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92"/>
  </p:normalViewPr>
  <p:slideViewPr>
    <p:cSldViewPr snapToGrid="0" snapToObjects="1">
      <p:cViewPr>
        <p:scale>
          <a:sx n="100" d="100"/>
          <a:sy n="100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B678B-A1DB-5948-BF9D-C9E654BD3E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1FF4D-ECD0-8848-8CEF-1065DA4A3064}">
      <dgm:prSet phldrT="[Text]"/>
      <dgm:spPr/>
      <dgm:t>
        <a:bodyPr/>
        <a:lstStyle/>
        <a:p>
          <a:r>
            <a:rPr lang="en-US" dirty="0" smtClean="0"/>
            <a:t>Stage N</a:t>
          </a:r>
          <a:endParaRPr lang="en-US" dirty="0"/>
        </a:p>
      </dgm:t>
    </dgm:pt>
    <dgm:pt modelId="{22475A32-03A7-7147-8103-92790536E252}" type="parTrans" cxnId="{537CDC63-6FF5-FB4D-812E-0B7716615E6A}">
      <dgm:prSet/>
      <dgm:spPr/>
      <dgm:t>
        <a:bodyPr/>
        <a:lstStyle/>
        <a:p>
          <a:endParaRPr lang="en-US"/>
        </a:p>
      </dgm:t>
    </dgm:pt>
    <dgm:pt modelId="{6B4E943D-99DB-1047-B755-B0DA824FAD7E}" type="sibTrans" cxnId="{537CDC63-6FF5-FB4D-812E-0B7716615E6A}">
      <dgm:prSet/>
      <dgm:spPr/>
      <dgm:t>
        <a:bodyPr/>
        <a:lstStyle/>
        <a:p>
          <a:endParaRPr lang="en-US"/>
        </a:p>
      </dgm:t>
    </dgm:pt>
    <dgm:pt modelId="{F944481F-0104-024B-8D58-E21C731266B1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DD41FF38-04BA-994C-AACA-20ABBEAE2BA5}" type="parTrans" cxnId="{55386EC2-6612-9C4E-9709-94B22B084E29}">
      <dgm:prSet/>
      <dgm:spPr/>
      <dgm:t>
        <a:bodyPr/>
        <a:lstStyle/>
        <a:p>
          <a:endParaRPr lang="en-US"/>
        </a:p>
      </dgm:t>
    </dgm:pt>
    <dgm:pt modelId="{73236742-E05D-EE44-B65A-B89045050525}" type="sibTrans" cxnId="{55386EC2-6612-9C4E-9709-94B22B084E29}">
      <dgm:prSet/>
      <dgm:spPr/>
      <dgm:t>
        <a:bodyPr/>
        <a:lstStyle/>
        <a:p>
          <a:endParaRPr lang="en-US"/>
        </a:p>
      </dgm:t>
    </dgm:pt>
    <dgm:pt modelId="{6666D314-AEAE-1545-B27B-D9189B5CA56D}">
      <dgm:prSet phldrT="[Text]"/>
      <dgm:spPr/>
      <dgm:t>
        <a:bodyPr/>
        <a:lstStyle/>
        <a:p>
          <a:r>
            <a:rPr lang="en-US" dirty="0" smtClean="0"/>
            <a:t>Bake</a:t>
          </a:r>
          <a:endParaRPr lang="en-US" dirty="0"/>
        </a:p>
      </dgm:t>
    </dgm:pt>
    <dgm:pt modelId="{AF0A5E76-D8A6-B84D-8FCF-372E7CD5C039}" type="parTrans" cxnId="{CDDFA11E-3588-4342-84FB-5D6DFE726ED2}">
      <dgm:prSet/>
      <dgm:spPr/>
      <dgm:t>
        <a:bodyPr/>
        <a:lstStyle/>
        <a:p>
          <a:endParaRPr lang="en-US"/>
        </a:p>
      </dgm:t>
    </dgm:pt>
    <dgm:pt modelId="{CC9F6D5C-7B71-014C-BAAD-10EE5694C0D4}" type="sibTrans" cxnId="{CDDFA11E-3588-4342-84FB-5D6DFE726ED2}">
      <dgm:prSet/>
      <dgm:spPr/>
      <dgm:t>
        <a:bodyPr/>
        <a:lstStyle/>
        <a:p>
          <a:endParaRPr lang="en-US"/>
        </a:p>
      </dgm:t>
    </dgm:pt>
    <dgm:pt modelId="{D5D05EBD-F414-324A-BB2E-BE3822F7DB6A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4F6CF8E-0ED0-CD46-A024-C6B2D0A6FE7F}" type="parTrans" cxnId="{62A125B4-C445-DA4D-A4BE-F51369C71640}">
      <dgm:prSet/>
      <dgm:spPr/>
      <dgm:t>
        <a:bodyPr/>
        <a:lstStyle/>
        <a:p>
          <a:endParaRPr lang="en-US"/>
        </a:p>
      </dgm:t>
    </dgm:pt>
    <dgm:pt modelId="{20C003E0-57F8-824D-A251-D738662F3C0C}" type="sibTrans" cxnId="{62A125B4-C445-DA4D-A4BE-F51369C71640}">
      <dgm:prSet/>
      <dgm:spPr/>
      <dgm:t>
        <a:bodyPr/>
        <a:lstStyle/>
        <a:p>
          <a:endParaRPr lang="en-US"/>
        </a:p>
      </dgm:t>
    </dgm:pt>
    <dgm:pt modelId="{B14B08FF-7054-E948-AC8E-42BBD70963C0}">
      <dgm:prSet phldrT="[Text]"/>
      <dgm:spPr/>
      <dgm:t>
        <a:bodyPr/>
        <a:lstStyle/>
        <a:p>
          <a:r>
            <a:rPr lang="en-US" dirty="0" smtClean="0"/>
            <a:t>Post-deploy</a:t>
          </a:r>
          <a:endParaRPr lang="en-US" dirty="0"/>
        </a:p>
      </dgm:t>
    </dgm:pt>
    <dgm:pt modelId="{7937BEA8-D6A7-F546-8519-A713EF376F89}" type="parTrans" cxnId="{8FE27834-230D-BA4A-93F5-8FACCB2A39CD}">
      <dgm:prSet/>
      <dgm:spPr/>
      <dgm:t>
        <a:bodyPr/>
        <a:lstStyle/>
        <a:p>
          <a:endParaRPr lang="en-US"/>
        </a:p>
      </dgm:t>
    </dgm:pt>
    <dgm:pt modelId="{8CDD8871-A3EE-F04A-A098-8CBF891857AA}" type="sibTrans" cxnId="{8FE27834-230D-BA4A-93F5-8FACCB2A39CD}">
      <dgm:prSet/>
      <dgm:spPr/>
      <dgm:t>
        <a:bodyPr/>
        <a:lstStyle/>
        <a:p>
          <a:endParaRPr lang="en-US"/>
        </a:p>
      </dgm:t>
    </dgm:pt>
    <dgm:pt modelId="{43DB5DF9-1232-A24C-8710-8EAE85BB67FA}" type="pres">
      <dgm:prSet presAssocID="{966B678B-A1DB-5948-BF9D-C9E654BD3E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7D12A8-0C48-A04D-A3E9-F5C27E87C9C4}" type="pres">
      <dgm:prSet presAssocID="{6666D314-AEAE-1545-B27B-D9189B5CA56D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30E3C-8497-004E-9068-D8635BFBF13E}" type="pres">
      <dgm:prSet presAssocID="{CC9F6D5C-7B71-014C-BAAD-10EE5694C0D4}" presName="parSpace" presStyleCnt="0"/>
      <dgm:spPr/>
    </dgm:pt>
    <dgm:pt modelId="{0319B242-8220-BA4E-91D7-60D2DEBA7033}" type="pres">
      <dgm:prSet presAssocID="{D5D05EBD-F414-324A-BB2E-BE3822F7DB6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605D0-F84A-EF46-8CC3-5BF724D07EB9}" type="pres">
      <dgm:prSet presAssocID="{20C003E0-57F8-824D-A251-D738662F3C0C}" presName="parSpace" presStyleCnt="0"/>
      <dgm:spPr/>
    </dgm:pt>
    <dgm:pt modelId="{774BF1EC-2203-8A47-8CFF-7EE5FFBABE00}" type="pres">
      <dgm:prSet presAssocID="{B14B08FF-7054-E948-AC8E-42BBD70963C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ABD3D-B281-3746-96ED-52E17F167221}" type="pres">
      <dgm:prSet presAssocID="{8CDD8871-A3EE-F04A-A098-8CBF891857AA}" presName="parSpace" presStyleCnt="0"/>
      <dgm:spPr/>
    </dgm:pt>
    <dgm:pt modelId="{4D50F19A-C0D2-F54F-ADB3-46782117F06E}" type="pres">
      <dgm:prSet presAssocID="{05D1FF4D-ECD0-8848-8CEF-1065DA4A306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B5655-809F-7744-A748-F125E5567516}" type="pres">
      <dgm:prSet presAssocID="{6B4E943D-99DB-1047-B755-B0DA824FAD7E}" presName="parSpace" presStyleCnt="0"/>
      <dgm:spPr/>
    </dgm:pt>
    <dgm:pt modelId="{3599832D-755E-804C-9C62-8FE7AD41F7CB}" type="pres">
      <dgm:prSet presAssocID="{F944481F-0104-024B-8D58-E21C731266B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12B69-66C1-D844-BF04-3E06BF7C4CC0}" type="presOf" srcId="{05D1FF4D-ECD0-8848-8CEF-1065DA4A3064}" destId="{4D50F19A-C0D2-F54F-ADB3-46782117F06E}" srcOrd="0" destOrd="0" presId="urn:microsoft.com/office/officeart/2005/8/layout/hChevron3"/>
    <dgm:cxn modelId="{8FE27834-230D-BA4A-93F5-8FACCB2A39CD}" srcId="{966B678B-A1DB-5948-BF9D-C9E654BD3E4A}" destId="{B14B08FF-7054-E948-AC8E-42BBD70963C0}" srcOrd="2" destOrd="0" parTransId="{7937BEA8-D6A7-F546-8519-A713EF376F89}" sibTransId="{8CDD8871-A3EE-F04A-A098-8CBF891857AA}"/>
    <dgm:cxn modelId="{07BC870A-7648-CD43-B4D8-25BA6DB45593}" type="presOf" srcId="{6666D314-AEAE-1545-B27B-D9189B5CA56D}" destId="{8B7D12A8-0C48-A04D-A3E9-F5C27E87C9C4}" srcOrd="0" destOrd="0" presId="urn:microsoft.com/office/officeart/2005/8/layout/hChevron3"/>
    <dgm:cxn modelId="{537CDC63-6FF5-FB4D-812E-0B7716615E6A}" srcId="{966B678B-A1DB-5948-BF9D-C9E654BD3E4A}" destId="{05D1FF4D-ECD0-8848-8CEF-1065DA4A3064}" srcOrd="3" destOrd="0" parTransId="{22475A32-03A7-7147-8103-92790536E252}" sibTransId="{6B4E943D-99DB-1047-B755-B0DA824FAD7E}"/>
    <dgm:cxn modelId="{3A354866-6D18-1741-AE9A-523E069061C7}" type="presOf" srcId="{F944481F-0104-024B-8D58-E21C731266B1}" destId="{3599832D-755E-804C-9C62-8FE7AD41F7CB}" srcOrd="0" destOrd="0" presId="urn:microsoft.com/office/officeart/2005/8/layout/hChevron3"/>
    <dgm:cxn modelId="{62A125B4-C445-DA4D-A4BE-F51369C71640}" srcId="{966B678B-A1DB-5948-BF9D-C9E654BD3E4A}" destId="{D5D05EBD-F414-324A-BB2E-BE3822F7DB6A}" srcOrd="1" destOrd="0" parTransId="{34F6CF8E-0ED0-CD46-A024-C6B2D0A6FE7F}" sibTransId="{20C003E0-57F8-824D-A251-D738662F3C0C}"/>
    <dgm:cxn modelId="{7795202B-8A99-B24E-B6AD-C980136D2A4A}" type="presOf" srcId="{966B678B-A1DB-5948-BF9D-C9E654BD3E4A}" destId="{43DB5DF9-1232-A24C-8710-8EAE85BB67FA}" srcOrd="0" destOrd="0" presId="urn:microsoft.com/office/officeart/2005/8/layout/hChevron3"/>
    <dgm:cxn modelId="{8F507BE6-C2AF-E944-A62A-D8A9F6182758}" type="presOf" srcId="{B14B08FF-7054-E948-AC8E-42BBD70963C0}" destId="{774BF1EC-2203-8A47-8CFF-7EE5FFBABE00}" srcOrd="0" destOrd="0" presId="urn:microsoft.com/office/officeart/2005/8/layout/hChevron3"/>
    <dgm:cxn modelId="{55386EC2-6612-9C4E-9709-94B22B084E29}" srcId="{966B678B-A1DB-5948-BF9D-C9E654BD3E4A}" destId="{F944481F-0104-024B-8D58-E21C731266B1}" srcOrd="4" destOrd="0" parTransId="{DD41FF38-04BA-994C-AACA-20ABBEAE2BA5}" sibTransId="{73236742-E05D-EE44-B65A-B89045050525}"/>
    <dgm:cxn modelId="{CDDFA11E-3588-4342-84FB-5D6DFE726ED2}" srcId="{966B678B-A1DB-5948-BF9D-C9E654BD3E4A}" destId="{6666D314-AEAE-1545-B27B-D9189B5CA56D}" srcOrd="0" destOrd="0" parTransId="{AF0A5E76-D8A6-B84D-8FCF-372E7CD5C039}" sibTransId="{CC9F6D5C-7B71-014C-BAAD-10EE5694C0D4}"/>
    <dgm:cxn modelId="{874BE242-2B5E-1748-BAF9-3B59DFD84D37}" type="presOf" srcId="{D5D05EBD-F414-324A-BB2E-BE3822F7DB6A}" destId="{0319B242-8220-BA4E-91D7-60D2DEBA7033}" srcOrd="0" destOrd="0" presId="urn:microsoft.com/office/officeart/2005/8/layout/hChevron3"/>
    <dgm:cxn modelId="{951CFD6E-7C33-F944-B084-4B1D60CAD76D}" type="presParOf" srcId="{43DB5DF9-1232-A24C-8710-8EAE85BB67FA}" destId="{8B7D12A8-0C48-A04D-A3E9-F5C27E87C9C4}" srcOrd="0" destOrd="0" presId="urn:microsoft.com/office/officeart/2005/8/layout/hChevron3"/>
    <dgm:cxn modelId="{EA1CC747-09A9-E641-A16A-A2C2153B4CEB}" type="presParOf" srcId="{43DB5DF9-1232-A24C-8710-8EAE85BB67FA}" destId="{E2130E3C-8497-004E-9068-D8635BFBF13E}" srcOrd="1" destOrd="0" presId="urn:microsoft.com/office/officeart/2005/8/layout/hChevron3"/>
    <dgm:cxn modelId="{DF5D588B-2A40-AA41-B5B8-5BC446FBB2FA}" type="presParOf" srcId="{43DB5DF9-1232-A24C-8710-8EAE85BB67FA}" destId="{0319B242-8220-BA4E-91D7-60D2DEBA7033}" srcOrd="2" destOrd="0" presId="urn:microsoft.com/office/officeart/2005/8/layout/hChevron3"/>
    <dgm:cxn modelId="{DDCAE895-5961-1448-B39E-C8D0E8C2960E}" type="presParOf" srcId="{43DB5DF9-1232-A24C-8710-8EAE85BB67FA}" destId="{012605D0-F84A-EF46-8CC3-5BF724D07EB9}" srcOrd="3" destOrd="0" presId="urn:microsoft.com/office/officeart/2005/8/layout/hChevron3"/>
    <dgm:cxn modelId="{88C2B5F9-169F-D542-BCE4-D2204BE74A50}" type="presParOf" srcId="{43DB5DF9-1232-A24C-8710-8EAE85BB67FA}" destId="{774BF1EC-2203-8A47-8CFF-7EE5FFBABE00}" srcOrd="4" destOrd="0" presId="urn:microsoft.com/office/officeart/2005/8/layout/hChevron3"/>
    <dgm:cxn modelId="{31B920BB-8776-D242-A9A5-E82E2F4F9555}" type="presParOf" srcId="{43DB5DF9-1232-A24C-8710-8EAE85BB67FA}" destId="{F2DABD3D-B281-3746-96ED-52E17F167221}" srcOrd="5" destOrd="0" presId="urn:microsoft.com/office/officeart/2005/8/layout/hChevron3"/>
    <dgm:cxn modelId="{66410ADA-0B83-B447-ABF9-ED27C2537449}" type="presParOf" srcId="{43DB5DF9-1232-A24C-8710-8EAE85BB67FA}" destId="{4D50F19A-C0D2-F54F-ADB3-46782117F06E}" srcOrd="6" destOrd="0" presId="urn:microsoft.com/office/officeart/2005/8/layout/hChevron3"/>
    <dgm:cxn modelId="{15C95A7F-72EE-9D40-A067-E1A580276D13}" type="presParOf" srcId="{43DB5DF9-1232-A24C-8710-8EAE85BB67FA}" destId="{EADB5655-809F-7744-A748-F125E5567516}" srcOrd="7" destOrd="0" presId="urn:microsoft.com/office/officeart/2005/8/layout/hChevron3"/>
    <dgm:cxn modelId="{C5C699E4-F44F-784C-8D41-93DCCE91E7F1}" type="presParOf" srcId="{43DB5DF9-1232-A24C-8710-8EAE85BB67FA}" destId="{3599832D-755E-804C-9C62-8FE7AD41F7CB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D12A8-0C48-A04D-A3E9-F5C27E87C9C4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Bake</a:t>
          </a:r>
          <a:endParaRPr lang="en-US" sz="2300" kern="1200" dirty="0"/>
        </a:p>
      </dsp:txBody>
      <dsp:txXfrm>
        <a:off x="992" y="2322380"/>
        <a:ext cx="1741289" cy="773906"/>
      </dsp:txXfrm>
    </dsp:sp>
    <dsp:sp modelId="{0319B242-8220-BA4E-91D7-60D2DEBA7033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Deploy</a:t>
          </a:r>
          <a:endParaRPr lang="en-US" sz="2300" kern="1200" dirty="0"/>
        </a:p>
      </dsp:txBody>
      <dsp:txXfrm>
        <a:off x="1935757" y="2322380"/>
        <a:ext cx="1160859" cy="773906"/>
      </dsp:txXfrm>
    </dsp:sp>
    <dsp:sp modelId="{774BF1EC-2203-8A47-8CFF-7EE5FFBABE00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Post-deploy</a:t>
          </a:r>
          <a:endParaRPr lang="en-US" sz="2300" kern="1200" dirty="0"/>
        </a:p>
      </dsp:txBody>
      <dsp:txXfrm>
        <a:off x="3483570" y="2322380"/>
        <a:ext cx="1160859" cy="773906"/>
      </dsp:txXfrm>
    </dsp:sp>
    <dsp:sp modelId="{4D50F19A-C0D2-F54F-ADB3-46782117F06E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Stage N</a:t>
          </a:r>
          <a:endParaRPr lang="en-US" sz="2300" kern="1200" dirty="0"/>
        </a:p>
      </dsp:txBody>
      <dsp:txXfrm>
        <a:off x="5031382" y="2322380"/>
        <a:ext cx="1160859" cy="773906"/>
      </dsp:txXfrm>
    </dsp:sp>
    <dsp:sp modelId="{3599832D-755E-804C-9C62-8FE7AD41F7CB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...</a:t>
          </a:r>
          <a:endParaRPr lang="en-US" sz="2300" kern="1200" dirty="0"/>
        </a:p>
      </dsp:txBody>
      <dsp:txXfrm>
        <a:off x="6579195" y="2322380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6DB96-4DD0-A340-8AEE-1EF869E4EC11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EF46-B2F1-3442-9D47-4621FB05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783E-C843-704F-BAA0-2F19FC20D646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D98A-8B1A-2447-AB37-92FD21AA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0000" r="-1"/>
          <a:stretch/>
        </p:blipFill>
        <p:spPr>
          <a:xfrm>
            <a:off x="2371898" y="1083732"/>
            <a:ext cx="1285701" cy="3928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5468" y="1269067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Jenkins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5468" y="1876915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Triggers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5468" y="2611763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Time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5468" y="3473611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Parameters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5468" y="4386257"/>
            <a:ext cx="159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Notifications</a:t>
            </a:r>
            <a:endParaRPr lang="en-US" sz="1200" i="1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823126510"/>
              </p:ext>
            </p:extLst>
          </p:nvPr>
        </p:nvGraphicFramePr>
        <p:xfrm>
          <a:off x="3708400" y="2963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49068" y="2175980"/>
            <a:ext cx="1591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/>
              <a:t>Pipeline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170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6300" y="1667810"/>
            <a:ext cx="5669245" cy="504614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97677" y="2352566"/>
            <a:ext cx="5003944" cy="387704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5147762" y="5856230"/>
            <a:ext cx="2076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Virtual Private Cloud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12698" y="6406175"/>
            <a:ext cx="2076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AWS Cloud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69" y="2002666"/>
            <a:ext cx="798895" cy="52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39" y="1316023"/>
            <a:ext cx="804672" cy="52527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912556" y="3112927"/>
            <a:ext cx="2336800" cy="23114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37"/>
          <p:cNvSpPr txBox="1">
            <a:spLocks noChangeArrowheads="1"/>
          </p:cNvSpPr>
          <p:nvPr/>
        </p:nvSpPr>
        <p:spPr bwMode="auto">
          <a:xfrm>
            <a:off x="4035323" y="5089894"/>
            <a:ext cx="20743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VPC </a:t>
            </a:r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Public subnet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40" y="2896404"/>
            <a:ext cx="287867" cy="3217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353073" y="3056959"/>
            <a:ext cx="2336800" cy="23114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TextBox 37"/>
          <p:cNvSpPr txBox="1">
            <a:spLocks noChangeArrowheads="1"/>
          </p:cNvSpPr>
          <p:nvPr/>
        </p:nvSpPr>
        <p:spPr bwMode="auto">
          <a:xfrm>
            <a:off x="6475840" y="5033926"/>
            <a:ext cx="20743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VPC </a:t>
            </a:r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257" y="2840436"/>
            <a:ext cx="287867" cy="321733"/>
          </a:xfrm>
          <a:prstGeom prst="rect">
            <a:avLst/>
          </a:prstGeom>
        </p:spPr>
      </p:pic>
      <p:pic>
        <p:nvPicPr>
          <p:cNvPr id="17" name="Picture 16" descr="Clie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7" y="3525641"/>
            <a:ext cx="975360" cy="9753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67205" y="4611501"/>
            <a:ext cx="1438656" cy="207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cs typeface="Helvetica Neue"/>
              </a:rPr>
              <a:t>Internet</a:t>
            </a:r>
            <a:endParaRPr lang="en-US" sz="1200" dirty="0"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611501"/>
            <a:ext cx="1438656" cy="207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cs typeface="Helvetica Neue"/>
              </a:rPr>
              <a:t>client</a:t>
            </a:r>
            <a:endParaRPr lang="en-US" sz="1200" dirty="0"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700" y="4532253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Spinnaker</a:t>
            </a:r>
            <a:endParaRPr lang="en-US" sz="12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68" y="3636683"/>
            <a:ext cx="726376" cy="7532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97276" y="4566525"/>
            <a:ext cx="1041064" cy="33148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Bastion Host</a:t>
            </a:r>
            <a:endParaRPr lang="en-US" sz="12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44" y="3636683"/>
            <a:ext cx="726376" cy="753279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3"/>
            <a:endCxn id="24" idx="1"/>
          </p:cNvCxnSpPr>
          <p:nvPr/>
        </p:nvCxnSpPr>
        <p:spPr>
          <a:xfrm>
            <a:off x="1219677" y="4013322"/>
            <a:ext cx="33546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9" y="352564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29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2016-06-15T20:39:49Z</dcterms:created>
  <dcterms:modified xsi:type="dcterms:W3CDTF">2016-08-15T17:16:32Z</dcterms:modified>
</cp:coreProperties>
</file>