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6"/>
  </p:sldMasterIdLst>
  <p:notesMasterIdLst>
    <p:notesMasterId r:id="rId10"/>
  </p:notesMasterIdLst>
  <p:handoutMasterIdLst>
    <p:handoutMasterId r:id="rId11"/>
  </p:handoutMasterIdLst>
  <p:sldIdLst>
    <p:sldId id="370" r:id="rId7"/>
    <p:sldId id="371" r:id="rId8"/>
    <p:sldId id="377" r:id="rId9"/>
  </p:sldIdLst>
  <p:sldSz cx="12192000" cy="6858000"/>
  <p:notesSz cx="6884988" cy="10018713"/>
  <p:embeddedFontLst>
    <p:embeddedFont>
      <p:font typeface="Ericsson Capital TT" panose="02000503000000020004" pitchFamily="2" charset="0"/>
      <p:regular r:id="rId12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6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51">
          <p15:clr>
            <a:srgbClr val="A4A3A4"/>
          </p15:clr>
        </p15:guide>
        <p15:guide id="4" orient="horz" pos="2449">
          <p15:clr>
            <a:srgbClr val="A4A3A4"/>
          </p15:clr>
        </p15:guide>
        <p15:guide id="5" orient="horz" pos="3566">
          <p15:clr>
            <a:srgbClr val="A4A3A4"/>
          </p15:clr>
        </p15:guide>
        <p15:guide id="6" orient="horz" pos="2545">
          <p15:clr>
            <a:srgbClr val="A4A3A4"/>
          </p15:clr>
        </p15:guide>
        <p15:guide id="7" orient="horz" pos="3845">
          <p15:clr>
            <a:srgbClr val="A4A3A4"/>
          </p15:clr>
        </p15:guide>
        <p15:guide id="8" pos="6625">
          <p15:clr>
            <a:srgbClr val="A4A3A4"/>
          </p15:clr>
        </p15:guide>
        <p15:guide id="9" pos="2588">
          <p15:clr>
            <a:srgbClr val="A4A3A4"/>
          </p15:clr>
        </p15:guide>
        <p15:guide id="10" pos="5091">
          <p15:clr>
            <a:srgbClr val="A4A3A4"/>
          </p15:clr>
        </p15:guide>
        <p15:guide id="11" pos="4974" userDrawn="1">
          <p15:clr>
            <a:srgbClr val="A4A3A4"/>
          </p15:clr>
        </p15:guide>
        <p15:guide id="12" pos="3779">
          <p15:clr>
            <a:srgbClr val="A4A3A4"/>
          </p15:clr>
        </p15:guide>
        <p15:guide id="13" pos="3901">
          <p15:clr>
            <a:srgbClr val="A4A3A4"/>
          </p15:clr>
        </p15:guide>
        <p15:guide id="14" pos="347" userDrawn="1">
          <p15:clr>
            <a:srgbClr val="A4A3A4"/>
          </p15:clr>
        </p15:guide>
        <p15:guide id="15" pos="2712">
          <p15:clr>
            <a:srgbClr val="A4A3A4"/>
          </p15:clr>
        </p15:guide>
        <p15:guide id="16" pos="3839">
          <p15:clr>
            <a:srgbClr val="A4A3A4"/>
          </p15:clr>
        </p15:guide>
        <p15:guide id="17" pos="3568">
          <p15:clr>
            <a:srgbClr val="A4A3A4"/>
          </p15:clr>
        </p15:guide>
        <p15:guide id="18" pos="4112">
          <p15:clr>
            <a:srgbClr val="A4A3A4"/>
          </p15:clr>
        </p15:guide>
        <p15:guide id="19" pos="73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78"/>
    <a:srgbClr val="99CCFF"/>
    <a:srgbClr val="9FB7D3"/>
    <a:srgbClr val="8BC5FF"/>
    <a:srgbClr val="6A8FBF"/>
    <a:srgbClr val="00A9D4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384" autoAdjust="0"/>
  </p:normalViewPr>
  <p:slideViewPr>
    <p:cSldViewPr snapToGrid="0" snapToObjects="1">
      <p:cViewPr varScale="1">
        <p:scale>
          <a:sx n="62" d="100"/>
          <a:sy n="62" d="100"/>
        </p:scale>
        <p:origin x="90" y="756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6625"/>
        <p:guide pos="2588"/>
        <p:guide pos="5091"/>
        <p:guide pos="4974"/>
        <p:guide pos="3779"/>
        <p:guide pos="3901"/>
        <p:guide pos="347"/>
        <p:guide pos="2712"/>
        <p:guide pos="3839"/>
        <p:guide pos="3568"/>
        <p:guide pos="4112"/>
        <p:guide pos="73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notesViewPr>
    <p:cSldViewPr snapToGrid="0" snapToObjects="1">
      <p:cViewPr varScale="1">
        <p:scale>
          <a:sx n="90" d="100"/>
          <a:sy n="90" d="100"/>
        </p:scale>
        <p:origin x="-3684" y="-120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ECN support in QUIC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2018-01-22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© Ericsson AB 2018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2018-01-22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ECN support in QUIC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Ericsson AB 2018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2018-01-22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EF04EA-14C7-437D-B50C-4717A356858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ECN support in QUIC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5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2018-01-22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586B65-AE18-4F40-BCBF-16F8908B869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ECN support in QUIC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6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2018-01-22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B86554-6AC7-4269-B7A2-6E457D00BB4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ECN support in QUIC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6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2019299" y="2828876"/>
            <a:ext cx="1968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8483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4932" y="5137201"/>
            <a:ext cx="11140019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24934" y="1808709"/>
            <a:ext cx="11135785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6" y="1795463"/>
            <a:ext cx="546946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0" y="1795463"/>
            <a:ext cx="5467351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7" y="4013201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795464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0" y="4022725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7" y="4022725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0" y="1804989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804989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081433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3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2515809" y="438151"/>
            <a:ext cx="235239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1209564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527050" y="6524625"/>
            <a:ext cx="9865783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ECN support in QUIC  |  Public  |  © Ericsson AB 2018  |  2018-01-22  |  Page </a:t>
            </a:r>
            <a:fld id="{A35A719D-E6A2-41B3-9269-9C4B843D3431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800000"/>
            <a:ext cx="11135785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4935" y="239714"/>
            <a:ext cx="9992784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icwg/base-drafts/wiki/ECN-in-QUIC#suggested-additions-to-to-become-rf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ricssonResearch/wg-materials/blob/master/interim-18-01/ecn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3401" y="4040188"/>
            <a:ext cx="7718092" cy="2484437"/>
          </a:xfrm>
        </p:spPr>
        <p:txBody>
          <a:bodyPr/>
          <a:lstStyle/>
          <a:p>
            <a:endParaRPr lang="en-US" noProof="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noProof="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800" noProof="0" dirty="0">
                <a:solidFill>
                  <a:schemeClr val="tx1">
                    <a:lumMod val="50000"/>
                  </a:schemeClr>
                </a:solidFill>
              </a:rPr>
              <a:t>Ingemar Johansson Ericsson AB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ingemar.s.johansson@ericsson.com</a:t>
            </a:r>
            <a:endParaRPr lang="en-US" sz="2800" u="sng" noProof="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2800" u="sng" noProof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29166" y="1982441"/>
            <a:ext cx="11135785" cy="2839491"/>
          </a:xfrm>
        </p:spPr>
        <p:txBody>
          <a:bodyPr>
            <a:normAutofit/>
          </a:bodyPr>
          <a:lstStyle/>
          <a:p>
            <a:pPr algn="ctr"/>
            <a:r>
              <a:rPr lang="en-US" noProof="0" dirty="0">
                <a:solidFill>
                  <a:schemeClr val="tx1">
                    <a:lumMod val="50000"/>
                  </a:schemeClr>
                </a:solidFill>
              </a:rPr>
              <a:t>ECN support in QUIC</a:t>
            </a:r>
            <a:endParaRPr lang="en-US" sz="4400" noProof="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F61E94-DC0D-48E6-B2B6-B87BEE5D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additions to QUIC transport and recovery drafts</a:t>
            </a:r>
          </a:p>
          <a:p>
            <a:pPr lvl="1"/>
            <a:r>
              <a:rPr lang="en-US" dirty="0">
                <a:hlinkClick r:id="rId3"/>
              </a:rPr>
              <a:t>https://github.com/quicwg/base-drafts/wiki/ECN-in-QUIC#suggested-additions-to-to-become-rfcs</a:t>
            </a:r>
            <a:r>
              <a:rPr lang="en-US" dirty="0"/>
              <a:t> </a:t>
            </a:r>
          </a:p>
          <a:p>
            <a:r>
              <a:rPr lang="en-US" dirty="0"/>
              <a:t>No major changes since Interim 18-01</a:t>
            </a:r>
          </a:p>
          <a:p>
            <a:pPr lvl="1"/>
            <a:r>
              <a:rPr lang="en-US" dirty="0">
                <a:hlinkClick r:id="rId4"/>
              </a:rPr>
              <a:t>https://github.com/EricssonResearch/wg-materials/blob/master/interim-18-01/ecn.pdf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DISCUSS(</a:t>
            </a:r>
            <a:r>
              <a:rPr lang="en-US" sz="1800" dirty="0"/>
              <a:t>ES</a:t>
            </a:r>
            <a:r>
              <a:rPr lang="en-US" dirty="0"/>
              <a:t>) : </a:t>
            </a:r>
          </a:p>
          <a:p>
            <a:pPr lvl="1"/>
            <a:r>
              <a:rPr lang="en-US" dirty="0"/>
              <a:t>Connection migration:</a:t>
            </a:r>
          </a:p>
          <a:p>
            <a:pPr lvl="2"/>
            <a:r>
              <a:rPr lang="en-US" dirty="0"/>
              <a:t>QUIC ECN Wiki clarified (thanks to Koen and </a:t>
            </a:r>
            <a:r>
              <a:rPr lang="en-US" dirty="0" err="1"/>
              <a:t>Gorry</a:t>
            </a:r>
            <a:r>
              <a:rPr lang="en-US" dirty="0"/>
              <a:t> for the help)</a:t>
            </a:r>
          </a:p>
          <a:p>
            <a:pPr lvl="1"/>
            <a:r>
              <a:rPr lang="en-US" dirty="0"/>
              <a:t>Feedback format (ACK_ECN frame):</a:t>
            </a:r>
          </a:p>
          <a:p>
            <a:pPr lvl="2"/>
            <a:r>
              <a:rPr lang="en-US" dirty="0"/>
              <a:t>I do believe that we have rough consensus that the proposed format is the best alternative and sufficient both for Classic RFC3168 style ECN as well </a:t>
            </a:r>
            <a:r>
              <a:rPr lang="en-US"/>
              <a:t>as L4S ?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68A674-F205-48A8-9518-5AC7D2DE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149894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5D38C-1A1D-4901-B21D-A23E6F12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any open issues ? </a:t>
            </a:r>
          </a:p>
          <a:p>
            <a:endParaRPr lang="en-US" dirty="0"/>
          </a:p>
          <a:p>
            <a:r>
              <a:rPr lang="en-US" dirty="0"/>
              <a:t>Create pull-requests with proposed additions to transport and recovery draft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D9AA2-7C21-4E36-8D23-E902E3C2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forward</a:t>
            </a:r>
          </a:p>
        </p:txBody>
      </p:sp>
    </p:spTree>
    <p:extLst>
      <p:ext uri="{BB962C8B-B14F-4D97-AF65-F5344CB8AC3E}">
        <p14:creationId xmlns:p14="http://schemas.microsoft.com/office/powerpoint/2010/main" val="244874860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riCOLL Docs" ma:contentTypeID="0x010100BB337192E63E44A7A744CE7393F41F4E0001F6EAB5620F244988D00F8C38A797E6" ma:contentTypeVersion="12" ma:contentTypeDescription="EriCOLL Document Content Type" ma:contentTypeScope="" ma:versionID="82a49212a081c84141b45370f34ffe7d">
  <xsd:schema xmlns:xsd="http://www.w3.org/2001/XMLSchema" xmlns:xs="http://www.w3.org/2001/XMLSchema" xmlns:p="http://schemas.microsoft.com/office/2006/metadata/properties" xmlns:ns2="08b2df90-05d3-4030-90d4-c9feeb4a1cd9" xmlns:ns3="b933d32b-a194-44d5-a644-7fb92927cc4b" targetNamespace="http://schemas.microsoft.com/office/2006/metadata/properties" ma:root="true" ma:fieldsID="5b262df92974e884efb5c5ee13d42531" ns2:_="" ns3:_="">
    <xsd:import namespace="08b2df90-05d3-4030-90d4-c9feeb4a1cd9"/>
    <xsd:import namespace="b933d32b-a194-44d5-a644-7fb92927cc4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Prepared." minOccurs="0"/>
                <xsd:element ref="ns3:EriCOLLDate." minOccurs="0"/>
                <xsd:element ref="ns3:AbstractOrSummary." minOccurs="0"/>
                <xsd:element ref="ns2:TaxKeywordTaxHTField" minOccurs="0"/>
                <xsd:element ref="ns2:TaxCatchAll" minOccurs="0"/>
                <xsd:element ref="ns2:TaxCatchAllLabel" minOccurs="0"/>
                <xsd:element ref="ns3:EriCOLLCategoryTaxHTField0" minOccurs="0"/>
                <xsd:element ref="ns3:EriCOLLOrganizationUnitTaxHTField0" minOccurs="0"/>
                <xsd:element ref="ns3:EriCOLLCompetenceTaxHTField0" minOccurs="0"/>
                <xsd:element ref="ns3:EriCOLLCountryTaxHTField0" minOccurs="0"/>
                <xsd:element ref="ns2:EriCOLLCustomerTaxHTField0" minOccurs="0"/>
                <xsd:element ref="ns3:EriCOLLProcessTaxHTField0" minOccurs="0"/>
                <xsd:element ref="ns3:EriCOLLProductsTaxHTField0" minOccurs="0"/>
                <xsd:element ref="ns3:EriCOLLProjects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2df90-05d3-4030-90d4-c9feeb4a1cd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14" nillable="true" ma:taxonomy="true" ma:internalName="TaxKeywordTaxHTField" ma:taxonomyFieldName="TaxKeyword" ma:displayName="Keywords." ma:readOnly="false" ma:fieldId="{23f27201-bee3-471e-b2e7-b64fd8b7ca38}" ma:taxonomyMulti="true" ma:sspId="0e710d51-58b4-4530-836b-fce5679fe04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5" nillable="true" ma:displayName="Taxonomy Catch All Column" ma:hidden="true" ma:list="{ec26c295-d7c0-408c-8d6c-3b67d393771d}" ma:internalName="TaxCatchAll" ma:showField="CatchAllData" ma:web="b933d32b-a194-44d5-a644-7fb92927cc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6" nillable="true" ma:displayName="Taxonomy Catch All Column1" ma:hidden="true" ma:list="{ec26c295-d7c0-408c-8d6c-3b67d393771d}" ma:internalName="TaxCatchAllLabel" ma:readOnly="true" ma:showField="CatchAllDataLabel" ma:web="b933d32b-a194-44d5-a644-7fb92927cc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riCOLLCustomerTaxHTField0" ma:index="26" nillable="true" ma:taxonomy="true" ma:internalName="EriCOLLCustomerTaxHTField0" ma:taxonomyFieldName="EriCOLLCustomer" ma:displayName="Customer." ma:readOnly="false" ma:fieldId="{8480f48b-f8b7-4c77-be55-63d41a1fdb0d}" ma:taxonomyMulti="true" ma:sspId="0e710d51-58b4-4530-836b-fce5679fe049" ma:termSetId="4e0bb0d4-0179-488a-a161-abd655dda2e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3d32b-a194-44d5-a644-7fb92927cc4b" elementFormDefault="qualified">
    <xsd:import namespace="http://schemas.microsoft.com/office/2006/documentManagement/types"/>
    <xsd:import namespace="http://schemas.microsoft.com/office/infopath/2007/PartnerControls"/>
    <xsd:element name="Prepared." ma:index="11" nillable="true" ma:displayName="Prepared." ma:internalName="Prepared_x002e_" ma:readOnly="false">
      <xsd:simpleType>
        <xsd:restriction base="dms:Text">
          <xsd:maxLength value="255"/>
        </xsd:restriction>
      </xsd:simpleType>
    </xsd:element>
    <xsd:element name="EriCOLLDate." ma:index="12" nillable="true" ma:displayName="Date." ma:internalName="EriCOLLDate_x002e_" ma:readOnly="false">
      <xsd:simpleType>
        <xsd:restriction base="dms:Text">
          <xsd:maxLength value="255"/>
        </xsd:restriction>
      </xsd:simpleType>
    </xsd:element>
    <xsd:element name="AbstractOrSummary." ma:index="13" nillable="true" ma:displayName="Abstract/Summary." ma:internalName="AbstractOrSummary_x002e_" ma:readOnly="false">
      <xsd:simpleType>
        <xsd:restriction base="dms:Note"/>
      </xsd:simpleType>
    </xsd:element>
    <xsd:element name="EriCOLLCategoryTaxHTField0" ma:index="18" nillable="true" ma:taxonomy="true" ma:internalName="EriCOLLCategoryTaxHTField0" ma:taxonomyFieldName="EriCOLLCategory" ma:displayName="Category." ma:readOnly="false" ma:default="1;#Research|7f1f7aab-c784-40ec-8666-825d2ac7abef" ma:fieldId="{e72cc46e-70aa-41d8-b11d-9bbfd769c5eb}" ma:taxonomyMulti="true" ma:sspId="0e710d51-58b4-4530-836b-fce5679fe049" ma:termSetId="f35c1d4c-78ac-4f40-bb38-8d71ec401e6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riCOLLOrganizationUnitTaxHTField0" ma:index="20" nillable="true" ma:taxonomy="true" ma:internalName="EriCOLLOrganizationUnitTaxHTField0" ma:taxonomyFieldName="EriCOLLOrganizationUnit" ma:displayName="Organization Unit." ma:readOnly="false" ma:default="2;#GFTE Ericsson Research|0d32837b-94cf-4afa-837c-2da939e9a94e" ma:fieldId="{7588c015-b936-47f7-bb64-663949dc467e}" ma:taxonomyMulti="true" ma:sspId="0e710d51-58b4-4530-836b-fce5679fe049" ma:termSetId="67f5b04f-38bf-47c9-889f-003f3bcd139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riCOLLCompetenceTaxHTField0" ma:index="22" nillable="true" ma:taxonomy="true" ma:internalName="EriCOLLCompetenceTaxHTField0" ma:taxonomyFieldName="EriCOLLCompetence" ma:displayName="Competence." ma:readOnly="false" ma:default="" ma:fieldId="{ff7cf505-5048-4f7f-991c-4d426a4ce272}" ma:taxonomyMulti="true" ma:sspId="0e710d51-58b4-4530-836b-fce5679fe049" ma:termSetId="3b0c01a2-44af-4012-bd1f-a99c2b798ef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riCOLLCountryTaxHTField0" ma:index="24" nillable="true" ma:taxonomy="true" ma:internalName="EriCOLLCountryTaxHTField0" ma:taxonomyFieldName="EriCOLLCountry" ma:displayName="Country." ma:readOnly="false" ma:default="" ma:fieldId="{a6c34b01-f2c2-4f05-b9ad-d4935bafeeb2}" ma:taxonomyMulti="true" ma:sspId="0e710d51-58b4-4530-836b-fce5679fe049" ma:termSetId="d4bcc4ed-3121-4db4-a523-83f3d101879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riCOLLProcessTaxHTField0" ma:index="28" nillable="true" ma:taxonomy="true" ma:internalName="EriCOLLProcessTaxHTField0" ma:taxonomyFieldName="EriCOLLProcess" ma:displayName="Process." ma:readOnly="false" ma:default="" ma:fieldId="{69b1f811-b392-4734-aa69-0125c68961bd}" ma:taxonomyMulti="true" ma:sspId="0e710d51-58b4-4530-836b-fce5679fe049" ma:termSetId="3d5773de-e402-4858-b471-2c5969a51f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riCOLLProductsTaxHTField0" ma:index="30" nillable="true" ma:taxonomy="true" ma:internalName="EriCOLLProductsTaxHTField0" ma:taxonomyFieldName="EriCOLLProducts" ma:displayName="Products." ma:readOnly="false" ma:default="" ma:fieldId="{e7fe205b-2114-43c4-bcb7-1bbbbd16d461}" ma:taxonomyMulti="true" ma:sspId="0e710d51-58b4-4530-836b-fce5679fe049" ma:termSetId="943c8fbd-8b50-4b6a-b4b8-9342be84b8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riCOLLProjectsTaxHTField0" ma:index="32" nillable="true" ma:taxonomy="true" ma:internalName="EriCOLLProjectsTaxHTField0" ma:taxonomyFieldName="EriCOLLProjects" ma:displayName="Projects." ma:readOnly="false" ma:default="" ma:fieldId="{6d690e96-80d8-4550-9bd4-922d740a55ff}" ma:taxonomyMulti="true" ma:sspId="0e710d51-58b4-4530-836b-fce5679fe049" ma:termSetId="66ed0c52-5b15-42c7-a9e7-77fbdfe62b3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0e710d51-58b4-4530-836b-fce5679fe049" ContentTypeId="0x010100BB337192E63E44A7A744CE7393F41F4E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riCOLLDate. xmlns="b933d32b-a194-44d5-a644-7fb92927cc4b" xsi:nil="true"/>
    <AbstractOrSummary. xmlns="b933d32b-a194-44d5-a644-7fb92927cc4b" xsi:nil="true"/>
    <EriCOLLCountryTaxHTField0 xmlns="b933d32b-a194-44d5-a644-7fb92927cc4b">
      <Terms xmlns="http://schemas.microsoft.com/office/infopath/2007/PartnerControls"/>
    </EriCOLLCountryTaxHTField0>
    <EriCOLLProjectsTaxHTField0 xmlns="b933d32b-a194-44d5-a644-7fb92927cc4b">
      <Terms xmlns="http://schemas.microsoft.com/office/infopath/2007/PartnerControls"/>
    </EriCOLLProjectsTaxHTField0>
    <TaxCatchAll xmlns="08b2df90-05d3-4030-90d4-c9feeb4a1cd9">
      <Value>2</Value>
      <Value>1</Value>
    </TaxCatchAll>
    <Prepared. xmlns="b933d32b-a194-44d5-a644-7fb92927cc4b" xsi:nil="true"/>
    <TaxKeywordTaxHTField xmlns="08b2df90-05d3-4030-90d4-c9feeb4a1cd9">
      <Terms xmlns="http://schemas.microsoft.com/office/infopath/2007/PartnerControls"/>
    </TaxKeywordTaxHTField>
    <EriCOLLCompetenceTaxHTField0 xmlns="b933d32b-a194-44d5-a644-7fb92927cc4b">
      <Terms xmlns="http://schemas.microsoft.com/office/infopath/2007/PartnerControls"/>
    </EriCOLLCompetenceTaxHTField0>
    <EriCOLLCategoryTaxHTField0 xmlns="b933d32b-a194-44d5-a644-7fb92927cc4b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Research</TermName>
          <TermId xmlns="http://schemas.microsoft.com/office/infopath/2007/PartnerControls">7f1f7aab-c784-40ec-8666-825d2ac7abef</TermId>
        </TermInfo>
      </Terms>
    </EriCOLLCategoryTaxHTField0>
    <EriCOLLOrganizationUnitTaxHTField0 xmlns="b933d32b-a194-44d5-a644-7fb92927cc4b">
      <Terms xmlns="http://schemas.microsoft.com/office/infopath/2007/PartnerControls">
        <TermInfo xmlns="http://schemas.microsoft.com/office/infopath/2007/PartnerControls">
          <TermName xmlns="http://schemas.microsoft.com/office/infopath/2007/PartnerControls">GFTE Ericsson Research</TermName>
          <TermId xmlns="http://schemas.microsoft.com/office/infopath/2007/PartnerControls">0d32837b-94cf-4afa-837c-2da939e9a94e</TermId>
        </TermInfo>
      </Terms>
    </EriCOLLOrganizationUnitTaxHTField0>
    <EriCOLLProductsTaxHTField0 xmlns="b933d32b-a194-44d5-a644-7fb92927cc4b">
      <Terms xmlns="http://schemas.microsoft.com/office/infopath/2007/PartnerControls"/>
    </EriCOLLProductsTaxHTField0>
    <EriCOLLCustomerTaxHTField0 xmlns="08b2df90-05d3-4030-90d4-c9feeb4a1cd9">
      <Terms xmlns="http://schemas.microsoft.com/office/infopath/2007/PartnerControls"/>
    </EriCOLLCustomerTaxHTField0>
    <EriCOLLProcessTaxHTField0 xmlns="b933d32b-a194-44d5-a644-7fb92927cc4b">
      <Terms xmlns="http://schemas.microsoft.com/office/infopath/2007/PartnerControls"/>
    </EriCOLLProcessTaxHTField0>
    <_dlc_DocId xmlns="08b2df90-05d3-4030-90d4-c9feeb4a1cd9">2T3CVS76PUX2-2-662</_dlc_DocId>
    <_dlc_DocIdUrl xmlns="08b2df90-05d3-4030-90d4-c9feeb4a1cd9">
      <Url>https://ericoll.internal.ericsson.com/sites/ER_RACER_PROJECT/Intermal_Material/_layouts/DocIdRedir.aspx?ID=2T3CVS76PUX2-2-662</Url>
      <Description>2T3CVS76PUX2-2-662</Description>
    </_dlc_DocIdUrl>
  </documentManagement>
</p:properti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747ED23-05F7-4F86-9AAE-74041EC2A7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5A731A-BE7F-4895-8F08-940BFB8478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b2df90-05d3-4030-90d4-c9feeb4a1cd9"/>
    <ds:schemaRef ds:uri="b933d32b-a194-44d5-a644-7fb92927cc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93B8D0-C0F7-4579-9D2F-7EB4B77456FD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5A275102-7E3F-41BD-BD9F-654019B58ADD}">
  <ds:schemaRefs>
    <ds:schemaRef ds:uri="http://schemas.microsoft.com/office/2006/documentManagement/types"/>
    <ds:schemaRef ds:uri="b933d32b-a194-44d5-a644-7fb92927cc4b"/>
    <ds:schemaRef ds:uri="http://purl.org/dc/terms/"/>
    <ds:schemaRef ds:uri="http://purl.org/dc/dcmitype/"/>
    <ds:schemaRef ds:uri="http://purl.org/dc/elements/1.1/"/>
    <ds:schemaRef ds:uri="08b2df90-05d3-4030-90d4-c9feeb4a1cd9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940B7D21-8915-4A1B-B06A-80B0152DF4B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21713</TotalTime>
  <Words>174</Words>
  <Application>Microsoft Office PowerPoint</Application>
  <PresentationFormat>Widescreen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Ericsson Capital TT</vt:lpstr>
      <vt:lpstr>PresentationTemplate2011</vt:lpstr>
      <vt:lpstr>ECN support in QUIC</vt:lpstr>
      <vt:lpstr>Details</vt:lpstr>
      <vt:lpstr>Way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ECN support in QUIC</dc:title>
  <dc:subject>ECN in 3GPP, way forward.</dc:subject>
  <dc:creator>Ingemar Johansson S</dc:creator>
  <cp:keywords/>
  <dc:description>Rev PA6</dc:description>
  <cp:lastModifiedBy>Ingemar Johansson S</cp:lastModifiedBy>
  <cp:revision>503</cp:revision>
  <dcterms:created xsi:type="dcterms:W3CDTF">2011-05-24T09:22:48Z</dcterms:created>
  <dcterms:modified xsi:type="dcterms:W3CDTF">2018-03-06T08:11:36Z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Public</vt:lpwstr>
  </property>
  <property fmtid="{D5CDD505-2E9C-101B-9397-08002B2CF9AE}" pid="15" name="txtConfLabel">
    <vt:lpwstr>Public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false</vt:bool>
  </property>
  <property fmtid="{D5CDD505-2E9C-101B-9397-08002B2CF9AE}" pid="19" name="optFooterCVLCopyright">
    <vt:bool>true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>© Ericsson AB 2018</vt:lpwstr>
  </property>
  <property fmtid="{D5CDD505-2E9C-101B-9397-08002B2CF9AE}" pid="29" name="MiddleFooterField">
    <vt:lpwstr>Public</vt:lpwstr>
  </property>
  <property fmtid="{D5CDD505-2E9C-101B-9397-08002B2CF9AE}" pid="30" name="RightFooterField">
    <vt:lpwstr>ECN support in QUIC</vt:lpwstr>
  </property>
  <property fmtid="{D5CDD505-2E9C-101B-9397-08002B2CF9AE}" pid="31" name="RightFooterField2">
    <vt:lpwstr>2018-01-22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ApprovedBy">
    <vt:lpwstr/>
  </property>
  <property fmtid="{D5CDD505-2E9C-101B-9397-08002B2CF9AE}" pid="38" name="Checked">
    <vt:lpwstr/>
  </property>
  <property fmtid="{D5CDD505-2E9C-101B-9397-08002B2CF9AE}" pid="39" name="DocName">
    <vt:lpwstr/>
  </property>
  <property fmtid="{D5CDD505-2E9C-101B-9397-08002B2CF9AE}" pid="40" name="Title">
    <vt:lpwstr>ECN support in QUIC</vt:lpwstr>
  </property>
  <property fmtid="{D5CDD505-2E9C-101B-9397-08002B2CF9AE}" pid="41" name="Reference">
    <vt:lpwstr/>
  </property>
  <property fmtid="{D5CDD505-2E9C-101B-9397-08002B2CF9AE}" pid="42" name="Keyword">
    <vt:lpwstr/>
  </property>
  <property fmtid="{D5CDD505-2E9C-101B-9397-08002B2CF9AE}" pid="43" name="UpdateProcess">
    <vt:lpwstr>End</vt:lpwstr>
  </property>
  <property fmtid="{D5CDD505-2E9C-101B-9397-08002B2CF9AE}" pid="44" name="ContentTypeId">
    <vt:lpwstr>0x010100BB337192E63E44A7A744CE7393F41F4E0001F6EAB5620F244988D00F8C38A797E6</vt:lpwstr>
  </property>
  <property fmtid="{D5CDD505-2E9C-101B-9397-08002B2CF9AE}" pid="45" name="_dlc_DocIdItemGuid">
    <vt:lpwstr>9ccccb11-c100-4b62-9e7c-8bedaa1020b2</vt:lpwstr>
  </property>
  <property fmtid="{D5CDD505-2E9C-101B-9397-08002B2CF9AE}" pid="46" name="EriCOLLCategory">
    <vt:lpwstr>1;#Research|7f1f7aab-c784-40ec-8666-825d2ac7abef</vt:lpwstr>
  </property>
  <property fmtid="{D5CDD505-2E9C-101B-9397-08002B2CF9AE}" pid="47" name="TaxKeyword">
    <vt:lpwstr/>
  </property>
  <property fmtid="{D5CDD505-2E9C-101B-9397-08002B2CF9AE}" pid="48" name="EriCOLLCountry">
    <vt:lpwstr/>
  </property>
  <property fmtid="{D5CDD505-2E9C-101B-9397-08002B2CF9AE}" pid="49" name="EriCOLLCompetence">
    <vt:lpwstr/>
  </property>
  <property fmtid="{D5CDD505-2E9C-101B-9397-08002B2CF9AE}" pid="50" name="EriCOLLOrganizationUnit">
    <vt:lpwstr>2;#GFTE Ericsson Research|0d32837b-94cf-4afa-837c-2da939e9a94e</vt:lpwstr>
  </property>
  <property fmtid="{D5CDD505-2E9C-101B-9397-08002B2CF9AE}" pid="51" name="EriCOLLProducts">
    <vt:lpwstr/>
  </property>
  <property fmtid="{D5CDD505-2E9C-101B-9397-08002B2CF9AE}" pid="52" name="EriCOLLCustomer">
    <vt:lpwstr/>
  </property>
  <property fmtid="{D5CDD505-2E9C-101B-9397-08002B2CF9AE}" pid="53" name="EriCOLLProjects">
    <vt:lpwstr/>
  </property>
  <property fmtid="{D5CDD505-2E9C-101B-9397-08002B2CF9AE}" pid="54" name="EriCOLLProcess">
    <vt:lpwstr/>
  </property>
  <property fmtid="{D5CDD505-2E9C-101B-9397-08002B2CF9AE}" pid="55" name="Prepared">
    <vt:lpwstr>Ingemar Johansson S</vt:lpwstr>
  </property>
  <property fmtid="{D5CDD505-2E9C-101B-9397-08002B2CF9AE}" pid="56" name="DocNo">
    <vt:lpwstr/>
  </property>
  <property fmtid="{D5CDD505-2E9C-101B-9397-08002B2CF9AE}" pid="57" name="Revision">
    <vt:lpwstr>PA6</vt:lpwstr>
  </property>
  <property fmtid="{D5CDD505-2E9C-101B-9397-08002B2CF9AE}" pid="58" name="Date">
    <vt:lpwstr>2018-01-22</vt:lpwstr>
  </property>
</Properties>
</file>