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b7e40104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b7e40104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b7e40104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b7e40104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bd161d3e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bd161d3e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b7e40104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b7e40104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b7e40104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b7e40104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b7e40104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b7e40104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b7e40104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b7e40104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b7e40104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b7e40104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b7e40104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b7e40104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hyperlink" Target="http://drive.google.com/file/d/1pBaMFpOBVnoOOAFDi7_wFsDLmk9w1gVG/view" TargetMode="External"/><Relationship Id="rId6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9p3yRnigDkIcOBJsB5DeWUxDc424qaT_/view" TargetMode="External"/><Relationship Id="rId5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 txBox="1"/>
          <p:nvPr/>
        </p:nvSpPr>
        <p:spPr>
          <a:xfrm>
            <a:off x="3351250" y="393325"/>
            <a:ext cx="5587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Compilation Visualizer for Neutral-Atom Gate-Based Quantum Computers</a:t>
            </a:r>
            <a:endParaRPr b="1" sz="3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254775" y="2309450"/>
            <a:ext cx="3234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Quinn Manning</a:t>
            </a:r>
            <a:endParaRPr b="1"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Daniil Shatokhin</a:t>
            </a:r>
            <a:endParaRPr b="1"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Kevin Li</a:t>
            </a:r>
            <a:endParaRPr b="1"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David Nizovsky</a:t>
            </a:r>
            <a:endParaRPr b="1"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Dmitrii Khitrin</a:t>
            </a:r>
            <a:endParaRPr b="1"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Previous Work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8" name="Google Shape;1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6" y="1017725"/>
            <a:ext cx="3257426" cy="355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6" title="rand3reg_90_4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3775" y="1080013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6"/>
          <p:cNvSpPr txBox="1"/>
          <p:nvPr/>
        </p:nvSpPr>
        <p:spPr>
          <a:xfrm>
            <a:off x="3802675" y="190500"/>
            <a:ext cx="51582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4421425" y="190800"/>
            <a:ext cx="4572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Tan, D.B., Bluvstein, D., Lukin, M.D. and Cong, J., 2024. Compiling quantum circuits for dynamically field-programmable neutral atoms array processors. </a:t>
            </a:r>
            <a:r>
              <a:rPr i="1" lang="en" sz="900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Quantum</a:t>
            </a: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i="1" lang="en" sz="900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, p.1281.</a:t>
            </a:r>
            <a:endParaRPr sz="900">
              <a:solidFill>
                <a:srgbClr val="222222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Algorithm Outline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p27"/>
          <p:cNvSpPr txBox="1"/>
          <p:nvPr/>
        </p:nvSpPr>
        <p:spPr>
          <a:xfrm>
            <a:off x="3802675" y="190500"/>
            <a:ext cx="51582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quantum circuit object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Decompose circuit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Run SMT to find efficient solution to implementation on atom array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 single-qubit gates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 Steane code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 stabilizer measurements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Animate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Transpiling Quantum Circuits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11700" y="1152475"/>
            <a:ext cx="8520600" cy="23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Decomposes universal quantum circuits into circuits 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consisting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of only native neutral atom gates via Qiskit Transpiler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Our native gate set: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Example, 3 qubit W state circuit decomposition: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8"/>
          <p:cNvSpPr/>
          <p:nvPr/>
        </p:nvSpPr>
        <p:spPr>
          <a:xfrm>
            <a:off x="2717425" y="1899175"/>
            <a:ext cx="2421900" cy="643800"/>
          </a:xfrm>
          <a:prstGeom prst="rect">
            <a:avLst/>
          </a:prstGeom>
          <a:solidFill>
            <a:srgbClr val="7A1D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8"/>
          <p:cNvSpPr/>
          <p:nvPr/>
        </p:nvSpPr>
        <p:spPr>
          <a:xfrm>
            <a:off x="2837400" y="1983775"/>
            <a:ext cx="681900" cy="47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8"/>
          <p:cNvSpPr/>
          <p:nvPr/>
        </p:nvSpPr>
        <p:spPr>
          <a:xfrm>
            <a:off x="3584325" y="1983775"/>
            <a:ext cx="681900" cy="47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8"/>
          <p:cNvSpPr/>
          <p:nvPr/>
        </p:nvSpPr>
        <p:spPr>
          <a:xfrm>
            <a:off x="4331250" y="1983775"/>
            <a:ext cx="681900" cy="47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8"/>
          <p:cNvSpPr txBox="1"/>
          <p:nvPr/>
        </p:nvSpPr>
        <p:spPr>
          <a:xfrm>
            <a:off x="2941050" y="1990225"/>
            <a:ext cx="47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" name="Google Shape;132;p28"/>
          <p:cNvSpPr txBox="1"/>
          <p:nvPr/>
        </p:nvSpPr>
        <p:spPr>
          <a:xfrm>
            <a:off x="3687975" y="1990225"/>
            <a:ext cx="47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Ry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" name="Google Shape;133;p28"/>
          <p:cNvSpPr txBox="1"/>
          <p:nvPr/>
        </p:nvSpPr>
        <p:spPr>
          <a:xfrm>
            <a:off x="4401900" y="1990225"/>
            <a:ext cx="5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CZ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4" name="Google Shape;13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150" y="3114056"/>
            <a:ext cx="2504900" cy="1335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5850" y="3114050"/>
            <a:ext cx="4966717" cy="133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8"/>
          <p:cNvSpPr/>
          <p:nvPr/>
        </p:nvSpPr>
        <p:spPr>
          <a:xfrm>
            <a:off x="3060450" y="3590125"/>
            <a:ext cx="785400" cy="31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C1EA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Satisfiability Constraints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29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-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An AOD row/column cannot cross over 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another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AOD row/column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-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Arbitrary single-qubit gates can be applied individually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-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Two-qubit gates are only applied when q0 and q1 are within the Rydberg blockade radius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Conclusion: we load two-qubit gate set into SMT solver and re-introduce single-qubit gates later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Animating Single-Qubit Gates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30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Gates can be driven by a Rabi frequency and detuning frequency pulse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By the area theorem, we assume that the integral of the Rabi frequency over time is equivalent to the angle of rotation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We can thus compute the duration and maximum frequency of pulses and report these values next to the corresponding qubit in the array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1" name="Google Shape;1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7725" y="1152463"/>
            <a:ext cx="69723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Implementing Steane Code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8" name="Google Shape;158;p31"/>
          <p:cNvPicPr preferRelativeResize="0"/>
          <p:nvPr/>
        </p:nvPicPr>
        <p:blipFill rotWithShape="1">
          <a:blip r:embed="rId4">
            <a:alphaModFix/>
          </a:blip>
          <a:srcRect b="8059" l="0" r="0" t="10857"/>
          <a:stretch/>
        </p:blipFill>
        <p:spPr>
          <a:xfrm>
            <a:off x="2014875" y="1017725"/>
            <a:ext cx="5000625" cy="351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1271" y="733150"/>
            <a:ext cx="1658725" cy="28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2"/>
          <p:cNvSpPr txBox="1"/>
          <p:nvPr>
            <p:ph idx="4294967295" type="title"/>
          </p:nvPr>
        </p:nvSpPr>
        <p:spPr>
          <a:xfrm>
            <a:off x="311700" y="42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Animating the Compiled Circuits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32"/>
          <p:cNvSpPr txBox="1"/>
          <p:nvPr/>
        </p:nvSpPr>
        <p:spPr>
          <a:xfrm>
            <a:off x="397575" y="1137850"/>
            <a:ext cx="31806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Char char="●"/>
            </a:pPr>
            <a:r>
              <a:rPr lang="en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Circuit execution visualization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Char char="●"/>
            </a:pPr>
            <a:r>
              <a:rPr lang="en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Single-qubit rotations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Char char="●"/>
            </a:pPr>
            <a:r>
              <a:rPr lang="en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Raman pulse parameters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Char char="●"/>
            </a:pPr>
            <a:r>
              <a:rPr lang="en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Measurements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7" name="Google Shape;167;p32" title="smt_QRISE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3625" y="1084300"/>
            <a:ext cx="4147025" cy="31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Final Remarks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33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Century Gothic"/>
              <a:buAutoNum type="arabicPeriod"/>
            </a:pPr>
            <a:r>
              <a:rPr lang="en">
                <a:solidFill>
                  <a:srgbClr val="6AA84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quantum circuit object</a:t>
            </a:r>
            <a:endParaRPr>
              <a:solidFill>
                <a:srgbClr val="6AA84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Century Gothic"/>
              <a:buAutoNum type="arabicPeriod"/>
            </a:pPr>
            <a:r>
              <a:rPr lang="en">
                <a:solidFill>
                  <a:srgbClr val="6AA84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Decompose circuit</a:t>
            </a:r>
            <a:endParaRPr>
              <a:solidFill>
                <a:srgbClr val="6AA84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Century Gothic"/>
              <a:buAutoNum type="arabicPeriod"/>
            </a:pPr>
            <a:r>
              <a:rPr lang="en">
                <a:solidFill>
                  <a:srgbClr val="6AA84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Run SMT to find efficient solution to </a:t>
            </a:r>
            <a:r>
              <a:rPr lang="en">
                <a:solidFill>
                  <a:srgbClr val="6AA84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implementation</a:t>
            </a:r>
            <a:r>
              <a:rPr lang="en">
                <a:solidFill>
                  <a:srgbClr val="6AA84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on atom array</a:t>
            </a:r>
            <a:endParaRPr>
              <a:solidFill>
                <a:srgbClr val="6AA84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Century Gothic"/>
              <a:buAutoNum type="arabicPeriod"/>
            </a:pPr>
            <a:r>
              <a:rPr lang="en">
                <a:solidFill>
                  <a:srgbClr val="6AA84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 single-qubit gates</a:t>
            </a:r>
            <a:endParaRPr>
              <a:solidFill>
                <a:srgbClr val="6AA84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Century Gothic"/>
              <a:buAutoNum type="arabicPeriod"/>
            </a:pPr>
            <a:r>
              <a:rPr lang="en">
                <a:solidFill>
                  <a:srgbClr val="E691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 Steane code</a:t>
            </a:r>
            <a:endParaRPr>
              <a:solidFill>
                <a:srgbClr val="E6913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Century Gothic"/>
              <a:buAutoNum type="arabicPeriod"/>
            </a:pPr>
            <a:r>
              <a:rPr lang="en">
                <a:solidFill>
                  <a:srgbClr val="E691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 stabilizer measurements</a:t>
            </a:r>
            <a:endParaRPr>
              <a:solidFill>
                <a:srgbClr val="E6913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Century Gothic"/>
              <a:buAutoNum type="arabicPeriod"/>
            </a:pPr>
            <a:r>
              <a:rPr lang="en">
                <a:solidFill>
                  <a:srgbClr val="6AA84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Animate</a:t>
            </a:r>
            <a:endParaRPr>
              <a:solidFill>
                <a:srgbClr val="6AA84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