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29T01:01:27.201" idx="1">
    <p:pos x="-509" y="2244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2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8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85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3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9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1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51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0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7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9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6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C8A188-E961-4382-AB1B-38C9194F4F5B}" type="datetimeFigureOut">
              <a:rPr lang="ru-RU" smtClean="0"/>
              <a:pPr/>
              <a:t>30.01.2020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4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273" y="776386"/>
            <a:ext cx="8574622" cy="26161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Shooter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6356146"/>
            <a:ext cx="9144000" cy="1655762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Шатохин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Даниил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81892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321" y="2181784"/>
            <a:ext cx="10018713" cy="3124201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Идеей данного проекта является создание игры с приятной для глаза графикой, интересным </a:t>
            </a:r>
            <a:r>
              <a:rPr lang="ru-RU" dirty="0" err="1" smtClean="0"/>
              <a:t>геймплеем</a:t>
            </a:r>
            <a:r>
              <a:rPr lang="ru-RU" dirty="0" smtClean="0"/>
              <a:t> и понятным интерфейсом.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3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2623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016" y="1358537"/>
            <a:ext cx="5221290" cy="418011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spawn_ship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остальными функциями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EnemyShip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MyShip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F:\Урок 23. Защита проекта PyGame\Screensho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8362" y="1627827"/>
            <a:ext cx="4954217" cy="4824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3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608" y="41367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9345" y="1556945"/>
            <a:ext cx="5221290" cy="418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1.9.6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:\Урок 23. Защита проекта PyGame\Screensho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1428" y="1843154"/>
            <a:ext cx="7666038" cy="3828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98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выделяет мой проект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006" y="2438398"/>
            <a:ext cx="10018713" cy="312420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интерфейс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Нересурсозатратность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исходного кода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92531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проект имеет обширное пространство для развития и доработок. Можно создать большее количество уровней и улучшений.</a:t>
            </a:r>
          </a:p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получил ценный опыт в создании своего проекта, распределении своего времени для выполнения различных задач и программировании. </a:t>
            </a:r>
          </a:p>
        </p:txBody>
      </p:sp>
    </p:spTree>
    <p:extLst>
      <p:ext uri="{BB962C8B-B14F-4D97-AF65-F5344CB8AC3E}">
        <p14:creationId xmlns:p14="http://schemas.microsoft.com/office/powerpoint/2010/main" val="9922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</TotalTime>
  <Words>106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Проект «Space Shooter»</vt:lpstr>
      <vt:lpstr>Введение</vt:lpstr>
      <vt:lpstr>Структура проекта</vt:lpstr>
      <vt:lpstr>Использованные технологии</vt:lpstr>
      <vt:lpstr>Что выделяет мой проект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«SQL-редактор»</dc:title>
  <dc:creator>Даниил Шатохин</dc:creator>
  <cp:lastModifiedBy>Даниил Шатохин</cp:lastModifiedBy>
  <cp:revision>10</cp:revision>
  <dcterms:created xsi:type="dcterms:W3CDTF">2019-11-19T15:48:08Z</dcterms:created>
  <dcterms:modified xsi:type="dcterms:W3CDTF">2020-01-30T12:40:41Z</dcterms:modified>
</cp:coreProperties>
</file>