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29T01:01:27.201" idx="1">
    <p:pos x="-509" y="2244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2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8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85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3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9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71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51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0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6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7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1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9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26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C8A188-E961-4382-AB1B-38C9194F4F5B}" type="datetimeFigureOut">
              <a:rPr lang="ru-RU" smtClean="0"/>
              <a:pPr/>
              <a:t>09.05.2020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1F9A9C-6007-4AF7-B574-2BFD85CDED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4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273" y="776386"/>
            <a:ext cx="8574622" cy="26161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6356146"/>
            <a:ext cx="9144000" cy="1655762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Шатохин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Даниил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981892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321" y="2181784"/>
            <a:ext cx="10018713" cy="3124201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Идеей данного проекта </a:t>
            </a:r>
            <a:r>
              <a:rPr lang="ru-RU" dirty="0" smtClean="0"/>
              <a:t>явля</a:t>
            </a:r>
            <a:r>
              <a:rPr lang="ru-RU" dirty="0" smtClean="0"/>
              <a:t>лось</a:t>
            </a:r>
            <a:r>
              <a:rPr lang="ru-RU" dirty="0" smtClean="0"/>
              <a:t> </a:t>
            </a:r>
            <a:r>
              <a:rPr lang="ru-RU" dirty="0" smtClean="0"/>
              <a:t>создание </a:t>
            </a:r>
            <a:r>
              <a:rPr lang="ru-RU" dirty="0" smtClean="0"/>
              <a:t>социальной сети</a:t>
            </a:r>
            <a:r>
              <a:rPr lang="ru-RU" dirty="0" smtClean="0"/>
              <a:t> </a:t>
            </a:r>
            <a:r>
              <a:rPr lang="ru-RU" dirty="0" smtClean="0"/>
              <a:t>с </a:t>
            </a:r>
            <a:r>
              <a:rPr lang="ru-RU" dirty="0" smtClean="0"/>
              <a:t>хорошим дизайном, понятным интерфейсом и набором всех необходимых функций.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3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2" y="-394062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016" y="740229"/>
            <a:ext cx="5221290" cy="52861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моделями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файлом для работы с БД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статическим контентом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шаблонами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базой данных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с ресурсами для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(***_resources.py)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с тестами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(***_test.py)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с формами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***_form.py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обработчиками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4" y="876013"/>
            <a:ext cx="4390438" cy="53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608" y="41367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1299" y="1600488"/>
            <a:ext cx="5221290" cy="418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 (1.0.2)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flask-login (0.5.0)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flask-restful (0.3.8)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flask-wtf (0.14.3)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wtforms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(2.2.1)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(1.2.11)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sqlalchemy-serializer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(1.3.4.2)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(0.14.1)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82" y="1834528"/>
            <a:ext cx="7027817" cy="355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выделяет мой проект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006" y="2438398"/>
            <a:ext cx="10018713" cy="312420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 интерфейс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Хороший дизайн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исходного кода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 код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92531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проект имеет обширное пространство для развития и доработок. Можно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лайки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дизлайки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постов и комментариев.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понял, что начинать делать проекты надо как можно раньше, и делать это нужно максимально продуктивно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281</TotalTime>
  <Words>176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Проект «Social Network»</vt:lpstr>
      <vt:lpstr>Введение</vt:lpstr>
      <vt:lpstr>Структура проекта</vt:lpstr>
      <vt:lpstr>Использованные технологии</vt:lpstr>
      <vt:lpstr>Что выделяет мой проект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«SQL-редактор»</dc:title>
  <dc:creator>Даниил Шатохин</dc:creator>
  <cp:lastModifiedBy>Даниил Шатохин</cp:lastModifiedBy>
  <cp:revision>20</cp:revision>
  <dcterms:created xsi:type="dcterms:W3CDTF">2019-11-19T15:48:08Z</dcterms:created>
  <dcterms:modified xsi:type="dcterms:W3CDTF">2020-05-09T15:16:16Z</dcterms:modified>
</cp:coreProperties>
</file>