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99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CED79-B52C-4907-AB24-93BE99E98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EC429-69DC-47FF-98F8-CCF936C45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F1CF7-C8A6-49DA-8EB5-04A4F528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FA6D-988C-4F44-8CBF-DD6AAA789C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5978B-2CAC-4DE2-A167-4CC48627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7B709-73CA-4D33-B159-D404F6F9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48A0-ED76-434C-8366-74D31ED0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1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2964-5D7A-47B2-BFA9-9E91760C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B1BAD-29C1-40FE-9E43-C117572A9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D07B7-996F-464C-93A0-8E18AA30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FA6D-988C-4F44-8CBF-DD6AAA789C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AC6FC-32D2-415B-ABCF-CD293633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E99B9-582C-4491-BBF2-2CA8D32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48A0-ED76-434C-8366-74D31ED0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F1A2A7-49A3-4D3F-80EB-FE3AC8A3A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EF8CB-CF3C-4EEA-A7D8-5A4557E3A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37141-A3C6-4F57-876F-590D7596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FA6D-988C-4F44-8CBF-DD6AAA789C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3A5E9-9E9E-4B0D-A5F4-D03F9A2D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39051-D74A-42E0-A390-DED084A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48A0-ED76-434C-8366-74D31ED0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3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E044F-CE72-4ECB-A243-64300BE0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0C35E-C535-4276-AA8D-6AB707E2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A9D0A-3F05-43D2-9538-CEADA878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FA6D-988C-4F44-8CBF-DD6AAA789C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43684-4CC8-47D2-9DED-40F0F809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14CFD-754F-4256-B7A9-02114117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48A0-ED76-434C-8366-74D31ED0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E76D4-0B5F-424B-AF8B-48FF9098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8D88A-0FDD-4C4F-BFD3-AC026725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8CAA4-29B1-418C-AD04-8AD8EA47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FA6D-988C-4F44-8CBF-DD6AAA789C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5E524-94D8-4C5C-8C8B-5EC80409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9B372-BA64-44AE-A483-383FF591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48A0-ED76-434C-8366-74D31ED0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2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1C7C-774A-4EA5-BB90-2DB7EC11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36306-3524-4476-9291-F35A90070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F053C-8C82-4F56-87E9-B0589C243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10F1D-C1F8-4C20-A951-1848D7A5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FA6D-988C-4F44-8CBF-DD6AAA789C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4D4EB-EC73-4C3C-AF43-6FF2510A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5149D-A7C8-45C6-9196-81BDB972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48A0-ED76-434C-8366-74D31ED0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281F9-7AEA-4E0B-BD69-54AADF72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4AB8A-C5A6-4465-B696-E81A96009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2CA1B-4101-4867-8947-943B6D3D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037477-D458-4AAB-8DE0-10A9E235E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B4D207-4DB1-4652-99E6-9468093CC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3C55FA-89D9-4391-A8DB-C3FAAA8D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FA6D-988C-4F44-8CBF-DD6AAA789C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78DAA1-0FAA-42E7-BBD0-1089732C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B495BA-7F3A-406D-89FD-33F77064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48A0-ED76-434C-8366-74D31ED0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9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CABD-E8D1-47DA-9C4E-F05638A3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23CCA3-D6A5-45FC-B2DE-53A7C95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FA6D-988C-4F44-8CBF-DD6AAA789C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CB25D-0FE1-40FB-96A8-3959CE54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048272-6CFE-44BA-B0FA-1B039F1F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48A0-ED76-434C-8366-74D31ED0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6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D9E3FF-465B-40D7-AB84-D04E49EF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FA6D-988C-4F44-8CBF-DD6AAA789C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2023AB-4785-4F06-92A7-1AB01453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B07C9-19F3-4DCF-80DA-0F4D8642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48A0-ED76-434C-8366-74D31ED0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0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9E2DD-761C-48D5-AC62-D0A26313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EED6D-BA63-4EC6-8F63-5899F5B7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0CAA4-B565-4BFD-9776-64D3B833C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FAAE3F-95B4-4A93-BE1A-A939FED9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FA6D-988C-4F44-8CBF-DD6AAA789C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EBDF4-1F3C-4331-8673-DBFA16FD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03C84-27F5-49C5-89D0-408E4182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48A0-ED76-434C-8366-74D31ED0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5A7AB-8BE7-4864-B318-F3218E49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478488-79DF-48D0-ACD3-AE3CAA436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BDC26-89D0-4FB5-8A3A-82925D72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52E27-9767-4503-8C87-BDE9B86A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FA6D-988C-4F44-8CBF-DD6AAA789C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5BF04-0FAC-4EA7-917A-3743ECB4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8ED5B-B430-4A26-8ED8-C0C459D3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48A0-ED76-434C-8366-74D31ED0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0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0CD9E4-0E46-4FE9-8833-1A8337B5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24BE5-7C77-4660-AB6B-38377C6E5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FB7D4-B1EF-4980-B8C3-B60EFD210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FA6D-988C-4F44-8CBF-DD6AAA789C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6FC26-834C-4F28-A541-DA932CDF1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6650D-2D0C-476F-A3ED-5FA88F5E6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948A0-ED76-434C-8366-74D31ED0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193C0F0B-AF53-4F54-BBF2-2F7215FDED29}"/>
              </a:ext>
            </a:extLst>
          </p:cNvPr>
          <p:cNvGrpSpPr/>
          <p:nvPr/>
        </p:nvGrpSpPr>
        <p:grpSpPr>
          <a:xfrm>
            <a:off x="1818123" y="-879155"/>
            <a:ext cx="7371800" cy="7404387"/>
            <a:chOff x="1818123" y="-879155"/>
            <a:chExt cx="7371800" cy="740438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39F7129-9BF3-43A0-B519-1E52002F8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123" y="3274104"/>
              <a:ext cx="2911092" cy="2209992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BF5635B-37DC-4FCA-996A-1D3CEEC3209A}"/>
                </a:ext>
              </a:extLst>
            </p:cNvPr>
            <p:cNvCxnSpPr>
              <a:cxnSpLocks/>
            </p:cNvCxnSpPr>
            <p:nvPr/>
          </p:nvCxnSpPr>
          <p:spPr>
            <a:xfrm>
              <a:off x="4729215" y="4757169"/>
              <a:ext cx="1520762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E1A3F38-6242-4AD3-A27B-A3761CB534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265" y="3274104"/>
              <a:ext cx="0" cy="2209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9026B4F-9466-43A3-BFB8-FE2CA3A98934}"/>
                </a:ext>
              </a:extLst>
            </p:cNvPr>
            <p:cNvCxnSpPr/>
            <p:nvPr/>
          </p:nvCxnSpPr>
          <p:spPr>
            <a:xfrm>
              <a:off x="1818123" y="5484096"/>
              <a:ext cx="29110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A53EF25-3A3B-48E7-9FA3-DE57066353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9977" y="6525232"/>
              <a:ext cx="29399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F1DC68E-A4CE-4A87-81BB-17946683B250}"/>
                </a:ext>
              </a:extLst>
            </p:cNvPr>
            <p:cNvCxnSpPr>
              <a:cxnSpLocks/>
            </p:cNvCxnSpPr>
            <p:nvPr/>
          </p:nvCxnSpPr>
          <p:spPr>
            <a:xfrm>
              <a:off x="6251992" y="2831123"/>
              <a:ext cx="0" cy="3688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05C6268-C18E-44F3-8A6F-C1CB714BF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2401" y="-879155"/>
              <a:ext cx="2994920" cy="2217612"/>
            </a:xfrm>
            <a:prstGeom prst="rect">
              <a:avLst/>
            </a:prstGeom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6FCABE1-6F12-4451-B779-0B36FDADFF68}"/>
                </a:ext>
              </a:extLst>
            </p:cNvPr>
            <p:cNvCxnSpPr>
              <a:cxnSpLocks/>
            </p:cNvCxnSpPr>
            <p:nvPr/>
          </p:nvCxnSpPr>
          <p:spPr>
            <a:xfrm>
              <a:off x="6005146" y="1341484"/>
              <a:ext cx="1336431" cy="141448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6D692F0-3566-42AB-BA6F-FAC4298AE7D6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3273669" y="1373903"/>
              <a:ext cx="964224" cy="1900201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A7F5506C-4EE3-4AC1-8E5E-7760FB306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9977" y="2751166"/>
              <a:ext cx="2939946" cy="3768205"/>
            </a:xfrm>
            <a:prstGeom prst="rect">
              <a:avLst/>
            </a:prstGeom>
          </p:spPr>
        </p:pic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FB5BD74-18A0-43D7-9210-4303565298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9977" y="2761828"/>
              <a:ext cx="29399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728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</cp:revision>
  <dcterms:created xsi:type="dcterms:W3CDTF">2021-10-28T11:27:10Z</dcterms:created>
  <dcterms:modified xsi:type="dcterms:W3CDTF">2021-10-28T12:32:59Z</dcterms:modified>
</cp:coreProperties>
</file>