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946" y="-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3C386-8D27-41E6-AF62-83E84E165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4D133-9864-455D-BA9A-610B50818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022F8-D392-4C09-9989-34EE19F6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8EF2-1253-46E5-AAB9-AECF2AF8E0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7394A-7BAE-405B-A5A5-837642C6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86FC4-8BD9-41BC-AB41-0ACAA525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6DE1-CF8F-4B4A-A848-1E0F111D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9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AF692-D181-4EA3-AEBB-246039B0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F563DD-FBC9-4735-B84B-41CAE3035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52563-7507-4745-B6E1-343D01A6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8EF2-1253-46E5-AAB9-AECF2AF8E0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1B50B-CEDD-45EB-8FB2-AC11047D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CEF76-4BCE-44EB-9EEB-B1928E3C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6DE1-CF8F-4B4A-A848-1E0F111D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43DB87-8A05-4E1F-A237-8C555E969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2EC1A6-62D3-4014-A747-1712DB5E2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EA833-315E-4C85-8B4B-5A2DA8C0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8EF2-1253-46E5-AAB9-AECF2AF8E0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09540-23DE-4E2E-A1F5-22929B31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04CBE-CD16-4F1C-830E-4E73D8CA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6DE1-CF8F-4B4A-A848-1E0F111D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7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1617C-C13D-48C3-94BA-2B481B4D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4B5D9-C5A4-478A-B519-EC956ADB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2B0EB-64FB-414A-9290-CF8659BC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8EF2-1253-46E5-AAB9-AECF2AF8E0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9B2BD-AA2B-44B8-83D5-9A2AF1A0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D00D7-8BBE-4CF9-AA08-F657FA8C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6DE1-CF8F-4B4A-A848-1E0F111D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5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E295A-68DF-4C25-8981-274FCD29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F54534-ED4F-4982-AF34-DEC7DA03D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54D9C-574F-4528-934B-2CEC7E36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8EF2-1253-46E5-AAB9-AECF2AF8E0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D6769-4F3B-4F1D-BB08-62D05BEB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C506E-6A1E-4B1B-811B-9E2FBC2C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6DE1-CF8F-4B4A-A848-1E0F111D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6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92654-3AE5-4BE1-A07F-691E20B6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493C8-C0EC-4153-8B55-B18888324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16CA96-24A0-4CEA-89F3-EE4C5B21C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D904E-7350-429D-9AA9-2F691C2B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8EF2-1253-46E5-AAB9-AECF2AF8E0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0DD9C-AD7B-4495-B0AC-C73E909A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F723FB-CA21-467B-8F2C-D995B720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6DE1-CF8F-4B4A-A848-1E0F111D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B3224-6CFA-4376-A30F-B977A8CF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A3352-FE94-41CD-A5DD-274396064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6DA05-5EC8-43D8-BB68-CE707253B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E27C38-31E5-429C-8A4C-C565F9100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65CA51-2D5D-4D79-BA33-B1746D669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C4320-9C09-4145-AC89-5D0BD48A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8EF2-1253-46E5-AAB9-AECF2AF8E0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38441E-E38B-4F64-A898-CACDEC2F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7111E5-5D05-43B3-BC6D-D425E32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6DE1-CF8F-4B4A-A848-1E0F111D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5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832D3-1E77-4157-9FEA-3F7D84A0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168723-C0C0-4FF6-ABE5-742B7B42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8EF2-1253-46E5-AAB9-AECF2AF8E0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7655D7-3B28-495D-A5D4-10BACDFC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FB564A-9263-4552-B066-C69CACB5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6DE1-CF8F-4B4A-A848-1E0F111D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4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2F303D-C518-4871-96C4-1B4A38D3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8EF2-1253-46E5-AAB9-AECF2AF8E0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90B10E-15A4-4440-9B38-65A0956B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71FA1-ED1A-473F-9678-57F701A1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6DE1-CF8F-4B4A-A848-1E0F111D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5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15543-CE7C-4C6D-8AAC-6D0FF9D9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DCB30-59CC-4FFC-88B4-E827ADEF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CD53EC-5F5F-481D-83E7-F2A48C10E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7B397-C238-4EDB-8C7F-F3171F6C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8EF2-1253-46E5-AAB9-AECF2AF8E0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364A5A-9C4B-4149-9AE6-5AB59433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32D32-2A9A-4AD1-897B-960CCB72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6DE1-CF8F-4B4A-A848-1E0F111D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0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6DC31-8C08-4D51-B585-BEA2D1BA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3577FA-0F90-4B1E-97BD-8C69B4985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C10E40-D200-41F3-8389-262BC7F0B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4ACF38-514D-4D63-8D96-455EBD66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8EF2-1253-46E5-AAB9-AECF2AF8E0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6F1A1-4753-458B-988F-BAB98E5E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794EB-E453-4F66-B758-5FDA6DB5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6DE1-CF8F-4B4A-A848-1E0F111D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35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8B1CA6-D2EF-440F-A91B-8903761E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00C4B-272C-42F2-A545-0FBD45EFB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0982D-4D1E-46F4-94DC-63AEFF80B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48EF2-1253-46E5-AAB9-AECF2AF8E0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170A9-939C-4D09-B050-D7C98BC0E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973A2-23FA-405C-BEDF-C00C8E632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6DE1-CF8F-4B4A-A848-1E0F111D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1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351E6-1546-4AEF-BC19-23C8702A1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A9C90D-A22B-4E3E-8EC9-F856820B0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EF85213-DAE0-4B59-8A3A-E0F801B37578}"/>
              </a:ext>
            </a:extLst>
          </p:cNvPr>
          <p:cNvGrpSpPr/>
          <p:nvPr/>
        </p:nvGrpSpPr>
        <p:grpSpPr>
          <a:xfrm>
            <a:off x="542734" y="-2489381"/>
            <a:ext cx="11118544" cy="11301152"/>
            <a:chOff x="542734" y="-2489381"/>
            <a:chExt cx="11118544" cy="1130115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18DBA4F-71A9-45AC-9E13-E9832437B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734" y="-2489381"/>
              <a:ext cx="11118544" cy="538018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3B7DE46-2D91-476A-8634-9447D2DE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70" y="2890518"/>
              <a:ext cx="11103302" cy="5921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66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</cp:revision>
  <dcterms:created xsi:type="dcterms:W3CDTF">2021-11-24T06:45:05Z</dcterms:created>
  <dcterms:modified xsi:type="dcterms:W3CDTF">2021-11-24T06:47:16Z</dcterms:modified>
</cp:coreProperties>
</file>