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B5037-709E-73B0-0C0D-E9E0909F4743}" v="5" dt="2024-02-26T22:20:47.867"/>
    <p1510:client id="{BAE5A4E2-01CC-3146-A8AD-AAA97AD300A5}" v="10" dt="2024-02-26T01:25:26.6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>
        <p:scale>
          <a:sx n="100" d="100"/>
          <a:sy n="100" d="100"/>
        </p:scale>
        <p:origin x="-19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yong Lu" userId="S::lu.jiayo@northeastern.edu::86d54657-b2ee-46f4-845f-a432072aa1fd" providerId="AD" clId="Web-{090B5037-709E-73B0-0C0D-E9E0909F4743}"/>
    <pc:docChg chg="addSld modSld">
      <pc:chgData name="Jiayong Lu" userId="S::lu.jiayo@northeastern.edu::86d54657-b2ee-46f4-845f-a432072aa1fd" providerId="AD" clId="Web-{090B5037-709E-73B0-0C0D-E9E0909F4743}" dt="2024-02-26T22:20:47.867" v="6" actId="1076"/>
      <pc:docMkLst>
        <pc:docMk/>
      </pc:docMkLst>
      <pc:sldChg chg="modNotes">
        <pc:chgData name="Jiayong Lu" userId="S::lu.jiayo@northeastern.edu::86d54657-b2ee-46f4-845f-a432072aa1fd" providerId="AD" clId="Web-{090B5037-709E-73B0-0C0D-E9E0909F4743}" dt="2024-02-26T22:08:21.494" v="2"/>
        <pc:sldMkLst>
          <pc:docMk/>
          <pc:sldMk cId="4239737991" sldId="257"/>
        </pc:sldMkLst>
      </pc:sldChg>
      <pc:sldChg chg="addSp delSp modSp new">
        <pc:chgData name="Jiayong Lu" userId="S::lu.jiayo@northeastern.edu::86d54657-b2ee-46f4-845f-a432072aa1fd" providerId="AD" clId="Web-{090B5037-709E-73B0-0C0D-E9E0909F4743}" dt="2024-02-26T22:20:47.867" v="6" actId="1076"/>
        <pc:sldMkLst>
          <pc:docMk/>
          <pc:sldMk cId="1569219591" sldId="258"/>
        </pc:sldMkLst>
        <pc:spChg chg="del">
          <ac:chgData name="Jiayong Lu" userId="S::lu.jiayo@northeastern.edu::86d54657-b2ee-46f4-845f-a432072aa1fd" providerId="AD" clId="Web-{090B5037-709E-73B0-0C0D-E9E0909F4743}" dt="2024-02-26T22:20:45.382" v="5"/>
          <ac:spMkLst>
            <pc:docMk/>
            <pc:sldMk cId="1569219591" sldId="258"/>
            <ac:spMk id="2" creationId="{F475C3E2-7485-5CDE-F95A-5FC4ED32FE4E}"/>
          </ac:spMkLst>
        </pc:spChg>
        <pc:spChg chg="del">
          <ac:chgData name="Jiayong Lu" userId="S::lu.jiayo@northeastern.edu::86d54657-b2ee-46f4-845f-a432072aa1fd" providerId="AD" clId="Web-{090B5037-709E-73B0-0C0D-E9E0909F4743}" dt="2024-02-26T22:20:43.054" v="4"/>
          <ac:spMkLst>
            <pc:docMk/>
            <pc:sldMk cId="1569219591" sldId="258"/>
            <ac:spMk id="3" creationId="{DD1A36B4-B654-7E83-ADC7-FA719CAB48D6}"/>
          </ac:spMkLst>
        </pc:spChg>
        <pc:picChg chg="add mod ord">
          <ac:chgData name="Jiayong Lu" userId="S::lu.jiayo@northeastern.edu::86d54657-b2ee-46f4-845f-a432072aa1fd" providerId="AD" clId="Web-{090B5037-709E-73B0-0C0D-E9E0909F4743}" dt="2024-02-26T22:20:47.867" v="6" actId="1076"/>
          <ac:picMkLst>
            <pc:docMk/>
            <pc:sldMk cId="1569219591" sldId="258"/>
            <ac:picMk id="4" creationId="{0643E4E3-94B1-A3B4-4A30-19D636C86E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97EB8-C3DC-43EC-963C-B4F3D187C513}" type="datetimeFigureOut"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A2BA3-3659-46FE-8E45-C92EA6EA62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5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>
                <a:ea typeface="游ゴシック"/>
                <a:cs typeface="Calibri"/>
              </a:rPr>
              <a:t>Sfdfsd 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A2BA3-3659-46FE-8E45-C92EA6EA6274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77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6EED-F0EC-7887-62B5-3359A7BFD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62104-6905-4682-6860-6EC06521E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7E8D7-4DE7-29B0-5E80-8F74DF27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5F57-3373-FB45-A84D-69AD2CA73BD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5546E-9953-4977-DBA4-6A85B017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630B0-8B27-7CFB-93F8-FD1FF945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293-592F-C046-BE60-237A31AFD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4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B8758-0F24-0C49-F7EB-1E2A92C9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4D785-85AA-235D-BF92-B23D55E32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6F13B-8F95-D255-1599-BE7142A0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5F57-3373-FB45-A84D-69AD2CA73BD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055A4-D124-AA50-AF38-ACA5C6AD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B2BBB-854F-8C9C-87C2-72F00C35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293-592F-C046-BE60-237A31AFD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6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0D71F5-EC88-AD7B-AEFD-6FA43541C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291CD-41B5-3AEF-D892-FA0BE37C1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296BB-00E0-DE3D-D298-EF7ADA00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5F57-3373-FB45-A84D-69AD2CA73BD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9AC77-A369-4D64-3D50-61CE87A8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BB1B4-E621-4C08-EDBC-DF6BC858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293-592F-C046-BE60-237A31AFD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4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60D2-012A-B0D0-2228-11DA4149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4E665-85E6-3B0E-79CD-247FC6A2C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24069-949F-871B-FD16-4D07AF77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5F57-3373-FB45-A84D-69AD2CA73BD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E6597-25CC-4832-3C74-2123807C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62C2A-E744-0D0F-2E83-BAD2AE31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293-592F-C046-BE60-237A31AFD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6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A689-052D-CE12-ED8C-594213790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0F5D8-65AA-860E-B6F0-B58B1F810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D8709-54A9-0B25-9CDA-02534BEE0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5F57-3373-FB45-A84D-69AD2CA73BD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5AEF4-0C28-7C71-0695-038B38B9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E953A-DDAA-0FF2-5523-CA2CA973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293-592F-C046-BE60-237A31AFD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3B7F2-B9C8-05A7-32DC-05986EC52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4323A-1A08-09A5-EC2D-4658D88C4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AE22F-62F9-4523-795E-404517212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08BA2-A472-6541-6CE8-AF46C7EA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5F57-3373-FB45-A84D-69AD2CA73BD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6864D-0B59-7AC3-0323-1D6D15E0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769CC-EC2D-C59E-6083-7E10BA16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293-592F-C046-BE60-237A31AFD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2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4165-57A8-2505-F30F-B0489F20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7F7C8-E862-CD2E-4551-6456E7371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2A4A1-DC0B-13CC-B39B-A9A202E89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09A08-9E1C-3C04-9EC6-65BDBECE5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59575-9696-3267-62FD-2714E1B7A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45F23-79D6-C599-2471-959E6AAF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5F57-3373-FB45-A84D-69AD2CA73BD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7EADC-4AFE-EE0A-9EFB-0BB11DFF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1DA01-E422-4674-A77D-6ADB166D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293-592F-C046-BE60-237A31AFD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9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124E-8CF6-2352-DF93-C30F87060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CDFC81-09C0-1257-710F-1D1760E4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5F57-3373-FB45-A84D-69AD2CA73BD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C8E0D-FF83-EE25-27D3-EC799D3E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25FF4-A36F-02AD-1669-42437BD95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293-592F-C046-BE60-237A31AFD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0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2C872-85E8-FD46-F6C5-9476A92A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5F57-3373-FB45-A84D-69AD2CA73BD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7E0F7-D505-4611-CD41-BC016160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F01D6-759B-97F5-A617-F10B7BD0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293-592F-C046-BE60-237A31AFD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9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F56D-480E-DBE2-FCFB-5A2455045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BF67-C3B2-4264-EFCE-CBD79DC60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49C5C-E2CE-3175-99E8-9CE3B0A41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B3A10-3D84-5D18-7D4B-37E05AD3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5F57-3373-FB45-A84D-69AD2CA73BD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3F456-3D7C-5082-64A3-3A79182C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4BBE8-25FE-63A6-AAA7-CBB41F11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293-592F-C046-BE60-237A31AFD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8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09D0-495C-CA97-3948-EB633576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30D1F2-9ABD-BC71-C1CE-D7185BA3F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6160F-F558-8CA8-5D4D-B50493B4E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54958-1C9F-0F60-EEBD-FDEC0156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5F57-3373-FB45-A84D-69AD2CA73BD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18B29-3AF8-3256-ED57-A55DE652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1A633-FC87-F710-DFD1-1C14C23D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293-592F-C046-BE60-237A31AFD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2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79C35B-3CB0-E4EE-638D-C970F1DF8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0AF09-C44D-724D-3D02-41E4B0D02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510EF-030B-7194-A937-00D90C7F2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085F57-3373-FB45-A84D-69AD2CA73BD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D3DFC-869F-D671-7B92-49DFABD3E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83C82-09E7-E983-F9C5-993B3583B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1E3293-592F-C046-BE60-237A31AFD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7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7D00C68-6B5E-1574-7B28-1B6B72933B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046109"/>
              </p:ext>
            </p:extLst>
          </p:nvPr>
        </p:nvGraphicFramePr>
        <p:xfrm>
          <a:off x="1597025" y="1238251"/>
          <a:ext cx="1295399" cy="1065562"/>
        </p:xfrm>
        <a:graphic>
          <a:graphicData uri="http://schemas.openxmlformats.org/drawingml/2006/table">
            <a:tbl>
              <a:tblPr/>
              <a:tblGrid>
                <a:gridCol w="1295399">
                  <a:extLst>
                    <a:ext uri="{9D8B030D-6E8A-4147-A177-3AD203B41FA5}">
                      <a16:colId xmlns:a16="http://schemas.microsoft.com/office/drawing/2014/main" val="2823518568"/>
                    </a:ext>
                  </a:extLst>
                </a:gridCol>
              </a:tblGrid>
              <a:tr h="319087">
                <a:tc>
                  <a:txBody>
                    <a:bodyPr/>
                    <a:lstStyle/>
                    <a:p>
                      <a:pPr algn="l" fontAlgn="b"/>
                      <a:r>
                        <a:rPr lang="en-HK" sz="12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RegionMapping</a:t>
                      </a:r>
                      <a:endParaRPr lang="en-HK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63286"/>
                  </a:ext>
                </a:extLst>
              </a:tr>
              <a:tr h="248825">
                <a:tc>
                  <a:txBody>
                    <a:bodyPr/>
                    <a:lstStyle/>
                    <a:p>
                      <a:pPr algn="ctr" fontAlgn="t"/>
                      <a:r>
                        <a:rPr lang="en-HK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City/town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916430"/>
                  </a:ext>
                </a:extLst>
              </a:tr>
              <a:tr h="248825">
                <a:tc>
                  <a:txBody>
                    <a:bodyPr/>
                    <a:lstStyle/>
                    <a:p>
                      <a:pPr algn="ctr" fontAlgn="t"/>
                      <a:r>
                        <a:rPr lang="en-HK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Region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218595"/>
                  </a:ext>
                </a:extLst>
              </a:tr>
              <a:tr h="248825">
                <a:tc>
                  <a:txBody>
                    <a:bodyPr/>
                    <a:lstStyle/>
                    <a:p>
                      <a:pPr algn="ctr" fontAlgn="t"/>
                      <a:r>
                        <a:rPr lang="en-HK" sz="1100" b="0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UWRegion</a:t>
                      </a:r>
                      <a:endParaRPr lang="en-HK" sz="11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22581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BE8761-C788-012F-5498-F69DA2330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955764"/>
              </p:ext>
            </p:extLst>
          </p:nvPr>
        </p:nvGraphicFramePr>
        <p:xfrm>
          <a:off x="3381376" y="2416629"/>
          <a:ext cx="1244600" cy="243840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366270891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HK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ProductIntake</a:t>
                      </a:r>
                      <a:endParaRPr lang="en-HK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4506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HK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3801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HK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UWBCRegionID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3588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H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Community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3751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HK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Year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2015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HK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IntakeDate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5611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HK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SponsorName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8762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HK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SponsorNameNew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1463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HK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DonationTypeNew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738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HK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AndarID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2096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HK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ProductType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5926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H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Qty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32385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BAA82B4-3A69-3A1E-40D8-AADADB86D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306619"/>
              </p:ext>
            </p:extLst>
          </p:nvPr>
        </p:nvGraphicFramePr>
        <p:xfrm>
          <a:off x="5737225" y="3429000"/>
          <a:ext cx="1231900" cy="2438400"/>
        </p:xfrm>
        <a:graphic>
          <a:graphicData uri="http://schemas.openxmlformats.org/drawingml/2006/table">
            <a:tbl>
              <a:tblPr/>
              <a:tblGrid>
                <a:gridCol w="1231900">
                  <a:extLst>
                    <a:ext uri="{9D8B030D-6E8A-4147-A177-3AD203B41FA5}">
                      <a16:colId xmlns:a16="http://schemas.microsoft.com/office/drawing/2014/main" val="300314015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HK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Distribution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8915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HK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6438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HK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UWBCRegionID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4547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HK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4001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HK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DistributionDate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2454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HK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Andar 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5867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HK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Organization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114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HK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OrgNew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44174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HK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PostalCode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7228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HK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0051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HK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ProductType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20930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H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5832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FF552DD-10B5-23F9-7B0D-CC9EE79A9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303870"/>
              </p:ext>
            </p:extLst>
          </p:nvPr>
        </p:nvGraphicFramePr>
        <p:xfrm>
          <a:off x="8232775" y="3589337"/>
          <a:ext cx="927100" cy="1016000"/>
        </p:xfrm>
        <a:graphic>
          <a:graphicData uri="http://schemas.openxmlformats.org/drawingml/2006/table">
            <a:tbl>
              <a:tblPr/>
              <a:tblGrid>
                <a:gridCol w="927100">
                  <a:extLst>
                    <a:ext uri="{9D8B030D-6E8A-4147-A177-3AD203B41FA5}">
                      <a16:colId xmlns:a16="http://schemas.microsoft.com/office/drawing/2014/main" val="428177758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HK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ProductValue</a:t>
                      </a:r>
                      <a:endParaRPr lang="en-HK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904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H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1551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H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ProductName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0188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HK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UnitValue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17288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H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Remarks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8515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FBC065D-6432-B813-64EC-42706BFF9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608461"/>
              </p:ext>
            </p:extLst>
          </p:nvPr>
        </p:nvGraphicFramePr>
        <p:xfrm>
          <a:off x="9264650" y="1338263"/>
          <a:ext cx="977900" cy="1422400"/>
        </p:xfrm>
        <a:graphic>
          <a:graphicData uri="http://schemas.openxmlformats.org/drawingml/2006/table">
            <a:tbl>
              <a:tblPr/>
              <a:tblGrid>
                <a:gridCol w="977900">
                  <a:extLst>
                    <a:ext uri="{9D8B030D-6E8A-4147-A177-3AD203B41FA5}">
                      <a16:colId xmlns:a16="http://schemas.microsoft.com/office/drawing/2014/main" val="277596618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HK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FundAllocation</a:t>
                      </a:r>
                      <a:endParaRPr lang="en-HK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8965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t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Year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7657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t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Region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7821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t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UWBCRegionID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4490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t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Organization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7949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t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DollarAmt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5308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t"/>
                      <a:r>
                        <a:rPr lang="en-HK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AndarID</a:t>
                      </a:r>
                      <a:endParaRPr lang="en-HK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60768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4D307E9-7F74-584B-A00A-4A7B3D29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28289"/>
              </p:ext>
            </p:extLst>
          </p:nvPr>
        </p:nvGraphicFramePr>
        <p:xfrm>
          <a:off x="5608638" y="1338263"/>
          <a:ext cx="1231900" cy="609600"/>
        </p:xfrm>
        <a:graphic>
          <a:graphicData uri="http://schemas.openxmlformats.org/drawingml/2006/table">
            <a:tbl>
              <a:tblPr/>
              <a:tblGrid>
                <a:gridCol w="1231900">
                  <a:extLst>
                    <a:ext uri="{9D8B030D-6E8A-4147-A177-3AD203B41FA5}">
                      <a16:colId xmlns:a16="http://schemas.microsoft.com/office/drawing/2014/main" val="420370668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HK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RegionName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5003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t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UWBCRegionID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0482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t"/>
                      <a:r>
                        <a:rPr lang="en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Region Name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930338"/>
                  </a:ext>
                </a:extLst>
              </a:tr>
            </a:tbl>
          </a:graphicData>
        </a:graphic>
      </p:graphicFrame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B9594731-1240-9982-ED88-F5AF95DD165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34218" y="2394988"/>
            <a:ext cx="2272024" cy="8628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6C5C6C1-B868-E4A2-8725-4334A7295F0C}"/>
              </a:ext>
            </a:extLst>
          </p:cNvPr>
          <p:cNvCxnSpPr>
            <a:cxnSpLocks/>
          </p:cNvCxnSpPr>
          <p:nvPr/>
        </p:nvCxnSpPr>
        <p:spPr>
          <a:xfrm flipV="1">
            <a:off x="6353175" y="3871914"/>
            <a:ext cx="1879602" cy="31908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C15DAB5-EA7B-CFD9-513F-C0F062DB3076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701630" y="4097337"/>
            <a:ext cx="1531145" cy="14811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4BF4FCB-780C-4886-C21A-836334B0759B}"/>
              </a:ext>
            </a:extLst>
          </p:cNvPr>
          <p:cNvCxnSpPr>
            <a:cxnSpLocks/>
            <a:stCxn id="14" idx="1"/>
            <a:endCxn id="16" idx="3"/>
          </p:cNvCxnSpPr>
          <p:nvPr/>
        </p:nvCxnSpPr>
        <p:spPr>
          <a:xfrm rot="10800000">
            <a:off x="6840538" y="1643063"/>
            <a:ext cx="2424112" cy="4064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9E026F1B-113B-3EAE-F50E-958827488D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2251374" y="1901132"/>
            <a:ext cx="3729037" cy="3212900"/>
          </a:xfrm>
          <a:prstGeom prst="bentConnector3">
            <a:avLst>
              <a:gd name="adj1" fmla="val 575"/>
            </a:avLst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28519FFF-CB53-FEBF-7D29-9AA9DA339260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4312644" y="1643062"/>
            <a:ext cx="1295995" cy="132839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DC5FCFBC-6A5B-D837-E28C-D0770E3A14A0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2509442" y="1643062"/>
            <a:ext cx="3099197" cy="508347"/>
          </a:xfrm>
          <a:prstGeom prst="bentConnector3">
            <a:avLst>
              <a:gd name="adj1" fmla="val 50000"/>
            </a:avLst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D40574AE-31F6-E979-230F-F6F90D543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73082"/>
              </p:ext>
            </p:extLst>
          </p:nvPr>
        </p:nvGraphicFramePr>
        <p:xfrm>
          <a:off x="9193608" y="5113337"/>
          <a:ext cx="977900" cy="812800"/>
        </p:xfrm>
        <a:graphic>
          <a:graphicData uri="http://schemas.openxmlformats.org/drawingml/2006/table">
            <a:tbl>
              <a:tblPr/>
              <a:tblGrid>
                <a:gridCol w="977900">
                  <a:extLst>
                    <a:ext uri="{9D8B030D-6E8A-4147-A177-3AD203B41FA5}">
                      <a16:colId xmlns:a16="http://schemas.microsoft.com/office/drawing/2014/main" val="277596618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HK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GeoLocation</a:t>
                      </a:r>
                      <a:endParaRPr lang="en-HK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8965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t"/>
                      <a:r>
                        <a:rPr lang="en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City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7657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t"/>
                      <a:r>
                        <a:rPr lang="en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Latitude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7821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t"/>
                      <a:r>
                        <a:rPr lang="en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Longitude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449051"/>
                  </a:ext>
                </a:extLst>
              </a:tr>
            </a:tbl>
          </a:graphicData>
        </a:graphic>
      </p:graphicFrame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53ED4339-D971-94B1-9623-9C3F3EB150D6}"/>
              </a:ext>
            </a:extLst>
          </p:cNvPr>
          <p:cNvCxnSpPr>
            <a:cxnSpLocks/>
          </p:cNvCxnSpPr>
          <p:nvPr/>
        </p:nvCxnSpPr>
        <p:spPr>
          <a:xfrm>
            <a:off x="6701628" y="5372101"/>
            <a:ext cx="2491980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73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643E4E3-94B1-A3B4-4A30-19D636C86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639" y="837653"/>
            <a:ext cx="7356984" cy="4351338"/>
          </a:xfrm>
        </p:spPr>
      </p:pic>
    </p:spTree>
    <p:extLst>
      <p:ext uri="{BB962C8B-B14F-4D97-AF65-F5344CB8AC3E}">
        <p14:creationId xmlns:p14="http://schemas.microsoft.com/office/powerpoint/2010/main" val="156921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51</Words>
  <Application>Microsoft Office PowerPoint</Application>
  <PresentationFormat>Widescreen</PresentationFormat>
  <Paragraphs>47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SIU Pui Man</dc:creator>
  <cp:lastModifiedBy>SIU Pui Man</cp:lastModifiedBy>
  <cp:revision>8</cp:revision>
  <dcterms:created xsi:type="dcterms:W3CDTF">2024-02-26T01:05:27Z</dcterms:created>
  <dcterms:modified xsi:type="dcterms:W3CDTF">2024-02-26T22:20:53Z</dcterms:modified>
</cp:coreProperties>
</file>