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2edd94e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2edd94e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ad29aeb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ad29aeb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70237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8702378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2edd94e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2edd94e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2edd94e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2edd94e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2edd94e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2edd94e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ad29aeb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0ad29aeb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ad29aeb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ad29aeb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2e.ti.com/support/microcontrollers/msp430/f/166/t/601275?MSP432P401R-Powering-the-MSP432-Externall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aining.ti.com/msp432-mcus-clock-system-and-memory" TargetMode="External"/><Relationship Id="rId5" Type="http://schemas.openxmlformats.org/officeDocument/2006/relationships/hyperlink" Target="https://components101.com/microcontrollers/msp432-launchpad" TargetMode="External"/><Relationship Id="rId4" Type="http://schemas.openxmlformats.org/officeDocument/2006/relationships/hyperlink" Target="https://www.arduinolibraries.info/libraries/liquid-cryst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iqP3lv5v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hyperlink" Target="http://www.youtube.com/watch?v=FVykj1YaqSg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Bean Bag Toss Game </a:t>
            </a:r>
            <a:endParaRPr sz="51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Becket, Ben, Dale</a:t>
            </a:r>
            <a:endParaRPr sz="24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5" y="416850"/>
            <a:ext cx="3232352" cy="430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 Bag Toss Game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Photoelectric Sensors at each hole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MSP432 keeps track of score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LCD screen displays score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875" y="2975525"/>
            <a:ext cx="2501001" cy="18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00" y="2711048"/>
            <a:ext cx="2782900" cy="20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635" y="226370"/>
            <a:ext cx="2115889" cy="211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225" y="226375"/>
            <a:ext cx="1913150" cy="21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50" y="2342250"/>
            <a:ext cx="4215836" cy="262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687" y="2835744"/>
            <a:ext cx="2466025" cy="195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025" y="2908650"/>
            <a:ext cx="2466024" cy="18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574" y="295070"/>
            <a:ext cx="3811699" cy="213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675" y="1089276"/>
            <a:ext cx="3368425" cy="29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bumps we hit along the way</a:t>
            </a: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99700" y="1542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Remote/ virtual coordination and testing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Combining our C code with Energia code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Finding proper documentation for the sensors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Increasing the range of the sensors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Adjusting code for a different LCD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Implementing a timer  (using delays rather then onboard clock)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230" y="2853350"/>
            <a:ext cx="2309475" cy="21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we learned and problems we came across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Timing systems (different methods. Ie onboard clk, delays)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Different interrupt implementation for C/ Arduino code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Soldering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Adapting arduino code.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Interfacing with different LCDs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5" y="3613225"/>
            <a:ext cx="4155723" cy="1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739" y="3613225"/>
            <a:ext cx="3925499" cy="1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210975" y="3325200"/>
            <a:ext cx="16575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Interrupts with C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572000" y="3325200"/>
            <a:ext cx="2581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Interrupts with Arduino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 for the project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297500" y="1086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a timer( off the onboard clock - 10kHz- 48MHz 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Battery system ( 1.7V- 3.7V)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Full sized game ready board (Bigger holes, stronger sensors, wooden board)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Reset Switch on the game board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Cable management solution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Potentiometer to control Display contrast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175" y="3163525"/>
            <a:ext cx="4031398" cy="11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478375" y="2762675"/>
            <a:ext cx="35262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Timer implementation with onboard clock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25" y="3163525"/>
            <a:ext cx="2222601" cy="16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Resourses  </a:t>
            </a:r>
            <a:endParaRPr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91425" y="1580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https://e2e.ti.com/support/microcontrollers/msp430/f/166/t/601275?MSP432P401R-Powering-the-MSP432-Externally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https://www.arduinolibraries.info/libraries/liquid-crystal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https://components101.com/microcontrollers/msp432-launchpad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https://training.ti.com/msp432-mcus-clock-system-and-memory</a:t>
            </a:r>
            <a:r>
              <a:rPr lang="en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 images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Result 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818350" y="2000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-Google Images</a:t>
            </a:r>
            <a:endParaRPr/>
          </a:p>
        </p:txBody>
      </p:sp>
      <p:pic>
        <p:nvPicPr>
          <p:cNvPr id="200" name="Google Shape;200;p21" descr="Demonstrating the game. Close up on the screen" title="ECEN 361 Final Project - Cornhole [Part 2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26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 descr="Demonstrating the game. Not zoomed in." title="ECEN 361 Final Project - Cornhole [Part 1]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42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Lato</vt:lpstr>
      <vt:lpstr>Focus</vt:lpstr>
      <vt:lpstr>Bean Bag Toss Game </vt:lpstr>
      <vt:lpstr>Bean Bag Toss Game</vt:lpstr>
      <vt:lpstr>Hardware</vt:lpstr>
      <vt:lpstr>Diagrams</vt:lpstr>
      <vt:lpstr>Some bumps we hit along the way</vt:lpstr>
      <vt:lpstr>Things we learned and problems we came across</vt:lpstr>
      <vt:lpstr>What could be improved for the project</vt:lpstr>
      <vt:lpstr>Resourses  </vt:lpstr>
      <vt:lpstr>End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Bag Toss Game </dc:title>
  <cp:lastModifiedBy>Dale Andreoli</cp:lastModifiedBy>
  <cp:revision>1</cp:revision>
  <dcterms:modified xsi:type="dcterms:W3CDTF">2022-01-14T23:34:35Z</dcterms:modified>
</cp:coreProperties>
</file>