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勇" initials="陈勇" lastIdx="1" clrIdx="0">
    <p:extLst>
      <p:ext uri="{19B8F6BF-5375-455C-9EA6-DF929625EA0E}">
        <p15:presenceInfo xmlns:p15="http://schemas.microsoft.com/office/powerpoint/2012/main" userId="S-1-5-21-2187598982-3263042707-1567579513-1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624C-0B87-4F58-A302-2B3D0538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DCBF-F637-4FC6-A3DA-BD82DE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ABE9-40D3-47C3-B8CA-8FAB9C98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7BA1-A546-4CA6-90EA-31A923B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F738-07D7-4D8D-82CB-505860C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AC2C-3AB5-465C-9074-17D124E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7FB89-90B7-46C1-B963-7D066C95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AF8AD-5050-427F-8759-4C71AD7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78E2-A403-4925-8B12-19E7B4C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8A6-7FF1-402E-94BF-FCC5EBD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51DA3-D7ED-4ED3-A8E4-1D2E30DF6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AF942-870B-42A5-8254-2956A557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3B805-1581-44AD-A1BE-F470FBE6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9FEE-860C-4D0B-8886-E4E8796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1F9AA-221B-40B2-A5B9-FB87B8D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E02A-38F4-413F-97B6-D2F60C44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6467-8B79-4520-9A46-E0475180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0B95-017D-4705-A450-E99996E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0E542-4C34-4C0C-9227-C40C0DD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A305-EA07-41D3-87A7-45807273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DF94-B0C9-4E36-B7A1-432B15F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DE5D-28B8-4E06-9DEF-DDAF4669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7EA7-6F14-4202-A518-1B05518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36224-0B21-4DEF-93B1-FEF3AED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0E10-E2E9-4BA8-8C12-C0B66E1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1098-7C77-474A-8509-2D453F48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B31DA-2349-4E34-8467-C6A4F921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EB1E2-ED52-4499-9D97-8ED2DF84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7B6A0-6066-40AE-882F-C3BB1DBB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A8F22-B31A-4D38-A8B9-D637F61E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5730A-3254-4AAC-A10B-12812AAB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6435-9E29-4E1C-8548-2B4848FA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382D8-A659-4172-A7E7-E1BA265E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1E1CA-488D-42A2-9A8E-E6ACC671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E30CC-74B2-4735-9DA9-CD5085FC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BEF7B-18C0-4F6B-BFA9-A7FD153BC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8CAFA-9736-419E-A398-B070AF9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C78F0-74B5-4828-8A95-34A5B2E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04C2-16A4-4CF2-A33B-5A417FF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162F-3137-4406-83FA-ACBC2B8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94E00-758F-4483-8BED-DFA1CD39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7838B-0887-4912-B343-BB277C1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88BDA-5277-499B-B704-9BD49ECF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D78-83EE-4FE9-8E51-2C8FFC95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2C4F7-BDBB-4304-808E-5F535F3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5F972-5A4A-476E-8EF0-8ACD9B23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6CCA-77D5-4ADF-8138-13967B7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044E-42B3-4CB6-ABDC-C64BACEC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CF157-CB3A-41C8-8736-0E8481C8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FC79-269B-47D4-9CC2-8EC0E36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C6FEC-F702-492E-ADBE-94042C7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C16F-0CE9-4C67-95BB-DEE652BF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A496-283A-44D8-B2BE-D652714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FB0C0-774B-4764-A124-F7D038B8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84A97-0A45-4F62-A577-D45FC03B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BB421-CEE0-4628-9DEA-E55DE91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0F4F0-5DBD-43BB-BCE4-B79FD2C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86F01-6F3B-4390-90FC-E1AC6E0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0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5616B-A610-47A4-A80E-C16440B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50A2F-BA21-4559-8964-7C49D483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5219-0A2E-4DAC-BCEF-A6A64E41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A78B-305F-40B1-AA0A-4A7B2A823B2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B527-2685-4690-87D7-44CF4603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90C7-E7B8-46CA-9A80-EC4F8E80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292887-59E1-4CE5-83BB-7C194822D1D1}"/>
              </a:ext>
            </a:extLst>
          </p:cNvPr>
          <p:cNvGrpSpPr/>
          <p:nvPr/>
        </p:nvGrpSpPr>
        <p:grpSpPr>
          <a:xfrm>
            <a:off x="4625159" y="799698"/>
            <a:ext cx="3387667" cy="4114323"/>
            <a:chOff x="2830221" y="1157146"/>
            <a:chExt cx="3387667" cy="411432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9AAD985-10C5-47E5-8F5E-BC8A93B405E6}"/>
                </a:ext>
              </a:extLst>
            </p:cNvPr>
            <p:cNvGrpSpPr/>
            <p:nvPr/>
          </p:nvGrpSpPr>
          <p:grpSpPr>
            <a:xfrm>
              <a:off x="2830221" y="1157146"/>
              <a:ext cx="3387667" cy="4114323"/>
              <a:chOff x="2867166" y="1000128"/>
              <a:chExt cx="3387667" cy="4114323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50968A9-2C20-41FA-A288-A15C977E3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B44F4E5-A274-453B-85E7-5BD0044A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890BD11E-BFE7-43D8-AAEE-EB7E3AFB0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8C9EE183-D704-4BA7-A134-8ADBFBC3C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E89765E-4709-48BD-9916-3047353F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03E5546-3BDB-4DD5-B9B6-5CE4D0D3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8287A8B-CAEF-48D2-97F6-3115DBDF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0E088310-E02E-4A07-8292-52D5AE96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30369532-C28E-48FA-B7D8-3A8E19379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7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59F248A4-6D06-4664-8A95-9C9F99EA0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7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239AB8DF-98EC-466A-9B6C-2FCF545A1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7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619D617A-590D-4C64-ABE8-E620ABDF9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6" y="4273993"/>
                <a:ext cx="849745" cy="840458"/>
              </a:xfrm>
              <a:prstGeom prst="rect">
                <a:avLst/>
              </a:prstGeom>
            </p:spPr>
          </p:pic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9BD802-B769-4070-9A36-83D29BE13C2C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 descr="0.3">
              <a:extLst>
                <a:ext uri="{FF2B5EF4-FFF2-40B4-BE49-F238E27FC236}">
                  <a16:creationId xmlns:a16="http://schemas.microsoft.com/office/drawing/2014/main" id="{670A4088-D153-4B95-BDB7-AB5D70A164D6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9CAFD1-3ECA-4621-A2EB-636D9A02597B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49765B-A3CA-4198-A7E1-69ACA0C0E6A1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86C9344-E957-4E2C-B1A2-F7D1476D7342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85F8C42-5EAE-4A55-A325-CA8E66CD77DD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C64B898-279C-4059-9B97-55AE9255E52C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92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C0948B6-AA40-402E-8770-5A03E64519B2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FDD738E-9247-4D91-8E5F-3FE378CF09FC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1E7C1C40-64A1-4D7F-961A-978F0D216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48EC50B-3A81-4604-AE3C-307555839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5B2ADEA0-8D75-4509-BB4B-9DD454E3B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E51DBFEF-9C30-4314-9EDF-F804538AA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3B7372F-3E87-4B4D-8C9F-B6F636F4D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0FDCD95-0525-4569-8E9A-F9C0C7CF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D85E2D9C-995F-4013-9283-0EDB88298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E7CA88B2-100E-4063-94F4-B963BF4BD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92AEBCB-1E11-49E9-BCD0-D3FBE44F9C7A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5B4534D7-1D26-4B57-9DFF-DBD3C8DDE3BD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D818F44-5F48-448F-918E-F6F672F286D9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C86E225-CA5C-4CB0-927B-33877C66051C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0EAE996-B3F1-4297-A576-C0D825B6E3F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9155DCB-3AD6-4E50-8C91-7E81DF13987B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38CC9B-9CC2-4191-9BDF-0EFC304A7C8A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3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54B0E1F-4D64-4C7B-9443-D6CAB4549387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123C740-BB8A-4C2C-AD5A-9C79A8BFE1AF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FC90398-49A1-4C31-BDF4-FE57963F0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6AB9E1E-B1A4-4B48-B89C-72D2D8703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2D8C9E6D-53C9-434B-94FB-D4B47B6E7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81CE19D-3417-469F-819F-0BEE7486C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C110B195-0EA7-4D1B-878F-ACCFB7C5C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2B85DD5-6104-4D55-B6F6-B25BAB331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C4DF80B-9ED4-430A-9F81-4FF7A6019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3CBE78C1-294C-4A9E-8FE5-C75DBBDB3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1CD9BFA-CECE-4692-83B5-371A4D1A026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7FE95D12-27FB-486B-8BD0-BA999C5AE6D7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C4D7EA-5BAA-4109-9756-17A63842ED11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CA8FBE6-6496-42D7-9A21-B4C959D9A52A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33A4BF-2C1A-4A13-A8AA-00A53C2346B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5C5829-4971-4166-A21A-CD282AA03921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CEF21EC-A2A1-45DC-B4D7-AE1CAB8E4846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08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3C7501-6508-43D2-9373-3579049749E4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F6E50EC-04F4-4A02-B0F2-0251E5509200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BE603F9-3178-41DD-8F03-880A00ADD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FAB51C0-25E8-4B8B-AB9E-044309B6D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DF37812D-DAC2-411D-AFB6-0A299D4B1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3E727F82-20A4-4C17-A564-3FBC33E15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DA882499-515C-468C-882B-33EE905F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27124EEB-E276-4355-8285-DB111D682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17C8EF45-C668-4EBF-B778-252A2B120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1D632BE9-9FCF-4D48-8A60-79CCFD36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2F0BD5-7846-4A30-8C20-08F547E0841D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1196D365-DCB5-4FF2-9906-BE5D5E2CDA95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485A15-6670-408D-92C8-B96BC2BD1889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754416-7BCE-460D-B035-FC00413301C9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67473-0BFE-4A1D-B66A-C486E7EF893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CE8ACD7-D167-482C-82D7-056587DE3680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30D8E5-747D-445C-9BCD-ECEF3E1C964F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0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25F69D-1917-4440-A549-6758652833F1}"/>
                  </a:ext>
                </a:extLst>
              </p:cNvPr>
              <p:cNvSpPr txBox="1"/>
              <p:nvPr/>
            </p:nvSpPr>
            <p:spPr>
              <a:xfrm>
                <a:off x="3733100" y="1484851"/>
                <a:ext cx="3514987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25F69D-1917-4440-A549-67586528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0" y="1484851"/>
                <a:ext cx="3514987" cy="1587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22E930E-1416-48A9-8D18-74884C03DDEF}"/>
              </a:ext>
            </a:extLst>
          </p:cNvPr>
          <p:cNvSpPr txBox="1"/>
          <p:nvPr/>
        </p:nvSpPr>
        <p:spPr>
          <a:xfrm>
            <a:off x="3917658" y="1006679"/>
            <a:ext cx="35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/>
              <a:t>A           B           C           D</a:t>
            </a:r>
            <a:endParaRPr lang="zh-CN" altLang="en-US" b="1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F8BDAD5-BB63-417B-92A4-1C5CAE79974B}"/>
              </a:ext>
            </a:extLst>
          </p:cNvPr>
          <p:cNvGrpSpPr/>
          <p:nvPr/>
        </p:nvGrpSpPr>
        <p:grpSpPr>
          <a:xfrm>
            <a:off x="3145406" y="3988488"/>
            <a:ext cx="2345187" cy="2346782"/>
            <a:chOff x="2396921" y="3766815"/>
            <a:chExt cx="2345187" cy="234678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C2BB5FD-B9E3-405C-8CA7-778A5D3021BC}"/>
                </a:ext>
              </a:extLst>
            </p:cNvPr>
            <p:cNvSpPr/>
            <p:nvPr/>
          </p:nvSpPr>
          <p:spPr>
            <a:xfrm>
              <a:off x="3929308" y="3767415"/>
              <a:ext cx="812800" cy="23461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88FC977-8A39-42E2-8328-7B7D9471A54F}"/>
                </a:ext>
              </a:extLst>
            </p:cNvPr>
            <p:cNvSpPr/>
            <p:nvPr/>
          </p:nvSpPr>
          <p:spPr>
            <a:xfrm>
              <a:off x="2396921" y="3766815"/>
              <a:ext cx="812800" cy="23461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88BB6A-D0AD-4FF4-B125-8A836E788A33}"/>
                </a:ext>
              </a:extLst>
            </p:cNvPr>
            <p:cNvSpPr txBox="1"/>
            <p:nvPr/>
          </p:nvSpPr>
          <p:spPr>
            <a:xfrm>
              <a:off x="2650921" y="3917339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81F548-FD60-42D9-9EC4-7EB442191889}"/>
                </a:ext>
              </a:extLst>
            </p:cNvPr>
            <p:cNvSpPr txBox="1"/>
            <p:nvPr/>
          </p:nvSpPr>
          <p:spPr>
            <a:xfrm>
              <a:off x="2650922" y="4475940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DD9CCE-7A42-4161-BACB-59C06ADFF591}"/>
                </a:ext>
              </a:extLst>
            </p:cNvPr>
            <p:cNvSpPr txBox="1"/>
            <p:nvPr/>
          </p:nvSpPr>
          <p:spPr>
            <a:xfrm>
              <a:off x="2650922" y="5034541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06DDE0-B00D-4EEE-BEB8-233EFD78CE57}"/>
                </a:ext>
              </a:extLst>
            </p:cNvPr>
            <p:cNvSpPr txBox="1"/>
            <p:nvPr/>
          </p:nvSpPr>
          <p:spPr>
            <a:xfrm>
              <a:off x="2663506" y="5593142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DB0A4C-D20D-4089-8653-323827FD5D2E}"/>
                </a:ext>
              </a:extLst>
            </p:cNvPr>
            <p:cNvSpPr txBox="1"/>
            <p:nvPr/>
          </p:nvSpPr>
          <p:spPr>
            <a:xfrm>
              <a:off x="4195893" y="3917339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F82C52-E953-476D-AF09-B58FD2A5DE2A}"/>
                </a:ext>
              </a:extLst>
            </p:cNvPr>
            <p:cNvSpPr txBox="1"/>
            <p:nvPr/>
          </p:nvSpPr>
          <p:spPr>
            <a:xfrm>
              <a:off x="4195894" y="4475940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08DDE8-200F-40AF-AA98-7C738994DCEF}"/>
                </a:ext>
              </a:extLst>
            </p:cNvPr>
            <p:cNvSpPr txBox="1"/>
            <p:nvPr/>
          </p:nvSpPr>
          <p:spPr>
            <a:xfrm>
              <a:off x="4195894" y="5034541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A713382-5B1A-4C31-A65A-2B7A462FCA3C}"/>
                </a:ext>
              </a:extLst>
            </p:cNvPr>
            <p:cNvSpPr txBox="1"/>
            <p:nvPr/>
          </p:nvSpPr>
          <p:spPr>
            <a:xfrm>
              <a:off x="4208478" y="5593142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cxnSp>
          <p:nvCxnSpPr>
            <p:cNvPr id="21" name="直接连接符 20" descr="0.3">
              <a:extLst>
                <a:ext uri="{FF2B5EF4-FFF2-40B4-BE49-F238E27FC236}">
                  <a16:creationId xmlns:a16="http://schemas.microsoft.com/office/drawing/2014/main" id="{CA47A22C-CB20-48C3-9EFF-21252A1CCF30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3028426" y="4102005"/>
              <a:ext cx="11674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 descr="0.3">
              <a:extLst>
                <a:ext uri="{FF2B5EF4-FFF2-40B4-BE49-F238E27FC236}">
                  <a16:creationId xmlns:a16="http://schemas.microsoft.com/office/drawing/2014/main" id="{A2820E3A-422C-4D08-A8F4-A44900B5912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>
              <a:off x="3028426" y="4102005"/>
              <a:ext cx="1167468" cy="5586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 descr="0.3">
              <a:extLst>
                <a:ext uri="{FF2B5EF4-FFF2-40B4-BE49-F238E27FC236}">
                  <a16:creationId xmlns:a16="http://schemas.microsoft.com/office/drawing/2014/main" id="{335FDB72-EE89-4A0A-9922-B4A01A97CD40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3028426" y="4102005"/>
              <a:ext cx="1167468" cy="11172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 descr="0.3">
              <a:extLst>
                <a:ext uri="{FF2B5EF4-FFF2-40B4-BE49-F238E27FC236}">
                  <a16:creationId xmlns:a16="http://schemas.microsoft.com/office/drawing/2014/main" id="{09603E9B-ED51-4224-86F1-81B3B32F0A6B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3028427" y="4660606"/>
              <a:ext cx="11674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 descr="0.3">
              <a:extLst>
                <a:ext uri="{FF2B5EF4-FFF2-40B4-BE49-F238E27FC236}">
                  <a16:creationId xmlns:a16="http://schemas.microsoft.com/office/drawing/2014/main" id="{E05D3BF5-282D-4326-BAE1-D8783672B4D4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3028427" y="4660606"/>
              <a:ext cx="1167467" cy="5586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 descr="0.3">
              <a:extLst>
                <a:ext uri="{FF2B5EF4-FFF2-40B4-BE49-F238E27FC236}">
                  <a16:creationId xmlns:a16="http://schemas.microsoft.com/office/drawing/2014/main" id="{F46B4E08-763B-49E0-A89A-097680354F64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3041011" y="4102005"/>
              <a:ext cx="1154882" cy="167580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 descr="0.3">
              <a:extLst>
                <a:ext uri="{FF2B5EF4-FFF2-40B4-BE49-F238E27FC236}">
                  <a16:creationId xmlns:a16="http://schemas.microsoft.com/office/drawing/2014/main" id="{EE6A5621-9420-482E-A6B7-02562EF42B8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3028427" y="5219207"/>
              <a:ext cx="1180051" cy="5586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02666DA0-6A56-41AE-9697-618391255565}"/>
              </a:ext>
            </a:extLst>
          </p:cNvPr>
          <p:cNvSpPr txBox="1"/>
          <p:nvPr/>
        </p:nvSpPr>
        <p:spPr>
          <a:xfrm>
            <a:off x="1085696" y="601066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4-A-1-b-2-c</a:t>
            </a:r>
            <a:endParaRPr lang="zh-CN" altLang="en-US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282B542-2E13-439B-976E-101832578A99}"/>
              </a:ext>
            </a:extLst>
          </p:cNvPr>
          <p:cNvGrpSpPr/>
          <p:nvPr/>
        </p:nvGrpSpPr>
        <p:grpSpPr>
          <a:xfrm>
            <a:off x="679296" y="569834"/>
            <a:ext cx="8722931" cy="5105046"/>
            <a:chOff x="679296" y="569834"/>
            <a:chExt cx="8722931" cy="510504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15E9C58-53A2-4E05-AF22-E35D32675F6C}"/>
                </a:ext>
              </a:extLst>
            </p:cNvPr>
            <p:cNvGrpSpPr/>
            <p:nvPr/>
          </p:nvGrpSpPr>
          <p:grpSpPr>
            <a:xfrm>
              <a:off x="679296" y="569834"/>
              <a:ext cx="2345187" cy="2346782"/>
              <a:chOff x="2396921" y="3766815"/>
              <a:chExt cx="2345187" cy="234678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96D5E1E-80C9-4ABC-9601-7912FBC728AC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FC6D38A2-9191-45A3-87D6-5B05FB474AD8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8068D9-145D-4BD6-A06D-EC81DFF87408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7783FB-7509-43E5-B918-E7319B1C2204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E9BE460-F1B7-45F2-8D1E-BB781BC751FE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AC43A-7357-4F7D-9EE3-6C03D365A0E1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3E4D84-AE88-4A02-8630-48D129F8837B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D8A668-5BAE-49D9-A946-08135761C018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97870B-AD34-4BBD-A1DA-A1EC221DD8F4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5068FEC-62D7-4FC9-8320-6E1786136662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13" name="直接连接符 12" descr="0.3">
                <a:extLst>
                  <a:ext uri="{FF2B5EF4-FFF2-40B4-BE49-F238E27FC236}">
                    <a16:creationId xmlns:a16="http://schemas.microsoft.com/office/drawing/2014/main" id="{74164450-3DF6-4124-86FA-D2F82394C123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 descr="0.3">
                <a:extLst>
                  <a:ext uri="{FF2B5EF4-FFF2-40B4-BE49-F238E27FC236}">
                    <a16:creationId xmlns:a16="http://schemas.microsoft.com/office/drawing/2014/main" id="{1E63B398-4AAB-40AC-9678-61FC6753D96A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 descr="0.3">
                <a:extLst>
                  <a:ext uri="{FF2B5EF4-FFF2-40B4-BE49-F238E27FC236}">
                    <a16:creationId xmlns:a16="http://schemas.microsoft.com/office/drawing/2014/main" id="{0D3823E1-3B60-4369-8F45-36A56C27E8AD}"/>
                  </a:ext>
                </a:extLst>
              </p:cNvPr>
              <p:cNvCxnSpPr>
                <a:cxnSpLocks/>
                <a:stCxn id="5" idx="3"/>
                <a:endCxn id="11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 descr="0.3">
                <a:extLst>
                  <a:ext uri="{FF2B5EF4-FFF2-40B4-BE49-F238E27FC236}">
                    <a16:creationId xmlns:a16="http://schemas.microsoft.com/office/drawing/2014/main" id="{B7231360-B644-47E7-A174-E9B9FBA987DA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 descr="0.3">
                <a:extLst>
                  <a:ext uri="{FF2B5EF4-FFF2-40B4-BE49-F238E27FC236}">
                    <a16:creationId xmlns:a16="http://schemas.microsoft.com/office/drawing/2014/main" id="{B8EB67C0-27C8-4C27-AC58-E86A9C317620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 descr="0.3">
                <a:extLst>
                  <a:ext uri="{FF2B5EF4-FFF2-40B4-BE49-F238E27FC236}">
                    <a16:creationId xmlns:a16="http://schemas.microsoft.com/office/drawing/2014/main" id="{BB19CD8D-6963-4727-AA8C-424038241E91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 descr="0.3">
                <a:extLst>
                  <a:ext uri="{FF2B5EF4-FFF2-40B4-BE49-F238E27FC236}">
                    <a16:creationId xmlns:a16="http://schemas.microsoft.com/office/drawing/2014/main" id="{7AC38D06-6A0B-4A57-9755-0DECA491F12A}"/>
                  </a:ext>
                </a:extLst>
              </p:cNvPr>
              <p:cNvCxnSpPr>
                <a:cxnSpLocks/>
                <a:stCxn id="7" idx="3"/>
                <a:endCxn id="12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C74C6A7-439D-485A-9469-F3431BA3BF46}"/>
                </a:ext>
              </a:extLst>
            </p:cNvPr>
            <p:cNvGrpSpPr/>
            <p:nvPr/>
          </p:nvGrpSpPr>
          <p:grpSpPr>
            <a:xfrm>
              <a:off x="3868168" y="569834"/>
              <a:ext cx="2345187" cy="2346782"/>
              <a:chOff x="2396921" y="3766815"/>
              <a:chExt cx="2345187" cy="2346782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0524F941-5DB4-4BF5-987C-8903A9BCE0F6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55ED20DD-5F03-4096-BA97-0CEDAE87ABC8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5B381BA-2B1F-4B0C-B157-67D1CEB8D3A6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2B38E6-5C40-49E1-B9A8-A6041ED005BF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CE16436-3ADA-4EE8-8EA3-CEC2AAB7489F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E21A23-37D8-4DE6-BEA0-0C17BD831CE2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7D3AF18-5CB2-488F-9A3A-8218F474F66B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7AF752-DF6B-41D6-816C-135B765570DE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8E8C216-B97A-4F7F-A9EA-D97409E725CF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C4DE83-CD90-4C14-8999-FD29F18AA38D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31" name="直接连接符 30" descr="0.3">
                <a:extLst>
                  <a:ext uri="{FF2B5EF4-FFF2-40B4-BE49-F238E27FC236}">
                    <a16:creationId xmlns:a16="http://schemas.microsoft.com/office/drawing/2014/main" id="{AE374E89-30E2-4809-9410-C1473F9FDF68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 descr="0.3">
                <a:extLst>
                  <a:ext uri="{FF2B5EF4-FFF2-40B4-BE49-F238E27FC236}">
                    <a16:creationId xmlns:a16="http://schemas.microsoft.com/office/drawing/2014/main" id="{5EA3126C-CE27-4705-9582-FD86F94DAAA0}"/>
                  </a:ext>
                </a:extLst>
              </p:cNvPr>
              <p:cNvCxnSpPr>
                <a:cxnSpLocks/>
                <a:stCxn id="23" idx="3"/>
                <a:endCxn id="28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 descr="0.3">
                <a:extLst>
                  <a:ext uri="{FF2B5EF4-FFF2-40B4-BE49-F238E27FC236}">
                    <a16:creationId xmlns:a16="http://schemas.microsoft.com/office/drawing/2014/main" id="{B4022EB2-E538-4F8C-A488-476D4856AA07}"/>
                  </a:ext>
                </a:extLst>
              </p:cNvPr>
              <p:cNvCxnSpPr>
                <a:cxnSpLocks/>
                <a:stCxn id="23" idx="3"/>
                <a:endCxn id="29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 descr="0.3">
                <a:extLst>
                  <a:ext uri="{FF2B5EF4-FFF2-40B4-BE49-F238E27FC236}">
                    <a16:creationId xmlns:a16="http://schemas.microsoft.com/office/drawing/2014/main" id="{FA2AD079-F096-4357-A7C8-4D36BDCD2863}"/>
                  </a:ext>
                </a:extLst>
              </p:cNvPr>
              <p:cNvCxnSpPr>
                <a:cxnSpLocks/>
                <a:stCxn id="24" idx="3"/>
                <a:endCxn id="28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 descr="0.3">
                <a:extLst>
                  <a:ext uri="{FF2B5EF4-FFF2-40B4-BE49-F238E27FC236}">
                    <a16:creationId xmlns:a16="http://schemas.microsoft.com/office/drawing/2014/main" id="{7A2A5AE5-C840-4FC4-A23A-4104143BD01C}"/>
                  </a:ext>
                </a:extLst>
              </p:cNvPr>
              <p:cNvCxnSpPr>
                <a:cxnSpLocks/>
                <a:stCxn id="24" idx="3"/>
                <a:endCxn id="29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 descr="0.3">
                <a:extLst>
                  <a:ext uri="{FF2B5EF4-FFF2-40B4-BE49-F238E27FC236}">
                    <a16:creationId xmlns:a16="http://schemas.microsoft.com/office/drawing/2014/main" id="{8A9D6B4B-887A-4F3F-B151-B7E95022753C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 descr="0.3">
                <a:extLst>
                  <a:ext uri="{FF2B5EF4-FFF2-40B4-BE49-F238E27FC236}">
                    <a16:creationId xmlns:a16="http://schemas.microsoft.com/office/drawing/2014/main" id="{BC83E5C9-D15D-4EBA-8E77-7F7000C7C88B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77B606-58BF-4821-AF4D-401E5C95DD02}"/>
                </a:ext>
              </a:extLst>
            </p:cNvPr>
            <p:cNvGrpSpPr/>
            <p:nvPr/>
          </p:nvGrpSpPr>
          <p:grpSpPr>
            <a:xfrm>
              <a:off x="679296" y="3328098"/>
              <a:ext cx="2345187" cy="2346782"/>
              <a:chOff x="2396921" y="3766815"/>
              <a:chExt cx="2345187" cy="2346782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D5AC9ACD-1599-4E1E-94F5-A1FBE1946E68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74C5F65A-421C-4A7A-B9A3-F92BB31FDB14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E489880-9599-4F6E-B516-6575925D3520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F2499D5-B2BE-473D-80C3-7B38392CB2EA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48A1DE5-8B59-44AE-B158-CC889274D9A5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6B6445A-1C40-44C2-B232-DEE246A37932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213CC7-B91F-4A77-94F5-98D8BE7D182E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A635708-4EA5-4A92-94EB-7CDC23CF3333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A154277-C5B7-494E-93F1-C308D6867D6B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A2D8028-D08C-4922-A558-85631AA0564C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67" name="直接连接符 66" descr="0.3">
                <a:extLst>
                  <a:ext uri="{FF2B5EF4-FFF2-40B4-BE49-F238E27FC236}">
                    <a16:creationId xmlns:a16="http://schemas.microsoft.com/office/drawing/2014/main" id="{F4E34605-39B7-4366-B6C7-716B853C0819}"/>
                  </a:ext>
                </a:extLst>
              </p:cNvPr>
              <p:cNvCxnSpPr>
                <a:cxnSpLocks/>
                <a:stCxn id="59" idx="3"/>
                <a:endCxn id="63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 descr="0.3">
                <a:extLst>
                  <a:ext uri="{FF2B5EF4-FFF2-40B4-BE49-F238E27FC236}">
                    <a16:creationId xmlns:a16="http://schemas.microsoft.com/office/drawing/2014/main" id="{98B3ECAC-102D-4BA6-BB3F-624481B6E094}"/>
                  </a:ext>
                </a:extLst>
              </p:cNvPr>
              <p:cNvCxnSpPr>
                <a:cxnSpLocks/>
                <a:stCxn id="59" idx="3"/>
                <a:endCxn id="64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 descr="0.3">
                <a:extLst>
                  <a:ext uri="{FF2B5EF4-FFF2-40B4-BE49-F238E27FC236}">
                    <a16:creationId xmlns:a16="http://schemas.microsoft.com/office/drawing/2014/main" id="{84F2E41F-EF3B-419A-AB3B-7FE851F4ECCC}"/>
                  </a:ext>
                </a:extLst>
              </p:cNvPr>
              <p:cNvCxnSpPr>
                <a:cxnSpLocks/>
                <a:stCxn id="59" idx="3"/>
                <a:endCxn id="65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 descr="0.3">
                <a:extLst>
                  <a:ext uri="{FF2B5EF4-FFF2-40B4-BE49-F238E27FC236}">
                    <a16:creationId xmlns:a16="http://schemas.microsoft.com/office/drawing/2014/main" id="{90325F97-393E-4242-9EFF-04F95C4C2A48}"/>
                  </a:ext>
                </a:extLst>
              </p:cNvPr>
              <p:cNvCxnSpPr>
                <a:cxnSpLocks/>
                <a:stCxn id="60" idx="3"/>
                <a:endCxn id="64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 descr="0.3">
                <a:extLst>
                  <a:ext uri="{FF2B5EF4-FFF2-40B4-BE49-F238E27FC236}">
                    <a16:creationId xmlns:a16="http://schemas.microsoft.com/office/drawing/2014/main" id="{06109E9D-8A29-4866-BB6F-C33802AAAD21}"/>
                  </a:ext>
                </a:extLst>
              </p:cNvPr>
              <p:cNvCxnSpPr>
                <a:cxnSpLocks/>
                <a:stCxn id="60" idx="3"/>
                <a:endCxn id="65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 descr="0.3">
                <a:extLst>
                  <a:ext uri="{FF2B5EF4-FFF2-40B4-BE49-F238E27FC236}">
                    <a16:creationId xmlns:a16="http://schemas.microsoft.com/office/drawing/2014/main" id="{57BE8177-10D7-4112-9E36-1759EEFC7954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 descr="0.3">
                <a:extLst>
                  <a:ext uri="{FF2B5EF4-FFF2-40B4-BE49-F238E27FC236}">
                    <a16:creationId xmlns:a16="http://schemas.microsoft.com/office/drawing/2014/main" id="{F3CF7AA4-26C7-4183-A2AA-B5843FD45841}"/>
                  </a:ext>
                </a:extLst>
              </p:cNvPr>
              <p:cNvCxnSpPr>
                <a:cxnSpLocks/>
                <a:stCxn id="61" idx="3"/>
                <a:endCxn id="66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E5843FB-6125-4C4D-8939-04B5B88D800C}"/>
                </a:ext>
              </a:extLst>
            </p:cNvPr>
            <p:cNvGrpSpPr/>
            <p:nvPr/>
          </p:nvGrpSpPr>
          <p:grpSpPr>
            <a:xfrm>
              <a:off x="7057040" y="569834"/>
              <a:ext cx="2345187" cy="2346782"/>
              <a:chOff x="2396921" y="3766815"/>
              <a:chExt cx="2345187" cy="2346782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56BEAFB5-91D8-4719-8C9A-C261D3F1D869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84EB90F-0229-406B-AE4F-2419934AA891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25B1334-795D-439E-8B23-217A066FD00D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4AEFEEC-BA56-4CD3-B9F5-9EAA7AC466F3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2556FEE-0AF5-4D50-AE12-856C4BABD616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F7958-5CE4-4CA3-85B9-C665D2727CF0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FFE0A2D-8360-452E-A8AC-C4FB9B364AED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18519C9-9F52-4B68-85FE-F896FA9D5185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63352-409B-4C2B-8840-3DA24BFE40C3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6BB4C55-3764-416B-B0A6-C849240EAA7D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86" name="直接连接符 85" descr="0.3">
                <a:extLst>
                  <a:ext uri="{FF2B5EF4-FFF2-40B4-BE49-F238E27FC236}">
                    <a16:creationId xmlns:a16="http://schemas.microsoft.com/office/drawing/2014/main" id="{2733DD90-8046-41B6-AF55-44D70035F1BF}"/>
                  </a:ext>
                </a:extLst>
              </p:cNvPr>
              <p:cNvCxnSpPr>
                <a:cxnSpLocks/>
                <a:stCxn id="78" idx="3"/>
                <a:endCxn id="82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 descr="0.3">
                <a:extLst>
                  <a:ext uri="{FF2B5EF4-FFF2-40B4-BE49-F238E27FC236}">
                    <a16:creationId xmlns:a16="http://schemas.microsoft.com/office/drawing/2014/main" id="{C86CBFD9-45C6-4907-8FC2-141E7DB00B3B}"/>
                  </a:ext>
                </a:extLst>
              </p:cNvPr>
              <p:cNvCxnSpPr>
                <a:cxnSpLocks/>
                <a:stCxn id="78" idx="3"/>
                <a:endCxn id="83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 descr="0.3">
                <a:extLst>
                  <a:ext uri="{FF2B5EF4-FFF2-40B4-BE49-F238E27FC236}">
                    <a16:creationId xmlns:a16="http://schemas.microsoft.com/office/drawing/2014/main" id="{08C392E6-0B1D-4779-9D18-31F871D916EB}"/>
                  </a:ext>
                </a:extLst>
              </p:cNvPr>
              <p:cNvCxnSpPr>
                <a:cxnSpLocks/>
                <a:stCxn id="78" idx="3"/>
                <a:endCxn id="84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 descr="0.3">
                <a:extLst>
                  <a:ext uri="{FF2B5EF4-FFF2-40B4-BE49-F238E27FC236}">
                    <a16:creationId xmlns:a16="http://schemas.microsoft.com/office/drawing/2014/main" id="{AD36C868-A8FA-41C3-A1AB-6CE0AB21FD18}"/>
                  </a:ext>
                </a:extLst>
              </p:cNvPr>
              <p:cNvCxnSpPr>
                <a:cxnSpLocks/>
                <a:stCxn id="79" idx="3"/>
                <a:endCxn id="83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 descr="0.3">
                <a:extLst>
                  <a:ext uri="{FF2B5EF4-FFF2-40B4-BE49-F238E27FC236}">
                    <a16:creationId xmlns:a16="http://schemas.microsoft.com/office/drawing/2014/main" id="{5E530D3A-F09E-4699-B0A7-20FEE9A2B856}"/>
                  </a:ext>
                </a:extLst>
              </p:cNvPr>
              <p:cNvCxnSpPr>
                <a:cxnSpLocks/>
                <a:stCxn id="79" idx="3"/>
                <a:endCxn id="84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 descr="0.3">
                <a:extLst>
                  <a:ext uri="{FF2B5EF4-FFF2-40B4-BE49-F238E27FC236}">
                    <a16:creationId xmlns:a16="http://schemas.microsoft.com/office/drawing/2014/main" id="{BBCC714D-9E64-497A-92D0-CA563DD6213D}"/>
                  </a:ext>
                </a:extLst>
              </p:cNvPr>
              <p:cNvCxnSpPr>
                <a:cxnSpLocks/>
                <a:stCxn id="81" idx="3"/>
                <a:endCxn id="82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 descr="0.3">
                <a:extLst>
                  <a:ext uri="{FF2B5EF4-FFF2-40B4-BE49-F238E27FC236}">
                    <a16:creationId xmlns:a16="http://schemas.microsoft.com/office/drawing/2014/main" id="{450DCB5B-5792-4C10-8407-6BBB7B2BE0EE}"/>
                  </a:ext>
                </a:extLst>
              </p:cNvPr>
              <p:cNvCxnSpPr>
                <a:cxnSpLocks/>
                <a:stCxn id="80" idx="3"/>
                <a:endCxn id="85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5C1E00D-0741-415D-8F5F-4C9185071768}"/>
                </a:ext>
              </a:extLst>
            </p:cNvPr>
            <p:cNvGrpSpPr/>
            <p:nvPr/>
          </p:nvGrpSpPr>
          <p:grpSpPr>
            <a:xfrm>
              <a:off x="3868168" y="3328098"/>
              <a:ext cx="2345187" cy="2346782"/>
              <a:chOff x="2396921" y="3766815"/>
              <a:chExt cx="2345187" cy="2346782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D597B4AF-0B01-4874-A71A-9330E0FF42E4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35AD4059-6135-4532-85FD-55CE87B8383C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834434B-74FA-4738-8E6A-EE1FD0518725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3383292-313D-4204-BED4-9219E3B03C70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BC41688C-6E38-44C8-8BF9-EFE67B7A988E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E3D45A9-F8B3-493D-858D-7037B86AE37E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25FD0BC9-068D-427B-BCBE-4EB3F3BF27BD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C72607A-0873-48A8-9162-F6A674C5DBE8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86B10BE-68B7-4402-A45E-8BCE3FDC048E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2F5C779-BC7F-491C-88CD-FF3BD23A8ED5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104" name="直接连接符 103" descr="0.3">
                <a:extLst>
                  <a:ext uri="{FF2B5EF4-FFF2-40B4-BE49-F238E27FC236}">
                    <a16:creationId xmlns:a16="http://schemas.microsoft.com/office/drawing/2014/main" id="{83FF1A2B-9753-4478-840D-8B824943BD53}"/>
                  </a:ext>
                </a:extLst>
              </p:cNvPr>
              <p:cNvCxnSpPr>
                <a:cxnSpLocks/>
                <a:stCxn id="96" idx="3"/>
                <a:endCxn id="100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 descr="0.3">
                <a:extLst>
                  <a:ext uri="{FF2B5EF4-FFF2-40B4-BE49-F238E27FC236}">
                    <a16:creationId xmlns:a16="http://schemas.microsoft.com/office/drawing/2014/main" id="{0DE5D1B0-A55F-47F4-BD40-CEC81C27A71F}"/>
                  </a:ext>
                </a:extLst>
              </p:cNvPr>
              <p:cNvCxnSpPr>
                <a:cxnSpLocks/>
                <a:stCxn id="96" idx="3"/>
                <a:endCxn id="101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 descr="0.3">
                <a:extLst>
                  <a:ext uri="{FF2B5EF4-FFF2-40B4-BE49-F238E27FC236}">
                    <a16:creationId xmlns:a16="http://schemas.microsoft.com/office/drawing/2014/main" id="{E7551CEA-2B43-4394-A440-B7F162626C2F}"/>
                  </a:ext>
                </a:extLst>
              </p:cNvPr>
              <p:cNvCxnSpPr>
                <a:cxnSpLocks/>
                <a:stCxn id="96" idx="3"/>
                <a:endCxn id="102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 descr="0.3">
                <a:extLst>
                  <a:ext uri="{FF2B5EF4-FFF2-40B4-BE49-F238E27FC236}">
                    <a16:creationId xmlns:a16="http://schemas.microsoft.com/office/drawing/2014/main" id="{C62F2EA0-8BA6-4EA1-9A29-51A889C8FDF0}"/>
                  </a:ext>
                </a:extLst>
              </p:cNvPr>
              <p:cNvCxnSpPr>
                <a:cxnSpLocks/>
                <a:stCxn id="97" idx="3"/>
                <a:endCxn id="101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 descr="0.3">
                <a:extLst>
                  <a:ext uri="{FF2B5EF4-FFF2-40B4-BE49-F238E27FC236}">
                    <a16:creationId xmlns:a16="http://schemas.microsoft.com/office/drawing/2014/main" id="{A24B57CA-6D05-4476-8323-3726C3EE9B66}"/>
                  </a:ext>
                </a:extLst>
              </p:cNvPr>
              <p:cNvCxnSpPr>
                <a:cxnSpLocks/>
                <a:stCxn id="97" idx="3"/>
                <a:endCxn id="102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 descr="0.3">
                <a:extLst>
                  <a:ext uri="{FF2B5EF4-FFF2-40B4-BE49-F238E27FC236}">
                    <a16:creationId xmlns:a16="http://schemas.microsoft.com/office/drawing/2014/main" id="{A6BE8926-84D3-48BA-8E03-B3572EE5836C}"/>
                  </a:ext>
                </a:extLst>
              </p:cNvPr>
              <p:cNvCxnSpPr>
                <a:cxnSpLocks/>
                <a:stCxn id="99" idx="3"/>
                <a:endCxn id="100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 descr="0.3">
                <a:extLst>
                  <a:ext uri="{FF2B5EF4-FFF2-40B4-BE49-F238E27FC236}">
                    <a16:creationId xmlns:a16="http://schemas.microsoft.com/office/drawing/2014/main" id="{632B07AF-4B2A-44D3-81ED-3503F0E0030F}"/>
                  </a:ext>
                </a:extLst>
              </p:cNvPr>
              <p:cNvCxnSpPr>
                <a:cxnSpLocks/>
                <a:stCxn id="98" idx="3"/>
                <a:endCxn id="103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6F6256B2-4DC0-403D-A541-ECFC86F26CA0}"/>
                </a:ext>
              </a:extLst>
            </p:cNvPr>
            <p:cNvGrpSpPr/>
            <p:nvPr/>
          </p:nvGrpSpPr>
          <p:grpSpPr>
            <a:xfrm>
              <a:off x="7057040" y="3328098"/>
              <a:ext cx="2345187" cy="2346782"/>
              <a:chOff x="7057040" y="3328098"/>
              <a:chExt cx="2345187" cy="2346782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F3BD0B96-D6B0-470B-8DF0-129BD6635BD5}"/>
                  </a:ext>
                </a:extLst>
              </p:cNvPr>
              <p:cNvGrpSpPr/>
              <p:nvPr/>
            </p:nvGrpSpPr>
            <p:grpSpPr>
              <a:xfrm>
                <a:off x="7057040" y="3328098"/>
                <a:ext cx="2345187" cy="2346782"/>
                <a:chOff x="2396921" y="3766815"/>
                <a:chExt cx="2345187" cy="2346782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F074EDBB-B61C-438F-A1CA-CD0EC01CC955}"/>
                    </a:ext>
                  </a:extLst>
                </p:cNvPr>
                <p:cNvSpPr/>
                <p:nvPr/>
              </p:nvSpPr>
              <p:spPr>
                <a:xfrm>
                  <a:off x="3929308" y="3767415"/>
                  <a:ext cx="812800" cy="234618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CBFD5E39-6788-4636-9E59-A895E31D2666}"/>
                    </a:ext>
                  </a:extLst>
                </p:cNvPr>
                <p:cNvSpPr/>
                <p:nvPr/>
              </p:nvSpPr>
              <p:spPr>
                <a:xfrm>
                  <a:off x="2396921" y="3766815"/>
                  <a:ext cx="812800" cy="234618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6543A19-FAAB-4D57-B3AD-447224B50E21}"/>
                    </a:ext>
                  </a:extLst>
                </p:cNvPr>
                <p:cNvSpPr txBox="1"/>
                <p:nvPr/>
              </p:nvSpPr>
              <p:spPr>
                <a:xfrm>
                  <a:off x="2650921" y="3917339"/>
                  <a:ext cx="377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7814D6C-3D0A-4595-9AEB-1BC3CF354582}"/>
                    </a:ext>
                  </a:extLst>
                </p:cNvPr>
                <p:cNvSpPr txBox="1"/>
                <p:nvPr/>
              </p:nvSpPr>
              <p:spPr>
                <a:xfrm>
                  <a:off x="2650922" y="4475940"/>
                  <a:ext cx="377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B3C2D61-DF41-4A10-B067-A335AFD86499}"/>
                    </a:ext>
                  </a:extLst>
                </p:cNvPr>
                <p:cNvSpPr txBox="1"/>
                <p:nvPr/>
              </p:nvSpPr>
              <p:spPr>
                <a:xfrm>
                  <a:off x="2650922" y="5034541"/>
                  <a:ext cx="377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3</a:t>
                  </a:r>
                  <a:endParaRPr lang="zh-CN" altLang="en-US" b="1" dirty="0"/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81599B3F-9A2A-4B63-B4F0-2993BE084CBF}"/>
                    </a:ext>
                  </a:extLst>
                </p:cNvPr>
                <p:cNvSpPr txBox="1"/>
                <p:nvPr/>
              </p:nvSpPr>
              <p:spPr>
                <a:xfrm>
                  <a:off x="2663506" y="5593142"/>
                  <a:ext cx="377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4</a:t>
                  </a:r>
                  <a:endParaRPr lang="zh-CN" altLang="en-US" b="1" dirty="0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FECE3FD-D24B-4A5E-AFB5-4B0AC64C7878}"/>
                    </a:ext>
                  </a:extLst>
                </p:cNvPr>
                <p:cNvSpPr txBox="1"/>
                <p:nvPr/>
              </p:nvSpPr>
              <p:spPr>
                <a:xfrm>
                  <a:off x="4195893" y="3917339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A</a:t>
                  </a:r>
                  <a:endParaRPr lang="zh-CN" altLang="en-US" b="1" dirty="0"/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5A5CF9F9-63C7-48B2-A557-B0A677D11083}"/>
                    </a:ext>
                  </a:extLst>
                </p:cNvPr>
                <p:cNvSpPr txBox="1"/>
                <p:nvPr/>
              </p:nvSpPr>
              <p:spPr>
                <a:xfrm>
                  <a:off x="4195894" y="4475940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B</a:t>
                  </a:r>
                  <a:endParaRPr lang="zh-CN" altLang="en-US" b="1" dirty="0"/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61F4DEF7-FB58-4298-84A1-3D841C45B465}"/>
                    </a:ext>
                  </a:extLst>
                </p:cNvPr>
                <p:cNvSpPr txBox="1"/>
                <p:nvPr/>
              </p:nvSpPr>
              <p:spPr>
                <a:xfrm>
                  <a:off x="4208478" y="5593142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D</a:t>
                  </a:r>
                  <a:endParaRPr lang="zh-CN" altLang="en-US" b="1" dirty="0"/>
                </a:p>
              </p:txBody>
            </p:sp>
            <p:cxnSp>
              <p:nvCxnSpPr>
                <p:cNvPr id="122" name="直接连接符 121" descr="0.3">
                  <a:extLst>
                    <a:ext uri="{FF2B5EF4-FFF2-40B4-BE49-F238E27FC236}">
                      <a16:creationId xmlns:a16="http://schemas.microsoft.com/office/drawing/2014/main" id="{F5CC7DA6-31A4-47D6-B0EF-A52888FEFADD}"/>
                    </a:ext>
                  </a:extLst>
                </p:cNvPr>
                <p:cNvCxnSpPr>
                  <a:cxnSpLocks/>
                  <a:stCxn id="114" idx="3"/>
                  <a:endCxn id="118" idx="1"/>
                </p:cNvCxnSpPr>
                <p:nvPr/>
              </p:nvCxnSpPr>
              <p:spPr>
                <a:xfrm>
                  <a:off x="3028426" y="4102005"/>
                  <a:ext cx="1167467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 descr="0.3">
                  <a:extLst>
                    <a:ext uri="{FF2B5EF4-FFF2-40B4-BE49-F238E27FC236}">
                      <a16:creationId xmlns:a16="http://schemas.microsoft.com/office/drawing/2014/main" id="{7E565B7E-79D8-4F5C-8D36-E9695F2CFB26}"/>
                    </a:ext>
                  </a:extLst>
                </p:cNvPr>
                <p:cNvCxnSpPr>
                  <a:cxnSpLocks/>
                  <a:stCxn id="114" idx="3"/>
                  <a:endCxn id="119" idx="1"/>
                </p:cNvCxnSpPr>
                <p:nvPr/>
              </p:nvCxnSpPr>
              <p:spPr>
                <a:xfrm>
                  <a:off x="3028426" y="4102005"/>
                  <a:ext cx="1167468" cy="55860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 descr="0.3">
                  <a:extLst>
                    <a:ext uri="{FF2B5EF4-FFF2-40B4-BE49-F238E27FC236}">
                      <a16:creationId xmlns:a16="http://schemas.microsoft.com/office/drawing/2014/main" id="{8EC7EE3D-D87F-4055-8857-2A9CCA9CCC92}"/>
                    </a:ext>
                  </a:extLst>
                </p:cNvPr>
                <p:cNvCxnSpPr>
                  <a:cxnSpLocks/>
                  <a:stCxn id="114" idx="3"/>
                </p:cNvCxnSpPr>
                <p:nvPr/>
              </p:nvCxnSpPr>
              <p:spPr>
                <a:xfrm>
                  <a:off x="3028426" y="4102005"/>
                  <a:ext cx="1167468" cy="1117202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 descr="0.3">
                  <a:extLst>
                    <a:ext uri="{FF2B5EF4-FFF2-40B4-BE49-F238E27FC236}">
                      <a16:creationId xmlns:a16="http://schemas.microsoft.com/office/drawing/2014/main" id="{4146B697-05FE-4AF6-8F22-7F56D20861EE}"/>
                    </a:ext>
                  </a:extLst>
                </p:cNvPr>
                <p:cNvCxnSpPr>
                  <a:cxnSpLocks/>
                  <a:stCxn id="115" idx="3"/>
                  <a:endCxn id="119" idx="1"/>
                </p:cNvCxnSpPr>
                <p:nvPr/>
              </p:nvCxnSpPr>
              <p:spPr>
                <a:xfrm>
                  <a:off x="3028427" y="4660606"/>
                  <a:ext cx="1167467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 descr="0.3">
                  <a:extLst>
                    <a:ext uri="{FF2B5EF4-FFF2-40B4-BE49-F238E27FC236}">
                      <a16:creationId xmlns:a16="http://schemas.microsoft.com/office/drawing/2014/main" id="{16EACFFC-B700-4C51-9D00-F083037900C8}"/>
                    </a:ext>
                  </a:extLst>
                </p:cNvPr>
                <p:cNvCxnSpPr>
                  <a:cxnSpLocks/>
                  <a:stCxn id="115" idx="3"/>
                </p:cNvCxnSpPr>
                <p:nvPr/>
              </p:nvCxnSpPr>
              <p:spPr>
                <a:xfrm>
                  <a:off x="3028427" y="4660606"/>
                  <a:ext cx="1167467" cy="55860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 descr="0.3">
                  <a:extLst>
                    <a:ext uri="{FF2B5EF4-FFF2-40B4-BE49-F238E27FC236}">
                      <a16:creationId xmlns:a16="http://schemas.microsoft.com/office/drawing/2014/main" id="{4E682F17-4583-47E5-B42B-2E4A1A4026E5}"/>
                    </a:ext>
                  </a:extLst>
                </p:cNvPr>
                <p:cNvCxnSpPr>
                  <a:cxnSpLocks/>
                  <a:stCxn id="117" idx="3"/>
                  <a:endCxn id="118" idx="1"/>
                </p:cNvCxnSpPr>
                <p:nvPr/>
              </p:nvCxnSpPr>
              <p:spPr>
                <a:xfrm flipV="1">
                  <a:off x="3041011" y="4102005"/>
                  <a:ext cx="1154882" cy="1675803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 descr="0.3">
                  <a:extLst>
                    <a:ext uri="{FF2B5EF4-FFF2-40B4-BE49-F238E27FC236}">
                      <a16:creationId xmlns:a16="http://schemas.microsoft.com/office/drawing/2014/main" id="{CD20A249-EC58-4423-B71F-9E3E810ECB6B}"/>
                    </a:ext>
                  </a:extLst>
                </p:cNvPr>
                <p:cNvCxnSpPr>
                  <a:cxnSpLocks/>
                  <a:stCxn id="116" idx="3"/>
                  <a:endCxn id="121" idx="1"/>
                </p:cNvCxnSpPr>
                <p:nvPr/>
              </p:nvCxnSpPr>
              <p:spPr>
                <a:xfrm>
                  <a:off x="3028427" y="5219207"/>
                  <a:ext cx="1180051" cy="55860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7624D5B-BC0F-48F1-A47F-725B4FCE23B5}"/>
                  </a:ext>
                </a:extLst>
              </p:cNvPr>
              <p:cNvSpPr txBox="1"/>
              <p:nvPr/>
            </p:nvSpPr>
            <p:spPr>
              <a:xfrm>
                <a:off x="8868597" y="4586998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1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9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63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陈勇</dc:creator>
  <cp:lastModifiedBy>陈勇</cp:lastModifiedBy>
  <cp:revision>18</cp:revision>
  <dcterms:created xsi:type="dcterms:W3CDTF">2020-04-08T07:06:00Z</dcterms:created>
  <dcterms:modified xsi:type="dcterms:W3CDTF">2020-04-09T09:45:13Z</dcterms:modified>
</cp:coreProperties>
</file>