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勇" initials="陈勇" lastIdx="1" clrIdx="0">
    <p:extLst>
      <p:ext uri="{19B8F6BF-5375-455C-9EA6-DF929625EA0E}">
        <p15:presenceInfo xmlns:p15="http://schemas.microsoft.com/office/powerpoint/2012/main" userId="S-1-5-21-2187598982-3263042707-1567579513-1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624C-0B87-4F58-A302-2B3D0538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DCBF-F637-4FC6-A3DA-BD82DE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ABE9-40D3-47C3-B8CA-8FAB9C98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7BA1-A546-4CA6-90EA-31A923B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738-07D7-4D8D-82CB-505860C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AC2C-3AB5-465C-9074-17D12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7FB89-90B7-46C1-B963-7D066C9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F8AD-5050-427F-8759-4C71AD7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78E2-A403-4925-8B12-19E7B4C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8A6-7FF1-402E-94BF-FCC5EBD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51DA3-D7ED-4ED3-A8E4-1D2E30DF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F942-870B-42A5-8254-2956A557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3B805-1581-44AD-A1BE-F470FBE6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9FEE-860C-4D0B-8886-E4E879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F9AA-221B-40B2-A5B9-FB87B8D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E02A-38F4-413F-97B6-D2F60C4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6467-8B79-4520-9A46-E0475180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0B95-017D-4705-A450-E99996E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E542-4C34-4C0C-9227-C40C0DD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A305-EA07-41D3-87A7-45807273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DF94-B0C9-4E36-B7A1-432B15F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DE5D-28B8-4E06-9DEF-DDAF466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7EA7-6F14-4202-A518-1B05518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36224-0B21-4DEF-93B1-FEF3AE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0E10-E2E9-4BA8-8C12-C0B66E1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1098-7C77-474A-8509-2D453F4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31DA-2349-4E34-8467-C6A4F921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EB1E2-ED52-4499-9D97-8ED2DF84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7B6A0-6066-40AE-882F-C3BB1DB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A8F22-B31A-4D38-A8B9-D637F61E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5730A-3254-4AAC-A10B-12812AAB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435-9E29-4E1C-8548-2B4848FA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82D8-A659-4172-A7E7-E1BA265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1E1CA-488D-42A2-9A8E-E6ACC671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E30CC-74B2-4735-9DA9-CD5085F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BEF7B-18C0-4F6B-BFA9-A7FD153B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8CAFA-9736-419E-A398-B070AF9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78F0-74B5-4828-8A95-34A5B2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04C2-16A4-4CF2-A33B-5A417FF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62F-3137-4406-83FA-ACBC2B8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4E00-758F-4483-8BED-DFA1CD3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7838B-0887-4912-B343-BB277C1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8BDA-5277-499B-B704-9BD49EC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D78-83EE-4FE9-8E51-2C8FFC9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2C4F7-BDBB-4304-808E-5F535F3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5F972-5A4A-476E-8EF0-8ACD9B23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6CCA-77D5-4ADF-8138-13967B7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044E-42B3-4CB6-ABDC-C64BACE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CF157-CB3A-41C8-8736-0E8481C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FC79-269B-47D4-9CC2-8EC0E36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C6FEC-F702-492E-ADBE-94042C7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C16F-0CE9-4C67-95BB-DEE652B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A496-283A-44D8-B2BE-D652714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FB0C0-774B-4764-A124-F7D038B8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84A97-0A45-4F62-A577-D45FC03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B421-CEE0-4628-9DEA-E55DE91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F4F0-5DBD-43BB-BCE4-B79FD2C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86F01-6F3B-4390-90FC-E1AC6E0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5616B-A610-47A4-A80E-C16440B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50A2F-BA21-4559-8964-7C49D48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5219-0A2E-4DAC-BCEF-A6A64E41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B527-2685-4690-87D7-44CF4603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90C7-E7B8-46CA-9A80-EC4F8E80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292887-59E1-4CE5-83BB-7C194822D1D1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9AAD985-10C5-47E5-8F5E-BC8A93B405E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50968A9-2C20-41FA-A288-A15C977E3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B44F4E5-A274-453B-85E7-5BD0044A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90BD11E-BFE7-43D8-AAEE-EB7E3AFB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8C9EE183-D704-4BA7-A134-8ADBFBC3C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E89765E-4709-48BD-9916-3047353F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03E5546-3BDB-4DD5-B9B6-5CE4D0D3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8287A8B-CAEF-48D2-97F6-3115DBDF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E088310-E02E-4A07-8292-52D5AE96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9BD802-B769-4070-9A36-83D29BE13C2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 descr="0.3">
              <a:extLst>
                <a:ext uri="{FF2B5EF4-FFF2-40B4-BE49-F238E27FC236}">
                  <a16:creationId xmlns:a16="http://schemas.microsoft.com/office/drawing/2014/main" id="{670A4088-D153-4B95-BDB7-AB5D70A164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9CAFD1-3ECA-4621-A2EB-636D9A02597B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49765B-A3CA-4198-A7E1-69ACA0C0E6A1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86C9344-E957-4E2C-B1A2-F7D1476D7342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85F8C42-5EAE-4A55-A325-CA8E66CD77DD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C64B898-279C-4059-9B97-55AE9255E52C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92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0948B6-AA40-402E-8770-5A03E64519B2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FDD738E-9247-4D91-8E5F-3FE378CF09FC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E7C1C40-64A1-4D7F-961A-978F0D216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48EC50B-3A81-4604-AE3C-307555839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5B2ADEA0-8D75-4509-BB4B-9DD454E3B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E51DBFEF-9C30-4314-9EDF-F804538AA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3B7372F-3E87-4B4D-8C9F-B6F636F4D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0FDCD95-0525-4569-8E9A-F9C0C7CF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D85E2D9C-995F-4013-9283-0EDB8829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E7CA88B2-100E-4063-94F4-B963BF4BD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92AEBCB-1E11-49E9-BCD0-D3FBE44F9C7A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5B4534D7-1D26-4B57-9DFF-DBD3C8DDE3BD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D818F44-5F48-448F-918E-F6F672F286D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C86E225-CA5C-4CB0-927B-33877C66051C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EAE996-B3F1-4297-A576-C0D825B6E3F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9155DCB-3AD6-4E50-8C91-7E81DF13987B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8CC9B-9CC2-4191-9BDF-0EFC304A7C8A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3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54B0E1F-4D64-4C7B-9443-D6CAB4549387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123C740-BB8A-4C2C-AD5A-9C79A8BFE1AF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FC90398-49A1-4C31-BDF4-FE57963F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6AB9E1E-B1A4-4B48-B89C-72D2D8703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D8C9E6D-53C9-434B-94FB-D4B47B6E7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81CE19D-3417-469F-819F-0BEE7486C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C110B195-0EA7-4D1B-878F-ACCFB7C5C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2B85DD5-6104-4D55-B6F6-B25BAB331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C4DF80B-9ED4-430A-9F81-4FF7A6019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3CBE78C1-294C-4A9E-8FE5-C75DBBDB3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1CD9BFA-CECE-4692-83B5-371A4D1A026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7FE95D12-27FB-486B-8BD0-BA999C5AE6D7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C4D7EA-5BAA-4109-9756-17A63842ED11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CA8FBE6-6496-42D7-9A21-B4C959D9A52A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33A4BF-2C1A-4A13-A8AA-00A53C2346B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5C5829-4971-4166-A21A-CD282AA03921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CEF21EC-A2A1-45DC-B4D7-AE1CAB8E4846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08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3C7501-6508-43D2-9373-3579049749E4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F6E50EC-04F4-4A02-B0F2-0251E5509200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BE603F9-3178-41DD-8F03-880A00ADD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FAB51C0-25E8-4B8B-AB9E-044309B6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DF37812D-DAC2-411D-AFB6-0A299D4B1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3E727F82-20A4-4C17-A564-3FBC33E15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DA882499-515C-468C-882B-33EE905F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27124EEB-E276-4355-8285-DB111D682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17C8EF45-C668-4EBF-B778-252A2B120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D632BE9-9FCF-4D48-8A60-79CCFD36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2F0BD5-7846-4A30-8C20-08F547E0841D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1196D365-DCB5-4FF2-9906-BE5D5E2CDA95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485A15-6670-408D-92C8-B96BC2BD188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754416-7BCE-460D-B035-FC00413301C9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67473-0BFE-4A1D-B66A-C486E7EF893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E8ACD7-D167-482C-82D7-056587DE3680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0D8E5-747D-445C-9BCD-ECEF3E1C964F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0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陈勇</dc:creator>
  <cp:lastModifiedBy>陈勇</cp:lastModifiedBy>
  <cp:revision>11</cp:revision>
  <dcterms:created xsi:type="dcterms:W3CDTF">2020-04-08T07:06:00Z</dcterms:created>
  <dcterms:modified xsi:type="dcterms:W3CDTF">2020-04-08T10:32:08Z</dcterms:modified>
</cp:coreProperties>
</file>