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勇" initials="陈勇" lastIdx="1" clrIdx="0">
    <p:extLst>
      <p:ext uri="{19B8F6BF-5375-455C-9EA6-DF929625EA0E}">
        <p15:presenceInfo xmlns:p15="http://schemas.microsoft.com/office/powerpoint/2012/main" userId="S-1-5-21-2187598982-3263042707-1567579513-1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B624C-0B87-4F58-A302-2B3D0538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DCBF-F637-4FC6-A3DA-BD82DE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7ABE9-40D3-47C3-B8CA-8FAB9C98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B7BA1-A546-4CA6-90EA-31A923B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F738-07D7-4D8D-82CB-505860CF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AC2C-3AB5-465C-9074-17D124E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7FB89-90B7-46C1-B963-7D066C95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AF8AD-5050-427F-8759-4C71AD7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878E2-A403-4925-8B12-19E7B4C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78A6-7FF1-402E-94BF-FCC5EBD5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8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51DA3-D7ED-4ED3-A8E4-1D2E30DF6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AF942-870B-42A5-8254-2956A557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3B805-1581-44AD-A1BE-F470FBE6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9FEE-860C-4D0B-8886-E4E8796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1F9AA-221B-40B2-A5B9-FB87B8D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E02A-38F4-413F-97B6-D2F60C44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6467-8B79-4520-9A46-E0475180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0B95-017D-4705-A450-E99996E8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0E542-4C34-4C0C-9227-C40C0DD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A305-EA07-41D3-87A7-45807273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DF94-B0C9-4E36-B7A1-432B15F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0DE5D-28B8-4E06-9DEF-DDAF4669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27EA7-6F14-4202-A518-1B055188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36224-0B21-4DEF-93B1-FEF3AED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0E10-E2E9-4BA8-8C12-C0B66E1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1098-7C77-474A-8509-2D453F48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B31DA-2349-4E34-8467-C6A4F9212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EB1E2-ED52-4499-9D97-8ED2DF84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7B6A0-6066-40AE-882F-C3BB1DBB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A8F22-B31A-4D38-A8B9-D637F61E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5730A-3254-4AAC-A10B-12812AAB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6435-9E29-4E1C-8548-2B4848FA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382D8-A659-4172-A7E7-E1BA265E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1E1CA-488D-42A2-9A8E-E6ACC671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E30CC-74B2-4735-9DA9-CD5085FC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BEF7B-18C0-4F6B-BFA9-A7FD153BC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8CAFA-9736-419E-A398-B070AF9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C78F0-74B5-4828-8A95-34A5B2E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04C2-16A4-4CF2-A33B-5A417FF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6162F-3137-4406-83FA-ACBC2B8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94E00-758F-4483-8BED-DFA1CD39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7838B-0887-4912-B343-BB277C12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88BDA-5277-499B-B704-9BD49ECF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D78-83EE-4FE9-8E51-2C8FFC95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2C4F7-BDBB-4304-808E-5F535F3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5F972-5A4A-476E-8EF0-8ACD9B23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86CCA-77D5-4ADF-8138-13967B71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1044E-42B3-4CB6-ABDC-C64BACEC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CF157-CB3A-41C8-8736-0E8481C8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3FC79-269B-47D4-9CC2-8EC0E36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C6FEC-F702-492E-ADBE-94042C7E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C16F-0CE9-4C67-95BB-DEE652BF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A496-283A-44D8-B2BE-D652714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FB0C0-774B-4764-A124-F7D038B8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84A97-0A45-4F62-A577-D45FC03B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BB421-CEE0-4628-9DEA-E55DE91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0F4F0-5DBD-43BB-BCE4-B79FD2C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86F01-6F3B-4390-90FC-E1AC6E0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0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5616B-A610-47A4-A80E-C16440B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50A2F-BA21-4559-8964-7C49D483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5219-0A2E-4DAC-BCEF-A6A64E41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A78B-305F-40B1-AA0A-4A7B2A823B23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2B527-2685-4690-87D7-44CF4603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590C7-E7B8-46CA-9A80-EC4F8E80B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C2FB-5BA5-43B6-A324-9C2E199CD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C83E5E8-C0F5-4688-BB39-0CCC473A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328" y="2060719"/>
            <a:ext cx="849745" cy="840458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77263F0-2A31-4912-A78B-6F6F54CE6C55}"/>
              </a:ext>
            </a:extLst>
          </p:cNvPr>
          <p:cNvCxnSpPr>
            <a:cxnSpLocks/>
          </p:cNvCxnSpPr>
          <p:nvPr/>
        </p:nvCxnSpPr>
        <p:spPr>
          <a:xfrm>
            <a:off x="9530856" y="727178"/>
            <a:ext cx="1648938" cy="106059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70F8723-2DB9-476A-9F71-30870B45188E}"/>
              </a:ext>
            </a:extLst>
          </p:cNvPr>
          <p:cNvSpPr txBox="1"/>
          <p:nvPr/>
        </p:nvSpPr>
        <p:spPr>
          <a:xfrm>
            <a:off x="10735442" y="37471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0.9</a:t>
            </a:r>
            <a:endParaRPr lang="zh-CN" altLang="en-US" sz="1600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8415C33-9978-4649-86A6-FD08C39F263E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58B055F-6AC0-4DA7-B26A-2CF20745065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C866926-4370-4E80-8445-3B135012D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897CFF9-6049-4AB3-B659-9B865AC2C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F029554-086E-4B6B-AE01-5928EDFAB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D33A61C-D4C6-4EC7-A38B-D8F207F5D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2F7DB738-C8BF-4AAD-B68A-D3F633FF3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90D6749-2487-44E9-B634-2758FB83E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F02D6D4B-1FD5-443B-B735-697570BA4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9B7A7C9C-C252-4EFB-A42B-8D482F993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B403D3F-3F13-41FE-A6EF-B933CAF8374F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 descr="0.3">
              <a:extLst>
                <a:ext uri="{FF2B5EF4-FFF2-40B4-BE49-F238E27FC236}">
                  <a16:creationId xmlns:a16="http://schemas.microsoft.com/office/drawing/2014/main" id="{520BD3E0-B727-411C-879A-3890A536E5E1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24299F5-7433-448E-A07F-C8896403B31E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E32BF7C-A63E-44C7-A369-BE113742836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CFCCE69-5182-4978-A4D9-75BF1B6034E0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82A7E1B-5E48-452A-B6FD-CEB8F469B993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2E0F84F-C8F9-40B1-B820-918291FAAEB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59B8178-2C20-43B9-B477-550898708BE2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B10A373-CDD0-41D5-9A25-9443C2DFA6D4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14D6EB8-7085-4456-B6A5-D23D8E3D3EBE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E7755D4-4165-489B-8D7A-4CBB7FA7AA94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311949E-A36D-40F3-AF03-4C281A55CC23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5019612-0A65-4465-90C2-09F5E4840205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018988C-F4DE-42FF-9F73-F8126B8F989B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99AAF49-7DCB-477C-A5A3-7DDB02C922AA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06E5C7A-CF72-474E-84AB-DBF2BC936EB1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43407E-E985-4E15-92DB-D7AB42A65510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7719A3-34B5-416A-899B-203C27F24EE1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78293F4-2846-4D72-B7FD-755904724330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89FDF8F-52D1-47EF-8C55-D7F72B3C20CD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C34E5EB-B2EB-4A1C-8751-1DD52ED23446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9B45E27-1E33-4F99-85DB-AB73EA2DA711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5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292887-59E1-4CE5-83BB-7C194822D1D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9AAD985-10C5-47E5-8F5E-BC8A93B405E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F50968A9-2C20-41FA-A288-A15C977E3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9B44F4E5-A274-453B-85E7-5BD0044A1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890BD11E-BFE7-43D8-AAEE-EB7E3AFB0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8C9EE183-D704-4BA7-A134-8ADBFBC3C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E89765E-4709-48BD-9916-3047353F2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503E5546-3BDB-4DD5-B9B6-5CE4D0D32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78287A8B-CAEF-48D2-97F6-3115DBDF5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0E088310-E02E-4A07-8292-52D5AE96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9BD802-B769-4070-9A36-83D29BE13C2C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 descr="0.3">
              <a:extLst>
                <a:ext uri="{FF2B5EF4-FFF2-40B4-BE49-F238E27FC236}">
                  <a16:creationId xmlns:a16="http://schemas.microsoft.com/office/drawing/2014/main" id="{670A4088-D153-4B95-BDB7-AB5D70A164D6}"/>
                </a:ext>
              </a:extLst>
            </p:cNvPr>
            <p:cNvCxnSpPr>
              <a:cxnSpLocks/>
              <a:stCxn id="46" idx="3"/>
              <a:endCxn id="49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595D20D-7AB4-48F8-BB63-3CCE82EE3A52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E9CAFD1-3ECA-4621-A2EB-636D9A02597B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49765B-A3CA-4198-A7E1-69ACA0C0E6A1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86C9344-E957-4E2C-B1A2-F7D1476D7342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85F8C42-5EAE-4A55-A325-CA8E66CD77DD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C64B898-279C-4059-9B97-55AE9255E52C}"/>
                </a:ext>
              </a:extLst>
            </p:cNvPr>
            <p:cNvCxnSpPr>
              <a:cxnSpLocks/>
              <a:stCxn id="50" idx="3"/>
              <a:endCxn id="48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DC099B-1333-41EC-A2EE-DCD6E2844376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BB097F7-1DFA-4B98-843D-64DFC54515BC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8DB08A6-D27C-4EE9-8D90-E16846AF0503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45E8992-5CF9-4569-8B4B-9567D5BC6E13}"/>
                </a:ext>
              </a:extLst>
            </p:cNvPr>
            <p:cNvSpPr txBox="1"/>
            <p:nvPr/>
          </p:nvSpPr>
          <p:spPr>
            <a:xfrm>
              <a:off x="3672817" y="312749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496C837-E415-4EE9-BF5E-BDFAEE1EA9EA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3CDA0B-E659-4EB7-87EC-30DEFAD52055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92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EA2614-50F0-4B2A-8C05-770FFFFA0EA5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A65C060-2BAA-4C9A-B619-E3DC28145BBA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DAF8CD57-DC3A-485D-8356-45C7EA05A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ACB67BD2-CFA1-4946-988E-A1C3C20C8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F653E60-E67F-4E9C-8C95-813C92E05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5D840D6-13E1-413E-9DF8-6DDF9F538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4A920AB8-D4FF-473E-80FF-EEB0EF499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F91A55A9-48B9-47E0-B88A-04CABE6D7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FBC9406-9D6D-4F0E-87DF-19625C5C6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AA6320E-E936-437A-98A0-E8C216E6A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1A55604-C872-41E1-994B-5E8C28D6D0F0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48724557-386B-4766-BC7D-0965F4D6BFD4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73951F-5F7D-4E02-9555-4B91BC059CF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72F8A61-F372-49E8-A58C-B7DF19486236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2C3DCFD-ED71-4014-9AA7-08CFF848A5BB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1DAC8D-6C7C-451F-BD20-252949F3DAFC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7257F4B-D58E-4E62-BEFE-BC67EE2ACFBF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E4560E9-706D-482C-9822-460176A3B942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7ABFC71-274E-4D45-8C06-3190D9BF2CE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4F76CB-B39C-40A0-90D6-8752618D8989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AD1695-3167-47A6-AE46-0CF282E80045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CCF0E4-8CA8-48A5-A875-7287B6A5811A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BAAA3C-472D-406C-8E38-403C51D2ED00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06ADD9B-04DE-431F-942B-D9DB7E893AEC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11D54FB-2F05-4B84-BDA8-17C7FF162C8B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670D2D-FD4D-437F-B0DC-EA9ED210A8D1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D63B77-CF1E-4DBD-923E-F395D8787A64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AC4813-EB62-4DB0-8379-42DE1C3103AF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580A1A-AEFD-4E14-93B0-CFE4552C706D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CE6505-10EE-44A9-B315-7309375EB6F7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D27DD91-BA1B-44B8-8851-A81148CCB5A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3D58AC-A743-4FE3-BEA7-29280E0A44BE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7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  <a:effectLst/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0.6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0.3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0.2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0.9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Verdana" panose="020B0604030504040204" pitchFamily="34" charset="0"/>
                  <a:ea typeface="Verdana" panose="020B0604030504040204" pitchFamily="34" charset="0"/>
                </a:rPr>
                <a:t>0.8</a:t>
              </a:r>
              <a:endParaRPr lang="zh-CN" alt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8F818D6-7BD8-40EA-83AC-0DBF7193726D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530172-B71A-4A71-A4AA-98D24C1AF3BE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BD3719-33A9-462B-B8B5-0B91BD7E33BE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0.0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8F818D6-7BD8-40EA-83AC-0DBF7193726D}"/>
              </a:ext>
            </a:extLst>
          </p:cNvPr>
          <p:cNvSpPr txBox="1"/>
          <p:nvPr/>
        </p:nvSpPr>
        <p:spPr>
          <a:xfrm>
            <a:off x="1483720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530172-B71A-4A71-A4AA-98D24C1AF3BE}"/>
              </a:ext>
            </a:extLst>
          </p:cNvPr>
          <p:cNvSpPr txBox="1"/>
          <p:nvPr/>
        </p:nvSpPr>
        <p:spPr>
          <a:xfrm>
            <a:off x="1483720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BD3719-33A9-462B-B8B5-0B91BD7E33BE}"/>
              </a:ext>
            </a:extLst>
          </p:cNvPr>
          <p:cNvSpPr txBox="1"/>
          <p:nvPr/>
        </p:nvSpPr>
        <p:spPr>
          <a:xfrm>
            <a:off x="5405693" y="12835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06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8F818D6-7BD8-40EA-83AC-0DBF7193726D}"/>
              </a:ext>
            </a:extLst>
          </p:cNvPr>
          <p:cNvSpPr txBox="1"/>
          <p:nvPr/>
        </p:nvSpPr>
        <p:spPr>
          <a:xfrm>
            <a:off x="1073351" y="130912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-0.1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BD3719-33A9-462B-B8B5-0B91BD7E33BE}"/>
              </a:ext>
            </a:extLst>
          </p:cNvPr>
          <p:cNvSpPr txBox="1"/>
          <p:nvPr/>
        </p:nvSpPr>
        <p:spPr>
          <a:xfrm>
            <a:off x="5405693" y="128350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065C881-FC2F-40F6-9F4F-6D3800910521}"/>
              </a:ext>
            </a:extLst>
          </p:cNvPr>
          <p:cNvSpPr txBox="1"/>
          <p:nvPr/>
        </p:nvSpPr>
        <p:spPr>
          <a:xfrm>
            <a:off x="1097434" y="33924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-0.1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4931BB-B88A-4470-B4C5-BDA1593EA772}"/>
              </a:ext>
            </a:extLst>
          </p:cNvPr>
          <p:cNvSpPr txBox="1"/>
          <p:nvPr/>
        </p:nvSpPr>
        <p:spPr>
          <a:xfrm>
            <a:off x="1428010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A2D0E5-0173-4DBC-9962-03C105D3D675}"/>
              </a:ext>
            </a:extLst>
          </p:cNvPr>
          <p:cNvSpPr txBox="1"/>
          <p:nvPr/>
        </p:nvSpPr>
        <p:spPr>
          <a:xfrm>
            <a:off x="1489285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6C4C4B-9438-46A4-A27A-1E01E7508BC7}"/>
              </a:ext>
            </a:extLst>
          </p:cNvPr>
          <p:cNvSpPr txBox="1"/>
          <p:nvPr/>
        </p:nvSpPr>
        <p:spPr>
          <a:xfrm>
            <a:off x="5405693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4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E6D559-3E8B-43B9-ADEB-26615327FEA1}"/>
              </a:ext>
            </a:extLst>
          </p:cNvPr>
          <p:cNvGrpSpPr/>
          <p:nvPr/>
        </p:nvGrpSpPr>
        <p:grpSpPr>
          <a:xfrm>
            <a:off x="2034309" y="1001033"/>
            <a:ext cx="3369541" cy="4114323"/>
            <a:chOff x="2848347" y="1157146"/>
            <a:chExt cx="3369541" cy="411432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44A8145-4FFA-4482-BC0B-7257A1D31E06}"/>
                </a:ext>
              </a:extLst>
            </p:cNvPr>
            <p:cNvGrpSpPr/>
            <p:nvPr/>
          </p:nvGrpSpPr>
          <p:grpSpPr>
            <a:xfrm>
              <a:off x="2848347" y="1157146"/>
              <a:ext cx="3369541" cy="4114323"/>
              <a:chOff x="2885292" y="1000128"/>
              <a:chExt cx="3369541" cy="411432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BA8A1D1C-58C9-4F73-96E3-8449F01AF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3168151"/>
                <a:ext cx="860301" cy="840458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4BED936-5C0A-44E4-8365-86EF2CC6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2062310"/>
                <a:ext cx="860301" cy="840457"/>
              </a:xfrm>
              <a:prstGeom prst="rect">
                <a:avLst/>
              </a:prstGeom>
              <a:noFill/>
              <a:effectLst/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F23F4C4-4DEF-4316-96B5-97E8F9374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3" y="1000128"/>
                <a:ext cx="849745" cy="8404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FD8204D-FFC0-446B-8AD1-1154EC168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3976" y="2060719"/>
                <a:ext cx="860301" cy="840458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BC532E98-2A5F-47CA-AAC5-B663D2EC1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4532" y="3167356"/>
                <a:ext cx="860301" cy="840457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AD45FC1-1E63-437E-9415-07D62627F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94532" y="1000128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4307F62A-F21F-469F-BA1F-CE50682A3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Cutou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85292" y="4273993"/>
                <a:ext cx="849745" cy="840458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9FB47152-8989-4EF8-8F9B-586803DF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4532" y="4273993"/>
                <a:ext cx="860301" cy="840458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D4C7FF-932E-4381-A420-64946AF6894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3698093" y="1577375"/>
              <a:ext cx="1648938" cy="1060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 descr="0.3">
              <a:extLst>
                <a:ext uri="{FF2B5EF4-FFF2-40B4-BE49-F238E27FC236}">
                  <a16:creationId xmlns:a16="http://schemas.microsoft.com/office/drawing/2014/main" id="{78ED16E1-B1EF-40AA-9A83-185BE75113C5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3698093" y="1577375"/>
              <a:ext cx="165949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D98AE-49D4-4C47-99F3-65C0F2E05C84}"/>
                </a:ext>
              </a:extLst>
            </p:cNvPr>
            <p:cNvSpPr txBox="1"/>
            <p:nvPr/>
          </p:nvSpPr>
          <p:spPr>
            <a:xfrm>
              <a:off x="4304393" y="1299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5B05C-5D39-49FF-8BB9-2E560F79008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3708649" y="2637966"/>
              <a:ext cx="1638382" cy="1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DDE8C5F-472D-47C7-8935-7C1BB340C02F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 flipV="1">
              <a:off x="3708649" y="1577375"/>
              <a:ext cx="1648938" cy="21680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3973255-B32C-4986-A1C9-FBA712DA5810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708649" y="2637966"/>
              <a:ext cx="1638382" cy="11074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23DBC69-6252-4B07-83FD-156AA7E5978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3708649" y="2639557"/>
              <a:ext cx="1648938" cy="11050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8058221-3709-4F39-BC9D-406007017DA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 flipV="1">
              <a:off x="3698092" y="3744603"/>
              <a:ext cx="1659495" cy="11066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C8E5D-0BF6-4DAB-A60E-58271B08EED9}"/>
                </a:ext>
              </a:extLst>
            </p:cNvPr>
            <p:cNvSpPr txBox="1"/>
            <p:nvPr/>
          </p:nvSpPr>
          <p:spPr>
            <a:xfrm>
              <a:off x="4174130" y="175979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86E3FB-A6D4-49E2-8B55-AF9893EFD660}"/>
                </a:ext>
              </a:extLst>
            </p:cNvPr>
            <p:cNvSpPr txBox="1"/>
            <p:nvPr/>
          </p:nvSpPr>
          <p:spPr>
            <a:xfrm>
              <a:off x="3909946" y="243158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0.3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7F1F59-45FA-4D91-BF09-E20C33E79D5D}"/>
                </a:ext>
              </a:extLst>
            </p:cNvPr>
            <p:cNvSpPr txBox="1"/>
            <p:nvPr/>
          </p:nvSpPr>
          <p:spPr>
            <a:xfrm>
              <a:off x="4276090" y="406702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0.2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8DA9C8-5E8E-4A00-A085-3798181B5504}"/>
                </a:ext>
              </a:extLst>
            </p:cNvPr>
            <p:cNvSpPr txBox="1"/>
            <p:nvPr/>
          </p:nvSpPr>
          <p:spPr>
            <a:xfrm>
              <a:off x="3680522" y="3137916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78BADD-6406-44CF-9E4B-914A54BCBA07}"/>
                </a:ext>
              </a:extLst>
            </p:cNvPr>
            <p:cNvSpPr txBox="1"/>
            <p:nvPr/>
          </p:nvSpPr>
          <p:spPr>
            <a:xfrm>
              <a:off x="4740731" y="325097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0.9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89FCD8-87E3-4AB1-9F31-70DA2EDD8582}"/>
                </a:ext>
              </a:extLst>
            </p:cNvPr>
            <p:cNvSpPr txBox="1"/>
            <p:nvPr/>
          </p:nvSpPr>
          <p:spPr>
            <a:xfrm>
              <a:off x="4529175" y="278996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0.8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AD63524-6C73-46F3-A820-66F46B12EFC8}"/>
              </a:ext>
            </a:extLst>
          </p:cNvPr>
          <p:cNvSpPr txBox="1"/>
          <p:nvPr/>
        </p:nvSpPr>
        <p:spPr>
          <a:xfrm>
            <a:off x="1483720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5CC7E-56E7-4B81-85A3-82D0B7CCBC79}"/>
              </a:ext>
            </a:extLst>
          </p:cNvPr>
          <p:cNvSpPr txBox="1"/>
          <p:nvPr/>
        </p:nvSpPr>
        <p:spPr>
          <a:xfrm>
            <a:off x="1486995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0C4FAF-5D48-4141-AA08-D220C4F98EA3}"/>
              </a:ext>
            </a:extLst>
          </p:cNvPr>
          <p:cNvSpPr txBox="1"/>
          <p:nvPr/>
        </p:nvSpPr>
        <p:spPr>
          <a:xfrm>
            <a:off x="5405693" y="22630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C790B4-E988-4D7F-9B3C-A92F28FE0B44}"/>
              </a:ext>
            </a:extLst>
          </p:cNvPr>
          <p:cNvSpPr txBox="1"/>
          <p:nvPr/>
        </p:nvSpPr>
        <p:spPr>
          <a:xfrm>
            <a:off x="5405693" y="33718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73415C2-359F-49BF-826B-49C4F2E5701F}"/>
              </a:ext>
            </a:extLst>
          </p:cNvPr>
          <p:cNvSpPr txBox="1"/>
          <p:nvPr/>
        </p:nvSpPr>
        <p:spPr>
          <a:xfrm>
            <a:off x="5408968" y="45104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4931BB-B88A-4470-B4C5-BDA1593EA772}"/>
              </a:ext>
            </a:extLst>
          </p:cNvPr>
          <p:cNvSpPr txBox="1"/>
          <p:nvPr/>
        </p:nvSpPr>
        <p:spPr>
          <a:xfrm>
            <a:off x="1428010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A2D0E5-0173-4DBC-9962-03C105D3D675}"/>
              </a:ext>
            </a:extLst>
          </p:cNvPr>
          <p:cNvSpPr txBox="1"/>
          <p:nvPr/>
        </p:nvSpPr>
        <p:spPr>
          <a:xfrm>
            <a:off x="1489285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6C4C4B-9438-46A4-A27A-1E01E7508BC7}"/>
              </a:ext>
            </a:extLst>
          </p:cNvPr>
          <p:cNvSpPr txBox="1"/>
          <p:nvPr/>
        </p:nvSpPr>
        <p:spPr>
          <a:xfrm>
            <a:off x="5405693" y="12343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AD22B1-5F17-42BD-B3A2-3F08DDB8FCA0}"/>
              </a:ext>
            </a:extLst>
          </p:cNvPr>
          <p:cNvSpPr txBox="1"/>
          <p:nvPr/>
        </p:nvSpPr>
        <p:spPr>
          <a:xfrm>
            <a:off x="2965458" y="45794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无法匹配！</a:t>
            </a:r>
          </a:p>
        </p:txBody>
      </p:sp>
    </p:spTree>
    <p:extLst>
      <p:ext uri="{BB962C8B-B14F-4D97-AF65-F5344CB8AC3E}">
        <p14:creationId xmlns:p14="http://schemas.microsoft.com/office/powerpoint/2010/main" val="376539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116</Words>
  <Application>Microsoft Office PowerPoint</Application>
  <PresentationFormat>宽屏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陈勇</dc:creator>
  <cp:lastModifiedBy>陈勇</cp:lastModifiedBy>
  <cp:revision>9</cp:revision>
  <dcterms:created xsi:type="dcterms:W3CDTF">2020-04-08T07:06:00Z</dcterms:created>
  <dcterms:modified xsi:type="dcterms:W3CDTF">2020-04-08T08:45:18Z</dcterms:modified>
</cp:coreProperties>
</file>