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12"/>
  </p:notesMasterIdLst>
  <p:sldIdLst>
    <p:sldId id="269" r:id="rId4"/>
    <p:sldId id="279" r:id="rId5"/>
    <p:sldId id="271" r:id="rId6"/>
    <p:sldId id="281" r:id="rId7"/>
    <p:sldId id="282" r:id="rId8"/>
    <p:sldId id="283" r:id="rId9"/>
    <p:sldId id="280" r:id="rId10"/>
    <p:sldId id="276" r:id="rId11"/>
  </p:sldIdLst>
  <p:sldSz cx="6858000" cy="9906000" type="A4"/>
  <p:notesSz cx="6797675" cy="9928225"/>
  <p:defaultTextStyle>
    <a:defPPr>
      <a:defRPr lang="en-US"/>
    </a:defPPr>
    <a:lvl1pPr marL="0" algn="l" defTabSz="914304" rtl="0" eaLnBrk="1" latinLnBrk="0" hangingPunct="1">
      <a:defRPr sz="1800" kern="1200">
        <a:solidFill>
          <a:schemeClr val="tx1"/>
        </a:solidFill>
        <a:latin typeface="+mn-lt"/>
        <a:ea typeface="+mn-ea"/>
        <a:cs typeface="+mn-cs"/>
      </a:defRPr>
    </a:lvl1pPr>
    <a:lvl2pPr marL="457152" algn="l" defTabSz="914304" rtl="0" eaLnBrk="1" latinLnBrk="0" hangingPunct="1">
      <a:defRPr sz="1800" kern="1200">
        <a:solidFill>
          <a:schemeClr val="tx1"/>
        </a:solidFill>
        <a:latin typeface="+mn-lt"/>
        <a:ea typeface="+mn-ea"/>
        <a:cs typeface="+mn-cs"/>
      </a:defRPr>
    </a:lvl2pPr>
    <a:lvl3pPr marL="914304" algn="l" defTabSz="914304" rtl="0" eaLnBrk="1" latinLnBrk="0" hangingPunct="1">
      <a:defRPr sz="1800" kern="1200">
        <a:solidFill>
          <a:schemeClr val="tx1"/>
        </a:solidFill>
        <a:latin typeface="+mn-lt"/>
        <a:ea typeface="+mn-ea"/>
        <a:cs typeface="+mn-cs"/>
      </a:defRPr>
    </a:lvl3pPr>
    <a:lvl4pPr marL="1371455" algn="l" defTabSz="914304" rtl="0" eaLnBrk="1" latinLnBrk="0" hangingPunct="1">
      <a:defRPr sz="1800" kern="1200">
        <a:solidFill>
          <a:schemeClr val="tx1"/>
        </a:solidFill>
        <a:latin typeface="+mn-lt"/>
        <a:ea typeface="+mn-ea"/>
        <a:cs typeface="+mn-cs"/>
      </a:defRPr>
    </a:lvl4pPr>
    <a:lvl5pPr marL="1828606" algn="l" defTabSz="914304" rtl="0" eaLnBrk="1" latinLnBrk="0" hangingPunct="1">
      <a:defRPr sz="1800" kern="1200">
        <a:solidFill>
          <a:schemeClr val="tx1"/>
        </a:solidFill>
        <a:latin typeface="+mn-lt"/>
        <a:ea typeface="+mn-ea"/>
        <a:cs typeface="+mn-cs"/>
      </a:defRPr>
    </a:lvl5pPr>
    <a:lvl6pPr marL="2285758" algn="l" defTabSz="914304" rtl="0" eaLnBrk="1" latinLnBrk="0" hangingPunct="1">
      <a:defRPr sz="1800" kern="1200">
        <a:solidFill>
          <a:schemeClr val="tx1"/>
        </a:solidFill>
        <a:latin typeface="+mn-lt"/>
        <a:ea typeface="+mn-ea"/>
        <a:cs typeface="+mn-cs"/>
      </a:defRPr>
    </a:lvl6pPr>
    <a:lvl7pPr marL="2742909" algn="l" defTabSz="914304" rtl="0" eaLnBrk="1" latinLnBrk="0" hangingPunct="1">
      <a:defRPr sz="1800" kern="1200">
        <a:solidFill>
          <a:schemeClr val="tx1"/>
        </a:solidFill>
        <a:latin typeface="+mn-lt"/>
        <a:ea typeface="+mn-ea"/>
        <a:cs typeface="+mn-cs"/>
      </a:defRPr>
    </a:lvl7pPr>
    <a:lvl8pPr marL="3200061" algn="l" defTabSz="914304" rtl="0" eaLnBrk="1" latinLnBrk="0" hangingPunct="1">
      <a:defRPr sz="1800" kern="1200">
        <a:solidFill>
          <a:schemeClr val="tx1"/>
        </a:solidFill>
        <a:latin typeface="+mn-lt"/>
        <a:ea typeface="+mn-ea"/>
        <a:cs typeface="+mn-cs"/>
      </a:defRPr>
    </a:lvl8pPr>
    <a:lvl9pPr marL="3657213" algn="l" defTabSz="914304"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120">
          <p15:clr>
            <a:srgbClr val="A4A3A4"/>
          </p15:clr>
        </p15:guide>
        <p15:guide id="2" pos="2160">
          <p15:clr>
            <a:srgbClr val="A4A3A4"/>
          </p15:clr>
        </p15:guide>
      </p15:sldGuideLst>
    </p:ext>
    <p:ext uri="{2D200454-40CA-4A62-9FC3-DE9A4176ACB9}">
      <p15:notesGuideLst xmlns=""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798" autoAdjust="0"/>
  </p:normalViewPr>
  <p:slideViewPr>
    <p:cSldViewPr>
      <p:cViewPr>
        <p:scale>
          <a:sx n="108" d="100"/>
          <a:sy n="108" d="100"/>
        </p:scale>
        <p:origin x="-1896" y="-16"/>
      </p:cViewPr>
      <p:guideLst>
        <p:guide orient="horz" pos="3120"/>
        <p:guide pos="216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85" d="100"/>
          <a:sy n="85" d="100"/>
        </p:scale>
        <p:origin x="-3882" y="-9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8.xml"/><Relationship Id="rId12" Type="http://schemas.openxmlformats.org/officeDocument/2006/relationships/notesMaster" Target="notesMasters/notes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6411"/>
          </a:xfrm>
          <a:prstGeom prst="rect">
            <a:avLst/>
          </a:prstGeom>
        </p:spPr>
        <p:txBody>
          <a:bodyPr vert="horz" lIns="91432" tIns="45717" rIns="91432" bIns="45717" rtlCol="0"/>
          <a:lstStyle>
            <a:lvl1pPr algn="l">
              <a:defRPr sz="1200"/>
            </a:lvl1pPr>
          </a:lstStyle>
          <a:p>
            <a:endParaRPr lang="en-US" dirty="0"/>
          </a:p>
        </p:txBody>
      </p:sp>
      <p:sp>
        <p:nvSpPr>
          <p:cNvPr id="3" name="Date Placeholder 2"/>
          <p:cNvSpPr>
            <a:spLocks noGrp="1"/>
          </p:cNvSpPr>
          <p:nvPr>
            <p:ph type="dt" idx="1"/>
          </p:nvPr>
        </p:nvSpPr>
        <p:spPr>
          <a:xfrm>
            <a:off x="3850444" y="0"/>
            <a:ext cx="2945659" cy="496411"/>
          </a:xfrm>
          <a:prstGeom prst="rect">
            <a:avLst/>
          </a:prstGeom>
        </p:spPr>
        <p:txBody>
          <a:bodyPr vert="horz" lIns="91432" tIns="45717" rIns="91432" bIns="45717" rtlCol="0"/>
          <a:lstStyle>
            <a:lvl1pPr algn="r">
              <a:defRPr sz="1200"/>
            </a:lvl1pPr>
          </a:lstStyle>
          <a:p>
            <a:fld id="{5CEDCA30-2ED5-41C4-A072-F195EC56C9D7}" type="datetimeFigureOut">
              <a:rPr lang="en-US" smtClean="0"/>
              <a:t>30/10/14</a:t>
            </a:fld>
            <a:endParaRPr lang="en-US" dirty="0"/>
          </a:p>
        </p:txBody>
      </p:sp>
      <p:sp>
        <p:nvSpPr>
          <p:cNvPr id="4" name="Slide Image Placeholder 3"/>
          <p:cNvSpPr>
            <a:spLocks noGrp="1" noRot="1" noChangeAspect="1"/>
          </p:cNvSpPr>
          <p:nvPr>
            <p:ph type="sldImg" idx="2"/>
          </p:nvPr>
        </p:nvSpPr>
        <p:spPr>
          <a:xfrm>
            <a:off x="2111375" y="744538"/>
            <a:ext cx="2574925" cy="3722687"/>
          </a:xfrm>
          <a:prstGeom prst="rect">
            <a:avLst/>
          </a:prstGeom>
          <a:noFill/>
          <a:ln w="12700">
            <a:solidFill>
              <a:prstClr val="black"/>
            </a:solidFill>
          </a:ln>
        </p:spPr>
        <p:txBody>
          <a:bodyPr vert="horz" lIns="91432" tIns="45717" rIns="91432" bIns="45717" rtlCol="0" anchor="ctr"/>
          <a:lstStyle/>
          <a:p>
            <a:endParaRPr lang="en-US" dirty="0"/>
          </a:p>
        </p:txBody>
      </p:sp>
      <p:sp>
        <p:nvSpPr>
          <p:cNvPr id="5" name="Notes Placeholder 4"/>
          <p:cNvSpPr>
            <a:spLocks noGrp="1"/>
          </p:cNvSpPr>
          <p:nvPr>
            <p:ph type="body" sz="quarter" idx="3"/>
          </p:nvPr>
        </p:nvSpPr>
        <p:spPr>
          <a:xfrm>
            <a:off x="679768" y="4715908"/>
            <a:ext cx="5438140" cy="4467701"/>
          </a:xfrm>
          <a:prstGeom prst="rect">
            <a:avLst/>
          </a:prstGeom>
        </p:spPr>
        <p:txBody>
          <a:bodyPr vert="horz" lIns="91432" tIns="45717" rIns="91432" bIns="4571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9430092"/>
            <a:ext cx="2945659" cy="496411"/>
          </a:xfrm>
          <a:prstGeom prst="rect">
            <a:avLst/>
          </a:prstGeom>
        </p:spPr>
        <p:txBody>
          <a:bodyPr vert="horz" lIns="91432" tIns="45717" rIns="91432" bIns="45717"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50444" y="9430092"/>
            <a:ext cx="2945659" cy="496411"/>
          </a:xfrm>
          <a:prstGeom prst="rect">
            <a:avLst/>
          </a:prstGeom>
        </p:spPr>
        <p:txBody>
          <a:bodyPr vert="horz" lIns="91432" tIns="45717" rIns="91432" bIns="45717" rtlCol="0" anchor="b"/>
          <a:lstStyle>
            <a:lvl1pPr algn="r">
              <a:defRPr sz="1200"/>
            </a:lvl1pPr>
          </a:lstStyle>
          <a:p>
            <a:fld id="{E3E7E218-9473-4E4E-BA13-22C19D998763}" type="slidenum">
              <a:rPr lang="en-US" smtClean="0"/>
              <a:t>‹#›</a:t>
            </a:fld>
            <a:endParaRPr lang="en-US" dirty="0"/>
          </a:p>
        </p:txBody>
      </p:sp>
    </p:spTree>
    <p:extLst>
      <p:ext uri="{BB962C8B-B14F-4D97-AF65-F5344CB8AC3E}">
        <p14:creationId xmlns:p14="http://schemas.microsoft.com/office/powerpoint/2010/main" val="2908239174"/>
      </p:ext>
    </p:extLst>
  </p:cSld>
  <p:clrMap bg1="lt1" tx1="dk1" bg2="lt2" tx2="dk2" accent1="accent1" accent2="accent2" accent3="accent3" accent4="accent4" accent5="accent5" accent6="accent6" hlink="hlink" folHlink="folHlink"/>
  <p:notesStyle>
    <a:lvl1pPr marL="0" algn="l" defTabSz="914304" rtl="0" eaLnBrk="1" latinLnBrk="0" hangingPunct="1">
      <a:defRPr sz="1100" kern="1200">
        <a:solidFill>
          <a:schemeClr val="tx1"/>
        </a:solidFill>
        <a:latin typeface="+mn-lt"/>
        <a:ea typeface="+mn-ea"/>
        <a:cs typeface="+mn-cs"/>
      </a:defRPr>
    </a:lvl1pPr>
    <a:lvl2pPr marL="457152" algn="l" defTabSz="914304" rtl="0" eaLnBrk="1" latinLnBrk="0" hangingPunct="1">
      <a:defRPr sz="1100" kern="1200">
        <a:solidFill>
          <a:schemeClr val="tx1"/>
        </a:solidFill>
        <a:latin typeface="+mn-lt"/>
        <a:ea typeface="+mn-ea"/>
        <a:cs typeface="+mn-cs"/>
      </a:defRPr>
    </a:lvl2pPr>
    <a:lvl3pPr marL="914304" algn="l" defTabSz="914304" rtl="0" eaLnBrk="1" latinLnBrk="0" hangingPunct="1">
      <a:defRPr sz="1100" kern="1200">
        <a:solidFill>
          <a:schemeClr val="tx1"/>
        </a:solidFill>
        <a:latin typeface="+mn-lt"/>
        <a:ea typeface="+mn-ea"/>
        <a:cs typeface="+mn-cs"/>
      </a:defRPr>
    </a:lvl3pPr>
    <a:lvl4pPr marL="1371455" algn="l" defTabSz="914304" rtl="0" eaLnBrk="1" latinLnBrk="0" hangingPunct="1">
      <a:defRPr sz="1100" kern="1200">
        <a:solidFill>
          <a:schemeClr val="tx1"/>
        </a:solidFill>
        <a:latin typeface="+mn-lt"/>
        <a:ea typeface="+mn-ea"/>
        <a:cs typeface="+mn-cs"/>
      </a:defRPr>
    </a:lvl4pPr>
    <a:lvl5pPr marL="1828606" algn="l" defTabSz="914304" rtl="0" eaLnBrk="1" latinLnBrk="0" hangingPunct="1">
      <a:defRPr sz="1100" kern="1200">
        <a:solidFill>
          <a:schemeClr val="tx1"/>
        </a:solidFill>
        <a:latin typeface="+mn-lt"/>
        <a:ea typeface="+mn-ea"/>
        <a:cs typeface="+mn-cs"/>
      </a:defRPr>
    </a:lvl5pPr>
    <a:lvl6pPr marL="2285758" algn="l" defTabSz="914304" rtl="0" eaLnBrk="1" latinLnBrk="0" hangingPunct="1">
      <a:defRPr sz="1100" kern="1200">
        <a:solidFill>
          <a:schemeClr val="tx1"/>
        </a:solidFill>
        <a:latin typeface="+mn-lt"/>
        <a:ea typeface="+mn-ea"/>
        <a:cs typeface="+mn-cs"/>
      </a:defRPr>
    </a:lvl6pPr>
    <a:lvl7pPr marL="2742909" algn="l" defTabSz="914304" rtl="0" eaLnBrk="1" latinLnBrk="0" hangingPunct="1">
      <a:defRPr sz="1100" kern="1200">
        <a:solidFill>
          <a:schemeClr val="tx1"/>
        </a:solidFill>
        <a:latin typeface="+mn-lt"/>
        <a:ea typeface="+mn-ea"/>
        <a:cs typeface="+mn-cs"/>
      </a:defRPr>
    </a:lvl7pPr>
    <a:lvl8pPr marL="3200061" algn="l" defTabSz="914304" rtl="0" eaLnBrk="1" latinLnBrk="0" hangingPunct="1">
      <a:defRPr sz="1100" kern="1200">
        <a:solidFill>
          <a:schemeClr val="tx1"/>
        </a:solidFill>
        <a:latin typeface="+mn-lt"/>
        <a:ea typeface="+mn-ea"/>
        <a:cs typeface="+mn-cs"/>
      </a:defRPr>
    </a:lvl8pPr>
    <a:lvl9pPr marL="3657213" algn="l" defTabSz="914304"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11375" y="744538"/>
            <a:ext cx="2574925" cy="3722687"/>
          </a:xfrm>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10"/>
          </p:nvPr>
        </p:nvSpPr>
        <p:spPr/>
        <p:txBody>
          <a:bodyPr/>
          <a:lstStyle/>
          <a:p>
            <a:fld id="{160AAD2E-7E06-484F-A81A-76F2718A1EBB}" type="slidenum">
              <a:rPr lang="en-US" smtClean="0"/>
              <a:pPr/>
              <a:t>1</a:t>
            </a:fld>
            <a:endParaRPr lang="en-US" dirty="0"/>
          </a:p>
        </p:txBody>
      </p:sp>
    </p:spTree>
    <p:extLst>
      <p:ext uri="{BB962C8B-B14F-4D97-AF65-F5344CB8AC3E}">
        <p14:creationId xmlns:p14="http://schemas.microsoft.com/office/powerpoint/2010/main" val="3073356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11375" y="744538"/>
            <a:ext cx="2574925" cy="3722687"/>
          </a:xfrm>
        </p:spPr>
      </p:sp>
      <p:sp>
        <p:nvSpPr>
          <p:cNvPr id="3" name="Notes Placeholder 2"/>
          <p:cNvSpPr>
            <a:spLocks noGrp="1"/>
          </p:cNvSpPr>
          <p:nvPr>
            <p:ph type="body" idx="1"/>
          </p:nvPr>
        </p:nvSpPr>
        <p:spPr/>
        <p:txBody>
          <a:bodyPr/>
          <a:lstStyle/>
          <a:p>
            <a:endParaRPr lang="zh-TW" altLang="en-US"/>
          </a:p>
        </p:txBody>
      </p:sp>
      <p:sp>
        <p:nvSpPr>
          <p:cNvPr id="4" name="Slide Number Placeholder 3"/>
          <p:cNvSpPr>
            <a:spLocks noGrp="1"/>
          </p:cNvSpPr>
          <p:nvPr>
            <p:ph type="sldNum" sz="quarter" idx="10"/>
          </p:nvPr>
        </p:nvSpPr>
        <p:spPr/>
        <p:txBody>
          <a:bodyPr/>
          <a:lstStyle/>
          <a:p>
            <a:fld id="{E3E7E218-9473-4E4E-BA13-22C19D998763}" type="slidenum">
              <a:rPr lang="en-US" smtClean="0"/>
              <a:t>2</a:t>
            </a:fld>
            <a:endParaRPr lang="en-US" dirty="0"/>
          </a:p>
        </p:txBody>
      </p:sp>
    </p:spTree>
    <p:extLst>
      <p:ext uri="{BB962C8B-B14F-4D97-AF65-F5344CB8AC3E}">
        <p14:creationId xmlns:p14="http://schemas.microsoft.com/office/powerpoint/2010/main" val="849566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10"/>
          </p:nvPr>
        </p:nvSpPr>
        <p:spPr/>
        <p:txBody>
          <a:bodyPr/>
          <a:lstStyle/>
          <a:p>
            <a:fld id="{E3E7E218-9473-4E4E-BA13-22C19D998763}" type="slidenum">
              <a:rPr lang="en-US" smtClean="0"/>
              <a:t>3</a:t>
            </a:fld>
            <a:endParaRPr lang="en-US" dirty="0"/>
          </a:p>
        </p:txBody>
      </p:sp>
    </p:spTree>
    <p:extLst>
      <p:ext uri="{BB962C8B-B14F-4D97-AF65-F5344CB8AC3E}">
        <p14:creationId xmlns:p14="http://schemas.microsoft.com/office/powerpoint/2010/main" val="4236457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11375" y="744538"/>
            <a:ext cx="2574925" cy="3722687"/>
          </a:xfrm>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10"/>
          </p:nvPr>
        </p:nvSpPr>
        <p:spPr/>
        <p:txBody>
          <a:bodyPr/>
          <a:lstStyle/>
          <a:p>
            <a:fld id="{160AAD2E-7E06-484F-A81A-76F2718A1EBB}" type="slidenum">
              <a:rPr lang="en-US" smtClean="0"/>
              <a:pPr/>
              <a:t>4</a:t>
            </a:fld>
            <a:endParaRPr lang="en-US" dirty="0"/>
          </a:p>
        </p:txBody>
      </p:sp>
    </p:spTree>
    <p:extLst>
      <p:ext uri="{BB962C8B-B14F-4D97-AF65-F5344CB8AC3E}">
        <p14:creationId xmlns:p14="http://schemas.microsoft.com/office/powerpoint/2010/main" val="4230180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PA" altLang="zh-TW" noProof="0" dirty="0"/>
          </a:p>
        </p:txBody>
      </p:sp>
      <p:sp>
        <p:nvSpPr>
          <p:cNvPr id="4" name="Slide Number Placeholder 3"/>
          <p:cNvSpPr>
            <a:spLocks noGrp="1"/>
          </p:cNvSpPr>
          <p:nvPr>
            <p:ph type="sldNum" sz="quarter" idx="10"/>
          </p:nvPr>
        </p:nvSpPr>
        <p:spPr/>
        <p:txBody>
          <a:bodyPr/>
          <a:lstStyle/>
          <a:p>
            <a:fld id="{E3E7E218-9473-4E4E-BA13-22C19D998763}" type="slidenum">
              <a:rPr lang="en-US" smtClean="0"/>
              <a:t>6</a:t>
            </a:fld>
            <a:endParaRPr lang="en-US" dirty="0"/>
          </a:p>
        </p:txBody>
      </p:sp>
    </p:spTree>
    <p:extLst>
      <p:ext uri="{BB962C8B-B14F-4D97-AF65-F5344CB8AC3E}">
        <p14:creationId xmlns:p14="http://schemas.microsoft.com/office/powerpoint/2010/main" val="959606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7689" y="2751668"/>
            <a:ext cx="5761435" cy="2200604"/>
          </a:xfrm>
        </p:spPr>
        <p:txBody>
          <a:bodyPr>
            <a:noAutofit/>
          </a:bodyPr>
          <a:lstStyle>
            <a:lvl1pPr>
              <a:lnSpc>
                <a:spcPct val="90000"/>
              </a:lnSpc>
              <a:defRPr sz="5400">
                <a:latin typeface="+mj-lt"/>
              </a:defRPr>
            </a:lvl1pPr>
          </a:lstStyle>
          <a:p>
            <a:r>
              <a:rPr lang="en-US" altLang="zh-TW" smtClean="0"/>
              <a:t>Click to edit Master title style</a:t>
            </a:r>
            <a:endParaRPr lang="en-US" dirty="0"/>
          </a:p>
        </p:txBody>
      </p:sp>
      <p:sp>
        <p:nvSpPr>
          <p:cNvPr id="3" name="Subtitle 2"/>
          <p:cNvSpPr>
            <a:spLocks noGrp="1"/>
          </p:cNvSpPr>
          <p:nvPr>
            <p:ph type="subTitle" idx="1"/>
          </p:nvPr>
        </p:nvSpPr>
        <p:spPr>
          <a:xfrm>
            <a:off x="547689" y="6276095"/>
            <a:ext cx="5761435" cy="666849"/>
          </a:xfrm>
        </p:spPr>
        <p:txBody>
          <a:bodyPr>
            <a:noAutofit/>
          </a:bodyPr>
          <a:lstStyle>
            <a:lvl1pPr marL="0" indent="0" algn="l">
              <a:lnSpc>
                <a:spcPct val="90000"/>
              </a:lnSpc>
              <a:spcBef>
                <a:spcPts val="0"/>
              </a:spcBef>
              <a:buNone/>
              <a:defRPr>
                <a:solidFill>
                  <a:schemeClr val="tx1">
                    <a:tint val="75000"/>
                  </a:schemeClr>
                </a:solidFill>
              </a:defRPr>
            </a:lvl1pPr>
            <a:lvl2pPr marL="457133" indent="0" algn="ctr">
              <a:buNone/>
              <a:defRPr>
                <a:solidFill>
                  <a:schemeClr val="tx1">
                    <a:tint val="75000"/>
                  </a:schemeClr>
                </a:solidFill>
              </a:defRPr>
            </a:lvl2pPr>
            <a:lvl3pPr marL="914267" indent="0" algn="ctr">
              <a:buNone/>
              <a:defRPr>
                <a:solidFill>
                  <a:schemeClr val="tx1">
                    <a:tint val="75000"/>
                  </a:schemeClr>
                </a:solidFill>
              </a:defRPr>
            </a:lvl3pPr>
            <a:lvl4pPr marL="1371400" indent="0" algn="ctr">
              <a:buNone/>
              <a:defRPr>
                <a:solidFill>
                  <a:schemeClr val="tx1">
                    <a:tint val="75000"/>
                  </a:schemeClr>
                </a:solidFill>
              </a:defRPr>
            </a:lvl4pPr>
            <a:lvl5pPr marL="1828533" indent="0" algn="ctr">
              <a:buNone/>
              <a:defRPr>
                <a:solidFill>
                  <a:schemeClr val="tx1">
                    <a:tint val="75000"/>
                  </a:schemeClr>
                </a:solidFill>
              </a:defRPr>
            </a:lvl5pPr>
            <a:lvl6pPr marL="2285667" indent="0" algn="ctr">
              <a:buNone/>
              <a:defRPr>
                <a:solidFill>
                  <a:schemeClr val="tx1">
                    <a:tint val="75000"/>
                  </a:schemeClr>
                </a:solidFill>
              </a:defRPr>
            </a:lvl6pPr>
            <a:lvl7pPr marL="2742799" indent="0" algn="ctr">
              <a:buNone/>
              <a:defRPr>
                <a:solidFill>
                  <a:schemeClr val="tx1">
                    <a:tint val="75000"/>
                  </a:schemeClr>
                </a:solidFill>
              </a:defRPr>
            </a:lvl7pPr>
            <a:lvl8pPr marL="3199934" indent="0" algn="ctr">
              <a:buNone/>
              <a:defRPr>
                <a:solidFill>
                  <a:schemeClr val="tx1">
                    <a:tint val="75000"/>
                  </a:schemeClr>
                </a:solidFill>
              </a:defRPr>
            </a:lvl8pPr>
            <a:lvl9pPr marL="3657067" indent="0" algn="ctr">
              <a:buNone/>
              <a:defRPr>
                <a:solidFill>
                  <a:schemeClr val="tx1">
                    <a:tint val="75000"/>
                  </a:schemeClr>
                </a:solidFill>
              </a:defRPr>
            </a:lvl9pPr>
          </a:lstStyle>
          <a:p>
            <a:r>
              <a:rPr lang="en-US" altLang="zh-TW" smtClean="0"/>
              <a:t>Click to edit Master subtitle style</a:t>
            </a:r>
            <a:endParaRPr lang="en-US" dirty="0"/>
          </a:p>
        </p:txBody>
      </p:sp>
    </p:spTree>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2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ltLang="zh-TW" smtClean="0"/>
              <a:t>Click to edit Master title style</a:t>
            </a:r>
            <a:endParaRPr lang="en-US" dirty="0"/>
          </a:p>
        </p:txBody>
      </p:sp>
      <p:sp>
        <p:nvSpPr>
          <p:cNvPr id="6" name="Text Placeholder 5"/>
          <p:cNvSpPr>
            <a:spLocks noGrp="1"/>
          </p:cNvSpPr>
          <p:nvPr>
            <p:ph type="body" sz="quarter" idx="10"/>
          </p:nvPr>
        </p:nvSpPr>
        <p:spPr bwMode="white">
          <a:xfrm>
            <a:off x="285750" y="2038913"/>
            <a:ext cx="6286500" cy="2135969"/>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Tree>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3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ltLang="zh-TW" smtClean="0"/>
              <a:t>Click to edit Master title style</a:t>
            </a:r>
            <a:endParaRPr lang="en-US" dirty="0"/>
          </a:p>
        </p:txBody>
      </p:sp>
      <p:sp>
        <p:nvSpPr>
          <p:cNvPr id="6" name="Text Placeholder 5"/>
          <p:cNvSpPr>
            <a:spLocks noGrp="1"/>
          </p:cNvSpPr>
          <p:nvPr>
            <p:ph type="body" sz="quarter" idx="10"/>
          </p:nvPr>
        </p:nvSpPr>
        <p:spPr bwMode="white">
          <a:xfrm>
            <a:off x="285750" y="2038913"/>
            <a:ext cx="6286500" cy="2135969"/>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
        <p:nvSpPr>
          <p:cNvPr id="4" name="Text Placeholder 6"/>
          <p:cNvSpPr>
            <a:spLocks noGrp="1"/>
          </p:cNvSpPr>
          <p:nvPr>
            <p:ph type="body" sz="quarter" idx="11"/>
          </p:nvPr>
        </p:nvSpPr>
        <p:spPr>
          <a:xfrm>
            <a:off x="1" y="9011710"/>
            <a:ext cx="6858001" cy="894292"/>
          </a:xfrm>
          <a:solidFill>
            <a:srgbClr val="FFFF99"/>
          </a:solidFill>
        </p:spPr>
        <p:txBody>
          <a:bodyPr wrap="square" lIns="152378" tIns="76189" rIns="152378" bIns="76189" anchor="b" anchorCtr="0">
            <a:noAutofit/>
          </a:bodyPr>
          <a:lstStyle>
            <a:lvl1pPr algn="r">
              <a:buFont typeface="Arial" pitchFamily="34" charset="0"/>
              <a:buNone/>
              <a:defRPr>
                <a:solidFill>
                  <a:srgbClr val="000000"/>
                </a:solidFill>
                <a:effectLst/>
                <a:latin typeface="+mj-lt"/>
              </a:defRPr>
            </a:lvl1pPr>
          </a:lstStyle>
          <a:p>
            <a:pPr lvl="0"/>
            <a:r>
              <a:rPr lang="en-US" altLang="zh-TW" smtClean="0"/>
              <a:t>Click to edit Master text styles</a:t>
            </a:r>
          </a:p>
        </p:txBody>
      </p:sp>
    </p:spTree>
  </p:cSld>
  <p:clrMapOvr>
    <a:masterClrMapping/>
  </p:clrMapOvr>
  <p:transition xmlns:p14="http://schemas.microsoft.com/office/powerpoint/2010/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026914" y="938607"/>
            <a:ext cx="5282406" cy="2200602"/>
          </a:xfrm>
        </p:spPr>
        <p:txBody>
          <a:bodyPr anchor="ctr" anchorCtr="0">
            <a:noAutofit/>
          </a:bodyPr>
          <a:lstStyle>
            <a:lvl1pPr>
              <a:lnSpc>
                <a:spcPct val="90000"/>
              </a:lnSpc>
              <a:defRPr sz="5400"/>
            </a:lvl1pPr>
          </a:lstStyle>
          <a:p>
            <a:r>
              <a:rPr lang="en-US" altLang="zh-TW" smtClean="0"/>
              <a:t>Click to edit Master title style</a:t>
            </a:r>
            <a:endParaRPr lang="en-US" dirty="0"/>
          </a:p>
        </p:txBody>
      </p:sp>
      <p:sp>
        <p:nvSpPr>
          <p:cNvPr id="3" name="Subtitle 2"/>
          <p:cNvSpPr>
            <a:spLocks noGrp="1"/>
          </p:cNvSpPr>
          <p:nvPr>
            <p:ph type="subTitle" idx="1"/>
          </p:nvPr>
        </p:nvSpPr>
        <p:spPr>
          <a:xfrm>
            <a:off x="1026717" y="6276095"/>
            <a:ext cx="5282406" cy="666849"/>
          </a:xfrm>
        </p:spPr>
        <p:txBody>
          <a:bodyPr>
            <a:noAutofit/>
          </a:bodyPr>
          <a:lstStyle>
            <a:lvl1pPr marL="0" indent="0" algn="l">
              <a:lnSpc>
                <a:spcPct val="90000"/>
              </a:lnSpc>
              <a:spcBef>
                <a:spcPts val="0"/>
              </a:spcBef>
              <a:buNone/>
              <a:defRPr>
                <a:solidFill>
                  <a:schemeClr val="tx1">
                    <a:tint val="75000"/>
                  </a:schemeClr>
                </a:solidFill>
              </a:defRPr>
            </a:lvl1pPr>
            <a:lvl2pPr marL="457133" indent="0" algn="ctr">
              <a:buNone/>
              <a:defRPr>
                <a:solidFill>
                  <a:schemeClr val="tx1">
                    <a:tint val="75000"/>
                  </a:schemeClr>
                </a:solidFill>
              </a:defRPr>
            </a:lvl2pPr>
            <a:lvl3pPr marL="914267" indent="0" algn="ctr">
              <a:buNone/>
              <a:defRPr>
                <a:solidFill>
                  <a:schemeClr val="tx1">
                    <a:tint val="75000"/>
                  </a:schemeClr>
                </a:solidFill>
              </a:defRPr>
            </a:lvl3pPr>
            <a:lvl4pPr marL="1371400" indent="0" algn="ctr">
              <a:buNone/>
              <a:defRPr>
                <a:solidFill>
                  <a:schemeClr val="tx1">
                    <a:tint val="75000"/>
                  </a:schemeClr>
                </a:solidFill>
              </a:defRPr>
            </a:lvl4pPr>
            <a:lvl5pPr marL="1828533" indent="0" algn="ctr">
              <a:buNone/>
              <a:defRPr>
                <a:solidFill>
                  <a:schemeClr val="tx1">
                    <a:tint val="75000"/>
                  </a:schemeClr>
                </a:solidFill>
              </a:defRPr>
            </a:lvl5pPr>
            <a:lvl6pPr marL="2285667" indent="0" algn="ctr">
              <a:buNone/>
              <a:defRPr>
                <a:solidFill>
                  <a:schemeClr val="tx1">
                    <a:tint val="75000"/>
                  </a:schemeClr>
                </a:solidFill>
              </a:defRPr>
            </a:lvl6pPr>
            <a:lvl7pPr marL="2742799" indent="0" algn="ctr">
              <a:buNone/>
              <a:defRPr>
                <a:solidFill>
                  <a:schemeClr val="tx1">
                    <a:tint val="75000"/>
                  </a:schemeClr>
                </a:solidFill>
              </a:defRPr>
            </a:lvl7pPr>
            <a:lvl8pPr marL="3199934" indent="0" algn="ctr">
              <a:buNone/>
              <a:defRPr>
                <a:solidFill>
                  <a:schemeClr val="tx1">
                    <a:tint val="75000"/>
                  </a:schemeClr>
                </a:solidFill>
              </a:defRPr>
            </a:lvl8pPr>
            <a:lvl9pPr marL="3657067" indent="0" algn="ctr">
              <a:buNone/>
              <a:defRPr>
                <a:solidFill>
                  <a:schemeClr val="tx1">
                    <a:tint val="75000"/>
                  </a:schemeClr>
                </a:solidFill>
              </a:defRPr>
            </a:lvl9pPr>
          </a:lstStyle>
          <a:p>
            <a:r>
              <a:rPr lang="en-US" altLang="zh-TW" smtClean="0"/>
              <a:t>Click to edit Master subtitle style</a:t>
            </a:r>
            <a:endParaRPr lang="en-US" dirty="0"/>
          </a:p>
        </p:txBody>
      </p:sp>
      <p:sp>
        <p:nvSpPr>
          <p:cNvPr id="7" name="Text Placeholder 6"/>
          <p:cNvSpPr>
            <a:spLocks noGrp="1"/>
          </p:cNvSpPr>
          <p:nvPr>
            <p:ph type="body" sz="quarter" idx="10" hasCustomPrompt="1"/>
          </p:nvPr>
        </p:nvSpPr>
        <p:spPr>
          <a:xfrm>
            <a:off x="541536" y="3402896"/>
            <a:ext cx="5767586" cy="2000547"/>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541736" y="2751668"/>
            <a:ext cx="6030516" cy="252376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026914" y="938607"/>
            <a:ext cx="5282406" cy="2200602"/>
          </a:xfrm>
        </p:spPr>
        <p:txBody>
          <a:bodyPr anchor="ctr" anchorCtr="0">
            <a:noAutofit/>
          </a:bodyPr>
          <a:lstStyle>
            <a:lvl1pPr>
              <a:lnSpc>
                <a:spcPct val="90000"/>
              </a:lnSpc>
              <a:defRPr sz="5400"/>
            </a:lvl1pPr>
          </a:lstStyle>
          <a:p>
            <a:r>
              <a:rPr lang="en-US" altLang="zh-TW" smtClean="0"/>
              <a:t>Click to edit Master title style</a:t>
            </a:r>
            <a:endParaRPr lang="en-US" dirty="0"/>
          </a:p>
        </p:txBody>
      </p:sp>
      <p:sp>
        <p:nvSpPr>
          <p:cNvPr id="3" name="Subtitle 2"/>
          <p:cNvSpPr>
            <a:spLocks noGrp="1"/>
          </p:cNvSpPr>
          <p:nvPr>
            <p:ph type="subTitle" idx="1"/>
          </p:nvPr>
        </p:nvSpPr>
        <p:spPr>
          <a:xfrm>
            <a:off x="1026717" y="6276095"/>
            <a:ext cx="5282406" cy="666849"/>
          </a:xfrm>
        </p:spPr>
        <p:txBody>
          <a:bodyPr>
            <a:noAutofit/>
          </a:bodyPr>
          <a:lstStyle>
            <a:lvl1pPr marL="0" indent="0" algn="l">
              <a:lnSpc>
                <a:spcPct val="90000"/>
              </a:lnSpc>
              <a:spcBef>
                <a:spcPts val="0"/>
              </a:spcBef>
              <a:buNone/>
              <a:defRPr>
                <a:solidFill>
                  <a:schemeClr val="tx1">
                    <a:tint val="75000"/>
                  </a:schemeClr>
                </a:solidFill>
              </a:defRPr>
            </a:lvl1pPr>
            <a:lvl2pPr marL="457133" indent="0" algn="ctr">
              <a:buNone/>
              <a:defRPr>
                <a:solidFill>
                  <a:schemeClr val="tx1">
                    <a:tint val="75000"/>
                  </a:schemeClr>
                </a:solidFill>
              </a:defRPr>
            </a:lvl2pPr>
            <a:lvl3pPr marL="914267" indent="0" algn="ctr">
              <a:buNone/>
              <a:defRPr>
                <a:solidFill>
                  <a:schemeClr val="tx1">
                    <a:tint val="75000"/>
                  </a:schemeClr>
                </a:solidFill>
              </a:defRPr>
            </a:lvl3pPr>
            <a:lvl4pPr marL="1371400" indent="0" algn="ctr">
              <a:buNone/>
              <a:defRPr>
                <a:solidFill>
                  <a:schemeClr val="tx1">
                    <a:tint val="75000"/>
                  </a:schemeClr>
                </a:solidFill>
              </a:defRPr>
            </a:lvl4pPr>
            <a:lvl5pPr marL="1828533" indent="0" algn="ctr">
              <a:buNone/>
              <a:defRPr>
                <a:solidFill>
                  <a:schemeClr val="tx1">
                    <a:tint val="75000"/>
                  </a:schemeClr>
                </a:solidFill>
              </a:defRPr>
            </a:lvl5pPr>
            <a:lvl6pPr marL="2285667" indent="0" algn="ctr">
              <a:buNone/>
              <a:defRPr>
                <a:solidFill>
                  <a:schemeClr val="tx1">
                    <a:tint val="75000"/>
                  </a:schemeClr>
                </a:solidFill>
              </a:defRPr>
            </a:lvl6pPr>
            <a:lvl7pPr marL="2742799" indent="0" algn="ctr">
              <a:buNone/>
              <a:defRPr>
                <a:solidFill>
                  <a:schemeClr val="tx1">
                    <a:tint val="75000"/>
                  </a:schemeClr>
                </a:solidFill>
              </a:defRPr>
            </a:lvl7pPr>
            <a:lvl8pPr marL="3199934" indent="0" algn="ctr">
              <a:buNone/>
              <a:defRPr>
                <a:solidFill>
                  <a:schemeClr val="tx1">
                    <a:tint val="75000"/>
                  </a:schemeClr>
                </a:solidFill>
              </a:defRPr>
            </a:lvl8pPr>
            <a:lvl9pPr marL="3657067" indent="0" algn="ctr">
              <a:buNone/>
              <a:defRPr>
                <a:solidFill>
                  <a:schemeClr val="tx1">
                    <a:tint val="75000"/>
                  </a:schemeClr>
                </a:solidFill>
              </a:defRPr>
            </a:lvl9pPr>
          </a:lstStyle>
          <a:p>
            <a:r>
              <a:rPr lang="en-US" altLang="zh-TW" smtClean="0"/>
              <a:t>Click to edit Master subtitle style</a:t>
            </a:r>
            <a:endParaRPr lang="en-US" dirty="0"/>
          </a:p>
        </p:txBody>
      </p:sp>
      <p:sp>
        <p:nvSpPr>
          <p:cNvPr id="7" name="Text Placeholder 6"/>
          <p:cNvSpPr>
            <a:spLocks noGrp="1"/>
          </p:cNvSpPr>
          <p:nvPr>
            <p:ph type="body" sz="quarter" idx="10" hasCustomPrompt="1"/>
          </p:nvPr>
        </p:nvSpPr>
        <p:spPr>
          <a:xfrm>
            <a:off x="541536" y="3402896"/>
            <a:ext cx="5767586" cy="2000547"/>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en-US" dirty="0"/>
          </a:p>
        </p:txBody>
      </p:sp>
      <p:sp>
        <p:nvSpPr>
          <p:cNvPr id="6" name="Text Placeholder 5"/>
          <p:cNvSpPr>
            <a:spLocks noGrp="1"/>
          </p:cNvSpPr>
          <p:nvPr>
            <p:ph type="body" sz="quarter" idx="10"/>
          </p:nvPr>
        </p:nvSpPr>
        <p:spPr>
          <a:xfrm>
            <a:off x="285750" y="2038910"/>
            <a:ext cx="6286500" cy="21359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Tree>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en-US"/>
          </a:p>
        </p:txBody>
      </p:sp>
      <p:sp>
        <p:nvSpPr>
          <p:cNvPr id="3" name="Content Placeholder 2"/>
          <p:cNvSpPr>
            <a:spLocks noGrp="1"/>
          </p:cNvSpPr>
          <p:nvPr>
            <p:ph idx="1"/>
          </p:nvPr>
        </p:nvSpPr>
        <p:spPr>
          <a:xfrm>
            <a:off x="285750" y="2040821"/>
            <a:ext cx="6286500" cy="21359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Tree>
  </p:cSld>
  <p:clrMapOvr>
    <a:masterClrMapping/>
  </p:clrMapOvr>
  <p:transition xmlns:p14="http://schemas.microsoft.com/office/powerpoint/2010/mai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en-US"/>
          </a:p>
        </p:txBody>
      </p:sp>
      <p:sp>
        <p:nvSpPr>
          <p:cNvPr id="3" name="Content Placeholder 2"/>
          <p:cNvSpPr>
            <a:spLocks noGrp="1"/>
          </p:cNvSpPr>
          <p:nvPr>
            <p:ph sz="half" idx="1"/>
          </p:nvPr>
        </p:nvSpPr>
        <p:spPr>
          <a:xfrm>
            <a:off x="285750" y="2038910"/>
            <a:ext cx="3086100" cy="2129814"/>
          </a:xfrm>
        </p:spPr>
        <p:txBody>
          <a:bodyPr/>
          <a:lstStyle>
            <a:lvl1pPr marL="339940" indent="-339940">
              <a:lnSpc>
                <a:spcPct val="90000"/>
              </a:lnSpc>
              <a:defRPr sz="2800"/>
            </a:lvl1pPr>
            <a:lvl2pPr marL="673267" indent="-325389">
              <a:lnSpc>
                <a:spcPct val="90000"/>
              </a:lnSpc>
              <a:defRPr sz="2400"/>
            </a:lvl2pPr>
            <a:lvl3pPr marL="953684" indent="-288354">
              <a:lnSpc>
                <a:spcPct val="90000"/>
              </a:lnSpc>
              <a:defRPr sz="2000"/>
            </a:lvl3pPr>
            <a:lvl4pPr marL="1227488" indent="-273805">
              <a:lnSpc>
                <a:spcPct val="90000"/>
              </a:lnSpc>
              <a:defRPr sz="1800"/>
            </a:lvl4pPr>
            <a:lvl5pPr marL="1515842" indent="-280418">
              <a:lnSpc>
                <a:spcPct val="90000"/>
              </a:lnSpc>
              <a:defRPr sz="1800"/>
            </a:lvl5pPr>
            <a:lvl6pPr>
              <a:defRPr sz="1800"/>
            </a:lvl6pPr>
            <a:lvl7pPr>
              <a:defRPr sz="1800"/>
            </a:lvl7pPr>
            <a:lvl8pPr>
              <a:defRPr sz="1800"/>
            </a:lvl8pPr>
            <a:lvl9pPr>
              <a:defRPr sz="18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
        <p:nvSpPr>
          <p:cNvPr id="4" name="Content Placeholder 3"/>
          <p:cNvSpPr>
            <a:spLocks noGrp="1"/>
          </p:cNvSpPr>
          <p:nvPr>
            <p:ph sz="half" idx="2"/>
          </p:nvPr>
        </p:nvSpPr>
        <p:spPr>
          <a:xfrm>
            <a:off x="3486150" y="2038910"/>
            <a:ext cx="3086100" cy="2129814"/>
          </a:xfrm>
        </p:spPr>
        <p:txBody>
          <a:bodyPr/>
          <a:lstStyle>
            <a:lvl1pPr marL="347877" indent="-347877">
              <a:lnSpc>
                <a:spcPct val="90000"/>
              </a:lnSpc>
              <a:defRPr sz="2800"/>
            </a:lvl1pPr>
            <a:lvl2pPr marL="673267" indent="-339940">
              <a:lnSpc>
                <a:spcPct val="90000"/>
              </a:lnSpc>
              <a:defRPr sz="2400"/>
            </a:lvl2pPr>
            <a:lvl3pPr marL="961621" indent="-302903">
              <a:lnSpc>
                <a:spcPct val="90000"/>
              </a:lnSpc>
              <a:defRPr sz="2000"/>
            </a:lvl3pPr>
            <a:lvl4pPr marL="1227488" indent="-265868">
              <a:lnSpc>
                <a:spcPct val="90000"/>
              </a:lnSpc>
              <a:defRPr sz="1800"/>
            </a:lvl4pPr>
            <a:lvl5pPr marL="1515842" indent="-273805">
              <a:lnSpc>
                <a:spcPct val="90000"/>
              </a:lnSpc>
              <a:defRPr sz="1800"/>
            </a:lvl5pPr>
            <a:lvl6pPr>
              <a:defRPr sz="1800"/>
            </a:lvl6pPr>
            <a:lvl7pPr>
              <a:defRPr sz="1800"/>
            </a:lvl7pPr>
            <a:lvl8pPr>
              <a:defRPr sz="1800"/>
            </a:lvl8pPr>
            <a:lvl9pPr>
              <a:defRPr sz="18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Tree>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TW" smtClean="0"/>
              <a:t>Click to edit Master title style</a:t>
            </a:r>
            <a:endParaRPr lang="en-US" dirty="0"/>
          </a:p>
        </p:txBody>
      </p:sp>
      <p:sp>
        <p:nvSpPr>
          <p:cNvPr id="3" name="Text Placeholder 2"/>
          <p:cNvSpPr>
            <a:spLocks noGrp="1"/>
          </p:cNvSpPr>
          <p:nvPr>
            <p:ph type="body" idx="1"/>
          </p:nvPr>
        </p:nvSpPr>
        <p:spPr>
          <a:xfrm>
            <a:off x="285750" y="2337591"/>
            <a:ext cx="3086100" cy="701595"/>
          </a:xfrm>
        </p:spPr>
        <p:txBody>
          <a:bodyPr anchor="b"/>
          <a:lstStyle>
            <a:lvl1pPr marL="0" indent="0">
              <a:lnSpc>
                <a:spcPct val="90000"/>
              </a:lnSpc>
              <a:spcBef>
                <a:spcPts val="0"/>
              </a:spcBef>
              <a:buNone/>
              <a:defRPr sz="2500" b="1"/>
            </a:lvl1pPr>
            <a:lvl2pPr marL="457133" indent="0">
              <a:buNone/>
              <a:defRPr sz="2000" b="1"/>
            </a:lvl2pPr>
            <a:lvl3pPr marL="914267" indent="0">
              <a:buNone/>
              <a:defRPr sz="1800" b="1"/>
            </a:lvl3pPr>
            <a:lvl4pPr marL="1371400" indent="0">
              <a:buNone/>
              <a:defRPr sz="1600" b="1"/>
            </a:lvl4pPr>
            <a:lvl5pPr marL="1828533" indent="0">
              <a:buNone/>
              <a:defRPr sz="1600" b="1"/>
            </a:lvl5pPr>
            <a:lvl6pPr marL="2285667" indent="0">
              <a:buNone/>
              <a:defRPr sz="1600" b="1"/>
            </a:lvl6pPr>
            <a:lvl7pPr marL="2742799" indent="0">
              <a:buNone/>
              <a:defRPr sz="1600" b="1"/>
            </a:lvl7pPr>
            <a:lvl8pPr marL="3199934" indent="0">
              <a:buNone/>
              <a:defRPr sz="1600" b="1"/>
            </a:lvl8pPr>
            <a:lvl9pPr marL="3657067" indent="0">
              <a:buNone/>
              <a:defRPr sz="1600" b="1"/>
            </a:lvl9pPr>
          </a:lstStyle>
          <a:p>
            <a:pPr lvl="0"/>
            <a:r>
              <a:rPr lang="en-US" altLang="zh-TW" smtClean="0"/>
              <a:t>Click to edit Master text styles</a:t>
            </a:r>
          </a:p>
        </p:txBody>
      </p:sp>
      <p:sp>
        <p:nvSpPr>
          <p:cNvPr id="4" name="Content Placeholder 3"/>
          <p:cNvSpPr>
            <a:spLocks noGrp="1"/>
          </p:cNvSpPr>
          <p:nvPr>
            <p:ph sz="half" idx="2"/>
          </p:nvPr>
        </p:nvSpPr>
        <p:spPr>
          <a:xfrm>
            <a:off x="285749" y="3141487"/>
            <a:ext cx="3086100" cy="1855893"/>
          </a:xfrm>
        </p:spPr>
        <p:txBody>
          <a:bodyPr/>
          <a:lstStyle>
            <a:lvl1pPr marL="281740" indent="-281740">
              <a:defRPr sz="2300"/>
            </a:lvl1pPr>
            <a:lvl2pPr marL="562158" indent="-265868">
              <a:defRPr sz="2000"/>
            </a:lvl2pPr>
            <a:lvl3pPr marL="813476" indent="-243381">
              <a:defRPr sz="1800"/>
            </a:lvl3pPr>
            <a:lvl4pPr marL="1050243" indent="-228832">
              <a:defRPr sz="1700"/>
            </a:lvl4pPr>
            <a:lvl5pPr marL="1279075" indent="-206345">
              <a:defRPr sz="1700"/>
            </a:lvl5pPr>
            <a:lvl6pPr>
              <a:defRPr sz="1600"/>
            </a:lvl6pPr>
            <a:lvl7pPr>
              <a:defRPr sz="1600"/>
            </a:lvl7pPr>
            <a:lvl8pPr>
              <a:defRPr sz="1600"/>
            </a:lvl8pPr>
            <a:lvl9pPr>
              <a:defRPr sz="16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
        <p:nvSpPr>
          <p:cNvPr id="5" name="Text Placeholder 4"/>
          <p:cNvSpPr>
            <a:spLocks noGrp="1"/>
          </p:cNvSpPr>
          <p:nvPr>
            <p:ph type="body" sz="quarter" idx="3"/>
          </p:nvPr>
        </p:nvSpPr>
        <p:spPr>
          <a:xfrm>
            <a:off x="3484486" y="2337591"/>
            <a:ext cx="3087764" cy="701595"/>
          </a:xfrm>
        </p:spPr>
        <p:txBody>
          <a:bodyPr anchor="b"/>
          <a:lstStyle>
            <a:lvl1pPr marL="0" indent="0">
              <a:lnSpc>
                <a:spcPct val="90000"/>
              </a:lnSpc>
              <a:spcBef>
                <a:spcPts val="0"/>
              </a:spcBef>
              <a:buNone/>
              <a:defRPr sz="2500" b="1"/>
            </a:lvl1pPr>
            <a:lvl2pPr marL="457133" indent="0">
              <a:buNone/>
              <a:defRPr sz="2000" b="1"/>
            </a:lvl2pPr>
            <a:lvl3pPr marL="914267" indent="0">
              <a:buNone/>
              <a:defRPr sz="1800" b="1"/>
            </a:lvl3pPr>
            <a:lvl4pPr marL="1371400" indent="0">
              <a:buNone/>
              <a:defRPr sz="1600" b="1"/>
            </a:lvl4pPr>
            <a:lvl5pPr marL="1828533" indent="0">
              <a:buNone/>
              <a:defRPr sz="1600" b="1"/>
            </a:lvl5pPr>
            <a:lvl6pPr marL="2285667" indent="0">
              <a:buNone/>
              <a:defRPr sz="1600" b="1"/>
            </a:lvl6pPr>
            <a:lvl7pPr marL="2742799" indent="0">
              <a:buNone/>
              <a:defRPr sz="1600" b="1"/>
            </a:lvl7pPr>
            <a:lvl8pPr marL="3199934" indent="0">
              <a:buNone/>
              <a:defRPr sz="1600" b="1"/>
            </a:lvl8pPr>
            <a:lvl9pPr marL="3657067" indent="0">
              <a:buNone/>
              <a:defRPr sz="1600" b="1"/>
            </a:lvl9pPr>
          </a:lstStyle>
          <a:p>
            <a:pPr lvl="0"/>
            <a:r>
              <a:rPr lang="en-US" altLang="zh-TW" smtClean="0"/>
              <a:t>Click to edit Master text styles</a:t>
            </a:r>
          </a:p>
        </p:txBody>
      </p:sp>
      <p:sp>
        <p:nvSpPr>
          <p:cNvPr id="6" name="Content Placeholder 5"/>
          <p:cNvSpPr>
            <a:spLocks noGrp="1"/>
          </p:cNvSpPr>
          <p:nvPr>
            <p:ph sz="quarter" idx="4"/>
          </p:nvPr>
        </p:nvSpPr>
        <p:spPr>
          <a:xfrm>
            <a:off x="3483771" y="3141487"/>
            <a:ext cx="3088481" cy="1855893"/>
          </a:xfrm>
        </p:spPr>
        <p:txBody>
          <a:bodyPr/>
          <a:lstStyle>
            <a:lvl1pPr marL="296289" indent="-296289">
              <a:defRPr sz="2300"/>
            </a:lvl1pPr>
            <a:lvl2pPr marL="570095" indent="-273805">
              <a:defRPr sz="2000"/>
            </a:lvl2pPr>
            <a:lvl3pPr marL="821412" indent="-244704">
              <a:defRPr sz="1800"/>
            </a:lvl3pPr>
            <a:lvl4pPr marL="1050243" indent="-236768">
              <a:defRPr sz="1700"/>
            </a:lvl4pPr>
            <a:lvl5pPr marL="1279075" indent="-220895">
              <a:defRPr sz="1700"/>
            </a:lvl5pPr>
            <a:lvl6pPr>
              <a:defRPr sz="1600"/>
            </a:lvl6pPr>
            <a:lvl7pPr>
              <a:defRPr sz="1600"/>
            </a:lvl7pPr>
            <a:lvl8pPr>
              <a:defRPr sz="1600"/>
            </a:lvl8pPr>
            <a:lvl9pPr>
              <a:defRPr sz="16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spTree>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en-US"/>
          </a:p>
        </p:txBody>
      </p:sp>
    </p:spTree>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5" Type="http://schemas.openxmlformats.org/officeDocument/2006/relationships/image" Target="../media/image2.png"/><Relationship Id="rId16" Type="http://schemas.openxmlformats.org/officeDocument/2006/relationships/image" Target="../media/image3.png"/><Relationship Id="rId17"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5.png"/><Relationship Id="rId1" Type="http://schemas.openxmlformats.org/officeDocument/2006/relationships/slideLayout" Target="../slideLayouts/slideLayout13.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5750" y="332496"/>
            <a:ext cx="6286500" cy="1329595"/>
          </a:xfrm>
          <a:prstGeom prst="rect">
            <a:avLst/>
          </a:prstGeom>
        </p:spPr>
        <p:txBody>
          <a:bodyPr vert="horz" wrap="square" lIns="0" tIns="0" rIns="0" bIns="0" rtlCol="0" anchor="t">
            <a:spAutoFit/>
          </a:bodyPr>
          <a:lstStyle/>
          <a:p>
            <a:r>
              <a:rPr lang="en-US" altLang="zh-TW" smtClean="0"/>
              <a:t>Click to edit Master title style</a:t>
            </a:r>
            <a:endParaRPr lang="en-US" dirty="0"/>
          </a:p>
        </p:txBody>
      </p:sp>
      <p:sp>
        <p:nvSpPr>
          <p:cNvPr id="3" name="Text Placeholder 2"/>
          <p:cNvSpPr>
            <a:spLocks noGrp="1"/>
          </p:cNvSpPr>
          <p:nvPr>
            <p:ph type="body" idx="1"/>
          </p:nvPr>
        </p:nvSpPr>
        <p:spPr>
          <a:xfrm>
            <a:off x="285750" y="2040823"/>
            <a:ext cx="6286500" cy="2135969"/>
          </a:xfrm>
          <a:prstGeom prst="rect">
            <a:avLst/>
          </a:prstGeom>
        </p:spPr>
        <p:txBody>
          <a:bodyPr vert="horz" lIns="0" tIns="0" rIns="0" bIns="0" rtlCol="0">
            <a:spAutoFit/>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en-US" dirty="0"/>
          </a:p>
        </p:txBody>
      </p:sp>
      <p:pic>
        <p:nvPicPr>
          <p:cNvPr id="4" name="Picture 3" descr="footer_graphic.png"/>
          <p:cNvPicPr>
            <a:picLocks noChangeAspect="1"/>
          </p:cNvPicPr>
          <p:nvPr/>
        </p:nvPicPr>
        <p:blipFill>
          <a:blip r:embed="rId15"/>
          <a:stretch>
            <a:fillRect/>
          </a:stretch>
        </p:blipFill>
        <p:spPr>
          <a:xfrm>
            <a:off x="0" y="7851750"/>
            <a:ext cx="6858000" cy="2051958"/>
          </a:xfrm>
          <a:prstGeom prst="rect">
            <a:avLst/>
          </a:prstGeom>
        </p:spPr>
      </p:pic>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xmlns:p14="http://schemas.microsoft.com/office/powerpoint/2010/main">
    <p:fade/>
  </p:transition>
  <p:txStyles>
    <p:titleStyle>
      <a:lvl1pPr algn="l" defTabSz="914267" rtl="0" eaLnBrk="1" latinLnBrk="0" hangingPunct="1">
        <a:lnSpc>
          <a:spcPct val="90000"/>
        </a:lnSpc>
        <a:spcBef>
          <a:spcPct val="0"/>
        </a:spcBef>
        <a:buNone/>
        <a:defRPr lang="en-US" sz="4800" b="0" kern="1200" cap="none" spc="-149"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33" indent="-396833" algn="l" defTabSz="914267" rtl="0" eaLnBrk="1" latinLnBrk="0" hangingPunct="1">
        <a:lnSpc>
          <a:spcPct val="90000"/>
        </a:lnSpc>
        <a:spcBef>
          <a:spcPct val="20000"/>
        </a:spcBef>
        <a:buFontTx/>
        <a:buBlip>
          <a:blip r:embed="rId16"/>
        </a:buBlip>
        <a:defRPr sz="3200" kern="1200">
          <a:solidFill>
            <a:schemeClr val="tx1"/>
          </a:solidFill>
          <a:latin typeface="+mn-lt"/>
          <a:ea typeface="+mn-ea"/>
          <a:cs typeface="+mn-cs"/>
        </a:defRPr>
      </a:lvl1pPr>
      <a:lvl2pPr marL="914304" indent="-396833" algn="l" defTabSz="914267" rtl="0" eaLnBrk="1" latinLnBrk="0" hangingPunct="1">
        <a:lnSpc>
          <a:spcPct val="90000"/>
        </a:lnSpc>
        <a:spcBef>
          <a:spcPct val="20000"/>
        </a:spcBef>
        <a:buFontTx/>
        <a:buBlip>
          <a:blip r:embed="rId17"/>
        </a:buBlip>
        <a:defRPr sz="2800" kern="1200">
          <a:solidFill>
            <a:schemeClr val="tx1"/>
          </a:solidFill>
          <a:latin typeface="+mn-lt"/>
          <a:ea typeface="+mn-ea"/>
          <a:cs typeface="+mn-cs"/>
        </a:defRPr>
      </a:lvl2pPr>
      <a:lvl3pPr marL="1258755" indent="-344451" algn="l" defTabSz="914267" rtl="0" eaLnBrk="1" latinLnBrk="0" hangingPunct="1">
        <a:lnSpc>
          <a:spcPct val="90000"/>
        </a:lnSpc>
        <a:spcBef>
          <a:spcPct val="20000"/>
        </a:spcBef>
        <a:buFontTx/>
        <a:buBlip>
          <a:blip r:embed="rId17"/>
        </a:buBlip>
        <a:defRPr sz="2400" kern="1200">
          <a:solidFill>
            <a:schemeClr val="tx1"/>
          </a:solidFill>
          <a:latin typeface="+mn-lt"/>
          <a:ea typeface="+mn-ea"/>
          <a:cs typeface="+mn-cs"/>
        </a:defRPr>
      </a:lvl3pPr>
      <a:lvl4pPr marL="1604793" indent="-346038" algn="l" defTabSz="914267" rtl="0" eaLnBrk="1" latinLnBrk="0" hangingPunct="1">
        <a:lnSpc>
          <a:spcPct val="90000"/>
        </a:lnSpc>
        <a:spcBef>
          <a:spcPct val="20000"/>
        </a:spcBef>
        <a:buFontTx/>
        <a:buBlip>
          <a:blip r:embed="rId17"/>
        </a:buBlip>
        <a:defRPr sz="2400" kern="1200">
          <a:solidFill>
            <a:schemeClr val="tx1"/>
          </a:solidFill>
          <a:latin typeface="+mn-lt"/>
          <a:ea typeface="+mn-ea"/>
          <a:cs typeface="+mn-cs"/>
        </a:defRPr>
      </a:lvl4pPr>
      <a:lvl5pPr marL="1941308" indent="-336515" algn="l" defTabSz="914267" rtl="0" eaLnBrk="1" latinLnBrk="0" hangingPunct="1">
        <a:lnSpc>
          <a:spcPct val="90000"/>
        </a:lnSpc>
        <a:spcBef>
          <a:spcPct val="20000"/>
        </a:spcBef>
        <a:buFontTx/>
        <a:buBlip>
          <a:blip r:embed="rId17"/>
        </a:buBlip>
        <a:defRPr sz="2400" kern="1200">
          <a:solidFill>
            <a:schemeClr val="tx1"/>
          </a:solidFill>
          <a:latin typeface="+mn-lt"/>
          <a:ea typeface="+mn-ea"/>
          <a:cs typeface="+mn-cs"/>
        </a:defRPr>
      </a:lvl5pPr>
      <a:lvl6pPr marL="2514233" indent="-228567" algn="l" defTabSz="91426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366" indent="-228567" algn="l" defTabSz="91426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00" indent="-228567" algn="l" defTabSz="91426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33" indent="-228567" algn="l" defTabSz="91426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67" rtl="0" eaLnBrk="1" latinLnBrk="0" hangingPunct="1">
        <a:defRPr sz="1800" kern="1200">
          <a:solidFill>
            <a:schemeClr val="tx1"/>
          </a:solidFill>
          <a:latin typeface="+mn-lt"/>
          <a:ea typeface="+mn-ea"/>
          <a:cs typeface="+mn-cs"/>
        </a:defRPr>
      </a:lvl1pPr>
      <a:lvl2pPr marL="457133" algn="l" defTabSz="914267" rtl="0" eaLnBrk="1" latinLnBrk="0" hangingPunct="1">
        <a:defRPr sz="1800" kern="1200">
          <a:solidFill>
            <a:schemeClr val="tx1"/>
          </a:solidFill>
          <a:latin typeface="+mn-lt"/>
          <a:ea typeface="+mn-ea"/>
          <a:cs typeface="+mn-cs"/>
        </a:defRPr>
      </a:lvl2pPr>
      <a:lvl3pPr marL="914267" algn="l" defTabSz="914267" rtl="0" eaLnBrk="1" latinLnBrk="0" hangingPunct="1">
        <a:defRPr sz="1800" kern="1200">
          <a:solidFill>
            <a:schemeClr val="tx1"/>
          </a:solidFill>
          <a:latin typeface="+mn-lt"/>
          <a:ea typeface="+mn-ea"/>
          <a:cs typeface="+mn-cs"/>
        </a:defRPr>
      </a:lvl3pPr>
      <a:lvl4pPr marL="1371400" algn="l" defTabSz="914267" rtl="0" eaLnBrk="1" latinLnBrk="0" hangingPunct="1">
        <a:defRPr sz="1800" kern="1200">
          <a:solidFill>
            <a:schemeClr val="tx1"/>
          </a:solidFill>
          <a:latin typeface="+mn-lt"/>
          <a:ea typeface="+mn-ea"/>
          <a:cs typeface="+mn-cs"/>
        </a:defRPr>
      </a:lvl4pPr>
      <a:lvl5pPr marL="1828533" algn="l" defTabSz="914267" rtl="0" eaLnBrk="1" latinLnBrk="0" hangingPunct="1">
        <a:defRPr sz="1800" kern="1200">
          <a:solidFill>
            <a:schemeClr val="tx1"/>
          </a:solidFill>
          <a:latin typeface="+mn-lt"/>
          <a:ea typeface="+mn-ea"/>
          <a:cs typeface="+mn-cs"/>
        </a:defRPr>
      </a:lvl5pPr>
      <a:lvl6pPr marL="2285667" algn="l" defTabSz="914267" rtl="0" eaLnBrk="1" latinLnBrk="0" hangingPunct="1">
        <a:defRPr sz="1800" kern="1200">
          <a:solidFill>
            <a:schemeClr val="tx1"/>
          </a:solidFill>
          <a:latin typeface="+mn-lt"/>
          <a:ea typeface="+mn-ea"/>
          <a:cs typeface="+mn-cs"/>
        </a:defRPr>
      </a:lvl6pPr>
      <a:lvl7pPr marL="2742799" algn="l" defTabSz="914267" rtl="0" eaLnBrk="1" latinLnBrk="0" hangingPunct="1">
        <a:defRPr sz="1800" kern="1200">
          <a:solidFill>
            <a:schemeClr val="tx1"/>
          </a:solidFill>
          <a:latin typeface="+mn-lt"/>
          <a:ea typeface="+mn-ea"/>
          <a:cs typeface="+mn-cs"/>
        </a:defRPr>
      </a:lvl7pPr>
      <a:lvl8pPr marL="3199934" algn="l" defTabSz="914267" rtl="0" eaLnBrk="1" latinLnBrk="0" hangingPunct="1">
        <a:defRPr sz="1800" kern="1200">
          <a:solidFill>
            <a:schemeClr val="tx1"/>
          </a:solidFill>
          <a:latin typeface="+mn-lt"/>
          <a:ea typeface="+mn-ea"/>
          <a:cs typeface="+mn-cs"/>
        </a:defRPr>
      </a:lvl8pPr>
      <a:lvl9pPr marL="3657067" algn="l" defTabSz="91426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877354"/>
            <a:ext cx="6858000" cy="8028646"/>
          </a:xfrm>
          <a:prstGeom prst="rect">
            <a:avLst/>
          </a:prstGeom>
        </p:spPr>
      </p:pic>
      <p:sp>
        <p:nvSpPr>
          <p:cNvPr id="2" name="Title Placeholder 1"/>
          <p:cNvSpPr>
            <a:spLocks noGrp="1"/>
          </p:cNvSpPr>
          <p:nvPr>
            <p:ph type="title"/>
          </p:nvPr>
        </p:nvSpPr>
        <p:spPr>
          <a:xfrm>
            <a:off x="285750" y="332496"/>
            <a:ext cx="6286500" cy="1329595"/>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41734" y="2751669"/>
            <a:ext cx="6030516" cy="2523768"/>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xmlns:p14="http://schemas.microsoft.com/office/powerpoint/2010/main">
    <p:fade/>
  </p:transition>
  <p:txStyles>
    <p:titleStyle>
      <a:lvl1pPr algn="l" defTabSz="914267"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267"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13" indent="-7936" algn="l" defTabSz="914267"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889" indent="-7936" algn="l" defTabSz="914267"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3894" indent="7936" algn="l" defTabSz="914267"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5896" indent="0" algn="l" defTabSz="914267"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233" indent="-228567" algn="l" defTabSz="91426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366" indent="-228567" algn="l" defTabSz="91426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00" indent="-228567" algn="l" defTabSz="91426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33" indent="-228567" algn="l" defTabSz="91426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67" rtl="0" eaLnBrk="1" latinLnBrk="0" hangingPunct="1">
        <a:defRPr sz="1800" kern="1200">
          <a:solidFill>
            <a:schemeClr val="tx1"/>
          </a:solidFill>
          <a:latin typeface="+mn-lt"/>
          <a:ea typeface="+mn-ea"/>
          <a:cs typeface="+mn-cs"/>
        </a:defRPr>
      </a:lvl1pPr>
      <a:lvl2pPr marL="457133" algn="l" defTabSz="914267" rtl="0" eaLnBrk="1" latinLnBrk="0" hangingPunct="1">
        <a:defRPr sz="1800" kern="1200">
          <a:solidFill>
            <a:schemeClr val="tx1"/>
          </a:solidFill>
          <a:latin typeface="+mn-lt"/>
          <a:ea typeface="+mn-ea"/>
          <a:cs typeface="+mn-cs"/>
        </a:defRPr>
      </a:lvl2pPr>
      <a:lvl3pPr marL="914267" algn="l" defTabSz="914267" rtl="0" eaLnBrk="1" latinLnBrk="0" hangingPunct="1">
        <a:defRPr sz="1800" kern="1200">
          <a:solidFill>
            <a:schemeClr val="tx1"/>
          </a:solidFill>
          <a:latin typeface="+mn-lt"/>
          <a:ea typeface="+mn-ea"/>
          <a:cs typeface="+mn-cs"/>
        </a:defRPr>
      </a:lvl3pPr>
      <a:lvl4pPr marL="1371400" algn="l" defTabSz="914267" rtl="0" eaLnBrk="1" latinLnBrk="0" hangingPunct="1">
        <a:defRPr sz="1800" kern="1200">
          <a:solidFill>
            <a:schemeClr val="tx1"/>
          </a:solidFill>
          <a:latin typeface="+mn-lt"/>
          <a:ea typeface="+mn-ea"/>
          <a:cs typeface="+mn-cs"/>
        </a:defRPr>
      </a:lvl4pPr>
      <a:lvl5pPr marL="1828533" algn="l" defTabSz="914267" rtl="0" eaLnBrk="1" latinLnBrk="0" hangingPunct="1">
        <a:defRPr sz="1800" kern="1200">
          <a:solidFill>
            <a:schemeClr val="tx1"/>
          </a:solidFill>
          <a:latin typeface="+mn-lt"/>
          <a:ea typeface="+mn-ea"/>
          <a:cs typeface="+mn-cs"/>
        </a:defRPr>
      </a:lvl5pPr>
      <a:lvl6pPr marL="2285667" algn="l" defTabSz="914267" rtl="0" eaLnBrk="1" latinLnBrk="0" hangingPunct="1">
        <a:defRPr sz="1800" kern="1200">
          <a:solidFill>
            <a:schemeClr val="tx1"/>
          </a:solidFill>
          <a:latin typeface="+mn-lt"/>
          <a:ea typeface="+mn-ea"/>
          <a:cs typeface="+mn-cs"/>
        </a:defRPr>
      </a:lvl6pPr>
      <a:lvl7pPr marL="2742799" algn="l" defTabSz="914267" rtl="0" eaLnBrk="1" latinLnBrk="0" hangingPunct="1">
        <a:defRPr sz="1800" kern="1200">
          <a:solidFill>
            <a:schemeClr val="tx1"/>
          </a:solidFill>
          <a:latin typeface="+mn-lt"/>
          <a:ea typeface="+mn-ea"/>
          <a:cs typeface="+mn-cs"/>
        </a:defRPr>
      </a:lvl7pPr>
      <a:lvl8pPr marL="3199934" algn="l" defTabSz="914267" rtl="0" eaLnBrk="1" latinLnBrk="0" hangingPunct="1">
        <a:defRPr sz="1800" kern="1200">
          <a:solidFill>
            <a:schemeClr val="tx1"/>
          </a:solidFill>
          <a:latin typeface="+mn-lt"/>
          <a:ea typeface="+mn-ea"/>
          <a:cs typeface="+mn-cs"/>
        </a:defRPr>
      </a:lvl8pPr>
      <a:lvl9pPr marL="3657067" algn="l" defTabSz="91426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eg"/></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jpeg"/><Relationship Id="rId5" Type="http://schemas.openxmlformats.org/officeDocument/2006/relationships/hyperlink" Target="http://www.google.com/url?sa=i&amp;rct=j&amp;q=&amp;esrc=s&amp;frm=1&amp;source=images&amp;cd=&amp;cad=rja&amp;docid=bvCr6QBa744rzM&amp;tbnid=t68l57mMV-t9LM:&amp;ved=0CAUQjRw&amp;url=http://www.house0168.tw/HouseFile/20100720111135829.shtml&amp;ei=ZlvPUsqhD6PeigexhIHIDA&amp;bvm=bv.59026428,d.dGI&amp;psig=AFQjCNElKRPO5afdwkRUdXmdLWpX0dHPBg&amp;ust=1389407375472521" TargetMode="External"/><Relationship Id="rId6" Type="http://schemas.openxmlformats.org/officeDocument/2006/relationships/image" Target="../media/image9.jpeg"/><Relationship Id="rId7" Type="http://schemas.openxmlformats.org/officeDocument/2006/relationships/image" Target="../media/image6.jpeg"/><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10.jpe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jpeg"/><Relationship Id="rId8" Type="http://schemas.openxmlformats.org/officeDocument/2006/relationships/image" Target="../media/image14.png"/><Relationship Id="rId9" Type="http://schemas.openxmlformats.org/officeDocument/2006/relationships/image" Target="../media/image15.jpeg"/><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jpeg"/><Relationship Id="rId3" Type="http://schemas.openxmlformats.org/officeDocument/2006/relationships/image" Target="../media/image16.wmf"/></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17.jpeg"/><Relationship Id="rId5" Type="http://schemas.openxmlformats.org/officeDocument/2006/relationships/image" Target="../media/image18.jpeg"/><Relationship Id="rId6" Type="http://schemas.openxmlformats.org/officeDocument/2006/relationships/image" Target="../media/image19.jpeg"/><Relationship Id="rId7" Type="http://schemas.openxmlformats.org/officeDocument/2006/relationships/image" Target="../media/image20.jpeg"/><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1" Type="http://schemas.openxmlformats.org/officeDocument/2006/relationships/image" Target="../media/image28.png"/><Relationship Id="rId12" Type="http://schemas.openxmlformats.org/officeDocument/2006/relationships/image" Target="../media/image29.png"/><Relationship Id="rId13" Type="http://schemas.openxmlformats.org/officeDocument/2006/relationships/image" Target="../media/image30.png"/><Relationship Id="rId14" Type="http://schemas.openxmlformats.org/officeDocument/2006/relationships/image" Target="../media/image31.png"/><Relationship Id="rId15" Type="http://schemas.openxmlformats.org/officeDocument/2006/relationships/image" Target="../media/image32.png"/><Relationship Id="rId16" Type="http://schemas.openxmlformats.org/officeDocument/2006/relationships/image" Target="../media/image33.jpeg"/><Relationship Id="rId17" Type="http://schemas.openxmlformats.org/officeDocument/2006/relationships/image" Target="../media/image34.jpeg"/><Relationship Id="rId18" Type="http://schemas.openxmlformats.org/officeDocument/2006/relationships/image" Target="../media/image35.png"/><Relationship Id="rId19" Type="http://schemas.openxmlformats.org/officeDocument/2006/relationships/image" Target="../media/image36.png"/><Relationship Id="rId1" Type="http://schemas.openxmlformats.org/officeDocument/2006/relationships/slideLayout" Target="../slideLayouts/slideLayout4.xml"/><Relationship Id="rId2" Type="http://schemas.openxmlformats.org/officeDocument/2006/relationships/image" Target="../media/image6.jpeg"/><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hyperlink" Target="http://www.google.com/url?sa=i&amp;rct=j&amp;q=&amp;esrc=s&amp;frm=1&amp;source=images&amp;cd=&amp;cad=rja&amp;docid=5LQMC2nLADKARM&amp;tbnid=YqcHOH4xHU4H4M:&amp;ved=0CAUQjRw&amp;url=http://www.tracyandmatt.co.uk/lap-laptops-wont-break-bank/&amp;ei=XvzdUrjpOsK8kgXFjoGAAw&amp;bvm=bv.59568121,d.dGI&amp;psig=AFQjCNG1jc0QS7tIuZ9CkYNs-uZbtU3wDg&amp;ust=1390366101973168" TargetMode="External"/><Relationship Id="rId6" Type="http://schemas.openxmlformats.org/officeDocument/2006/relationships/image" Target="../media/image23.jpeg"/><Relationship Id="rId7" Type="http://schemas.openxmlformats.org/officeDocument/2006/relationships/image" Target="../media/image24.jpeg"/><Relationship Id="rId8" Type="http://schemas.openxmlformats.org/officeDocument/2006/relationships/image" Target="../media/image25.jpeg"/><Relationship Id="rId9" Type="http://schemas.openxmlformats.org/officeDocument/2006/relationships/image" Target="../media/image26.jpeg"/><Relationship Id="rId10" Type="http://schemas.openxmlformats.org/officeDocument/2006/relationships/image" Target="../media/image2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sz="quarter"/>
          </p:nvPr>
        </p:nvSpPr>
        <p:spPr>
          <a:xfrm>
            <a:off x="1715357" y="3847273"/>
            <a:ext cx="3369827" cy="997717"/>
          </a:xfrm>
          <a:noFill/>
          <a:ln/>
        </p:spPr>
        <p:txBody>
          <a:bodyPr/>
          <a:lstStyle/>
          <a:p>
            <a:pPr algn="ctr"/>
            <a:r>
              <a:rPr lang="en-US" sz="4800" dirty="0">
                <a:solidFill>
                  <a:schemeClr val="tx1"/>
                </a:solidFill>
                <a:latin typeface="Bauhaus 93" panose="04030905020B02020C02" pitchFamily="82" charset="0"/>
              </a:rPr>
              <a:t>DALEBRO</a:t>
            </a:r>
            <a:r>
              <a:rPr lang="en-US" dirty="0" smtClean="0">
                <a:solidFill>
                  <a:schemeClr val="tx1"/>
                </a:solidFill>
                <a:latin typeface="Bauhaus 93" panose="04030905020B02020C02" pitchFamily="82" charset="0"/>
              </a:rPr>
              <a:t/>
            </a:r>
            <a:br>
              <a:rPr lang="en-US" dirty="0" smtClean="0">
                <a:solidFill>
                  <a:schemeClr val="tx1"/>
                </a:solidFill>
                <a:latin typeface="Bauhaus 93" panose="04030905020B02020C02" pitchFamily="82" charset="0"/>
              </a:rPr>
            </a:br>
            <a:r>
              <a:rPr lang="en-US" sz="1600" b="1" dirty="0" smtClean="0">
                <a:solidFill>
                  <a:srgbClr val="002060"/>
                </a:solidFill>
                <a:effectLst/>
                <a:latin typeface="+mn-lt"/>
                <a:ea typeface="Malgun Gothic" panose="020B0503020000020004" pitchFamily="34" charset="-127"/>
              </a:rPr>
              <a:t>Sourcing  Distribution  &amp; Consulting </a:t>
            </a:r>
            <a:endParaRPr lang="en-US" sz="1600" b="1" dirty="0">
              <a:solidFill>
                <a:srgbClr val="002060"/>
              </a:solidFill>
              <a:effectLst/>
              <a:latin typeface="+mn-lt"/>
              <a:ea typeface="Malgun Gothic" panose="020B0503020000020004" pitchFamily="34" charset="-127"/>
            </a:endParaRPr>
          </a:p>
        </p:txBody>
      </p:sp>
      <p:sp>
        <p:nvSpPr>
          <p:cNvPr id="13" name="TextBox 12"/>
          <p:cNvSpPr txBox="1"/>
          <p:nvPr/>
        </p:nvSpPr>
        <p:spPr>
          <a:xfrm>
            <a:off x="5531356" y="9618720"/>
            <a:ext cx="1051871" cy="230824"/>
          </a:xfrm>
          <a:prstGeom prst="rect">
            <a:avLst/>
          </a:prstGeom>
          <a:noFill/>
        </p:spPr>
        <p:txBody>
          <a:bodyPr wrap="none" lIns="91430" tIns="45716" rIns="91430" bIns="45716" rtlCol="0">
            <a:spAutoFit/>
          </a:bodyPr>
          <a:lstStyle/>
          <a:p>
            <a:r>
              <a:rPr lang="es-PA" altLang="zh-TW" sz="900" dirty="0">
                <a:solidFill>
                  <a:schemeClr val="bg1"/>
                </a:solidFill>
              </a:rPr>
              <a:t>www.dalebro.com</a:t>
            </a:r>
            <a:endParaRPr lang="zh-TW" altLang="en-US" sz="900" dirty="0">
              <a:solidFill>
                <a:schemeClr val="bg1"/>
              </a:solidFill>
            </a:endParaRPr>
          </a:p>
        </p:txBody>
      </p:sp>
      <p:pic>
        <p:nvPicPr>
          <p:cNvPr id="9" name="Picture 8"/>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0688" y="7617295"/>
            <a:ext cx="6048672" cy="201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342262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p:cNvSpPr txBox="1">
            <a:spLocks/>
          </p:cNvSpPr>
          <p:nvPr/>
        </p:nvSpPr>
        <p:spPr bwMode="auto">
          <a:xfrm>
            <a:off x="387827" y="1568623"/>
            <a:ext cx="6065509" cy="1112059"/>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66" tIns="46033" rIns="92066" bIns="46033" numCol="1" anchor="t" anchorCtr="0" compatLnSpc="1">
            <a:prstTxWarp prst="textNoShape">
              <a:avLst/>
            </a:prstTxWarp>
          </a:bodyPr>
          <a:lstStyle>
            <a:lvl1pPr marL="342900" indent="-342900" algn="l" rtl="0" eaLnBrk="1" fontAlgn="base" hangingPunct="1">
              <a:spcBef>
                <a:spcPct val="20000"/>
              </a:spcBef>
              <a:spcAft>
                <a:spcPct val="0"/>
              </a:spcAft>
              <a:buChar char="•"/>
              <a:defRPr sz="2400">
                <a:solidFill>
                  <a:schemeClr val="tx2">
                    <a:lumMod val="75000"/>
                  </a:schemeClr>
                </a:solidFill>
                <a:latin typeface="+mn-lt"/>
                <a:ea typeface="+mn-ea"/>
                <a:cs typeface="+mn-cs"/>
              </a:defRPr>
            </a:lvl1pPr>
            <a:lvl2pPr marL="742950" indent="-285750" algn="l" rtl="0" eaLnBrk="1" fontAlgn="base" hangingPunct="1">
              <a:spcBef>
                <a:spcPct val="20000"/>
              </a:spcBef>
              <a:spcAft>
                <a:spcPct val="0"/>
              </a:spcAft>
              <a:buChar char="–"/>
              <a:defRPr sz="2200">
                <a:solidFill>
                  <a:schemeClr val="tx2">
                    <a:lumMod val="75000"/>
                  </a:schemeClr>
                </a:solidFill>
                <a:latin typeface="+mn-lt"/>
              </a:defRPr>
            </a:lvl2pPr>
            <a:lvl3pPr marL="1143000" indent="-228600" algn="l" rtl="0" eaLnBrk="1" fontAlgn="base" hangingPunct="1">
              <a:spcBef>
                <a:spcPct val="20000"/>
              </a:spcBef>
              <a:spcAft>
                <a:spcPct val="0"/>
              </a:spcAft>
              <a:buChar char="•"/>
              <a:defRPr sz="2000">
                <a:solidFill>
                  <a:schemeClr val="tx2">
                    <a:lumMod val="75000"/>
                  </a:schemeClr>
                </a:solidFill>
                <a:latin typeface="+mn-lt"/>
              </a:defRPr>
            </a:lvl3pPr>
            <a:lvl4pPr marL="1600200" indent="-228600" algn="l" rtl="0" eaLnBrk="1" fontAlgn="base" hangingPunct="1">
              <a:spcBef>
                <a:spcPct val="20000"/>
              </a:spcBef>
              <a:spcAft>
                <a:spcPct val="0"/>
              </a:spcAft>
              <a:buChar char="–"/>
              <a:defRPr>
                <a:solidFill>
                  <a:schemeClr val="tx2">
                    <a:lumMod val="75000"/>
                  </a:schemeClr>
                </a:solidFill>
                <a:latin typeface="+mn-lt"/>
              </a:defRPr>
            </a:lvl4pPr>
            <a:lvl5pPr marL="2057400" indent="-228600" algn="l" rtl="0" eaLnBrk="1" fontAlgn="base" hangingPunct="1">
              <a:spcBef>
                <a:spcPct val="20000"/>
              </a:spcBef>
              <a:spcAft>
                <a:spcPct val="0"/>
              </a:spcAft>
              <a:buChar char="•"/>
              <a:defRPr>
                <a:solidFill>
                  <a:schemeClr val="tx2">
                    <a:lumMod val="75000"/>
                  </a:schemeClr>
                </a:solidFill>
                <a:latin typeface="+mn-lt"/>
              </a:defRPr>
            </a:lvl5pPr>
            <a:lvl6pPr marL="2514600" indent="-228600" algn="l" rtl="0" eaLnBrk="1" fontAlgn="base" hangingPunct="1">
              <a:spcBef>
                <a:spcPct val="20000"/>
              </a:spcBef>
              <a:spcAft>
                <a:spcPct val="0"/>
              </a:spcAft>
              <a:buChar char="•"/>
              <a:defRPr>
                <a:solidFill>
                  <a:srgbClr val="000000"/>
                </a:solidFill>
                <a:latin typeface="+mn-lt"/>
              </a:defRPr>
            </a:lvl6pPr>
            <a:lvl7pPr marL="2971800" indent="-228600" algn="l" rtl="0" eaLnBrk="1" fontAlgn="base" hangingPunct="1">
              <a:spcBef>
                <a:spcPct val="20000"/>
              </a:spcBef>
              <a:spcAft>
                <a:spcPct val="0"/>
              </a:spcAft>
              <a:buChar char="•"/>
              <a:defRPr>
                <a:solidFill>
                  <a:srgbClr val="000000"/>
                </a:solidFill>
                <a:latin typeface="+mn-lt"/>
              </a:defRPr>
            </a:lvl7pPr>
            <a:lvl8pPr marL="3429000" indent="-228600" algn="l" rtl="0" eaLnBrk="1" fontAlgn="base" hangingPunct="1">
              <a:spcBef>
                <a:spcPct val="20000"/>
              </a:spcBef>
              <a:spcAft>
                <a:spcPct val="0"/>
              </a:spcAft>
              <a:buChar char="•"/>
              <a:defRPr>
                <a:solidFill>
                  <a:srgbClr val="000000"/>
                </a:solidFill>
                <a:latin typeface="+mn-lt"/>
              </a:defRPr>
            </a:lvl8pPr>
            <a:lvl9pPr marL="3886200" indent="-228600" algn="l" rtl="0" eaLnBrk="1" fontAlgn="base" hangingPunct="1">
              <a:spcBef>
                <a:spcPct val="20000"/>
              </a:spcBef>
              <a:spcAft>
                <a:spcPct val="0"/>
              </a:spcAft>
              <a:buChar char="•"/>
              <a:defRPr>
                <a:solidFill>
                  <a:srgbClr val="000000"/>
                </a:solidFill>
                <a:latin typeface="+mn-lt"/>
              </a:defRPr>
            </a:lvl9pPr>
          </a:lstStyle>
          <a:p>
            <a:pPr marL="0" indent="0">
              <a:buNone/>
            </a:pPr>
            <a:r>
              <a:rPr lang="en-US" altLang="zh-TW" sz="1100" kern="0" dirty="0" smtClean="0">
                <a:solidFill>
                  <a:schemeClr val="tx1"/>
                </a:solidFill>
              </a:rPr>
              <a:t>DALEBRO WORLDWIDE LIMITED is a Taiwanese company specialized in sourcing services, distribution of products from different  industries and  consulting services  for the Latin American market.  We focus particularly on this area due to the huge potential and existing growth.  With more than 10  years of experience  and  with  a trained  professional  team,  we  also provide consulting  services  for  the development of new business or establishment of industrial factories. </a:t>
            </a:r>
            <a:endParaRPr lang="en-US" altLang="zh-TW" sz="1100" kern="0" dirty="0">
              <a:solidFill>
                <a:schemeClr val="tx1"/>
              </a:solidFill>
            </a:endParaRPr>
          </a:p>
        </p:txBody>
      </p:sp>
      <p:sp>
        <p:nvSpPr>
          <p:cNvPr id="37" name="Content Placeholder 2"/>
          <p:cNvSpPr txBox="1">
            <a:spLocks/>
          </p:cNvSpPr>
          <p:nvPr/>
        </p:nvSpPr>
        <p:spPr bwMode="auto">
          <a:xfrm>
            <a:off x="387827" y="3048853"/>
            <a:ext cx="6065509" cy="680011"/>
          </a:xfrm>
          <a:prstGeom prst="rect">
            <a:avLst/>
          </a:prstGeom>
          <a:noFill/>
          <a:ln w="3175">
            <a:noFill/>
          </a:ln>
          <a:extLst/>
        </p:spPr>
        <p:style>
          <a:lnRef idx="2">
            <a:schemeClr val="accent1"/>
          </a:lnRef>
          <a:fillRef idx="1">
            <a:schemeClr val="lt1"/>
          </a:fillRef>
          <a:effectRef idx="0">
            <a:schemeClr val="accent1"/>
          </a:effectRef>
          <a:fontRef idx="minor">
            <a:schemeClr val="dk1"/>
          </a:fontRef>
        </p:style>
        <p:txBody>
          <a:bodyPr vert="horz" wrap="square" lIns="92066" tIns="46033" rIns="92066" bIns="46033" numCol="1" anchor="t" anchorCtr="0" compatLnSpc="1">
            <a:prstTxWarp prst="textNoShape">
              <a:avLst/>
            </a:prstTxWarp>
          </a:bodyPr>
          <a:lstStyle>
            <a:lvl1pPr marL="342900" indent="-342900" algn="l" rtl="0" eaLnBrk="1" fontAlgn="base" hangingPunct="1">
              <a:spcBef>
                <a:spcPct val="20000"/>
              </a:spcBef>
              <a:spcAft>
                <a:spcPct val="0"/>
              </a:spcAft>
              <a:buChar char="•"/>
              <a:defRPr sz="2400">
                <a:solidFill>
                  <a:schemeClr val="tx2">
                    <a:lumMod val="75000"/>
                  </a:schemeClr>
                </a:solidFill>
                <a:latin typeface="+mn-lt"/>
                <a:ea typeface="+mn-ea"/>
                <a:cs typeface="+mn-cs"/>
              </a:defRPr>
            </a:lvl1pPr>
            <a:lvl2pPr marL="742950" indent="-285750" algn="l" rtl="0" eaLnBrk="1" fontAlgn="base" hangingPunct="1">
              <a:spcBef>
                <a:spcPct val="20000"/>
              </a:spcBef>
              <a:spcAft>
                <a:spcPct val="0"/>
              </a:spcAft>
              <a:buChar char="–"/>
              <a:defRPr sz="2200">
                <a:solidFill>
                  <a:schemeClr val="tx2">
                    <a:lumMod val="75000"/>
                  </a:schemeClr>
                </a:solidFill>
                <a:latin typeface="+mn-lt"/>
              </a:defRPr>
            </a:lvl2pPr>
            <a:lvl3pPr marL="1143000" indent="-228600" algn="l" rtl="0" eaLnBrk="1" fontAlgn="base" hangingPunct="1">
              <a:spcBef>
                <a:spcPct val="20000"/>
              </a:spcBef>
              <a:spcAft>
                <a:spcPct val="0"/>
              </a:spcAft>
              <a:buChar char="•"/>
              <a:defRPr sz="2000">
                <a:solidFill>
                  <a:schemeClr val="tx2">
                    <a:lumMod val="75000"/>
                  </a:schemeClr>
                </a:solidFill>
                <a:latin typeface="+mn-lt"/>
              </a:defRPr>
            </a:lvl3pPr>
            <a:lvl4pPr marL="1600200" indent="-228600" algn="l" rtl="0" eaLnBrk="1" fontAlgn="base" hangingPunct="1">
              <a:spcBef>
                <a:spcPct val="20000"/>
              </a:spcBef>
              <a:spcAft>
                <a:spcPct val="0"/>
              </a:spcAft>
              <a:buChar char="–"/>
              <a:defRPr>
                <a:solidFill>
                  <a:schemeClr val="tx2">
                    <a:lumMod val="75000"/>
                  </a:schemeClr>
                </a:solidFill>
                <a:latin typeface="+mn-lt"/>
              </a:defRPr>
            </a:lvl4pPr>
            <a:lvl5pPr marL="2057400" indent="-228600" algn="l" rtl="0" eaLnBrk="1" fontAlgn="base" hangingPunct="1">
              <a:spcBef>
                <a:spcPct val="20000"/>
              </a:spcBef>
              <a:spcAft>
                <a:spcPct val="0"/>
              </a:spcAft>
              <a:buChar char="•"/>
              <a:defRPr>
                <a:solidFill>
                  <a:schemeClr val="tx2">
                    <a:lumMod val="75000"/>
                  </a:schemeClr>
                </a:solidFill>
                <a:latin typeface="+mn-lt"/>
              </a:defRPr>
            </a:lvl5pPr>
            <a:lvl6pPr marL="2514600" indent="-228600" algn="l" rtl="0" eaLnBrk="1" fontAlgn="base" hangingPunct="1">
              <a:spcBef>
                <a:spcPct val="20000"/>
              </a:spcBef>
              <a:spcAft>
                <a:spcPct val="0"/>
              </a:spcAft>
              <a:buChar char="•"/>
              <a:defRPr>
                <a:solidFill>
                  <a:srgbClr val="000000"/>
                </a:solidFill>
                <a:latin typeface="+mn-lt"/>
              </a:defRPr>
            </a:lvl6pPr>
            <a:lvl7pPr marL="2971800" indent="-228600" algn="l" rtl="0" eaLnBrk="1" fontAlgn="base" hangingPunct="1">
              <a:spcBef>
                <a:spcPct val="20000"/>
              </a:spcBef>
              <a:spcAft>
                <a:spcPct val="0"/>
              </a:spcAft>
              <a:buChar char="•"/>
              <a:defRPr>
                <a:solidFill>
                  <a:srgbClr val="000000"/>
                </a:solidFill>
                <a:latin typeface="+mn-lt"/>
              </a:defRPr>
            </a:lvl7pPr>
            <a:lvl8pPr marL="3429000" indent="-228600" algn="l" rtl="0" eaLnBrk="1" fontAlgn="base" hangingPunct="1">
              <a:spcBef>
                <a:spcPct val="20000"/>
              </a:spcBef>
              <a:spcAft>
                <a:spcPct val="0"/>
              </a:spcAft>
              <a:buChar char="•"/>
              <a:defRPr>
                <a:solidFill>
                  <a:srgbClr val="000000"/>
                </a:solidFill>
                <a:latin typeface="+mn-lt"/>
              </a:defRPr>
            </a:lvl8pPr>
            <a:lvl9pPr marL="3886200" indent="-228600" algn="l" rtl="0" eaLnBrk="1" fontAlgn="base" hangingPunct="1">
              <a:spcBef>
                <a:spcPct val="20000"/>
              </a:spcBef>
              <a:spcAft>
                <a:spcPct val="0"/>
              </a:spcAft>
              <a:buChar char="•"/>
              <a:defRPr>
                <a:solidFill>
                  <a:srgbClr val="000000"/>
                </a:solidFill>
                <a:latin typeface="+mn-lt"/>
              </a:defRPr>
            </a:lvl9pPr>
          </a:lstStyle>
          <a:p>
            <a:pPr marL="0" indent="0">
              <a:buNone/>
            </a:pPr>
            <a:r>
              <a:rPr lang="en-US" altLang="zh-TW" sz="1100" kern="0" dirty="0" smtClean="0">
                <a:solidFill>
                  <a:schemeClr val="tx1"/>
                </a:solidFill>
              </a:rPr>
              <a:t>Our vision is to become the customer’s eyes and hands in Asia, minimizing their risks and maximizing their profits. We seek to consolidate as a leader par excellence, always providing value-added services at each stage of work. </a:t>
            </a:r>
            <a:r>
              <a:rPr lang="es-PA" altLang="zh-TW" sz="1100" kern="0" dirty="0">
                <a:solidFill>
                  <a:schemeClr val="tx1"/>
                </a:solidFill>
              </a:rPr>
              <a:t>		</a:t>
            </a:r>
            <a:endParaRPr lang="zh-TW" altLang="en-US" sz="1100" kern="0" dirty="0">
              <a:solidFill>
                <a:schemeClr val="tx1"/>
              </a:solidFill>
            </a:endParaRPr>
          </a:p>
        </p:txBody>
      </p:sp>
      <p:sp>
        <p:nvSpPr>
          <p:cNvPr id="2" name="TextBox 1"/>
          <p:cNvSpPr txBox="1"/>
          <p:nvPr/>
        </p:nvSpPr>
        <p:spPr>
          <a:xfrm>
            <a:off x="387827" y="6394329"/>
            <a:ext cx="6065509" cy="261602"/>
          </a:xfrm>
          <a:prstGeom prst="rect">
            <a:avLst/>
          </a:prstGeom>
          <a:noFill/>
          <a:ln>
            <a:noFill/>
          </a:ln>
        </p:spPr>
        <p:txBody>
          <a:bodyPr wrap="square" lIns="91430" tIns="45716" rIns="91430" bIns="45716" rtlCol="0">
            <a:spAutoFit/>
          </a:bodyPr>
          <a:lstStyle/>
          <a:p>
            <a:r>
              <a:rPr lang="en-US" altLang="zh-TW" sz="1100" dirty="0" smtClean="0"/>
              <a:t>Since we first started operations in 2003, we have strategically opened offices in Asia and Latin America:</a:t>
            </a:r>
            <a:endParaRPr lang="en-US" altLang="zh-TW" sz="1100" dirty="0"/>
          </a:p>
        </p:txBody>
      </p:sp>
      <p:sp>
        <p:nvSpPr>
          <p:cNvPr id="29" name="Title 1"/>
          <p:cNvSpPr txBox="1">
            <a:spLocks/>
          </p:cNvSpPr>
          <p:nvPr/>
        </p:nvSpPr>
        <p:spPr bwMode="auto">
          <a:xfrm>
            <a:off x="-1" y="284879"/>
            <a:ext cx="4509120" cy="455654"/>
          </a:xfrm>
          <a:prstGeom prst="rect">
            <a:avLst/>
          </a:prstGeom>
          <a:ln w="9525">
            <a:solidFill>
              <a:schemeClr val="tx1"/>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2066" tIns="46033" rIns="92066" bIns="46033" numCol="1" anchor="ctr" anchorCtr="0" compatLnSpc="1">
            <a:prstTxWarp prst="textNoShape">
              <a:avLst/>
            </a:prstTxWarp>
          </a:bodyPr>
          <a:lstStyle>
            <a:lvl1pPr algn="l" rtl="0" eaLnBrk="1" fontAlgn="base" hangingPunct="1">
              <a:spcBef>
                <a:spcPct val="0"/>
              </a:spcBef>
              <a:spcAft>
                <a:spcPct val="0"/>
              </a:spcAft>
              <a:defRPr sz="3200" b="1">
                <a:solidFill>
                  <a:schemeClr val="dk1"/>
                </a:solidFill>
                <a:latin typeface="+mn-lt"/>
                <a:ea typeface="+mn-ea"/>
                <a:cs typeface="+mn-cs"/>
              </a:defRPr>
            </a:lvl1pPr>
            <a:lvl2pPr algn="l" rtl="0" eaLnBrk="1" fontAlgn="base" hangingPunct="1">
              <a:spcBef>
                <a:spcPct val="0"/>
              </a:spcBef>
              <a:spcAft>
                <a:spcPct val="0"/>
              </a:spcAft>
              <a:defRPr sz="3200" b="1">
                <a:solidFill>
                  <a:schemeClr val="dk1"/>
                </a:solidFill>
                <a:latin typeface="+mn-lt"/>
                <a:ea typeface="+mn-ea"/>
                <a:cs typeface="+mn-cs"/>
              </a:defRPr>
            </a:lvl2pPr>
            <a:lvl3pPr algn="l" rtl="0" eaLnBrk="1" fontAlgn="base" hangingPunct="1">
              <a:spcBef>
                <a:spcPct val="0"/>
              </a:spcBef>
              <a:spcAft>
                <a:spcPct val="0"/>
              </a:spcAft>
              <a:defRPr sz="3200" b="1">
                <a:solidFill>
                  <a:schemeClr val="dk1"/>
                </a:solidFill>
                <a:latin typeface="+mn-lt"/>
                <a:ea typeface="+mn-ea"/>
                <a:cs typeface="+mn-cs"/>
              </a:defRPr>
            </a:lvl3pPr>
            <a:lvl4pPr algn="l" rtl="0" eaLnBrk="1" fontAlgn="base" hangingPunct="1">
              <a:spcBef>
                <a:spcPct val="0"/>
              </a:spcBef>
              <a:spcAft>
                <a:spcPct val="0"/>
              </a:spcAft>
              <a:defRPr sz="3200" b="1">
                <a:solidFill>
                  <a:schemeClr val="dk1"/>
                </a:solidFill>
                <a:latin typeface="+mn-lt"/>
                <a:ea typeface="+mn-ea"/>
                <a:cs typeface="+mn-cs"/>
              </a:defRPr>
            </a:lvl4pPr>
            <a:lvl5pPr algn="l" rtl="0" eaLnBrk="1" fontAlgn="base" hangingPunct="1">
              <a:spcBef>
                <a:spcPct val="0"/>
              </a:spcBef>
              <a:spcAft>
                <a:spcPct val="0"/>
              </a:spcAft>
              <a:defRPr sz="3200" b="1">
                <a:solidFill>
                  <a:schemeClr val="dk1"/>
                </a:solidFill>
                <a:latin typeface="+mn-lt"/>
                <a:ea typeface="+mn-ea"/>
                <a:cs typeface="+mn-cs"/>
              </a:defRPr>
            </a:lvl5pPr>
            <a:lvl6pPr marL="457200" algn="l" rtl="0" eaLnBrk="1" fontAlgn="base" hangingPunct="1">
              <a:spcBef>
                <a:spcPct val="0"/>
              </a:spcBef>
              <a:spcAft>
                <a:spcPct val="0"/>
              </a:spcAft>
              <a:defRPr sz="3200" b="1">
                <a:solidFill>
                  <a:schemeClr val="dk1"/>
                </a:solidFill>
                <a:latin typeface="+mn-lt"/>
                <a:ea typeface="+mn-ea"/>
                <a:cs typeface="+mn-cs"/>
              </a:defRPr>
            </a:lvl6pPr>
            <a:lvl7pPr marL="914400" algn="l" rtl="0" eaLnBrk="1" fontAlgn="base" hangingPunct="1">
              <a:spcBef>
                <a:spcPct val="0"/>
              </a:spcBef>
              <a:spcAft>
                <a:spcPct val="0"/>
              </a:spcAft>
              <a:defRPr sz="3200" b="1">
                <a:solidFill>
                  <a:schemeClr val="dk1"/>
                </a:solidFill>
                <a:latin typeface="+mn-lt"/>
                <a:ea typeface="+mn-ea"/>
                <a:cs typeface="+mn-cs"/>
              </a:defRPr>
            </a:lvl7pPr>
            <a:lvl8pPr marL="1371600" algn="l" rtl="0" eaLnBrk="1" fontAlgn="base" hangingPunct="1">
              <a:spcBef>
                <a:spcPct val="0"/>
              </a:spcBef>
              <a:spcAft>
                <a:spcPct val="0"/>
              </a:spcAft>
              <a:defRPr sz="3200" b="1">
                <a:solidFill>
                  <a:schemeClr val="dk1"/>
                </a:solidFill>
                <a:latin typeface="+mn-lt"/>
                <a:ea typeface="+mn-ea"/>
                <a:cs typeface="+mn-cs"/>
              </a:defRPr>
            </a:lvl8pPr>
            <a:lvl9pPr marL="1828800" algn="l" rtl="0" eaLnBrk="1" fontAlgn="base" hangingPunct="1">
              <a:spcBef>
                <a:spcPct val="0"/>
              </a:spcBef>
              <a:spcAft>
                <a:spcPct val="0"/>
              </a:spcAft>
              <a:defRPr sz="3200" b="1">
                <a:solidFill>
                  <a:schemeClr val="dk1"/>
                </a:solidFill>
                <a:latin typeface="+mn-lt"/>
                <a:ea typeface="+mn-ea"/>
                <a:cs typeface="+mn-cs"/>
              </a:defRPr>
            </a:lvl9pPr>
          </a:lstStyle>
          <a:p>
            <a:r>
              <a:rPr lang="en-US" altLang="zh-TW" sz="2000" kern="0" dirty="0" smtClean="0"/>
              <a:t>COMPANY PROFILE</a:t>
            </a:r>
            <a:endParaRPr lang="zh-TW" altLang="en-US" sz="2000" kern="0" dirty="0"/>
          </a:p>
        </p:txBody>
      </p:sp>
      <p:cxnSp>
        <p:nvCxnSpPr>
          <p:cNvPr id="30" name="Straight Connector 7"/>
          <p:cNvCxnSpPr/>
          <p:nvPr/>
        </p:nvCxnSpPr>
        <p:spPr bwMode="auto">
          <a:xfrm>
            <a:off x="-7773" y="784880"/>
            <a:ext cx="4516894" cy="0"/>
          </a:xfrm>
          <a:prstGeom prst="line">
            <a:avLst/>
          </a:prstGeom>
          <a:solidFill>
            <a:schemeClr val="accent1"/>
          </a:solidFill>
          <a:ln w="762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TextBox 7"/>
          <p:cNvSpPr txBox="1"/>
          <p:nvPr/>
        </p:nvSpPr>
        <p:spPr>
          <a:xfrm>
            <a:off x="692696" y="7062410"/>
            <a:ext cx="1895050" cy="261602"/>
          </a:xfrm>
          <a:prstGeom prst="rect">
            <a:avLst/>
          </a:prstGeom>
          <a:noFill/>
        </p:spPr>
        <p:txBody>
          <a:bodyPr wrap="none" lIns="91430" tIns="45716" rIns="91430" bIns="45716" rtlCol="0">
            <a:spAutoFit/>
          </a:bodyPr>
          <a:lstStyle/>
          <a:p>
            <a:r>
              <a:rPr lang="es-PA" altLang="zh-TW" sz="1100" dirty="0" smtClean="0">
                <a:solidFill>
                  <a:srgbClr val="FFC000"/>
                </a:solidFill>
              </a:rPr>
              <a:t>TAIPEI OFFICE HEADQUARTER</a:t>
            </a:r>
            <a:endParaRPr lang="es-PA" altLang="zh-TW" sz="1100" dirty="0">
              <a:solidFill>
                <a:srgbClr val="FFC000"/>
              </a:solidFill>
            </a:endParaRPr>
          </a:p>
        </p:txBody>
      </p:sp>
      <p:sp>
        <p:nvSpPr>
          <p:cNvPr id="41" name="TextBox 40"/>
          <p:cNvSpPr txBox="1"/>
          <p:nvPr/>
        </p:nvSpPr>
        <p:spPr>
          <a:xfrm>
            <a:off x="2780928" y="7489950"/>
            <a:ext cx="1396516" cy="261602"/>
          </a:xfrm>
          <a:prstGeom prst="rect">
            <a:avLst/>
          </a:prstGeom>
          <a:noFill/>
        </p:spPr>
        <p:txBody>
          <a:bodyPr wrap="none" lIns="91430" tIns="45716" rIns="91430" bIns="45716" rtlCol="0">
            <a:spAutoFit/>
          </a:bodyPr>
          <a:lstStyle/>
          <a:p>
            <a:r>
              <a:rPr lang="es-PA" altLang="zh-TW" sz="1100" dirty="0" smtClean="0">
                <a:solidFill>
                  <a:srgbClr val="FFC000"/>
                </a:solidFill>
              </a:rPr>
              <a:t>GUANGZHOU OFFICE</a:t>
            </a:r>
            <a:endParaRPr lang="es-PA" altLang="zh-TW" sz="1100" dirty="0">
              <a:solidFill>
                <a:srgbClr val="FFC000"/>
              </a:solidFill>
            </a:endParaRPr>
          </a:p>
        </p:txBody>
      </p:sp>
      <p:sp>
        <p:nvSpPr>
          <p:cNvPr id="42" name="TextBox 41"/>
          <p:cNvSpPr txBox="1"/>
          <p:nvPr/>
        </p:nvSpPr>
        <p:spPr>
          <a:xfrm>
            <a:off x="4839972" y="6988152"/>
            <a:ext cx="1042253" cy="261602"/>
          </a:xfrm>
          <a:prstGeom prst="rect">
            <a:avLst/>
          </a:prstGeom>
          <a:noFill/>
        </p:spPr>
        <p:txBody>
          <a:bodyPr wrap="none" lIns="91430" tIns="45716" rIns="91430" bIns="45716" rtlCol="0">
            <a:spAutoFit/>
          </a:bodyPr>
          <a:lstStyle/>
          <a:p>
            <a:r>
              <a:rPr lang="en-US" altLang="zh-TW" sz="1100" dirty="0" smtClean="0">
                <a:solidFill>
                  <a:srgbClr val="FFC000"/>
                </a:solidFill>
              </a:rPr>
              <a:t>MIAMI OFFICE </a:t>
            </a:r>
            <a:endParaRPr lang="zh-TW" altLang="en-US" sz="1100" dirty="0">
              <a:solidFill>
                <a:srgbClr val="FFC000"/>
              </a:solidFill>
            </a:endParaRPr>
          </a:p>
        </p:txBody>
      </p:sp>
      <p:sp>
        <p:nvSpPr>
          <p:cNvPr id="39" name="Rectangle 38"/>
          <p:cNvSpPr/>
          <p:nvPr/>
        </p:nvSpPr>
        <p:spPr>
          <a:xfrm>
            <a:off x="404664" y="5993051"/>
            <a:ext cx="2358927" cy="400109"/>
          </a:xfrm>
          <a:prstGeom prst="rect">
            <a:avLst/>
          </a:prstGeom>
          <a:noFill/>
          <a:ln>
            <a:noFill/>
          </a:ln>
          <a:effectLst/>
        </p:spPr>
        <p:txBody>
          <a:bodyPr wrap="square" lIns="91430" tIns="45716" rIns="91430" bIns="45716">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es-PA" altLang="zh-TW" sz="2000" b="1" cap="all" dirty="0" smtClean="0">
                <a:ln/>
                <a:solidFill>
                  <a:schemeClr val="accent1"/>
                </a:solidFill>
                <a:effectLst>
                  <a:outerShdw blurRad="19685" dist="12700" dir="5400000" algn="tl" rotWithShape="0">
                    <a:schemeClr val="accent1">
                      <a:satMod val="130000"/>
                      <a:alpha val="60000"/>
                    </a:schemeClr>
                  </a:outerShdw>
                </a:effectLst>
              </a:rPr>
              <a:t>OUR OFFICES</a:t>
            </a:r>
            <a:endParaRPr lang="zh-TW" altLang="en-US" sz="2000" b="1" cap="all" dirty="0">
              <a:ln/>
              <a:solidFill>
                <a:schemeClr val="accent1"/>
              </a:solidFill>
              <a:effectLst>
                <a:outerShdw blurRad="19685" dist="12700" dir="5400000" algn="tl" rotWithShape="0">
                  <a:schemeClr val="accent1">
                    <a:satMod val="130000"/>
                    <a:alpha val="60000"/>
                  </a:schemeClr>
                </a:outerShdw>
              </a:effectLst>
            </a:endParaRPr>
          </a:p>
        </p:txBody>
      </p:sp>
      <p:sp>
        <p:nvSpPr>
          <p:cNvPr id="40" name="Rectangle 39"/>
          <p:cNvSpPr/>
          <p:nvPr/>
        </p:nvSpPr>
        <p:spPr>
          <a:xfrm>
            <a:off x="404664" y="2680683"/>
            <a:ext cx="2358927" cy="400109"/>
          </a:xfrm>
          <a:prstGeom prst="rect">
            <a:avLst/>
          </a:prstGeom>
          <a:noFill/>
        </p:spPr>
        <p:txBody>
          <a:bodyPr wrap="square" lIns="91430" tIns="45716" rIns="91430" bIns="45716">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en-US" altLang="zh-TW" sz="2000" b="1" cap="all" dirty="0" smtClean="0">
                <a:ln/>
                <a:solidFill>
                  <a:schemeClr val="accent1"/>
                </a:solidFill>
                <a:effectLst>
                  <a:outerShdw blurRad="19685" dist="12700" dir="5400000" algn="tl" rotWithShape="0">
                    <a:schemeClr val="accent1">
                      <a:satMod val="130000"/>
                      <a:alpha val="60000"/>
                    </a:schemeClr>
                  </a:outerShdw>
                </a:effectLst>
              </a:rPr>
              <a:t>Vision &amp; mission  </a:t>
            </a:r>
            <a:endParaRPr lang="en-US" altLang="zh-TW" sz="2000" b="1" cap="all" dirty="0">
              <a:ln/>
              <a:solidFill>
                <a:schemeClr val="accent1"/>
              </a:solidFill>
              <a:effectLst>
                <a:outerShdw blurRad="19685" dist="12700" dir="5400000" algn="tl" rotWithShape="0">
                  <a:schemeClr val="accent1">
                    <a:satMod val="130000"/>
                    <a:alpha val="60000"/>
                  </a:schemeClr>
                </a:outerShdw>
              </a:effectLst>
            </a:endParaRPr>
          </a:p>
        </p:txBody>
      </p:sp>
      <p:sp>
        <p:nvSpPr>
          <p:cNvPr id="47" name="Rectangle 46"/>
          <p:cNvSpPr/>
          <p:nvPr/>
        </p:nvSpPr>
        <p:spPr>
          <a:xfrm>
            <a:off x="387827" y="1208584"/>
            <a:ext cx="2358927" cy="400109"/>
          </a:xfrm>
          <a:prstGeom prst="rect">
            <a:avLst/>
          </a:prstGeom>
          <a:noFill/>
        </p:spPr>
        <p:txBody>
          <a:bodyPr wrap="square" lIns="91430" tIns="45716" rIns="91430" bIns="45716">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en-US" altLang="zh-TW" sz="2000" b="1" cap="all" dirty="0" smtClean="0">
                <a:ln/>
                <a:solidFill>
                  <a:schemeClr val="accent1"/>
                </a:solidFill>
                <a:effectLst>
                  <a:outerShdw blurRad="19685" dist="12700" dir="5400000" algn="tl" rotWithShape="0">
                    <a:schemeClr val="accent1">
                      <a:satMod val="130000"/>
                      <a:alpha val="60000"/>
                    </a:schemeClr>
                  </a:outerShdw>
                </a:effectLst>
              </a:rPr>
              <a:t>About us</a:t>
            </a:r>
            <a:endParaRPr lang="en-US" altLang="zh-TW" sz="2000" b="1" cap="all" dirty="0">
              <a:ln/>
              <a:solidFill>
                <a:schemeClr val="accent1"/>
              </a:solidFill>
              <a:effectLst>
                <a:outerShdw blurRad="19685" dist="12700" dir="5400000" algn="tl" rotWithShape="0">
                  <a:schemeClr val="accent1">
                    <a:satMod val="130000"/>
                    <a:alpha val="60000"/>
                  </a:schemeClr>
                </a:outerShdw>
              </a:effectLst>
            </a:endParaRPr>
          </a:p>
        </p:txBody>
      </p:sp>
      <p:pic>
        <p:nvPicPr>
          <p:cNvPr id="48" name="Picture 47" descr="http://farm1.static.flickr.com/226/467314564_daea815fd3_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 y="4088904"/>
            <a:ext cx="2342028" cy="1582521"/>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49" name="Picture 48" descr="http://6.blog.xuite.net/6/0/7/0/22582722/blog_1614045/txt/35132330/0.jpg"/>
          <p:cNvPicPr/>
          <p:nvPr/>
        </p:nvPicPr>
        <p:blipFill>
          <a:blip r:embed="rId4">
            <a:extLst>
              <a:ext uri="{28A0092B-C50C-407E-A947-70E740481C1C}">
                <a14:useLocalDpi xmlns:a14="http://schemas.microsoft.com/office/drawing/2010/main" val="0"/>
              </a:ext>
            </a:extLst>
          </a:blip>
          <a:srcRect/>
          <a:stretch>
            <a:fillRect/>
          </a:stretch>
        </p:blipFill>
        <p:spPr bwMode="auto">
          <a:xfrm>
            <a:off x="2342030" y="4088904"/>
            <a:ext cx="2239098" cy="1578329"/>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50" name="Picture 2" descr="http://www.house0168.tw/UploadFile/2007101553203.jpg">
            <a:hlinkClick r:id="rId5"/>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81128" y="4088904"/>
            <a:ext cx="2276874" cy="1582521"/>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5" name="TextBox 24"/>
          <p:cNvSpPr txBox="1"/>
          <p:nvPr/>
        </p:nvSpPr>
        <p:spPr>
          <a:xfrm>
            <a:off x="274772" y="9618720"/>
            <a:ext cx="1051871" cy="230824"/>
          </a:xfrm>
          <a:prstGeom prst="rect">
            <a:avLst/>
          </a:prstGeom>
          <a:noFill/>
        </p:spPr>
        <p:txBody>
          <a:bodyPr wrap="none" lIns="91430" tIns="45716" rIns="91430" bIns="45716" rtlCol="0">
            <a:spAutoFit/>
          </a:bodyPr>
          <a:lstStyle/>
          <a:p>
            <a:r>
              <a:rPr lang="es-PA" altLang="zh-TW" sz="900" dirty="0">
                <a:solidFill>
                  <a:schemeClr val="bg1"/>
                </a:solidFill>
              </a:rPr>
              <a:t>www.dalebro.com</a:t>
            </a:r>
            <a:endParaRPr lang="zh-TW" altLang="en-US" sz="900" dirty="0">
              <a:solidFill>
                <a:schemeClr val="bg1"/>
              </a:solidFill>
            </a:endParaRPr>
          </a:p>
        </p:txBody>
      </p:sp>
      <p:pic>
        <p:nvPicPr>
          <p:cNvPr id="26" name="Picture 25"/>
          <p:cNvPicPr>
            <a:picLocks/>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8640" y="9412505"/>
            <a:ext cx="1224136" cy="221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3518044" y="5671425"/>
            <a:ext cx="2614818" cy="200055"/>
          </a:xfrm>
          <a:prstGeom prst="rect">
            <a:avLst/>
          </a:prstGeom>
          <a:noFill/>
        </p:spPr>
        <p:txBody>
          <a:bodyPr wrap="none" rtlCol="0">
            <a:spAutoFit/>
          </a:bodyPr>
          <a:lstStyle/>
          <a:p>
            <a:r>
              <a:rPr lang="en-US" altLang="zh-TW" sz="700" dirty="0" smtClean="0"/>
              <a:t>Photo: Business Complex where </a:t>
            </a:r>
            <a:r>
              <a:rPr lang="en-US" altLang="zh-TW" sz="700" dirty="0"/>
              <a:t>Dalebro </a:t>
            </a:r>
            <a:r>
              <a:rPr lang="en-US" altLang="zh-TW" sz="700" dirty="0" smtClean="0"/>
              <a:t>office in Taipei </a:t>
            </a:r>
            <a:r>
              <a:rPr lang="en-US" altLang="zh-TW" sz="700" dirty="0"/>
              <a:t>is </a:t>
            </a:r>
            <a:r>
              <a:rPr lang="en-US" altLang="zh-TW" sz="700" dirty="0" smtClean="0"/>
              <a:t>located.</a:t>
            </a:r>
            <a:endParaRPr lang="en-US" altLang="zh-TW" sz="700" dirty="0"/>
          </a:p>
        </p:txBody>
      </p:sp>
      <p:cxnSp>
        <p:nvCxnSpPr>
          <p:cNvPr id="27" name="Straight Connector 7"/>
          <p:cNvCxnSpPr/>
          <p:nvPr/>
        </p:nvCxnSpPr>
        <p:spPr bwMode="auto">
          <a:xfrm>
            <a:off x="-7773" y="272480"/>
            <a:ext cx="4524669" cy="0"/>
          </a:xfrm>
          <a:prstGeom prst="line">
            <a:avLst/>
          </a:prstGeom>
          <a:solidFill>
            <a:schemeClr val="accent1"/>
          </a:solidFill>
          <a:ln w="762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7-Point Star 22"/>
          <p:cNvSpPr/>
          <p:nvPr/>
        </p:nvSpPr>
        <p:spPr bwMode="auto">
          <a:xfrm>
            <a:off x="584685" y="7329264"/>
            <a:ext cx="1980219" cy="1614634"/>
          </a:xfrm>
          <a:prstGeom prst="star7">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26" tIns="45713" rIns="91426" bIns="45713" numCol="1" rtlCol="0" anchor="t" anchorCtr="0" compatLnSpc="1">
            <a:prstTxWarp prst="textNoShape">
              <a:avLst/>
            </a:prstTxWarp>
          </a:bodyPr>
          <a:lstStyle/>
          <a:p>
            <a:pPr algn="ctr" defTabSz="914002" fontAlgn="base">
              <a:spcBef>
                <a:spcPct val="0"/>
              </a:spcBef>
              <a:spcAft>
                <a:spcPct val="0"/>
              </a:spcAft>
            </a:pPr>
            <a:endParaRPr lang="zh-TW" altLang="en-US" sz="900" dirty="0"/>
          </a:p>
        </p:txBody>
      </p:sp>
      <p:sp>
        <p:nvSpPr>
          <p:cNvPr id="24" name="7-Point Star 23"/>
          <p:cNvSpPr/>
          <p:nvPr/>
        </p:nvSpPr>
        <p:spPr bwMode="auto">
          <a:xfrm>
            <a:off x="2643701" y="7747597"/>
            <a:ext cx="1691037" cy="1437476"/>
          </a:xfrm>
          <a:prstGeom prst="star7">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26" tIns="45713" rIns="91426" bIns="45713" numCol="1" rtlCol="0" anchor="t" anchorCtr="0" compatLnSpc="1">
            <a:prstTxWarp prst="textNoShape">
              <a:avLst/>
            </a:prstTxWarp>
          </a:bodyPr>
          <a:lstStyle/>
          <a:p>
            <a:pPr algn="ctr" defTabSz="914002" fontAlgn="base">
              <a:spcBef>
                <a:spcPct val="0"/>
              </a:spcBef>
              <a:spcAft>
                <a:spcPct val="0"/>
              </a:spcAft>
            </a:pPr>
            <a:endParaRPr lang="zh-TW" altLang="en-US" sz="900" dirty="0"/>
          </a:p>
        </p:txBody>
      </p:sp>
      <p:sp>
        <p:nvSpPr>
          <p:cNvPr id="33" name="7-Point Star 32"/>
          <p:cNvSpPr/>
          <p:nvPr/>
        </p:nvSpPr>
        <p:spPr bwMode="auto">
          <a:xfrm>
            <a:off x="4452516" y="7249754"/>
            <a:ext cx="1784795" cy="1455049"/>
          </a:xfrm>
          <a:prstGeom prst="star7">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26" tIns="45713" rIns="91426" bIns="45713" numCol="1" rtlCol="0" anchor="t" anchorCtr="0" compatLnSpc="1">
            <a:prstTxWarp prst="textNoShape">
              <a:avLst/>
            </a:prstTxWarp>
          </a:bodyPr>
          <a:lstStyle/>
          <a:p>
            <a:pPr algn="ctr" defTabSz="914002" fontAlgn="base">
              <a:spcBef>
                <a:spcPct val="0"/>
              </a:spcBef>
              <a:spcAft>
                <a:spcPct val="0"/>
              </a:spcAft>
            </a:pPr>
            <a:endParaRPr lang="zh-TW" altLang="en-US" sz="900" dirty="0"/>
          </a:p>
        </p:txBody>
      </p:sp>
      <p:sp>
        <p:nvSpPr>
          <p:cNvPr id="3" name="Rectangle 2"/>
          <p:cNvSpPr/>
          <p:nvPr/>
        </p:nvSpPr>
        <p:spPr>
          <a:xfrm>
            <a:off x="4657425" y="7761312"/>
            <a:ext cx="1374975" cy="461665"/>
          </a:xfrm>
          <a:prstGeom prst="rect">
            <a:avLst/>
          </a:prstGeom>
        </p:spPr>
        <p:txBody>
          <a:bodyPr wrap="square">
            <a:spAutoFit/>
          </a:bodyPr>
          <a:lstStyle/>
          <a:p>
            <a:pPr algn="ctr" defTabSz="914002" fontAlgn="base">
              <a:spcBef>
                <a:spcPct val="0"/>
              </a:spcBef>
              <a:spcAft>
                <a:spcPct val="0"/>
              </a:spcAft>
            </a:pPr>
            <a:r>
              <a:rPr lang="en-US" altLang="zh-TW" sz="800" dirty="0" smtClean="0">
                <a:solidFill>
                  <a:schemeClr val="bg1"/>
                </a:solidFill>
              </a:rPr>
              <a:t>Staying closer to our customers to provide an immediate response.</a:t>
            </a:r>
            <a:endParaRPr lang="en-US" altLang="zh-TW" sz="800" dirty="0">
              <a:solidFill>
                <a:schemeClr val="bg1"/>
              </a:solidFill>
            </a:endParaRPr>
          </a:p>
        </p:txBody>
      </p:sp>
      <p:sp>
        <p:nvSpPr>
          <p:cNvPr id="4" name="Rectangle 3"/>
          <p:cNvSpPr/>
          <p:nvPr/>
        </p:nvSpPr>
        <p:spPr>
          <a:xfrm>
            <a:off x="881146" y="7859248"/>
            <a:ext cx="1350575" cy="584775"/>
          </a:xfrm>
          <a:prstGeom prst="rect">
            <a:avLst/>
          </a:prstGeom>
        </p:spPr>
        <p:txBody>
          <a:bodyPr wrap="square">
            <a:spAutoFit/>
          </a:bodyPr>
          <a:lstStyle/>
          <a:p>
            <a:pPr algn="ctr" defTabSz="914002" fontAlgn="base">
              <a:spcBef>
                <a:spcPct val="0"/>
              </a:spcBef>
              <a:spcAft>
                <a:spcPct val="0"/>
              </a:spcAft>
            </a:pPr>
            <a:r>
              <a:rPr lang="en-US" altLang="zh-TW" sz="800" dirty="0" smtClean="0">
                <a:solidFill>
                  <a:schemeClr val="bg1"/>
                </a:solidFill>
              </a:rPr>
              <a:t>The headquarter established in Taipei, has  a consultant team, financial team and logistic team.</a:t>
            </a:r>
            <a:endParaRPr lang="en-US" altLang="zh-TW" sz="800" dirty="0">
              <a:solidFill>
                <a:schemeClr val="bg1"/>
              </a:solidFill>
              <a:effectLst>
                <a:outerShdw blurRad="38100" dist="38100" dir="2700000" algn="tl">
                  <a:srgbClr val="000000">
                    <a:alpha val="43137"/>
                  </a:srgbClr>
                </a:outerShdw>
              </a:effectLst>
              <a:latin typeface="Segoe" pitchFamily="34" charset="0"/>
            </a:endParaRPr>
          </a:p>
        </p:txBody>
      </p:sp>
      <p:sp>
        <p:nvSpPr>
          <p:cNvPr id="6" name="Rectangle 5"/>
          <p:cNvSpPr/>
          <p:nvPr/>
        </p:nvSpPr>
        <p:spPr>
          <a:xfrm>
            <a:off x="2852936" y="8184649"/>
            <a:ext cx="1235925" cy="584775"/>
          </a:xfrm>
          <a:prstGeom prst="rect">
            <a:avLst/>
          </a:prstGeom>
        </p:spPr>
        <p:txBody>
          <a:bodyPr wrap="square">
            <a:spAutoFit/>
          </a:bodyPr>
          <a:lstStyle/>
          <a:p>
            <a:pPr algn="ctr" defTabSz="914002" fontAlgn="base">
              <a:spcBef>
                <a:spcPct val="0"/>
              </a:spcBef>
              <a:spcAft>
                <a:spcPct val="0"/>
              </a:spcAft>
            </a:pPr>
            <a:r>
              <a:rPr lang="en-US" altLang="zh-TW" sz="800" dirty="0" smtClean="0">
                <a:solidFill>
                  <a:schemeClr val="bg1"/>
                </a:solidFill>
              </a:rPr>
              <a:t>For managing </a:t>
            </a:r>
            <a:r>
              <a:rPr lang="en-US" altLang="zh-TW" sz="800" dirty="0">
                <a:solidFill>
                  <a:schemeClr val="bg1"/>
                </a:solidFill>
              </a:rPr>
              <a:t>the relationship with suppliers and quality control of products.</a:t>
            </a:r>
          </a:p>
        </p:txBody>
      </p:sp>
    </p:spTree>
    <p:extLst>
      <p:ext uri="{BB962C8B-B14F-4D97-AF65-F5344CB8AC3E}">
        <p14:creationId xmlns:p14="http://schemas.microsoft.com/office/powerpoint/2010/main" val="302941007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5531356" y="9618720"/>
            <a:ext cx="1051871" cy="230824"/>
          </a:xfrm>
          <a:prstGeom prst="rect">
            <a:avLst/>
          </a:prstGeom>
          <a:noFill/>
        </p:spPr>
        <p:txBody>
          <a:bodyPr wrap="none" lIns="91430" tIns="45716" rIns="91430" bIns="45716" rtlCol="0">
            <a:spAutoFit/>
          </a:bodyPr>
          <a:lstStyle/>
          <a:p>
            <a:r>
              <a:rPr lang="es-PA" altLang="zh-TW" sz="900" dirty="0">
                <a:solidFill>
                  <a:schemeClr val="bg1"/>
                </a:solidFill>
              </a:rPr>
              <a:t>www.dalebro.com</a:t>
            </a:r>
            <a:endParaRPr lang="zh-TW" altLang="en-US" sz="900" dirty="0">
              <a:solidFill>
                <a:schemeClr val="bg1"/>
              </a:solidFill>
            </a:endParaRPr>
          </a:p>
        </p:txBody>
      </p:sp>
      <p:pic>
        <p:nvPicPr>
          <p:cNvPr id="32" name="Picture 31"/>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45224" y="9412505"/>
            <a:ext cx="1224136" cy="221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itle 1"/>
          <p:cNvSpPr txBox="1">
            <a:spLocks/>
          </p:cNvSpPr>
          <p:nvPr/>
        </p:nvSpPr>
        <p:spPr bwMode="auto">
          <a:xfrm>
            <a:off x="2348880" y="284879"/>
            <a:ext cx="4509120" cy="455654"/>
          </a:xfrm>
          <a:prstGeom prst="rect">
            <a:avLst/>
          </a:prstGeom>
          <a:ln w="9525">
            <a:solidFill>
              <a:schemeClr val="tx1"/>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2066" tIns="46033" rIns="92066" bIns="46033" numCol="1" anchor="ctr" anchorCtr="0" compatLnSpc="1">
            <a:prstTxWarp prst="textNoShape">
              <a:avLst/>
            </a:prstTxWarp>
          </a:bodyPr>
          <a:lstStyle>
            <a:lvl1pPr algn="l" rtl="0" eaLnBrk="1" fontAlgn="base" hangingPunct="1">
              <a:spcBef>
                <a:spcPct val="0"/>
              </a:spcBef>
              <a:spcAft>
                <a:spcPct val="0"/>
              </a:spcAft>
              <a:defRPr sz="3200" b="1">
                <a:solidFill>
                  <a:schemeClr val="dk1"/>
                </a:solidFill>
                <a:latin typeface="+mn-lt"/>
                <a:ea typeface="+mn-ea"/>
                <a:cs typeface="+mn-cs"/>
              </a:defRPr>
            </a:lvl1pPr>
            <a:lvl2pPr algn="l" rtl="0" eaLnBrk="1" fontAlgn="base" hangingPunct="1">
              <a:spcBef>
                <a:spcPct val="0"/>
              </a:spcBef>
              <a:spcAft>
                <a:spcPct val="0"/>
              </a:spcAft>
              <a:defRPr sz="3200" b="1">
                <a:solidFill>
                  <a:schemeClr val="dk1"/>
                </a:solidFill>
                <a:latin typeface="+mn-lt"/>
                <a:ea typeface="+mn-ea"/>
                <a:cs typeface="+mn-cs"/>
              </a:defRPr>
            </a:lvl2pPr>
            <a:lvl3pPr algn="l" rtl="0" eaLnBrk="1" fontAlgn="base" hangingPunct="1">
              <a:spcBef>
                <a:spcPct val="0"/>
              </a:spcBef>
              <a:spcAft>
                <a:spcPct val="0"/>
              </a:spcAft>
              <a:defRPr sz="3200" b="1">
                <a:solidFill>
                  <a:schemeClr val="dk1"/>
                </a:solidFill>
                <a:latin typeface="+mn-lt"/>
                <a:ea typeface="+mn-ea"/>
                <a:cs typeface="+mn-cs"/>
              </a:defRPr>
            </a:lvl3pPr>
            <a:lvl4pPr algn="l" rtl="0" eaLnBrk="1" fontAlgn="base" hangingPunct="1">
              <a:spcBef>
                <a:spcPct val="0"/>
              </a:spcBef>
              <a:spcAft>
                <a:spcPct val="0"/>
              </a:spcAft>
              <a:defRPr sz="3200" b="1">
                <a:solidFill>
                  <a:schemeClr val="dk1"/>
                </a:solidFill>
                <a:latin typeface="+mn-lt"/>
                <a:ea typeface="+mn-ea"/>
                <a:cs typeface="+mn-cs"/>
              </a:defRPr>
            </a:lvl4pPr>
            <a:lvl5pPr algn="l" rtl="0" eaLnBrk="1" fontAlgn="base" hangingPunct="1">
              <a:spcBef>
                <a:spcPct val="0"/>
              </a:spcBef>
              <a:spcAft>
                <a:spcPct val="0"/>
              </a:spcAft>
              <a:defRPr sz="3200" b="1">
                <a:solidFill>
                  <a:schemeClr val="dk1"/>
                </a:solidFill>
                <a:latin typeface="+mn-lt"/>
                <a:ea typeface="+mn-ea"/>
                <a:cs typeface="+mn-cs"/>
              </a:defRPr>
            </a:lvl5pPr>
            <a:lvl6pPr marL="457200" algn="l" rtl="0" eaLnBrk="1" fontAlgn="base" hangingPunct="1">
              <a:spcBef>
                <a:spcPct val="0"/>
              </a:spcBef>
              <a:spcAft>
                <a:spcPct val="0"/>
              </a:spcAft>
              <a:defRPr sz="3200" b="1">
                <a:solidFill>
                  <a:schemeClr val="dk1"/>
                </a:solidFill>
                <a:latin typeface="+mn-lt"/>
                <a:ea typeface="+mn-ea"/>
                <a:cs typeface="+mn-cs"/>
              </a:defRPr>
            </a:lvl6pPr>
            <a:lvl7pPr marL="914400" algn="l" rtl="0" eaLnBrk="1" fontAlgn="base" hangingPunct="1">
              <a:spcBef>
                <a:spcPct val="0"/>
              </a:spcBef>
              <a:spcAft>
                <a:spcPct val="0"/>
              </a:spcAft>
              <a:defRPr sz="3200" b="1">
                <a:solidFill>
                  <a:schemeClr val="dk1"/>
                </a:solidFill>
                <a:latin typeface="+mn-lt"/>
                <a:ea typeface="+mn-ea"/>
                <a:cs typeface="+mn-cs"/>
              </a:defRPr>
            </a:lvl7pPr>
            <a:lvl8pPr marL="1371600" algn="l" rtl="0" eaLnBrk="1" fontAlgn="base" hangingPunct="1">
              <a:spcBef>
                <a:spcPct val="0"/>
              </a:spcBef>
              <a:spcAft>
                <a:spcPct val="0"/>
              </a:spcAft>
              <a:defRPr sz="3200" b="1">
                <a:solidFill>
                  <a:schemeClr val="dk1"/>
                </a:solidFill>
                <a:latin typeface="+mn-lt"/>
                <a:ea typeface="+mn-ea"/>
                <a:cs typeface="+mn-cs"/>
              </a:defRPr>
            </a:lvl8pPr>
            <a:lvl9pPr marL="1828800" algn="l" rtl="0" eaLnBrk="1" fontAlgn="base" hangingPunct="1">
              <a:spcBef>
                <a:spcPct val="0"/>
              </a:spcBef>
              <a:spcAft>
                <a:spcPct val="0"/>
              </a:spcAft>
              <a:defRPr sz="3200" b="1">
                <a:solidFill>
                  <a:schemeClr val="dk1"/>
                </a:solidFill>
                <a:latin typeface="+mn-lt"/>
                <a:ea typeface="+mn-ea"/>
                <a:cs typeface="+mn-cs"/>
              </a:defRPr>
            </a:lvl9pPr>
          </a:lstStyle>
          <a:p>
            <a:r>
              <a:rPr lang="en-US" altLang="zh-TW" sz="2000" kern="0" dirty="0" smtClean="0"/>
              <a:t>WHY CHOOSE DALEBRO </a:t>
            </a:r>
            <a:endParaRPr lang="zh-TW" altLang="en-US" sz="2000" kern="0" dirty="0"/>
          </a:p>
        </p:txBody>
      </p:sp>
      <p:cxnSp>
        <p:nvCxnSpPr>
          <p:cNvPr id="29" name="Straight Connector 7"/>
          <p:cNvCxnSpPr/>
          <p:nvPr/>
        </p:nvCxnSpPr>
        <p:spPr bwMode="auto">
          <a:xfrm>
            <a:off x="2341106" y="784880"/>
            <a:ext cx="4516894" cy="0"/>
          </a:xfrm>
          <a:prstGeom prst="line">
            <a:avLst/>
          </a:prstGeom>
          <a:solidFill>
            <a:schemeClr val="accent1"/>
          </a:solidFill>
          <a:ln w="762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Connector 7"/>
          <p:cNvCxnSpPr/>
          <p:nvPr/>
        </p:nvCxnSpPr>
        <p:spPr bwMode="auto">
          <a:xfrm>
            <a:off x="2341106" y="272480"/>
            <a:ext cx="4524669" cy="0"/>
          </a:xfrm>
          <a:prstGeom prst="line">
            <a:avLst/>
          </a:prstGeom>
          <a:solidFill>
            <a:schemeClr val="accent1"/>
          </a:solidFill>
          <a:ln w="762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Rectangle 7"/>
          <p:cNvSpPr/>
          <p:nvPr/>
        </p:nvSpPr>
        <p:spPr bwMode="auto">
          <a:xfrm>
            <a:off x="-1323528" y="2432720"/>
            <a:ext cx="9505056" cy="5256584"/>
          </a:xfrm>
          <a:prstGeom prst="rect">
            <a:avLst/>
          </a:prstGeom>
          <a:solidFill>
            <a:srgbClr val="FFFFFF"/>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grpSp>
        <p:nvGrpSpPr>
          <p:cNvPr id="3" name="Group 2"/>
          <p:cNvGrpSpPr/>
          <p:nvPr/>
        </p:nvGrpSpPr>
        <p:grpSpPr>
          <a:xfrm>
            <a:off x="-1251520" y="2648744"/>
            <a:ext cx="8712968" cy="4608431"/>
            <a:chOff x="786561" y="2648744"/>
            <a:chExt cx="5387034" cy="4608431"/>
          </a:xfrm>
        </p:grpSpPr>
        <p:sp>
          <p:nvSpPr>
            <p:cNvPr id="60" name="Freeform 59"/>
            <p:cNvSpPr/>
            <p:nvPr/>
          </p:nvSpPr>
          <p:spPr>
            <a:xfrm>
              <a:off x="831082" y="4331975"/>
              <a:ext cx="1468287" cy="730282"/>
            </a:xfrm>
            <a:custGeom>
              <a:avLst/>
              <a:gdLst>
                <a:gd name="connsiteX0" fmla="*/ 0 w 1723429"/>
                <a:gd name="connsiteY0" fmla="*/ 0 h 689371"/>
                <a:gd name="connsiteX1" fmla="*/ 1378744 w 1723429"/>
                <a:gd name="connsiteY1" fmla="*/ 0 h 689371"/>
                <a:gd name="connsiteX2" fmla="*/ 1723429 w 1723429"/>
                <a:gd name="connsiteY2" fmla="*/ 344686 h 689371"/>
                <a:gd name="connsiteX3" fmla="*/ 1378744 w 1723429"/>
                <a:gd name="connsiteY3" fmla="*/ 689371 h 689371"/>
                <a:gd name="connsiteX4" fmla="*/ 0 w 1723429"/>
                <a:gd name="connsiteY4" fmla="*/ 689371 h 689371"/>
                <a:gd name="connsiteX5" fmla="*/ 344686 w 1723429"/>
                <a:gd name="connsiteY5" fmla="*/ 344686 h 689371"/>
                <a:gd name="connsiteX6" fmla="*/ 0 w 1723429"/>
                <a:gd name="connsiteY6" fmla="*/ 0 h 689371"/>
                <a:gd name="connsiteX0" fmla="*/ 0 w 1723429"/>
                <a:gd name="connsiteY0" fmla="*/ 0 h 689371"/>
                <a:gd name="connsiteX1" fmla="*/ 1378744 w 1723429"/>
                <a:gd name="connsiteY1" fmla="*/ 0 h 689371"/>
                <a:gd name="connsiteX2" fmla="*/ 1723429 w 1723429"/>
                <a:gd name="connsiteY2" fmla="*/ 344686 h 689371"/>
                <a:gd name="connsiteX3" fmla="*/ 1378744 w 1723429"/>
                <a:gd name="connsiteY3" fmla="*/ 689371 h 689371"/>
                <a:gd name="connsiteX4" fmla="*/ 0 w 1723429"/>
                <a:gd name="connsiteY4" fmla="*/ 689371 h 689371"/>
                <a:gd name="connsiteX5" fmla="*/ 245459 w 1723429"/>
                <a:gd name="connsiteY5" fmla="*/ 353042 h 689371"/>
                <a:gd name="connsiteX6" fmla="*/ 0 w 1723429"/>
                <a:gd name="connsiteY6" fmla="*/ 0 h 689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3429" h="689371">
                  <a:moveTo>
                    <a:pt x="0" y="0"/>
                  </a:moveTo>
                  <a:lnTo>
                    <a:pt x="1378744" y="0"/>
                  </a:lnTo>
                  <a:lnTo>
                    <a:pt x="1723429" y="344686"/>
                  </a:lnTo>
                  <a:lnTo>
                    <a:pt x="1378744" y="689371"/>
                  </a:lnTo>
                  <a:lnTo>
                    <a:pt x="0" y="689371"/>
                  </a:lnTo>
                  <a:lnTo>
                    <a:pt x="245459" y="353042"/>
                  </a:lnTo>
                  <a:lnTo>
                    <a:pt x="0" y="0"/>
                  </a:lnTo>
                  <a:close/>
                </a:path>
              </a:pathLst>
            </a:custGeom>
          </p:spPr>
          <p:style>
            <a:lnRef idx="0">
              <a:schemeClr val="lt1">
                <a:hueOff val="0"/>
                <a:satOff val="0"/>
                <a:lumOff val="0"/>
                <a:alphaOff val="0"/>
              </a:schemeClr>
            </a:lnRef>
            <a:fillRef idx="3">
              <a:schemeClr val="accent3">
                <a:hueOff val="0"/>
                <a:satOff val="0"/>
                <a:lumOff val="0"/>
                <a:alphaOff val="0"/>
              </a:schemeClr>
            </a:fillRef>
            <a:effectRef idx="3">
              <a:schemeClr val="accent3">
                <a:hueOff val="0"/>
                <a:satOff val="0"/>
                <a:lumOff val="0"/>
                <a:alphaOff val="0"/>
              </a:schemeClr>
            </a:effectRef>
            <a:fontRef idx="minor">
              <a:schemeClr val="lt1"/>
            </a:fontRef>
          </p:style>
          <p:txBody>
            <a:bodyPr spcFirstLastPara="0" vert="horz" wrap="square" lIns="356116" tIns="5715" rIns="344685" bIns="5715" numCol="1" spcCol="1270" anchor="ctr" anchorCtr="0">
              <a:noAutofit/>
            </a:bodyPr>
            <a:lstStyle/>
            <a:p>
              <a:pPr lvl="0" algn="ctr" defTabSz="400050">
                <a:lnSpc>
                  <a:spcPct val="90000"/>
                </a:lnSpc>
                <a:spcBef>
                  <a:spcPct val="0"/>
                </a:spcBef>
                <a:spcAft>
                  <a:spcPct val="35000"/>
                </a:spcAft>
              </a:pPr>
              <a:endParaRPr lang="zh-TW" altLang="en-US" sz="800" kern="1200" dirty="0"/>
            </a:p>
          </p:txBody>
        </p:sp>
        <p:sp>
          <p:nvSpPr>
            <p:cNvPr id="61" name="Freeform 60"/>
            <p:cNvSpPr/>
            <p:nvPr/>
          </p:nvSpPr>
          <p:spPr>
            <a:xfrm>
              <a:off x="2118838" y="4331975"/>
              <a:ext cx="1466762" cy="730282"/>
            </a:xfrm>
            <a:custGeom>
              <a:avLst/>
              <a:gdLst>
                <a:gd name="connsiteX0" fmla="*/ 0 w 1430446"/>
                <a:gd name="connsiteY0" fmla="*/ 0 h 572178"/>
                <a:gd name="connsiteX1" fmla="*/ 1144357 w 1430446"/>
                <a:gd name="connsiteY1" fmla="*/ 0 h 572178"/>
                <a:gd name="connsiteX2" fmla="*/ 1430446 w 1430446"/>
                <a:gd name="connsiteY2" fmla="*/ 286089 h 572178"/>
                <a:gd name="connsiteX3" fmla="*/ 1144357 w 1430446"/>
                <a:gd name="connsiteY3" fmla="*/ 572178 h 572178"/>
                <a:gd name="connsiteX4" fmla="*/ 0 w 1430446"/>
                <a:gd name="connsiteY4" fmla="*/ 572178 h 572178"/>
                <a:gd name="connsiteX5" fmla="*/ 286089 w 1430446"/>
                <a:gd name="connsiteY5" fmla="*/ 286089 h 572178"/>
                <a:gd name="connsiteX6" fmla="*/ 0 w 1430446"/>
                <a:gd name="connsiteY6" fmla="*/ 0 h 572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30446" h="572178">
                  <a:moveTo>
                    <a:pt x="0" y="0"/>
                  </a:moveTo>
                  <a:lnTo>
                    <a:pt x="1144357" y="0"/>
                  </a:lnTo>
                  <a:lnTo>
                    <a:pt x="1430446" y="286089"/>
                  </a:lnTo>
                  <a:lnTo>
                    <a:pt x="1144357" y="572178"/>
                  </a:lnTo>
                  <a:lnTo>
                    <a:pt x="0" y="572178"/>
                  </a:lnTo>
                  <a:lnTo>
                    <a:pt x="286089" y="286089"/>
                  </a:lnTo>
                  <a:lnTo>
                    <a:pt x="0" y="0"/>
                  </a:lnTo>
                  <a:close/>
                </a:path>
              </a:pathLst>
            </a:custGeom>
          </p:spPr>
          <p:style>
            <a:lnRef idx="1">
              <a:schemeClr val="accent1"/>
            </a:lnRef>
            <a:fillRef idx="2">
              <a:schemeClr val="accent1"/>
            </a:fillRef>
            <a:effectRef idx="1">
              <a:schemeClr val="accent1"/>
            </a:effectRef>
            <a:fontRef idx="minor">
              <a:schemeClr val="dk1"/>
            </a:fontRef>
          </p:style>
          <p:txBody>
            <a:bodyPr spcFirstLastPara="0" vert="horz" wrap="square" lIns="297519" tIns="5715" rIns="286089" bIns="5715" numCol="1" spcCol="1270" anchor="ctr" anchorCtr="0">
              <a:noAutofit/>
            </a:bodyPr>
            <a:lstStyle/>
            <a:p>
              <a:pPr lvl="0" algn="ctr" defTabSz="400050">
                <a:lnSpc>
                  <a:spcPct val="90000"/>
                </a:lnSpc>
                <a:spcBef>
                  <a:spcPct val="0"/>
                </a:spcBef>
                <a:spcAft>
                  <a:spcPct val="35000"/>
                </a:spcAft>
              </a:pPr>
              <a:r>
                <a:rPr lang="zh-TW" altLang="en-US" sz="1600" kern="1200" dirty="0" smtClean="0"/>
                <a:t>溝通無障礙</a:t>
              </a:r>
              <a:endParaRPr lang="en-US" altLang="zh-TW" sz="1600" kern="1200" dirty="0"/>
            </a:p>
          </p:txBody>
        </p:sp>
        <p:sp>
          <p:nvSpPr>
            <p:cNvPr id="62" name="Freeform 61"/>
            <p:cNvSpPr/>
            <p:nvPr/>
          </p:nvSpPr>
          <p:spPr>
            <a:xfrm>
              <a:off x="831082" y="5403692"/>
              <a:ext cx="1470039" cy="730282"/>
            </a:xfrm>
            <a:custGeom>
              <a:avLst/>
              <a:gdLst>
                <a:gd name="connsiteX0" fmla="*/ 0 w 1723429"/>
                <a:gd name="connsiteY0" fmla="*/ 0 h 689371"/>
                <a:gd name="connsiteX1" fmla="*/ 1378744 w 1723429"/>
                <a:gd name="connsiteY1" fmla="*/ 0 h 689371"/>
                <a:gd name="connsiteX2" fmla="*/ 1723429 w 1723429"/>
                <a:gd name="connsiteY2" fmla="*/ 344686 h 689371"/>
                <a:gd name="connsiteX3" fmla="*/ 1378744 w 1723429"/>
                <a:gd name="connsiteY3" fmla="*/ 689371 h 689371"/>
                <a:gd name="connsiteX4" fmla="*/ 0 w 1723429"/>
                <a:gd name="connsiteY4" fmla="*/ 689371 h 689371"/>
                <a:gd name="connsiteX5" fmla="*/ 344686 w 1723429"/>
                <a:gd name="connsiteY5" fmla="*/ 344686 h 689371"/>
                <a:gd name="connsiteX6" fmla="*/ 0 w 1723429"/>
                <a:gd name="connsiteY6" fmla="*/ 0 h 689371"/>
                <a:gd name="connsiteX0" fmla="*/ 0 w 1723429"/>
                <a:gd name="connsiteY0" fmla="*/ 0 h 689371"/>
                <a:gd name="connsiteX1" fmla="*/ 1378744 w 1723429"/>
                <a:gd name="connsiteY1" fmla="*/ 0 h 689371"/>
                <a:gd name="connsiteX2" fmla="*/ 1723429 w 1723429"/>
                <a:gd name="connsiteY2" fmla="*/ 344686 h 689371"/>
                <a:gd name="connsiteX3" fmla="*/ 1378744 w 1723429"/>
                <a:gd name="connsiteY3" fmla="*/ 689371 h 689371"/>
                <a:gd name="connsiteX4" fmla="*/ 0 w 1723429"/>
                <a:gd name="connsiteY4" fmla="*/ 689371 h 689371"/>
                <a:gd name="connsiteX5" fmla="*/ 210022 w 1723429"/>
                <a:gd name="connsiteY5" fmla="*/ 348864 h 689371"/>
                <a:gd name="connsiteX6" fmla="*/ 0 w 1723429"/>
                <a:gd name="connsiteY6" fmla="*/ 0 h 689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3429" h="689371">
                  <a:moveTo>
                    <a:pt x="0" y="0"/>
                  </a:moveTo>
                  <a:lnTo>
                    <a:pt x="1378744" y="0"/>
                  </a:lnTo>
                  <a:lnTo>
                    <a:pt x="1723429" y="344686"/>
                  </a:lnTo>
                  <a:lnTo>
                    <a:pt x="1378744" y="689371"/>
                  </a:lnTo>
                  <a:lnTo>
                    <a:pt x="0" y="689371"/>
                  </a:lnTo>
                  <a:lnTo>
                    <a:pt x="210022" y="348864"/>
                  </a:lnTo>
                  <a:lnTo>
                    <a:pt x="0" y="0"/>
                  </a:lnTo>
                  <a:close/>
                </a:path>
              </a:pathLst>
            </a:custGeom>
          </p:spPr>
          <p:style>
            <a:lnRef idx="0">
              <a:schemeClr val="lt1">
                <a:hueOff val="0"/>
                <a:satOff val="0"/>
                <a:lumOff val="0"/>
                <a:alphaOff val="0"/>
              </a:schemeClr>
            </a:lnRef>
            <a:fillRef idx="3">
              <a:schemeClr val="accent3">
                <a:hueOff val="0"/>
                <a:satOff val="0"/>
                <a:lumOff val="0"/>
                <a:alphaOff val="0"/>
              </a:schemeClr>
            </a:fillRef>
            <a:effectRef idx="3">
              <a:schemeClr val="accent3">
                <a:hueOff val="0"/>
                <a:satOff val="0"/>
                <a:lumOff val="0"/>
                <a:alphaOff val="0"/>
              </a:schemeClr>
            </a:effectRef>
            <a:fontRef idx="minor">
              <a:schemeClr val="lt1"/>
            </a:fontRef>
          </p:style>
          <p:txBody>
            <a:bodyPr spcFirstLastPara="0" vert="horz" wrap="square" lIns="356116" tIns="5715" rIns="344685" bIns="5715" numCol="1" spcCol="1270" anchor="ctr" anchorCtr="0">
              <a:noAutofit/>
            </a:bodyPr>
            <a:lstStyle/>
            <a:p>
              <a:pPr lvl="0" algn="ctr" defTabSz="400050">
                <a:lnSpc>
                  <a:spcPct val="90000"/>
                </a:lnSpc>
                <a:spcBef>
                  <a:spcPct val="0"/>
                </a:spcBef>
                <a:spcAft>
                  <a:spcPct val="35000"/>
                </a:spcAft>
              </a:pPr>
              <a:endParaRPr lang="zh-TW" altLang="en-US" sz="800" kern="1200" dirty="0"/>
            </a:p>
          </p:txBody>
        </p:sp>
        <p:sp>
          <p:nvSpPr>
            <p:cNvPr id="63" name="Freeform 62"/>
            <p:cNvSpPr/>
            <p:nvPr/>
          </p:nvSpPr>
          <p:spPr>
            <a:xfrm>
              <a:off x="2118838" y="5413322"/>
              <a:ext cx="1454177" cy="730282"/>
            </a:xfrm>
            <a:custGeom>
              <a:avLst/>
              <a:gdLst>
                <a:gd name="connsiteX0" fmla="*/ 0 w 1430446"/>
                <a:gd name="connsiteY0" fmla="*/ 0 h 572178"/>
                <a:gd name="connsiteX1" fmla="*/ 1144357 w 1430446"/>
                <a:gd name="connsiteY1" fmla="*/ 0 h 572178"/>
                <a:gd name="connsiteX2" fmla="*/ 1430446 w 1430446"/>
                <a:gd name="connsiteY2" fmla="*/ 286089 h 572178"/>
                <a:gd name="connsiteX3" fmla="*/ 1144357 w 1430446"/>
                <a:gd name="connsiteY3" fmla="*/ 572178 h 572178"/>
                <a:gd name="connsiteX4" fmla="*/ 0 w 1430446"/>
                <a:gd name="connsiteY4" fmla="*/ 572178 h 572178"/>
                <a:gd name="connsiteX5" fmla="*/ 286089 w 1430446"/>
                <a:gd name="connsiteY5" fmla="*/ 286089 h 572178"/>
                <a:gd name="connsiteX6" fmla="*/ 0 w 1430446"/>
                <a:gd name="connsiteY6" fmla="*/ 0 h 572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30446" h="572178">
                  <a:moveTo>
                    <a:pt x="0" y="0"/>
                  </a:moveTo>
                  <a:lnTo>
                    <a:pt x="1144357" y="0"/>
                  </a:lnTo>
                  <a:lnTo>
                    <a:pt x="1430446" y="286089"/>
                  </a:lnTo>
                  <a:lnTo>
                    <a:pt x="1144357" y="572178"/>
                  </a:lnTo>
                  <a:lnTo>
                    <a:pt x="0" y="572178"/>
                  </a:lnTo>
                  <a:lnTo>
                    <a:pt x="286089" y="286089"/>
                  </a:lnTo>
                  <a:lnTo>
                    <a:pt x="0" y="0"/>
                  </a:lnTo>
                  <a:close/>
                </a:path>
              </a:pathLst>
            </a:custGeom>
          </p:spPr>
          <p:style>
            <a:lnRef idx="1">
              <a:schemeClr val="accent1"/>
            </a:lnRef>
            <a:fillRef idx="2">
              <a:schemeClr val="accent1"/>
            </a:fillRef>
            <a:effectRef idx="1">
              <a:schemeClr val="accent1"/>
            </a:effectRef>
            <a:fontRef idx="minor">
              <a:schemeClr val="dk1"/>
            </a:fontRef>
          </p:style>
          <p:txBody>
            <a:bodyPr spcFirstLastPara="0" vert="horz" wrap="square" lIns="297519" tIns="5715" rIns="286089" bIns="5715" numCol="1" spcCol="1270" anchor="ctr" anchorCtr="0">
              <a:noAutofit/>
            </a:bodyPr>
            <a:lstStyle/>
            <a:p>
              <a:pPr lvl="0" algn="ctr" defTabSz="400050">
                <a:lnSpc>
                  <a:spcPct val="90000"/>
                </a:lnSpc>
                <a:spcBef>
                  <a:spcPct val="0"/>
                </a:spcBef>
                <a:spcAft>
                  <a:spcPct val="35000"/>
                </a:spcAft>
              </a:pPr>
              <a:r>
                <a:rPr lang="zh-TW" altLang="en-US" sz="1700" kern="1200" dirty="0" smtClean="0"/>
                <a:t>提供附加價值</a:t>
              </a:r>
              <a:endParaRPr lang="en-US" altLang="zh-TW" sz="1700" kern="1200" dirty="0" smtClean="0"/>
            </a:p>
            <a:p>
              <a:pPr lvl="0" algn="ctr" defTabSz="400050">
                <a:lnSpc>
                  <a:spcPct val="90000"/>
                </a:lnSpc>
                <a:spcBef>
                  <a:spcPct val="0"/>
                </a:spcBef>
                <a:spcAft>
                  <a:spcPct val="35000"/>
                </a:spcAft>
              </a:pPr>
              <a:r>
                <a:rPr lang="zh-TW" altLang="en-US" sz="1700" kern="1200" dirty="0" smtClean="0"/>
                <a:t>的服務</a:t>
              </a:r>
              <a:endParaRPr lang="en-US" altLang="zh-TW" sz="1700" kern="1200" dirty="0"/>
            </a:p>
          </p:txBody>
        </p:sp>
        <p:sp>
          <p:nvSpPr>
            <p:cNvPr id="64" name="Freeform 63"/>
            <p:cNvSpPr/>
            <p:nvPr/>
          </p:nvSpPr>
          <p:spPr>
            <a:xfrm>
              <a:off x="844485" y="6526893"/>
              <a:ext cx="1432386" cy="730282"/>
            </a:xfrm>
            <a:custGeom>
              <a:avLst/>
              <a:gdLst>
                <a:gd name="connsiteX0" fmla="*/ 0 w 1723429"/>
                <a:gd name="connsiteY0" fmla="*/ 0 h 689371"/>
                <a:gd name="connsiteX1" fmla="*/ 1378744 w 1723429"/>
                <a:gd name="connsiteY1" fmla="*/ 0 h 689371"/>
                <a:gd name="connsiteX2" fmla="*/ 1723429 w 1723429"/>
                <a:gd name="connsiteY2" fmla="*/ 344686 h 689371"/>
                <a:gd name="connsiteX3" fmla="*/ 1378744 w 1723429"/>
                <a:gd name="connsiteY3" fmla="*/ 689371 h 689371"/>
                <a:gd name="connsiteX4" fmla="*/ 0 w 1723429"/>
                <a:gd name="connsiteY4" fmla="*/ 689371 h 689371"/>
                <a:gd name="connsiteX5" fmla="*/ 344686 w 1723429"/>
                <a:gd name="connsiteY5" fmla="*/ 344686 h 689371"/>
                <a:gd name="connsiteX6" fmla="*/ 0 w 1723429"/>
                <a:gd name="connsiteY6" fmla="*/ 0 h 689371"/>
                <a:gd name="connsiteX0" fmla="*/ 0 w 1723429"/>
                <a:gd name="connsiteY0" fmla="*/ 0 h 689371"/>
                <a:gd name="connsiteX1" fmla="*/ 1378744 w 1723429"/>
                <a:gd name="connsiteY1" fmla="*/ 0 h 689371"/>
                <a:gd name="connsiteX2" fmla="*/ 1723429 w 1723429"/>
                <a:gd name="connsiteY2" fmla="*/ 344686 h 689371"/>
                <a:gd name="connsiteX3" fmla="*/ 1378744 w 1723429"/>
                <a:gd name="connsiteY3" fmla="*/ 689371 h 689371"/>
                <a:gd name="connsiteX4" fmla="*/ 0 w 1723429"/>
                <a:gd name="connsiteY4" fmla="*/ 689371 h 689371"/>
                <a:gd name="connsiteX5" fmla="*/ 217109 w 1723429"/>
                <a:gd name="connsiteY5" fmla="*/ 340509 h 689371"/>
                <a:gd name="connsiteX6" fmla="*/ 0 w 1723429"/>
                <a:gd name="connsiteY6" fmla="*/ 0 h 689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3429" h="689371">
                  <a:moveTo>
                    <a:pt x="0" y="0"/>
                  </a:moveTo>
                  <a:lnTo>
                    <a:pt x="1378744" y="0"/>
                  </a:lnTo>
                  <a:lnTo>
                    <a:pt x="1723429" y="344686"/>
                  </a:lnTo>
                  <a:lnTo>
                    <a:pt x="1378744" y="689371"/>
                  </a:lnTo>
                  <a:lnTo>
                    <a:pt x="0" y="689371"/>
                  </a:lnTo>
                  <a:lnTo>
                    <a:pt x="217109" y="340509"/>
                  </a:lnTo>
                  <a:lnTo>
                    <a:pt x="0" y="0"/>
                  </a:lnTo>
                  <a:close/>
                </a:path>
              </a:pathLst>
            </a:custGeom>
          </p:spPr>
          <p:style>
            <a:lnRef idx="0">
              <a:schemeClr val="lt1">
                <a:hueOff val="0"/>
                <a:satOff val="0"/>
                <a:lumOff val="0"/>
                <a:alphaOff val="0"/>
              </a:schemeClr>
            </a:lnRef>
            <a:fillRef idx="3">
              <a:schemeClr val="accent3">
                <a:hueOff val="0"/>
                <a:satOff val="0"/>
                <a:lumOff val="0"/>
                <a:alphaOff val="0"/>
              </a:schemeClr>
            </a:fillRef>
            <a:effectRef idx="3">
              <a:schemeClr val="accent3">
                <a:hueOff val="0"/>
                <a:satOff val="0"/>
                <a:lumOff val="0"/>
                <a:alphaOff val="0"/>
              </a:schemeClr>
            </a:effectRef>
            <a:fontRef idx="minor">
              <a:schemeClr val="lt1"/>
            </a:fontRef>
          </p:style>
          <p:txBody>
            <a:bodyPr spcFirstLastPara="0" vert="horz" wrap="square" lIns="356116" tIns="5715" rIns="344685" bIns="5715" numCol="1" spcCol="1270" anchor="ctr" anchorCtr="0">
              <a:noAutofit/>
            </a:bodyPr>
            <a:lstStyle/>
            <a:p>
              <a:pPr defTabSz="400050">
                <a:lnSpc>
                  <a:spcPct val="90000"/>
                </a:lnSpc>
                <a:spcBef>
                  <a:spcPct val="0"/>
                </a:spcBef>
                <a:spcAft>
                  <a:spcPct val="35000"/>
                </a:spcAft>
              </a:pPr>
              <a:r>
                <a:rPr lang="zh-TW" altLang="en-US" sz="1600" kern="1200" dirty="0" smtClean="0"/>
                <a:t>各領域經驗充足的專業人士</a:t>
              </a:r>
              <a:endParaRPr lang="en-US" altLang="zh-TW" sz="1600" kern="1200" dirty="0"/>
            </a:p>
          </p:txBody>
        </p:sp>
        <p:sp>
          <p:nvSpPr>
            <p:cNvPr id="65" name="Freeform 64"/>
            <p:cNvSpPr/>
            <p:nvPr/>
          </p:nvSpPr>
          <p:spPr>
            <a:xfrm>
              <a:off x="2118838" y="6502435"/>
              <a:ext cx="1472542" cy="730282"/>
            </a:xfrm>
            <a:custGeom>
              <a:avLst/>
              <a:gdLst>
                <a:gd name="connsiteX0" fmla="*/ 0 w 1430446"/>
                <a:gd name="connsiteY0" fmla="*/ 0 h 572178"/>
                <a:gd name="connsiteX1" fmla="*/ 1144357 w 1430446"/>
                <a:gd name="connsiteY1" fmla="*/ 0 h 572178"/>
                <a:gd name="connsiteX2" fmla="*/ 1430446 w 1430446"/>
                <a:gd name="connsiteY2" fmla="*/ 286089 h 572178"/>
                <a:gd name="connsiteX3" fmla="*/ 1144357 w 1430446"/>
                <a:gd name="connsiteY3" fmla="*/ 572178 h 572178"/>
                <a:gd name="connsiteX4" fmla="*/ 0 w 1430446"/>
                <a:gd name="connsiteY4" fmla="*/ 572178 h 572178"/>
                <a:gd name="connsiteX5" fmla="*/ 286089 w 1430446"/>
                <a:gd name="connsiteY5" fmla="*/ 286089 h 572178"/>
                <a:gd name="connsiteX6" fmla="*/ 0 w 1430446"/>
                <a:gd name="connsiteY6" fmla="*/ 0 h 572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30446" h="572178">
                  <a:moveTo>
                    <a:pt x="0" y="0"/>
                  </a:moveTo>
                  <a:lnTo>
                    <a:pt x="1144357" y="0"/>
                  </a:lnTo>
                  <a:lnTo>
                    <a:pt x="1430446" y="286089"/>
                  </a:lnTo>
                  <a:lnTo>
                    <a:pt x="1144357" y="572178"/>
                  </a:lnTo>
                  <a:lnTo>
                    <a:pt x="0" y="572178"/>
                  </a:lnTo>
                  <a:lnTo>
                    <a:pt x="286089" y="286089"/>
                  </a:lnTo>
                  <a:lnTo>
                    <a:pt x="0" y="0"/>
                  </a:lnTo>
                  <a:close/>
                </a:path>
              </a:pathLst>
            </a:custGeom>
          </p:spPr>
          <p:style>
            <a:lnRef idx="1">
              <a:schemeClr val="accent1"/>
            </a:lnRef>
            <a:fillRef idx="2">
              <a:schemeClr val="accent1"/>
            </a:fillRef>
            <a:effectRef idx="1">
              <a:schemeClr val="accent1"/>
            </a:effectRef>
            <a:fontRef idx="minor">
              <a:schemeClr val="dk1"/>
            </a:fontRef>
          </p:style>
          <p:txBody>
            <a:bodyPr spcFirstLastPara="0" vert="horz" wrap="square" lIns="297519" tIns="5715" rIns="286089" bIns="5715" numCol="1" spcCol="1270" anchor="ctr" anchorCtr="0">
              <a:noAutofit/>
            </a:bodyPr>
            <a:lstStyle/>
            <a:p>
              <a:pPr lvl="0" algn="ctr" defTabSz="400050">
                <a:lnSpc>
                  <a:spcPct val="90000"/>
                </a:lnSpc>
                <a:spcBef>
                  <a:spcPct val="0"/>
                </a:spcBef>
                <a:spcAft>
                  <a:spcPct val="35000"/>
                </a:spcAft>
              </a:pPr>
              <a:r>
                <a:rPr lang="zh-TW" altLang="en-US" sz="1600" dirty="0" smtClean="0"/>
                <a:t>有效的執行策略</a:t>
              </a:r>
              <a:endParaRPr lang="en-US" altLang="zh-TW" sz="1600" dirty="0" smtClean="0"/>
            </a:p>
            <a:p>
              <a:pPr lvl="0" algn="ctr" defTabSz="400050">
                <a:lnSpc>
                  <a:spcPct val="90000"/>
                </a:lnSpc>
                <a:spcBef>
                  <a:spcPct val="0"/>
                </a:spcBef>
                <a:spcAft>
                  <a:spcPct val="35000"/>
                </a:spcAft>
              </a:pPr>
              <a:r>
                <a:rPr lang="zh-TW" altLang="en-US" sz="1600" dirty="0" smtClean="0"/>
                <a:t>及流程</a:t>
              </a:r>
              <a:endParaRPr lang="en-US" altLang="zh-TW" sz="1600" dirty="0"/>
            </a:p>
          </p:txBody>
        </p:sp>
        <p:sp>
          <p:nvSpPr>
            <p:cNvPr id="66" name="Freeform 65"/>
            <p:cNvSpPr/>
            <p:nvPr/>
          </p:nvSpPr>
          <p:spPr>
            <a:xfrm>
              <a:off x="831082" y="3241991"/>
              <a:ext cx="1468287" cy="760777"/>
            </a:xfrm>
            <a:custGeom>
              <a:avLst/>
              <a:gdLst>
                <a:gd name="connsiteX0" fmla="*/ 0 w 1723429"/>
                <a:gd name="connsiteY0" fmla="*/ 0 h 689371"/>
                <a:gd name="connsiteX1" fmla="*/ 1378744 w 1723429"/>
                <a:gd name="connsiteY1" fmla="*/ 0 h 689371"/>
                <a:gd name="connsiteX2" fmla="*/ 1723429 w 1723429"/>
                <a:gd name="connsiteY2" fmla="*/ 344686 h 689371"/>
                <a:gd name="connsiteX3" fmla="*/ 1378744 w 1723429"/>
                <a:gd name="connsiteY3" fmla="*/ 689371 h 689371"/>
                <a:gd name="connsiteX4" fmla="*/ 0 w 1723429"/>
                <a:gd name="connsiteY4" fmla="*/ 689371 h 689371"/>
                <a:gd name="connsiteX5" fmla="*/ 344686 w 1723429"/>
                <a:gd name="connsiteY5" fmla="*/ 344686 h 689371"/>
                <a:gd name="connsiteX6" fmla="*/ 0 w 1723429"/>
                <a:gd name="connsiteY6" fmla="*/ 0 h 689371"/>
                <a:gd name="connsiteX0" fmla="*/ 0 w 1723429"/>
                <a:gd name="connsiteY0" fmla="*/ 0 h 689371"/>
                <a:gd name="connsiteX1" fmla="*/ 1378744 w 1723429"/>
                <a:gd name="connsiteY1" fmla="*/ 0 h 689371"/>
                <a:gd name="connsiteX2" fmla="*/ 1723429 w 1723429"/>
                <a:gd name="connsiteY2" fmla="*/ 344686 h 689371"/>
                <a:gd name="connsiteX3" fmla="*/ 1378744 w 1723429"/>
                <a:gd name="connsiteY3" fmla="*/ 689371 h 689371"/>
                <a:gd name="connsiteX4" fmla="*/ 0 w 1723429"/>
                <a:gd name="connsiteY4" fmla="*/ 689371 h 689371"/>
                <a:gd name="connsiteX5" fmla="*/ 167496 w 1723429"/>
                <a:gd name="connsiteY5" fmla="*/ 336330 h 689371"/>
                <a:gd name="connsiteX6" fmla="*/ 0 w 1723429"/>
                <a:gd name="connsiteY6" fmla="*/ 0 h 689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3429" h="689371">
                  <a:moveTo>
                    <a:pt x="0" y="0"/>
                  </a:moveTo>
                  <a:lnTo>
                    <a:pt x="1378744" y="0"/>
                  </a:lnTo>
                  <a:lnTo>
                    <a:pt x="1723429" y="344686"/>
                  </a:lnTo>
                  <a:lnTo>
                    <a:pt x="1378744" y="689371"/>
                  </a:lnTo>
                  <a:lnTo>
                    <a:pt x="0" y="689371"/>
                  </a:lnTo>
                  <a:lnTo>
                    <a:pt x="167496" y="336330"/>
                  </a:lnTo>
                  <a:lnTo>
                    <a:pt x="0" y="0"/>
                  </a:lnTo>
                  <a:close/>
                </a:path>
              </a:pathLst>
            </a:custGeom>
          </p:spPr>
          <p:style>
            <a:lnRef idx="0">
              <a:schemeClr val="lt1">
                <a:hueOff val="0"/>
                <a:satOff val="0"/>
                <a:lumOff val="0"/>
                <a:alphaOff val="0"/>
              </a:schemeClr>
            </a:lnRef>
            <a:fillRef idx="3">
              <a:schemeClr val="accent3">
                <a:hueOff val="0"/>
                <a:satOff val="0"/>
                <a:lumOff val="0"/>
                <a:alphaOff val="0"/>
              </a:schemeClr>
            </a:fillRef>
            <a:effectRef idx="3">
              <a:schemeClr val="accent3">
                <a:hueOff val="0"/>
                <a:satOff val="0"/>
                <a:lumOff val="0"/>
                <a:alphaOff val="0"/>
              </a:schemeClr>
            </a:effectRef>
            <a:fontRef idx="minor">
              <a:schemeClr val="lt1"/>
            </a:fontRef>
          </p:style>
          <p:txBody>
            <a:bodyPr spcFirstLastPara="0" vert="horz" wrap="square" lIns="356116" tIns="5715" rIns="344685" bIns="5715" numCol="1" spcCol="1270" anchor="ctr" anchorCtr="0">
              <a:noAutofit/>
            </a:bodyPr>
            <a:lstStyle/>
            <a:p>
              <a:pPr lvl="0" algn="ctr" defTabSz="400050">
                <a:lnSpc>
                  <a:spcPct val="90000"/>
                </a:lnSpc>
                <a:spcBef>
                  <a:spcPct val="0"/>
                </a:spcBef>
                <a:spcAft>
                  <a:spcPct val="35000"/>
                </a:spcAft>
              </a:pPr>
              <a:r>
                <a:rPr lang="en-US" altLang="zh-TW" sz="800" kern="1200" dirty="0" smtClean="0"/>
                <a:t>  </a:t>
              </a:r>
              <a:endParaRPr lang="zh-TW" altLang="en-US" sz="800" kern="1200" dirty="0"/>
            </a:p>
          </p:txBody>
        </p:sp>
        <p:sp>
          <p:nvSpPr>
            <p:cNvPr id="67" name="Freeform 66"/>
            <p:cNvSpPr/>
            <p:nvPr/>
          </p:nvSpPr>
          <p:spPr>
            <a:xfrm>
              <a:off x="2118838" y="3259043"/>
              <a:ext cx="1449675" cy="736319"/>
            </a:xfrm>
            <a:custGeom>
              <a:avLst/>
              <a:gdLst>
                <a:gd name="connsiteX0" fmla="*/ 0 w 1430446"/>
                <a:gd name="connsiteY0" fmla="*/ 0 h 572178"/>
                <a:gd name="connsiteX1" fmla="*/ 1144357 w 1430446"/>
                <a:gd name="connsiteY1" fmla="*/ 0 h 572178"/>
                <a:gd name="connsiteX2" fmla="*/ 1430446 w 1430446"/>
                <a:gd name="connsiteY2" fmla="*/ 286089 h 572178"/>
                <a:gd name="connsiteX3" fmla="*/ 1144357 w 1430446"/>
                <a:gd name="connsiteY3" fmla="*/ 572178 h 572178"/>
                <a:gd name="connsiteX4" fmla="*/ 0 w 1430446"/>
                <a:gd name="connsiteY4" fmla="*/ 572178 h 572178"/>
                <a:gd name="connsiteX5" fmla="*/ 286089 w 1430446"/>
                <a:gd name="connsiteY5" fmla="*/ 286089 h 572178"/>
                <a:gd name="connsiteX6" fmla="*/ 0 w 1430446"/>
                <a:gd name="connsiteY6" fmla="*/ 0 h 572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30446" h="572178">
                  <a:moveTo>
                    <a:pt x="0" y="0"/>
                  </a:moveTo>
                  <a:lnTo>
                    <a:pt x="1144357" y="0"/>
                  </a:lnTo>
                  <a:lnTo>
                    <a:pt x="1430446" y="286089"/>
                  </a:lnTo>
                  <a:lnTo>
                    <a:pt x="1144357" y="572178"/>
                  </a:lnTo>
                  <a:lnTo>
                    <a:pt x="0" y="572178"/>
                  </a:lnTo>
                  <a:lnTo>
                    <a:pt x="286089" y="286089"/>
                  </a:lnTo>
                  <a:lnTo>
                    <a:pt x="0" y="0"/>
                  </a:lnTo>
                  <a:close/>
                </a:path>
              </a:pathLst>
            </a:custGeom>
          </p:spPr>
          <p:style>
            <a:lnRef idx="1">
              <a:schemeClr val="accent1"/>
            </a:lnRef>
            <a:fillRef idx="2">
              <a:schemeClr val="accent1"/>
            </a:fillRef>
            <a:effectRef idx="1">
              <a:schemeClr val="accent1"/>
            </a:effectRef>
            <a:fontRef idx="minor">
              <a:schemeClr val="dk1"/>
            </a:fontRef>
          </p:style>
          <p:txBody>
            <a:bodyPr spcFirstLastPara="0" vert="horz" wrap="square" lIns="297519" tIns="5715" rIns="286089" bIns="5715" numCol="1" spcCol="1270" anchor="ctr" anchorCtr="0">
              <a:noAutofit/>
            </a:bodyPr>
            <a:lstStyle/>
            <a:p>
              <a:pPr lvl="0" algn="ctr" defTabSz="400050">
                <a:lnSpc>
                  <a:spcPct val="90000"/>
                </a:lnSpc>
                <a:spcBef>
                  <a:spcPct val="0"/>
                </a:spcBef>
                <a:spcAft>
                  <a:spcPct val="35000"/>
                </a:spcAft>
              </a:pPr>
              <a:endParaRPr lang="zh-TW" altLang="en-US" sz="800" kern="1200" dirty="0"/>
            </a:p>
          </p:txBody>
        </p:sp>
        <p:sp>
          <p:nvSpPr>
            <p:cNvPr id="68" name="TextBox 67"/>
            <p:cNvSpPr txBox="1"/>
            <p:nvPr/>
          </p:nvSpPr>
          <p:spPr>
            <a:xfrm>
              <a:off x="786561" y="2648744"/>
              <a:ext cx="1332276" cy="369332"/>
            </a:xfrm>
            <a:prstGeom prst="rect">
              <a:avLst/>
            </a:prstGeom>
            <a:noFill/>
          </p:spPr>
          <p:txBody>
            <a:bodyPr wrap="square" rtlCol="0">
              <a:spAutoFit/>
            </a:bodyPr>
            <a:lstStyle/>
            <a:p>
              <a:pPr algn="ctr"/>
              <a:r>
                <a:rPr lang="zh-TW" altLang="en-US" dirty="0" smtClean="0">
                  <a:solidFill>
                    <a:schemeClr val="bg1"/>
                  </a:solidFill>
                </a:rPr>
                <a:t>有型的資源</a:t>
              </a:r>
              <a:endParaRPr lang="es-PA" altLang="zh-TW" dirty="0" smtClean="0">
                <a:solidFill>
                  <a:schemeClr val="bg1"/>
                </a:solidFill>
              </a:endParaRPr>
            </a:p>
          </p:txBody>
        </p:sp>
        <p:sp>
          <p:nvSpPr>
            <p:cNvPr id="69" name="TextBox 68"/>
            <p:cNvSpPr txBox="1"/>
            <p:nvPr/>
          </p:nvSpPr>
          <p:spPr>
            <a:xfrm>
              <a:off x="2359151" y="2648744"/>
              <a:ext cx="827768" cy="369332"/>
            </a:xfrm>
            <a:prstGeom prst="rect">
              <a:avLst/>
            </a:prstGeom>
            <a:noFill/>
          </p:spPr>
          <p:txBody>
            <a:bodyPr wrap="none" rtlCol="0">
              <a:spAutoFit/>
            </a:bodyPr>
            <a:lstStyle/>
            <a:p>
              <a:pPr algn="ctr"/>
              <a:r>
                <a:rPr lang="zh-TW" altLang="en-US" dirty="0" smtClean="0">
                  <a:solidFill>
                    <a:srgbClr val="000000"/>
                  </a:solidFill>
                </a:rPr>
                <a:t>無形的優勢</a:t>
              </a:r>
              <a:endParaRPr lang="zh-TW" altLang="en-US" dirty="0">
                <a:solidFill>
                  <a:srgbClr val="000000"/>
                </a:solidFill>
              </a:endParaRPr>
            </a:p>
          </p:txBody>
        </p:sp>
        <p:sp>
          <p:nvSpPr>
            <p:cNvPr id="81" name="Rounded Rectangle 80"/>
            <p:cNvSpPr/>
            <p:nvPr/>
          </p:nvSpPr>
          <p:spPr bwMode="auto">
            <a:xfrm>
              <a:off x="4013356" y="5430215"/>
              <a:ext cx="2160239" cy="748022"/>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altLang="zh-TW" sz="1600" b="1" dirty="0" smtClean="0">
                  <a:solidFill>
                    <a:srgbClr val="FFFFFF"/>
                  </a:solidFill>
                  <a:effectLst>
                    <a:outerShdw blurRad="38100" dist="38100" dir="2700000" algn="tl">
                      <a:srgbClr val="000000">
                        <a:alpha val="43137"/>
                      </a:srgbClr>
                    </a:outerShdw>
                  </a:effectLst>
                </a:rPr>
                <a:t>- </a:t>
              </a:r>
              <a:r>
                <a:rPr lang="zh-TW" altLang="en-US" sz="1600" b="1" dirty="0" smtClean="0">
                  <a:solidFill>
                    <a:srgbClr val="FFFFFF"/>
                  </a:solidFill>
                  <a:effectLst>
                    <a:outerShdw blurRad="38100" dist="38100" dir="2700000" algn="tl">
                      <a:srgbClr val="000000">
                        <a:alpha val="43137"/>
                      </a:srgbClr>
                    </a:outerShdw>
                  </a:effectLst>
                </a:rPr>
                <a:t>降低成本</a:t>
              </a:r>
              <a:endParaRPr lang="en-US" altLang="zh-TW" sz="1600" b="1" dirty="0" smtClean="0">
                <a:solidFill>
                  <a:srgbClr val="FFFFFF"/>
                </a:solidFill>
                <a:effectLst>
                  <a:outerShdw blurRad="38100" dist="38100" dir="2700000" algn="tl">
                    <a:srgbClr val="000000">
                      <a:alpha val="43137"/>
                    </a:srgbClr>
                  </a:outerShdw>
                </a:effectLst>
              </a:endParaRPr>
            </a:p>
            <a:p>
              <a:pPr defTabSz="914099" fontAlgn="base">
                <a:spcBef>
                  <a:spcPct val="0"/>
                </a:spcBef>
                <a:spcAft>
                  <a:spcPct val="0"/>
                </a:spcAft>
              </a:pPr>
              <a:r>
                <a:rPr lang="en-US" altLang="zh-TW" sz="1600" b="1" dirty="0" smtClean="0">
                  <a:solidFill>
                    <a:srgbClr val="FFFFFF"/>
                  </a:solidFill>
                  <a:effectLst>
                    <a:outerShdw blurRad="38100" dist="38100" dir="2700000" algn="tl">
                      <a:srgbClr val="000000">
                        <a:alpha val="43137"/>
                      </a:srgbClr>
                    </a:outerShdw>
                  </a:effectLst>
                </a:rPr>
                <a:t>- </a:t>
              </a:r>
              <a:r>
                <a:rPr lang="zh-TW" altLang="en-US" sz="1600" b="1" dirty="0" smtClean="0">
                  <a:solidFill>
                    <a:srgbClr val="FFFFFF"/>
                  </a:solidFill>
                  <a:effectLst>
                    <a:outerShdw blurRad="38100" dist="38100" dir="2700000" algn="tl">
                      <a:srgbClr val="000000">
                        <a:alpha val="43137"/>
                      </a:srgbClr>
                    </a:outerShdw>
                  </a:effectLst>
                </a:rPr>
                <a:t>簡化操作</a:t>
              </a:r>
              <a:endParaRPr lang="en-US" altLang="zh-TW" sz="1600" b="1" dirty="0" smtClean="0">
                <a:solidFill>
                  <a:srgbClr val="FFFFFF"/>
                </a:solidFill>
                <a:effectLst>
                  <a:outerShdw blurRad="38100" dist="38100" dir="2700000" algn="tl">
                    <a:srgbClr val="000000">
                      <a:alpha val="43137"/>
                    </a:srgbClr>
                  </a:outerShdw>
                </a:effectLst>
              </a:endParaRPr>
            </a:p>
            <a:p>
              <a:pPr defTabSz="914099" fontAlgn="base">
                <a:spcBef>
                  <a:spcPct val="0"/>
                </a:spcBef>
                <a:spcAft>
                  <a:spcPct val="0"/>
                </a:spcAft>
              </a:pPr>
              <a:r>
                <a:rPr lang="en-US" altLang="zh-TW" sz="1600" b="1" dirty="0" smtClean="0">
                  <a:solidFill>
                    <a:srgbClr val="FFFFFF"/>
                  </a:solidFill>
                  <a:effectLst>
                    <a:outerShdw blurRad="38100" dist="38100" dir="2700000" algn="tl">
                      <a:srgbClr val="000000">
                        <a:alpha val="43137"/>
                      </a:srgbClr>
                    </a:outerShdw>
                  </a:effectLst>
                </a:rPr>
                <a:t>- </a:t>
              </a:r>
              <a:r>
                <a:rPr lang="zh-TW" altLang="en-US" sz="1600" b="1" dirty="0" smtClean="0">
                  <a:solidFill>
                    <a:srgbClr val="FFFFFF"/>
                  </a:solidFill>
                  <a:effectLst>
                    <a:outerShdw blurRad="38100" dist="38100" dir="2700000" algn="tl">
                      <a:srgbClr val="000000">
                        <a:alpha val="43137"/>
                      </a:srgbClr>
                    </a:outerShdw>
                  </a:effectLst>
                </a:rPr>
                <a:t>減少時間和延誤風險</a:t>
              </a:r>
              <a:endParaRPr lang="en-US" altLang="zh-TW" sz="1600" b="1" dirty="0" smtClean="0">
                <a:solidFill>
                  <a:srgbClr val="FFFFFF"/>
                </a:solidFill>
                <a:effectLst>
                  <a:outerShdw blurRad="38100" dist="38100" dir="2700000" algn="tl">
                    <a:srgbClr val="000000">
                      <a:alpha val="43137"/>
                    </a:srgbClr>
                  </a:outerShdw>
                </a:effectLst>
              </a:endParaRPr>
            </a:p>
          </p:txBody>
        </p:sp>
        <p:sp>
          <p:nvSpPr>
            <p:cNvPr id="82" name="Rounded Rectangle 81"/>
            <p:cNvSpPr/>
            <p:nvPr/>
          </p:nvSpPr>
          <p:spPr bwMode="auto">
            <a:xfrm>
              <a:off x="4004355" y="4191062"/>
              <a:ext cx="2169240" cy="800539"/>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altLang="zh-TW" sz="1600" b="1" dirty="0" smtClean="0">
                  <a:solidFill>
                    <a:srgbClr val="FFFFFF"/>
                  </a:solidFill>
                  <a:effectLst>
                    <a:outerShdw blurRad="38100" dist="38100" dir="2700000" algn="tl">
                      <a:srgbClr val="000000">
                        <a:alpha val="43137"/>
                      </a:srgbClr>
                    </a:outerShdw>
                  </a:effectLst>
                </a:rPr>
                <a:t>- </a:t>
              </a:r>
              <a:r>
                <a:rPr lang="zh-TW" altLang="en-US" sz="1600" b="1" dirty="0" smtClean="0">
                  <a:solidFill>
                    <a:srgbClr val="FFFFFF"/>
                  </a:solidFill>
                  <a:effectLst>
                    <a:outerShdw blurRad="38100" dist="38100" dir="2700000" algn="tl">
                      <a:srgbClr val="000000">
                        <a:alpha val="43137"/>
                      </a:srgbClr>
                    </a:outerShdw>
                  </a:effectLst>
                </a:rPr>
                <a:t>高績效</a:t>
              </a:r>
              <a:endParaRPr lang="en-US" altLang="zh-TW" sz="1600" b="1" dirty="0" smtClean="0">
                <a:solidFill>
                  <a:srgbClr val="FFFFFF"/>
                </a:solidFill>
                <a:effectLst>
                  <a:outerShdw blurRad="38100" dist="38100" dir="2700000" algn="tl">
                    <a:srgbClr val="000000">
                      <a:alpha val="43137"/>
                    </a:srgbClr>
                  </a:outerShdw>
                </a:effectLst>
              </a:endParaRPr>
            </a:p>
            <a:p>
              <a:pPr defTabSz="914099" fontAlgn="base">
                <a:spcBef>
                  <a:spcPct val="0"/>
                </a:spcBef>
                <a:spcAft>
                  <a:spcPct val="0"/>
                </a:spcAft>
              </a:pPr>
              <a:r>
                <a:rPr lang="en-US" altLang="zh-TW" sz="1600" b="1" dirty="0" smtClean="0">
                  <a:solidFill>
                    <a:srgbClr val="FFFFFF"/>
                  </a:solidFill>
                  <a:effectLst>
                    <a:outerShdw blurRad="38100" dist="38100" dir="2700000" algn="tl">
                      <a:srgbClr val="000000">
                        <a:alpha val="43137"/>
                      </a:srgbClr>
                    </a:outerShdw>
                  </a:effectLst>
                </a:rPr>
                <a:t>- </a:t>
              </a:r>
              <a:r>
                <a:rPr lang="zh-TW" altLang="en-US" sz="1600" b="1" dirty="0" smtClean="0">
                  <a:solidFill>
                    <a:srgbClr val="FFFFFF"/>
                  </a:solidFill>
                  <a:effectLst>
                    <a:outerShdw blurRad="38100" dist="38100" dir="2700000" algn="tl">
                      <a:srgbClr val="000000">
                        <a:alpha val="43137"/>
                      </a:srgbClr>
                    </a:outerShdw>
                  </a:effectLst>
                </a:rPr>
                <a:t>經濟效益增加</a:t>
              </a:r>
              <a:endParaRPr lang="en-US" altLang="zh-TW" sz="1600" b="1" dirty="0" smtClean="0">
                <a:solidFill>
                  <a:srgbClr val="FFFFFF"/>
                </a:solidFill>
                <a:effectLst>
                  <a:outerShdw blurRad="38100" dist="38100" dir="2700000" algn="tl">
                    <a:srgbClr val="000000">
                      <a:alpha val="43137"/>
                    </a:srgbClr>
                  </a:outerShdw>
                </a:effectLst>
              </a:endParaRPr>
            </a:p>
            <a:p>
              <a:pPr defTabSz="914099" fontAlgn="base">
                <a:spcBef>
                  <a:spcPct val="0"/>
                </a:spcBef>
                <a:spcAft>
                  <a:spcPct val="0"/>
                </a:spcAft>
              </a:pPr>
              <a:r>
                <a:rPr lang="en-US" altLang="zh-TW" sz="1600" b="1" dirty="0" smtClean="0">
                  <a:solidFill>
                    <a:srgbClr val="FFFFFF"/>
                  </a:solidFill>
                  <a:effectLst>
                    <a:outerShdw blurRad="38100" dist="38100" dir="2700000" algn="tl">
                      <a:srgbClr val="000000">
                        <a:alpha val="43137"/>
                      </a:srgbClr>
                    </a:outerShdw>
                  </a:effectLst>
                </a:rPr>
                <a:t>- </a:t>
              </a:r>
              <a:r>
                <a:rPr lang="zh-TW" altLang="en-US" sz="1600" b="1" dirty="0" smtClean="0">
                  <a:solidFill>
                    <a:srgbClr val="FFFFFF"/>
                  </a:solidFill>
                  <a:effectLst>
                    <a:outerShdw blurRad="38100" dist="38100" dir="2700000" algn="tl">
                      <a:srgbClr val="000000">
                        <a:alpha val="43137"/>
                      </a:srgbClr>
                    </a:outerShdw>
                  </a:effectLst>
                </a:rPr>
                <a:t>在競爭中領先一步</a:t>
              </a:r>
              <a:endParaRPr lang="en-US" altLang="zh-TW" sz="1600" b="1" dirty="0">
                <a:solidFill>
                  <a:srgbClr val="FFFFFF"/>
                </a:solidFill>
                <a:effectLst>
                  <a:outerShdw blurRad="38100" dist="38100" dir="2700000" algn="tl">
                    <a:srgbClr val="000000">
                      <a:alpha val="43137"/>
                    </a:srgbClr>
                  </a:outerShdw>
                </a:effectLst>
              </a:endParaRPr>
            </a:p>
          </p:txBody>
        </p:sp>
        <p:cxnSp>
          <p:nvCxnSpPr>
            <p:cNvPr id="94" name="Elbow Connector 93"/>
            <p:cNvCxnSpPr/>
            <p:nvPr/>
          </p:nvCxnSpPr>
          <p:spPr>
            <a:xfrm flipH="1" flipV="1">
              <a:off x="3588473" y="3639769"/>
              <a:ext cx="47429" cy="3258970"/>
            </a:xfrm>
            <a:prstGeom prst="bentConnector3">
              <a:avLst>
                <a:gd name="adj1" fmla="val -481984"/>
              </a:avLst>
            </a:prstGeom>
            <a:ln/>
          </p:spPr>
          <p:style>
            <a:lnRef idx="3">
              <a:schemeClr val="dk1"/>
            </a:lnRef>
            <a:fillRef idx="0">
              <a:schemeClr val="dk1"/>
            </a:fillRef>
            <a:effectRef idx="2">
              <a:schemeClr val="dk1"/>
            </a:effectRef>
            <a:fontRef idx="minor">
              <a:schemeClr val="tx1"/>
            </a:fontRef>
          </p:style>
        </p:cxnSp>
        <p:cxnSp>
          <p:nvCxnSpPr>
            <p:cNvPr id="98" name="Straight Connector 97"/>
            <p:cNvCxnSpPr/>
            <p:nvPr/>
          </p:nvCxnSpPr>
          <p:spPr>
            <a:xfrm>
              <a:off x="3858506" y="5169024"/>
              <a:ext cx="1244083" cy="52927"/>
            </a:xfrm>
            <a:prstGeom prst="line">
              <a:avLst/>
            </a:prstGeom>
            <a:ln/>
          </p:spPr>
          <p:style>
            <a:lnRef idx="3">
              <a:schemeClr val="dk1"/>
            </a:lnRef>
            <a:fillRef idx="0">
              <a:schemeClr val="dk1"/>
            </a:fillRef>
            <a:effectRef idx="2">
              <a:schemeClr val="dk1"/>
            </a:effectRef>
            <a:fontRef idx="minor">
              <a:schemeClr val="tx1"/>
            </a:fontRef>
          </p:style>
        </p:cxnSp>
        <p:sp>
          <p:nvSpPr>
            <p:cNvPr id="4" name="Down Arrow 3"/>
            <p:cNvSpPr/>
            <p:nvPr/>
          </p:nvSpPr>
          <p:spPr bwMode="auto">
            <a:xfrm>
              <a:off x="4241552" y="6231607"/>
              <a:ext cx="1694842" cy="948982"/>
            </a:xfrm>
            <a:prstGeom prst="downArrow">
              <a:avLst>
                <a:gd name="adj1" fmla="val 56948"/>
                <a:gd name="adj2" fmla="val 50000"/>
              </a:avLst>
            </a:prstGeom>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zh-TW" altLang="en-US" sz="8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34" name="TextBox 33"/>
            <p:cNvSpPr txBox="1"/>
            <p:nvPr/>
          </p:nvSpPr>
          <p:spPr>
            <a:xfrm>
              <a:off x="4837967" y="6537176"/>
              <a:ext cx="494758" cy="461665"/>
            </a:xfrm>
            <a:prstGeom prst="rect">
              <a:avLst/>
            </a:prstGeom>
            <a:noFill/>
          </p:spPr>
          <p:txBody>
            <a:bodyPr wrap="none" rtlCol="0">
              <a:spAutoFit/>
            </a:bodyPr>
            <a:lstStyle/>
            <a:p>
              <a:r>
                <a:rPr lang="zh-TW" altLang="en-US" sz="2400" dirty="0" smtClean="0">
                  <a:solidFill>
                    <a:schemeClr val="bg1"/>
                  </a:solidFill>
                </a:rPr>
                <a:t>風險</a:t>
              </a:r>
              <a:endParaRPr lang="zh-TW" altLang="en-US" sz="2400" dirty="0">
                <a:solidFill>
                  <a:schemeClr val="bg1"/>
                </a:solidFill>
              </a:endParaRPr>
            </a:p>
          </p:txBody>
        </p:sp>
        <p:sp>
          <p:nvSpPr>
            <p:cNvPr id="35" name="Down Arrow 34"/>
            <p:cNvSpPr/>
            <p:nvPr/>
          </p:nvSpPr>
          <p:spPr bwMode="auto">
            <a:xfrm rot="10800000">
              <a:off x="4271874" y="3271962"/>
              <a:ext cx="1697629" cy="869525"/>
            </a:xfrm>
            <a:prstGeom prst="downArrow">
              <a:avLst>
                <a:gd name="adj1" fmla="val 56948"/>
                <a:gd name="adj2" fmla="val 48584"/>
              </a:avLst>
            </a:prstGeom>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zh-TW" altLang="en-US" sz="8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7" name="TextBox 6"/>
            <p:cNvSpPr txBox="1"/>
            <p:nvPr/>
          </p:nvSpPr>
          <p:spPr>
            <a:xfrm>
              <a:off x="4850653" y="3505304"/>
              <a:ext cx="494758" cy="461665"/>
            </a:xfrm>
            <a:prstGeom prst="rect">
              <a:avLst/>
            </a:prstGeom>
            <a:noFill/>
          </p:spPr>
          <p:txBody>
            <a:bodyPr wrap="none" rtlCol="0">
              <a:spAutoFit/>
            </a:bodyPr>
            <a:lstStyle/>
            <a:p>
              <a:r>
                <a:rPr lang="zh-TW" altLang="en-US" sz="2400" dirty="0" smtClean="0">
                  <a:solidFill>
                    <a:schemeClr val="bg1"/>
                  </a:solidFill>
                </a:rPr>
                <a:t>優勢</a:t>
              </a:r>
              <a:endParaRPr lang="zh-TW" altLang="en-US" sz="2400" dirty="0">
                <a:solidFill>
                  <a:schemeClr val="bg1"/>
                </a:solidFill>
              </a:endParaRPr>
            </a:p>
          </p:txBody>
        </p:sp>
        <p:sp>
          <p:nvSpPr>
            <p:cNvPr id="33" name="文字方塊 32"/>
            <p:cNvSpPr txBox="1"/>
            <p:nvPr/>
          </p:nvSpPr>
          <p:spPr>
            <a:xfrm>
              <a:off x="1039814" y="5484500"/>
              <a:ext cx="1215938" cy="584776"/>
            </a:xfrm>
            <a:prstGeom prst="rect">
              <a:avLst/>
            </a:prstGeom>
            <a:noFill/>
          </p:spPr>
          <p:txBody>
            <a:bodyPr wrap="square" rtlCol="0">
              <a:spAutoFit/>
            </a:bodyPr>
            <a:lstStyle/>
            <a:p>
              <a:r>
                <a:rPr lang="zh-TW" altLang="en-US" sz="1600" dirty="0" smtClean="0"/>
                <a:t>充足的人力資源,</a:t>
              </a:r>
              <a:endParaRPr lang="en-US" altLang="zh-TW" sz="1600" dirty="0" smtClean="0"/>
            </a:p>
            <a:p>
              <a:r>
                <a:rPr lang="zh-TW" altLang="en-US" sz="1600" dirty="0" smtClean="0"/>
                <a:t>資料及知識</a:t>
              </a:r>
              <a:endParaRPr lang="en-US" altLang="zh-TW" sz="1600" dirty="0"/>
            </a:p>
          </p:txBody>
        </p:sp>
        <p:sp>
          <p:nvSpPr>
            <p:cNvPr id="36" name="文字方塊 35"/>
            <p:cNvSpPr txBox="1"/>
            <p:nvPr/>
          </p:nvSpPr>
          <p:spPr>
            <a:xfrm>
              <a:off x="1009166" y="4376936"/>
              <a:ext cx="1297057" cy="553998"/>
            </a:xfrm>
            <a:prstGeom prst="rect">
              <a:avLst/>
            </a:prstGeom>
            <a:noFill/>
          </p:spPr>
          <p:txBody>
            <a:bodyPr wrap="square" rtlCol="0">
              <a:spAutoFit/>
            </a:bodyPr>
            <a:lstStyle/>
            <a:p>
              <a:r>
                <a:rPr lang="zh-TW" altLang="en-US" sz="1500" dirty="0" smtClean="0"/>
                <a:t>精通西班牙文</a:t>
              </a:r>
              <a:r>
                <a:rPr lang="en-US" altLang="zh-TW" sz="1500" dirty="0" smtClean="0"/>
                <a:t>,</a:t>
              </a:r>
              <a:r>
                <a:rPr lang="zh-TW" altLang="en-US" sz="1500" dirty="0" smtClean="0"/>
                <a:t>中文</a:t>
              </a:r>
              <a:endParaRPr lang="en-US" altLang="zh-TW" sz="1500" dirty="0" smtClean="0"/>
            </a:p>
            <a:p>
              <a:r>
                <a:rPr lang="zh-TW" altLang="en-US" sz="1500" dirty="0" smtClean="0"/>
                <a:t>及英文</a:t>
              </a:r>
              <a:endParaRPr lang="en-US" altLang="zh-TW" sz="1500" dirty="0"/>
            </a:p>
          </p:txBody>
        </p:sp>
        <p:sp>
          <p:nvSpPr>
            <p:cNvPr id="37" name="文字方塊 36"/>
            <p:cNvSpPr txBox="1"/>
            <p:nvPr/>
          </p:nvSpPr>
          <p:spPr>
            <a:xfrm>
              <a:off x="964645" y="3359532"/>
              <a:ext cx="1373851" cy="369332"/>
            </a:xfrm>
            <a:prstGeom prst="rect">
              <a:avLst/>
            </a:prstGeom>
            <a:noFill/>
          </p:spPr>
          <p:txBody>
            <a:bodyPr wrap="square" rtlCol="0">
              <a:spAutoFit/>
            </a:bodyPr>
            <a:lstStyle/>
            <a:p>
              <a:r>
                <a:rPr lang="zh-TW" altLang="en-US" dirty="0" smtClean="0"/>
                <a:t>位於各洲的辦公室</a:t>
              </a:r>
              <a:endParaRPr lang="en-US" altLang="zh-TW" dirty="0"/>
            </a:p>
          </p:txBody>
        </p:sp>
        <p:cxnSp>
          <p:nvCxnSpPr>
            <p:cNvPr id="54" name="Straight Connector 97"/>
            <p:cNvCxnSpPr/>
            <p:nvPr/>
          </p:nvCxnSpPr>
          <p:spPr>
            <a:xfrm>
              <a:off x="3642482" y="4697116"/>
              <a:ext cx="216024" cy="0"/>
            </a:xfrm>
            <a:prstGeom prst="line">
              <a:avLst/>
            </a:prstGeom>
            <a:ln/>
          </p:spPr>
          <p:style>
            <a:lnRef idx="3">
              <a:schemeClr val="dk1"/>
            </a:lnRef>
            <a:fillRef idx="0">
              <a:schemeClr val="dk1"/>
            </a:fillRef>
            <a:effectRef idx="2">
              <a:schemeClr val="dk1"/>
            </a:effectRef>
            <a:fontRef idx="minor">
              <a:schemeClr val="tx1"/>
            </a:fontRef>
          </p:style>
        </p:cxnSp>
        <p:cxnSp>
          <p:nvCxnSpPr>
            <p:cNvPr id="55" name="Straight Connector 97"/>
            <p:cNvCxnSpPr/>
            <p:nvPr/>
          </p:nvCxnSpPr>
          <p:spPr>
            <a:xfrm>
              <a:off x="3635901" y="5778462"/>
              <a:ext cx="216024" cy="0"/>
            </a:xfrm>
            <a:prstGeom prst="line">
              <a:avLst/>
            </a:prstGeom>
            <a:ln/>
          </p:spPr>
          <p:style>
            <a:lnRef idx="3">
              <a:schemeClr val="dk1"/>
            </a:lnRef>
            <a:fillRef idx="0">
              <a:schemeClr val="dk1"/>
            </a:fillRef>
            <a:effectRef idx="2">
              <a:schemeClr val="dk1"/>
            </a:effectRef>
            <a:fontRef idx="minor">
              <a:schemeClr val="tx1"/>
            </a:fontRef>
          </p:style>
        </p:cxnSp>
        <p:cxnSp>
          <p:nvCxnSpPr>
            <p:cNvPr id="59" name="Straight Connector 97"/>
            <p:cNvCxnSpPr/>
            <p:nvPr/>
          </p:nvCxnSpPr>
          <p:spPr>
            <a:xfrm flipV="1">
              <a:off x="5102589" y="5023410"/>
              <a:ext cx="0" cy="361638"/>
            </a:xfrm>
            <a:prstGeom prst="line">
              <a:avLst/>
            </a:prstGeom>
            <a:ln/>
          </p:spPr>
          <p:style>
            <a:lnRef idx="3">
              <a:schemeClr val="dk1"/>
            </a:lnRef>
            <a:fillRef idx="0">
              <a:schemeClr val="dk1"/>
            </a:fillRef>
            <a:effectRef idx="2">
              <a:schemeClr val="dk1"/>
            </a:effectRef>
            <a:fontRef idx="minor">
              <a:schemeClr val="tx1"/>
            </a:fontRef>
          </p:style>
        </p:cxnSp>
        <p:sp>
          <p:nvSpPr>
            <p:cNvPr id="70" name="文字方塊 69"/>
            <p:cNvSpPr txBox="1"/>
            <p:nvPr/>
          </p:nvSpPr>
          <p:spPr>
            <a:xfrm>
              <a:off x="2391906" y="3292624"/>
              <a:ext cx="1332278" cy="584776"/>
            </a:xfrm>
            <a:prstGeom prst="rect">
              <a:avLst/>
            </a:prstGeom>
            <a:noFill/>
          </p:spPr>
          <p:txBody>
            <a:bodyPr wrap="square" rtlCol="0">
              <a:spAutoFit/>
            </a:bodyPr>
            <a:lstStyle/>
            <a:p>
              <a:r>
                <a:rPr lang="zh-TW" altLang="en-US" sz="1600" dirty="0" smtClean="0">
                  <a:solidFill>
                    <a:schemeClr val="bg1"/>
                  </a:solidFill>
                </a:rPr>
                <a:t>高度的機動性</a:t>
              </a:r>
              <a:endParaRPr lang="en-US" altLang="zh-TW" sz="1600" dirty="0" smtClean="0">
                <a:solidFill>
                  <a:schemeClr val="bg1"/>
                </a:solidFill>
              </a:endParaRPr>
            </a:p>
            <a:p>
              <a:r>
                <a:rPr lang="zh-TW" altLang="en-US" sz="1600" dirty="0" smtClean="0">
                  <a:solidFill>
                    <a:schemeClr val="bg1"/>
                  </a:solidFill>
                </a:rPr>
                <a:t>及快速的回覆</a:t>
              </a:r>
              <a:endParaRPr lang="en-US" altLang="zh-TW" sz="1600" dirty="0" smtClean="0">
                <a:solidFill>
                  <a:schemeClr val="bg1"/>
                </a:solidFill>
              </a:endParaRPr>
            </a:p>
          </p:txBody>
        </p:sp>
      </p:grpSp>
    </p:spTree>
    <p:extLst>
      <p:ext uri="{BB962C8B-B14F-4D97-AF65-F5344CB8AC3E}">
        <p14:creationId xmlns:p14="http://schemas.microsoft.com/office/powerpoint/2010/main" val="182061726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rot="16200000">
            <a:off x="476672" y="1603523"/>
            <a:ext cx="5832648" cy="338554"/>
          </a:xfrm>
        </p:spPr>
        <p:txBody>
          <a:bodyPr/>
          <a:lstStyle/>
          <a:p>
            <a:pPr marL="0" indent="0">
              <a:lnSpc>
                <a:spcPct val="100000"/>
              </a:lnSpc>
              <a:buNone/>
            </a:pPr>
            <a:r>
              <a:rPr lang="en-US" altLang="zh-TW" sz="1100" dirty="0" smtClean="0"/>
              <a:t>In each link of the chain of work you can appreciate  Dalebro value-added services that we offer to ours customers. We coordinate and supervise in detail all process and operations in the supply chain:</a:t>
            </a:r>
            <a:endParaRPr lang="en-US" altLang="zh-TW" sz="1100" dirty="0"/>
          </a:p>
        </p:txBody>
      </p:sp>
      <p:sp>
        <p:nvSpPr>
          <p:cNvPr id="24" name="Title 1"/>
          <p:cNvSpPr txBox="1">
            <a:spLocks/>
          </p:cNvSpPr>
          <p:nvPr/>
        </p:nvSpPr>
        <p:spPr bwMode="auto">
          <a:xfrm rot="16200000">
            <a:off x="-1" y="284879"/>
            <a:ext cx="4509120" cy="455654"/>
          </a:xfrm>
          <a:prstGeom prst="rect">
            <a:avLst/>
          </a:prstGeom>
          <a:ln w="9525">
            <a:solidFill>
              <a:schemeClr val="tx1"/>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2066" tIns="46033" rIns="92066" bIns="46033" numCol="1" anchor="ctr" anchorCtr="0" compatLnSpc="1">
            <a:prstTxWarp prst="textNoShape">
              <a:avLst/>
            </a:prstTxWarp>
          </a:bodyPr>
          <a:lstStyle>
            <a:lvl1pPr algn="l" rtl="0" eaLnBrk="1" fontAlgn="base" hangingPunct="1">
              <a:spcBef>
                <a:spcPct val="0"/>
              </a:spcBef>
              <a:spcAft>
                <a:spcPct val="0"/>
              </a:spcAft>
              <a:defRPr sz="3200" b="1">
                <a:solidFill>
                  <a:schemeClr val="dk1"/>
                </a:solidFill>
                <a:latin typeface="+mn-lt"/>
                <a:ea typeface="+mn-ea"/>
                <a:cs typeface="+mn-cs"/>
              </a:defRPr>
            </a:lvl1pPr>
            <a:lvl2pPr algn="l" rtl="0" eaLnBrk="1" fontAlgn="base" hangingPunct="1">
              <a:spcBef>
                <a:spcPct val="0"/>
              </a:spcBef>
              <a:spcAft>
                <a:spcPct val="0"/>
              </a:spcAft>
              <a:defRPr sz="3200" b="1">
                <a:solidFill>
                  <a:schemeClr val="dk1"/>
                </a:solidFill>
                <a:latin typeface="+mn-lt"/>
                <a:ea typeface="+mn-ea"/>
                <a:cs typeface="+mn-cs"/>
              </a:defRPr>
            </a:lvl2pPr>
            <a:lvl3pPr algn="l" rtl="0" eaLnBrk="1" fontAlgn="base" hangingPunct="1">
              <a:spcBef>
                <a:spcPct val="0"/>
              </a:spcBef>
              <a:spcAft>
                <a:spcPct val="0"/>
              </a:spcAft>
              <a:defRPr sz="3200" b="1">
                <a:solidFill>
                  <a:schemeClr val="dk1"/>
                </a:solidFill>
                <a:latin typeface="+mn-lt"/>
                <a:ea typeface="+mn-ea"/>
                <a:cs typeface="+mn-cs"/>
              </a:defRPr>
            </a:lvl3pPr>
            <a:lvl4pPr algn="l" rtl="0" eaLnBrk="1" fontAlgn="base" hangingPunct="1">
              <a:spcBef>
                <a:spcPct val="0"/>
              </a:spcBef>
              <a:spcAft>
                <a:spcPct val="0"/>
              </a:spcAft>
              <a:defRPr sz="3200" b="1">
                <a:solidFill>
                  <a:schemeClr val="dk1"/>
                </a:solidFill>
                <a:latin typeface="+mn-lt"/>
                <a:ea typeface="+mn-ea"/>
                <a:cs typeface="+mn-cs"/>
              </a:defRPr>
            </a:lvl4pPr>
            <a:lvl5pPr algn="l" rtl="0" eaLnBrk="1" fontAlgn="base" hangingPunct="1">
              <a:spcBef>
                <a:spcPct val="0"/>
              </a:spcBef>
              <a:spcAft>
                <a:spcPct val="0"/>
              </a:spcAft>
              <a:defRPr sz="3200" b="1">
                <a:solidFill>
                  <a:schemeClr val="dk1"/>
                </a:solidFill>
                <a:latin typeface="+mn-lt"/>
                <a:ea typeface="+mn-ea"/>
                <a:cs typeface="+mn-cs"/>
              </a:defRPr>
            </a:lvl5pPr>
            <a:lvl6pPr marL="457200" algn="l" rtl="0" eaLnBrk="1" fontAlgn="base" hangingPunct="1">
              <a:spcBef>
                <a:spcPct val="0"/>
              </a:spcBef>
              <a:spcAft>
                <a:spcPct val="0"/>
              </a:spcAft>
              <a:defRPr sz="3200" b="1">
                <a:solidFill>
                  <a:schemeClr val="dk1"/>
                </a:solidFill>
                <a:latin typeface="+mn-lt"/>
                <a:ea typeface="+mn-ea"/>
                <a:cs typeface="+mn-cs"/>
              </a:defRPr>
            </a:lvl6pPr>
            <a:lvl7pPr marL="914400" algn="l" rtl="0" eaLnBrk="1" fontAlgn="base" hangingPunct="1">
              <a:spcBef>
                <a:spcPct val="0"/>
              </a:spcBef>
              <a:spcAft>
                <a:spcPct val="0"/>
              </a:spcAft>
              <a:defRPr sz="3200" b="1">
                <a:solidFill>
                  <a:schemeClr val="dk1"/>
                </a:solidFill>
                <a:latin typeface="+mn-lt"/>
                <a:ea typeface="+mn-ea"/>
                <a:cs typeface="+mn-cs"/>
              </a:defRPr>
            </a:lvl7pPr>
            <a:lvl8pPr marL="1371600" algn="l" rtl="0" eaLnBrk="1" fontAlgn="base" hangingPunct="1">
              <a:spcBef>
                <a:spcPct val="0"/>
              </a:spcBef>
              <a:spcAft>
                <a:spcPct val="0"/>
              </a:spcAft>
              <a:defRPr sz="3200" b="1">
                <a:solidFill>
                  <a:schemeClr val="dk1"/>
                </a:solidFill>
                <a:latin typeface="+mn-lt"/>
                <a:ea typeface="+mn-ea"/>
                <a:cs typeface="+mn-cs"/>
              </a:defRPr>
            </a:lvl8pPr>
            <a:lvl9pPr marL="1828800" algn="l" rtl="0" eaLnBrk="1" fontAlgn="base" hangingPunct="1">
              <a:spcBef>
                <a:spcPct val="0"/>
              </a:spcBef>
              <a:spcAft>
                <a:spcPct val="0"/>
              </a:spcAft>
              <a:defRPr sz="3200" b="1">
                <a:solidFill>
                  <a:schemeClr val="dk1"/>
                </a:solidFill>
                <a:latin typeface="+mn-lt"/>
                <a:ea typeface="+mn-ea"/>
                <a:cs typeface="+mn-cs"/>
              </a:defRPr>
            </a:lvl9pPr>
          </a:lstStyle>
          <a:p>
            <a:r>
              <a:rPr lang="en-US" altLang="zh-TW" sz="2000" kern="0" dirty="0" smtClean="0"/>
              <a:t>VALUE CHAIN</a:t>
            </a:r>
            <a:endParaRPr lang="zh-TW" altLang="en-US" sz="2000" kern="0" dirty="0"/>
          </a:p>
        </p:txBody>
      </p:sp>
      <p:cxnSp>
        <p:nvCxnSpPr>
          <p:cNvPr id="29" name="Straight Connector 7"/>
          <p:cNvCxnSpPr/>
          <p:nvPr/>
        </p:nvCxnSpPr>
        <p:spPr bwMode="auto">
          <a:xfrm rot="16200000">
            <a:off x="-7773" y="784880"/>
            <a:ext cx="4516894" cy="0"/>
          </a:xfrm>
          <a:prstGeom prst="line">
            <a:avLst/>
          </a:prstGeom>
          <a:solidFill>
            <a:schemeClr val="accent1"/>
          </a:solidFill>
          <a:ln w="762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Connector 7"/>
          <p:cNvCxnSpPr/>
          <p:nvPr/>
        </p:nvCxnSpPr>
        <p:spPr bwMode="auto">
          <a:xfrm rot="16200000">
            <a:off x="-7773" y="272480"/>
            <a:ext cx="4524669" cy="0"/>
          </a:xfrm>
          <a:prstGeom prst="line">
            <a:avLst/>
          </a:prstGeom>
          <a:solidFill>
            <a:schemeClr val="accent1"/>
          </a:solidFill>
          <a:ln w="762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Rectangle 30"/>
          <p:cNvSpPr/>
          <p:nvPr/>
        </p:nvSpPr>
        <p:spPr>
          <a:xfrm rot="16200000">
            <a:off x="387827" y="1208584"/>
            <a:ext cx="5997603" cy="400101"/>
          </a:xfrm>
          <a:prstGeom prst="rect">
            <a:avLst/>
          </a:prstGeom>
          <a:noFill/>
        </p:spPr>
        <p:txBody>
          <a:bodyPr wrap="square" lIns="91430" tIns="45716" rIns="91430" bIns="45716">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en-US" altLang="zh-TW" sz="2000" b="1" cap="all" dirty="0" smtClean="0">
                <a:ln/>
                <a:solidFill>
                  <a:schemeClr val="accent1"/>
                </a:solidFill>
                <a:effectLst>
                  <a:outerShdw blurRad="19685" dist="12700" dir="5400000" algn="tl" rotWithShape="0">
                    <a:schemeClr val="accent1">
                      <a:satMod val="130000"/>
                      <a:alpha val="60000"/>
                    </a:schemeClr>
                  </a:outerShdw>
                </a:effectLst>
              </a:rPr>
              <a:t>Our value</a:t>
            </a:r>
            <a:endParaRPr lang="en-US" altLang="zh-TW" sz="2000" b="1" cap="all" dirty="0">
              <a:ln/>
              <a:solidFill>
                <a:schemeClr val="accent1"/>
              </a:solidFill>
              <a:effectLst>
                <a:outerShdw blurRad="19685" dist="12700" dir="5400000" algn="tl" rotWithShape="0">
                  <a:schemeClr val="accent1">
                    <a:satMod val="130000"/>
                    <a:alpha val="60000"/>
                  </a:schemeClr>
                </a:outerShdw>
              </a:effectLst>
            </a:endParaRPr>
          </a:p>
        </p:txBody>
      </p:sp>
      <p:sp>
        <p:nvSpPr>
          <p:cNvPr id="35" name="TextBox 34"/>
          <p:cNvSpPr txBox="1"/>
          <p:nvPr/>
        </p:nvSpPr>
        <p:spPr>
          <a:xfrm rot="16200000">
            <a:off x="274772" y="9618720"/>
            <a:ext cx="1051871" cy="230824"/>
          </a:xfrm>
          <a:prstGeom prst="rect">
            <a:avLst/>
          </a:prstGeom>
          <a:noFill/>
        </p:spPr>
        <p:txBody>
          <a:bodyPr wrap="none" lIns="91430" tIns="45716" rIns="91430" bIns="45716" rtlCol="0">
            <a:spAutoFit/>
          </a:bodyPr>
          <a:lstStyle/>
          <a:p>
            <a:r>
              <a:rPr lang="es-PA" altLang="zh-TW" sz="900" dirty="0">
                <a:solidFill>
                  <a:schemeClr val="bg1"/>
                </a:solidFill>
              </a:rPr>
              <a:t>www.dalebro.com</a:t>
            </a:r>
            <a:endParaRPr lang="zh-TW" altLang="en-US" sz="900" dirty="0">
              <a:solidFill>
                <a:schemeClr val="bg1"/>
              </a:solidFill>
            </a:endParaRPr>
          </a:p>
        </p:txBody>
      </p:sp>
      <p:pic>
        <p:nvPicPr>
          <p:cNvPr id="36" name="Picture 35"/>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188640" y="9412505"/>
            <a:ext cx="1224136" cy="221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bwMode="auto">
          <a:xfrm rot="16200000">
            <a:off x="-603448" y="-159568"/>
            <a:ext cx="6552728" cy="11161240"/>
          </a:xfrm>
          <a:prstGeom prst="rect">
            <a:avLst/>
          </a:prstGeom>
          <a:solidFill>
            <a:srgbClr val="FFFFFF"/>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grpSp>
        <p:nvGrpSpPr>
          <p:cNvPr id="13" name="Group 12"/>
          <p:cNvGrpSpPr/>
          <p:nvPr/>
        </p:nvGrpSpPr>
        <p:grpSpPr>
          <a:xfrm rot="16200000">
            <a:off x="-360611" y="677714"/>
            <a:ext cx="6048672" cy="9414665"/>
            <a:chOff x="980728" y="2504728"/>
            <a:chExt cx="4896544" cy="5976664"/>
          </a:xfrm>
        </p:grpSpPr>
        <p:sp>
          <p:nvSpPr>
            <p:cNvPr id="28" name="Rectangle 27"/>
            <p:cNvSpPr/>
            <p:nvPr/>
          </p:nvSpPr>
          <p:spPr>
            <a:xfrm>
              <a:off x="2972919" y="6212772"/>
              <a:ext cx="1682011" cy="131511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4695198" y="2623595"/>
              <a:ext cx="1182074" cy="698370"/>
            </a:xfrm>
            <a:prstGeom prst="rect">
              <a:avLst/>
            </a:prstGeom>
            <a:ln w="9525"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53"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99286" y="5601072"/>
              <a:ext cx="1177986" cy="792088"/>
            </a:xfrm>
            <a:prstGeom prst="rect">
              <a:avLst/>
            </a:prstGeom>
            <a:ln w="9525" cap="sq">
              <a:solidFill>
                <a:srgbClr val="000000"/>
              </a:solidFill>
              <a:prstDash val="solid"/>
              <a:miter lim="800000"/>
            </a:ln>
            <a:effectLst>
              <a:outerShdw blurRad="50800" dist="38100" dir="2700000" algn="tl" rotWithShape="0">
                <a:srgbClr val="000000">
                  <a:alpha val="43000"/>
                </a:srgbClr>
              </a:outerShdw>
            </a:effectLst>
            <a:extLst/>
          </p:spPr>
        </p:pic>
        <p:pic>
          <p:nvPicPr>
            <p:cNvPr id="102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99285" y="4592960"/>
              <a:ext cx="1177987" cy="792088"/>
            </a:xfrm>
            <a:prstGeom prst="rect">
              <a:avLst/>
            </a:prstGeom>
            <a:ln w="9525"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51"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699286" y="3584848"/>
              <a:ext cx="1177986" cy="792088"/>
            </a:xfrm>
            <a:prstGeom prst="rect">
              <a:avLst/>
            </a:prstGeom>
            <a:ln w="9525"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1028" name="Picture 4"/>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695199" y="6609184"/>
              <a:ext cx="1182073" cy="792088"/>
            </a:xfrm>
            <a:prstGeom prst="rect">
              <a:avLst/>
            </a:prstGeom>
            <a:ln w="9525"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pic>
          <p:nvPicPr>
            <p:cNvPr id="2051" name="Picture 3"/>
            <p:cNvPicPr>
              <a:picLocks noChangeAspect="1" noChangeArrowheads="1" noCrop="1"/>
            </p:cNvPicPr>
            <p:nvPr/>
          </p:nvPicPr>
          <p:blipFill>
            <a:blip r:embed="rId9" cstate="print">
              <a:extLst>
                <a:ext uri="{28A0092B-C50C-407E-A947-70E740481C1C}">
                  <a14:useLocalDpi xmlns:a14="http://schemas.microsoft.com/office/drawing/2010/main" val="0"/>
                </a:ext>
              </a:extLst>
            </a:blip>
            <a:stretch>
              <a:fillRect/>
            </a:stretch>
          </p:blipFill>
          <p:spPr bwMode="auto">
            <a:xfrm>
              <a:off x="4699286" y="7624526"/>
              <a:ext cx="1177986" cy="660982"/>
            </a:xfrm>
            <a:prstGeom prst="rect">
              <a:avLst/>
            </a:prstGeom>
            <a:ln w="9525"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50" name="Freeform 49"/>
            <p:cNvSpPr/>
            <p:nvPr/>
          </p:nvSpPr>
          <p:spPr>
            <a:xfrm>
              <a:off x="980732" y="2504728"/>
              <a:ext cx="1080116" cy="964288"/>
            </a:xfrm>
            <a:custGeom>
              <a:avLst/>
              <a:gdLst>
                <a:gd name="connsiteX0" fmla="*/ 0 w 590270"/>
                <a:gd name="connsiteY0" fmla="*/ 0 h 413189"/>
                <a:gd name="connsiteX1" fmla="*/ 383676 w 590270"/>
                <a:gd name="connsiteY1" fmla="*/ 0 h 413189"/>
                <a:gd name="connsiteX2" fmla="*/ 590270 w 590270"/>
                <a:gd name="connsiteY2" fmla="*/ 206595 h 413189"/>
                <a:gd name="connsiteX3" fmla="*/ 383676 w 590270"/>
                <a:gd name="connsiteY3" fmla="*/ 413189 h 413189"/>
                <a:gd name="connsiteX4" fmla="*/ 0 w 590270"/>
                <a:gd name="connsiteY4" fmla="*/ 413189 h 413189"/>
                <a:gd name="connsiteX5" fmla="*/ 206595 w 590270"/>
                <a:gd name="connsiteY5" fmla="*/ 206595 h 413189"/>
                <a:gd name="connsiteX6" fmla="*/ 0 w 590270"/>
                <a:gd name="connsiteY6" fmla="*/ 0 h 413189"/>
                <a:gd name="connsiteX0" fmla="*/ 590268 w 590268"/>
                <a:gd name="connsiteY0" fmla="*/ 0 h 413189"/>
                <a:gd name="connsiteX1" fmla="*/ 590268 w 590268"/>
                <a:gd name="connsiteY1" fmla="*/ 268573 h 413189"/>
                <a:gd name="connsiteX2" fmla="*/ 295133 w 590268"/>
                <a:gd name="connsiteY2" fmla="*/ 413189 h 413189"/>
                <a:gd name="connsiteX3" fmla="*/ 0 w 590268"/>
                <a:gd name="connsiteY3" fmla="*/ 268573 h 413189"/>
                <a:gd name="connsiteX4" fmla="*/ 0 w 590268"/>
                <a:gd name="connsiteY4" fmla="*/ 0 h 413189"/>
                <a:gd name="connsiteX5" fmla="*/ 289076 w 590268"/>
                <a:gd name="connsiteY5" fmla="*/ 91325 h 413189"/>
                <a:gd name="connsiteX6" fmla="*/ 590268 w 590268"/>
                <a:gd name="connsiteY6" fmla="*/ 0 h 413189"/>
                <a:gd name="connsiteX0" fmla="*/ 590268 w 590268"/>
                <a:gd name="connsiteY0" fmla="*/ 0 h 413189"/>
                <a:gd name="connsiteX1" fmla="*/ 590268 w 590268"/>
                <a:gd name="connsiteY1" fmla="*/ 268573 h 413189"/>
                <a:gd name="connsiteX2" fmla="*/ 295133 w 590268"/>
                <a:gd name="connsiteY2" fmla="*/ 413189 h 413189"/>
                <a:gd name="connsiteX3" fmla="*/ 0 w 590268"/>
                <a:gd name="connsiteY3" fmla="*/ 268573 h 413189"/>
                <a:gd name="connsiteX4" fmla="*/ 0 w 590268"/>
                <a:gd name="connsiteY4" fmla="*/ 0 h 413189"/>
                <a:gd name="connsiteX5" fmla="*/ 295799 w 590268"/>
                <a:gd name="connsiteY5" fmla="*/ 46454 h 413189"/>
                <a:gd name="connsiteX6" fmla="*/ 590268 w 590268"/>
                <a:gd name="connsiteY6" fmla="*/ 0 h 413189"/>
                <a:gd name="connsiteX0" fmla="*/ 590268 w 590268"/>
                <a:gd name="connsiteY0" fmla="*/ 0 h 376477"/>
                <a:gd name="connsiteX1" fmla="*/ 590268 w 590268"/>
                <a:gd name="connsiteY1" fmla="*/ 268573 h 376477"/>
                <a:gd name="connsiteX2" fmla="*/ 295133 w 590268"/>
                <a:gd name="connsiteY2" fmla="*/ 376477 h 376477"/>
                <a:gd name="connsiteX3" fmla="*/ 0 w 590268"/>
                <a:gd name="connsiteY3" fmla="*/ 268573 h 376477"/>
                <a:gd name="connsiteX4" fmla="*/ 0 w 590268"/>
                <a:gd name="connsiteY4" fmla="*/ 0 h 376477"/>
                <a:gd name="connsiteX5" fmla="*/ 295799 w 590268"/>
                <a:gd name="connsiteY5" fmla="*/ 46454 h 376477"/>
                <a:gd name="connsiteX6" fmla="*/ 590268 w 590268"/>
                <a:gd name="connsiteY6" fmla="*/ 0 h 376477"/>
                <a:gd name="connsiteX0" fmla="*/ 590268 w 590268"/>
                <a:gd name="connsiteY0" fmla="*/ 0 h 333884"/>
                <a:gd name="connsiteX1" fmla="*/ 590268 w 590268"/>
                <a:gd name="connsiteY1" fmla="*/ 268573 h 333884"/>
                <a:gd name="connsiteX2" fmla="*/ 297373 w 590268"/>
                <a:gd name="connsiteY2" fmla="*/ 333884 h 333884"/>
                <a:gd name="connsiteX3" fmla="*/ 0 w 590268"/>
                <a:gd name="connsiteY3" fmla="*/ 268573 h 333884"/>
                <a:gd name="connsiteX4" fmla="*/ 0 w 590268"/>
                <a:gd name="connsiteY4" fmla="*/ 0 h 333884"/>
                <a:gd name="connsiteX5" fmla="*/ 295799 w 590268"/>
                <a:gd name="connsiteY5" fmla="*/ 46454 h 333884"/>
                <a:gd name="connsiteX6" fmla="*/ 590268 w 590268"/>
                <a:gd name="connsiteY6" fmla="*/ 0 h 333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0268" h="333884">
                  <a:moveTo>
                    <a:pt x="590268" y="0"/>
                  </a:moveTo>
                  <a:lnTo>
                    <a:pt x="590268" y="268573"/>
                  </a:lnTo>
                  <a:lnTo>
                    <a:pt x="297373" y="333884"/>
                  </a:lnTo>
                  <a:lnTo>
                    <a:pt x="0" y="268573"/>
                  </a:lnTo>
                  <a:lnTo>
                    <a:pt x="0" y="0"/>
                  </a:lnTo>
                  <a:lnTo>
                    <a:pt x="295799" y="46454"/>
                  </a:lnTo>
                  <a:lnTo>
                    <a:pt x="590268" y="0"/>
                  </a:lnTo>
                  <a:close/>
                </a:path>
              </a:pathLst>
            </a:custGeom>
            <a:ln/>
          </p:spPr>
          <p:style>
            <a:lnRef idx="0">
              <a:schemeClr val="accent3"/>
            </a:lnRef>
            <a:fillRef idx="3">
              <a:schemeClr val="accent3"/>
            </a:fillRef>
            <a:effectRef idx="3">
              <a:schemeClr val="accent3"/>
            </a:effectRef>
            <a:fontRef idx="minor">
              <a:schemeClr val="lt1"/>
            </a:fontRef>
          </p:style>
          <p:txBody>
            <a:bodyPr spcFirstLastPara="0" vert="horz" wrap="square" lIns="3176" tIns="209771" rIns="3175" bIns="209769" numCol="1" spcCol="1270" anchor="ctr" anchorCtr="0">
              <a:noAutofit/>
            </a:bodyPr>
            <a:lstStyle/>
            <a:p>
              <a:pPr lvl="0" algn="ctr" defTabSz="222250">
                <a:lnSpc>
                  <a:spcPct val="90000"/>
                </a:lnSpc>
                <a:spcBef>
                  <a:spcPct val="0"/>
                </a:spcBef>
                <a:spcAft>
                  <a:spcPct val="35000"/>
                </a:spcAft>
              </a:pPr>
              <a:r>
                <a:rPr lang="zh-TW" altLang="en-US" sz="2000" dirty="0" smtClean="0"/>
                <a:t>工廠分析</a:t>
              </a:r>
              <a:endParaRPr lang="zh-TW" altLang="en-US" sz="2000" kern="1200" dirty="0"/>
            </a:p>
          </p:txBody>
        </p:sp>
        <p:sp>
          <p:nvSpPr>
            <p:cNvPr id="65" name="Oval Callout 64"/>
            <p:cNvSpPr/>
            <p:nvPr/>
          </p:nvSpPr>
          <p:spPr bwMode="auto">
            <a:xfrm>
              <a:off x="2449387" y="4590930"/>
              <a:ext cx="2130050" cy="640961"/>
            </a:xfrm>
            <a:prstGeom prst="wedgeEllipseCallout">
              <a:avLst>
                <a:gd name="adj1" fmla="val -65566"/>
                <a:gd name="adj2" fmla="val -6019"/>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lvl="0" algn="ctr"/>
              <a:r>
                <a:rPr lang="zh-CHT" altLang="en-US" sz="1400" dirty="0">
                  <a:ea typeface="Arial Unicode MS" panose="020B0604020202020204" pitchFamily="34" charset="-120"/>
                  <a:cs typeface="Arial Unicode MS" panose="020B0604020202020204" pitchFamily="34" charset="-120"/>
                </a:rPr>
                <a:t>外包生產、物料確認、交期</a:t>
              </a:r>
              <a:endParaRPr lang="en-US" altLang="zh-TW" sz="1400" dirty="0">
                <a:ea typeface="Arial Unicode MS" panose="020B0604020202020204" pitchFamily="34" charset="-120"/>
                <a:cs typeface="Arial Unicode MS" panose="020B0604020202020204" pitchFamily="34" charset="-120"/>
              </a:endParaRPr>
            </a:p>
          </p:txBody>
        </p:sp>
        <p:grpSp>
          <p:nvGrpSpPr>
            <p:cNvPr id="8" name="Group 7"/>
            <p:cNvGrpSpPr/>
            <p:nvPr/>
          </p:nvGrpSpPr>
          <p:grpSpPr>
            <a:xfrm>
              <a:off x="2492896" y="2576736"/>
              <a:ext cx="2094328" cy="648072"/>
              <a:chOff x="2492896" y="2576736"/>
              <a:chExt cx="2094328" cy="648072"/>
            </a:xfrm>
          </p:grpSpPr>
          <p:sp>
            <p:nvSpPr>
              <p:cNvPr id="20" name="Oval Callout 19"/>
              <p:cNvSpPr/>
              <p:nvPr/>
            </p:nvSpPr>
            <p:spPr bwMode="auto">
              <a:xfrm>
                <a:off x="2492896" y="2576736"/>
                <a:ext cx="2088232" cy="648072"/>
              </a:xfrm>
              <a:prstGeom prst="wedgeEllipseCallout">
                <a:avLst>
                  <a:gd name="adj1" fmla="val -64616"/>
                  <a:gd name="adj2" fmla="val -6059"/>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a:endParaRPr lang="zh-TW" altLang="en-US" sz="900" dirty="0">
                  <a:ea typeface="Arial Unicode MS" panose="020B0604020202020204" pitchFamily="34" charset="-120"/>
                  <a:cs typeface="Arial Unicode MS" panose="020B0604020202020204" pitchFamily="34" charset="-120"/>
                </a:endParaRPr>
              </a:p>
            </p:txBody>
          </p:sp>
          <p:sp>
            <p:nvSpPr>
              <p:cNvPr id="2" name="Rectangle 1"/>
              <p:cNvSpPr/>
              <p:nvPr/>
            </p:nvSpPr>
            <p:spPr>
              <a:xfrm>
                <a:off x="2498992" y="2773137"/>
                <a:ext cx="2088232" cy="332153"/>
              </a:xfrm>
              <a:prstGeom prst="rect">
                <a:avLst/>
              </a:prstGeom>
            </p:spPr>
            <p:txBody>
              <a:bodyPr wrap="square">
                <a:spAutoFit/>
              </a:bodyPr>
              <a:lstStyle/>
              <a:p>
                <a:pPr algn="ctr"/>
                <a:r>
                  <a:rPr lang="zh-CHT" altLang="en-US" sz="1400" dirty="0">
                    <a:solidFill>
                      <a:schemeClr val="bg1"/>
                    </a:solidFill>
                    <a:ea typeface="Arial Unicode MS" panose="020B0604020202020204" pitchFamily="34" charset="-120"/>
                    <a:cs typeface="Arial Unicode MS" panose="020B0604020202020204" pitchFamily="34" charset="-120"/>
                  </a:rPr>
                  <a:t>市場調查、工廠及產品的搜尋及審核</a:t>
                </a:r>
                <a:endParaRPr lang="en-US" altLang="zh-TW" sz="1400" dirty="0">
                  <a:solidFill>
                    <a:schemeClr val="bg1"/>
                  </a:solidFill>
                  <a:ea typeface="Arial Unicode MS" panose="020B0604020202020204" pitchFamily="34" charset="-120"/>
                  <a:cs typeface="Arial Unicode MS" panose="020B0604020202020204" pitchFamily="34" charset="-120"/>
                </a:endParaRPr>
              </a:p>
            </p:txBody>
          </p:sp>
        </p:grpSp>
        <p:grpSp>
          <p:nvGrpSpPr>
            <p:cNvPr id="9" name="Group 8"/>
            <p:cNvGrpSpPr/>
            <p:nvPr/>
          </p:nvGrpSpPr>
          <p:grpSpPr>
            <a:xfrm>
              <a:off x="2445228" y="3584848"/>
              <a:ext cx="2130790" cy="648072"/>
              <a:chOff x="2445228" y="3584848"/>
              <a:chExt cx="2130790" cy="648072"/>
            </a:xfrm>
          </p:grpSpPr>
          <p:sp>
            <p:nvSpPr>
              <p:cNvPr id="67" name="Oval Callout 66"/>
              <p:cNvSpPr/>
              <p:nvPr/>
            </p:nvSpPr>
            <p:spPr bwMode="auto">
              <a:xfrm>
                <a:off x="2445228" y="3584848"/>
                <a:ext cx="2130790" cy="648072"/>
              </a:xfrm>
              <a:prstGeom prst="wedgeEllipseCallout">
                <a:avLst>
                  <a:gd name="adj1" fmla="val -64325"/>
                  <a:gd name="adj2" fmla="val -6059"/>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lvl="0" algn="ctr"/>
                <a:endParaRPr lang="es-PA" altLang="zh-TW" sz="900" dirty="0">
                  <a:ea typeface="Arial Unicode MS" panose="020B0604020202020204" pitchFamily="34" charset="-120"/>
                  <a:cs typeface="Arial Unicode MS" panose="020B0604020202020204" pitchFamily="34" charset="-120"/>
                </a:endParaRPr>
              </a:p>
            </p:txBody>
          </p:sp>
          <p:sp>
            <p:nvSpPr>
              <p:cNvPr id="4" name="Rectangle 3"/>
              <p:cNvSpPr/>
              <p:nvPr/>
            </p:nvSpPr>
            <p:spPr>
              <a:xfrm>
                <a:off x="2449389" y="3763360"/>
                <a:ext cx="2059732" cy="312615"/>
              </a:xfrm>
              <a:prstGeom prst="rect">
                <a:avLst/>
              </a:prstGeom>
            </p:spPr>
            <p:txBody>
              <a:bodyPr wrap="square">
                <a:spAutoFit/>
              </a:bodyPr>
              <a:lstStyle/>
              <a:p>
                <a:pPr lvl="0" algn="ctr"/>
                <a:r>
                  <a:rPr lang="zh-CHT" altLang="en-US" sz="1300" dirty="0">
                    <a:solidFill>
                      <a:schemeClr val="bg1"/>
                    </a:solidFill>
                    <a:ea typeface="Arial Unicode MS" panose="020B0604020202020204" pitchFamily="34" charset="-120"/>
                    <a:cs typeface="Arial Unicode MS" panose="020B0604020202020204" pitchFamily="34" charset="-120"/>
                  </a:rPr>
                  <a:t>規劃及定義產品規格、品質標準、採購價格及條件</a:t>
                </a:r>
                <a:endParaRPr lang="en-US" altLang="zh-TW" sz="1300" dirty="0">
                  <a:solidFill>
                    <a:schemeClr val="bg1"/>
                  </a:solidFill>
                  <a:ea typeface="Arial Unicode MS" panose="020B0604020202020204" pitchFamily="34" charset="-120"/>
                  <a:cs typeface="Arial Unicode MS" panose="020B0604020202020204" pitchFamily="34" charset="-120"/>
                </a:endParaRPr>
              </a:p>
            </p:txBody>
          </p:sp>
        </p:grpSp>
        <p:grpSp>
          <p:nvGrpSpPr>
            <p:cNvPr id="10" name="Group 9"/>
            <p:cNvGrpSpPr/>
            <p:nvPr/>
          </p:nvGrpSpPr>
          <p:grpSpPr>
            <a:xfrm>
              <a:off x="2420888" y="5559427"/>
              <a:ext cx="2130050" cy="640961"/>
              <a:chOff x="2420888" y="5559427"/>
              <a:chExt cx="2130050" cy="640961"/>
            </a:xfrm>
          </p:grpSpPr>
          <p:sp>
            <p:nvSpPr>
              <p:cNvPr id="66" name="Oval Callout 65"/>
              <p:cNvSpPr/>
              <p:nvPr/>
            </p:nvSpPr>
            <p:spPr bwMode="auto">
              <a:xfrm>
                <a:off x="2420888" y="5559427"/>
                <a:ext cx="2130050" cy="640961"/>
              </a:xfrm>
              <a:prstGeom prst="wedgeEllipseCallout">
                <a:avLst>
                  <a:gd name="adj1" fmla="val -65524"/>
                  <a:gd name="adj2" fmla="val -6326"/>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a:endParaRPr lang="zh-TW" altLang="en-US" sz="900" dirty="0">
                  <a:ea typeface="Arial Unicode MS" panose="020B0604020202020204" pitchFamily="34" charset="-120"/>
                  <a:cs typeface="Arial Unicode MS" panose="020B0604020202020204" pitchFamily="34" charset="-120"/>
                </a:endParaRPr>
              </a:p>
            </p:txBody>
          </p:sp>
          <p:sp>
            <p:nvSpPr>
              <p:cNvPr id="5" name="Rectangle 4"/>
              <p:cNvSpPr/>
              <p:nvPr/>
            </p:nvSpPr>
            <p:spPr>
              <a:xfrm>
                <a:off x="2461478" y="5774708"/>
                <a:ext cx="2088233" cy="312615"/>
              </a:xfrm>
              <a:prstGeom prst="rect">
                <a:avLst/>
              </a:prstGeom>
            </p:spPr>
            <p:txBody>
              <a:bodyPr wrap="square">
                <a:spAutoFit/>
              </a:bodyPr>
              <a:lstStyle/>
              <a:p>
                <a:pPr algn="ctr"/>
                <a:r>
                  <a:rPr lang="zh-CHT" altLang="en-US" sz="1300" dirty="0">
                    <a:solidFill>
                      <a:schemeClr val="bg1"/>
                    </a:solidFill>
                    <a:ea typeface="Arial Unicode MS" panose="020B0604020202020204" pitchFamily="34" charset="-120"/>
                    <a:cs typeface="Arial Unicode MS" panose="020B0604020202020204" pitchFamily="34" charset="-120"/>
                  </a:rPr>
                  <a:t>監督生產流程</a:t>
                </a:r>
                <a:r>
                  <a:rPr lang="en-US" altLang="zh-CHT" sz="1300" dirty="0">
                    <a:solidFill>
                      <a:schemeClr val="bg1"/>
                    </a:solidFill>
                    <a:ea typeface="Arial Unicode MS" panose="020B0604020202020204" pitchFamily="34" charset="-120"/>
                    <a:cs typeface="Arial Unicode MS" panose="020B0604020202020204" pitchFamily="34" charset="-120"/>
                  </a:rPr>
                  <a:t>(SOP)</a:t>
                </a:r>
                <a:r>
                  <a:rPr lang="zh-CHT" altLang="en-US" sz="1300" dirty="0">
                    <a:solidFill>
                      <a:schemeClr val="bg1"/>
                    </a:solidFill>
                    <a:ea typeface="Arial Unicode MS" panose="020B0604020202020204" pitchFamily="34" charset="-120"/>
                    <a:cs typeface="Arial Unicode MS" panose="020B0604020202020204" pitchFamily="34" charset="-120"/>
                  </a:rPr>
                  <a:t>、管控及品質標準制定</a:t>
                </a:r>
                <a:endParaRPr lang="es-PA" altLang="zh-TW" sz="1300" dirty="0" smtClean="0">
                  <a:solidFill>
                    <a:schemeClr val="bg1"/>
                  </a:solidFill>
                  <a:ea typeface="Arial Unicode MS" panose="020B0604020202020204" pitchFamily="34" charset="-120"/>
                  <a:cs typeface="Arial Unicode MS" panose="020B0604020202020204" pitchFamily="34" charset="-120"/>
                </a:endParaRPr>
              </a:p>
            </p:txBody>
          </p:sp>
        </p:grpSp>
        <p:grpSp>
          <p:nvGrpSpPr>
            <p:cNvPr id="12" name="Group 11"/>
            <p:cNvGrpSpPr/>
            <p:nvPr/>
          </p:nvGrpSpPr>
          <p:grpSpPr>
            <a:xfrm>
              <a:off x="2420888" y="7584104"/>
              <a:ext cx="2132084" cy="633847"/>
              <a:chOff x="2420888" y="7584104"/>
              <a:chExt cx="2132084" cy="633847"/>
            </a:xfrm>
          </p:grpSpPr>
          <p:sp>
            <p:nvSpPr>
              <p:cNvPr id="32" name="Oval Callout 31"/>
              <p:cNvSpPr/>
              <p:nvPr/>
            </p:nvSpPr>
            <p:spPr bwMode="auto">
              <a:xfrm>
                <a:off x="2420888" y="7584104"/>
                <a:ext cx="2132084" cy="633847"/>
              </a:xfrm>
              <a:prstGeom prst="wedgeEllipseCallout">
                <a:avLst>
                  <a:gd name="adj1" fmla="val -64413"/>
                  <a:gd name="adj2" fmla="val -5189"/>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a:r>
                  <a:rPr lang="es-PA" altLang="zh-TW" sz="900" dirty="0" smtClean="0">
                    <a:ea typeface="Arial Unicode MS" panose="020B0604020202020204" pitchFamily="34" charset="-120"/>
                    <a:cs typeface="Arial Unicode MS" panose="020B0604020202020204" pitchFamily="34" charset="-120"/>
                  </a:rPr>
                  <a:t>. </a:t>
                </a:r>
                <a:endParaRPr lang="zh-TW" altLang="en-US" sz="900" dirty="0">
                  <a:ea typeface="Arial Unicode MS" panose="020B0604020202020204" pitchFamily="34" charset="-120"/>
                  <a:cs typeface="Arial Unicode MS" panose="020B0604020202020204" pitchFamily="34" charset="-120"/>
                </a:endParaRPr>
              </a:p>
            </p:txBody>
          </p:sp>
          <p:sp>
            <p:nvSpPr>
              <p:cNvPr id="6" name="Rectangle 5"/>
              <p:cNvSpPr/>
              <p:nvPr/>
            </p:nvSpPr>
            <p:spPr>
              <a:xfrm>
                <a:off x="2603725" y="7821632"/>
                <a:ext cx="1784715" cy="185615"/>
              </a:xfrm>
              <a:prstGeom prst="rect">
                <a:avLst/>
              </a:prstGeom>
            </p:spPr>
            <p:txBody>
              <a:bodyPr wrap="square">
                <a:spAutoFit/>
              </a:bodyPr>
              <a:lstStyle/>
              <a:p>
                <a:pPr algn="ctr" defTabSz="914099" fontAlgn="base">
                  <a:spcBef>
                    <a:spcPct val="0"/>
                  </a:spcBef>
                  <a:spcAft>
                    <a:spcPct val="0"/>
                  </a:spcAft>
                </a:pPr>
                <a:r>
                  <a:rPr lang="zh-CHT" altLang="en-US" sz="1300" dirty="0">
                    <a:solidFill>
                      <a:schemeClr val="bg1"/>
                    </a:solidFill>
                    <a:ea typeface="Arial Unicode MS" panose="020B0604020202020204" pitchFamily="34" charset="-120"/>
                    <a:cs typeface="Arial Unicode MS" panose="020B0604020202020204" pitchFamily="34" charset="-120"/>
                  </a:rPr>
                  <a:t>持續提供</a:t>
                </a:r>
                <a:r>
                  <a:rPr lang="en-US" altLang="zh-CHT" sz="1300" dirty="0">
                    <a:solidFill>
                      <a:schemeClr val="bg1"/>
                    </a:solidFill>
                    <a:ea typeface="Arial Unicode MS" panose="020B0604020202020204" pitchFamily="34" charset="-120"/>
                    <a:cs typeface="Arial Unicode MS" panose="020B0604020202020204" pitchFamily="34" charset="-120"/>
                  </a:rPr>
                  <a:t>RMA</a:t>
                </a:r>
                <a:r>
                  <a:rPr lang="zh-CHT" altLang="en-US" sz="1300" dirty="0">
                    <a:solidFill>
                      <a:schemeClr val="bg1"/>
                    </a:solidFill>
                    <a:ea typeface="Arial Unicode MS" panose="020B0604020202020204" pitchFamily="34" charset="-120"/>
                    <a:cs typeface="Arial Unicode MS" panose="020B0604020202020204" pitchFamily="34" charset="-120"/>
                  </a:rPr>
                  <a:t>協助及諮詢</a:t>
                </a:r>
                <a:endParaRPr lang="en-US" altLang="zh-TW" sz="1300" dirty="0">
                  <a:solidFill>
                    <a:schemeClr val="bg1"/>
                  </a:solidFill>
                  <a:effectLst>
                    <a:outerShdw blurRad="38100" dist="38100" dir="2700000" algn="tl">
                      <a:srgbClr val="000000">
                        <a:alpha val="43137"/>
                      </a:srgbClr>
                    </a:outerShdw>
                  </a:effectLst>
                </a:endParaRPr>
              </a:p>
            </p:txBody>
          </p:sp>
        </p:grpSp>
        <p:sp>
          <p:nvSpPr>
            <p:cNvPr id="44" name="Freeform 43"/>
            <p:cNvSpPr/>
            <p:nvPr/>
          </p:nvSpPr>
          <p:spPr>
            <a:xfrm>
              <a:off x="980728" y="6508992"/>
              <a:ext cx="1080116" cy="964288"/>
            </a:xfrm>
            <a:custGeom>
              <a:avLst/>
              <a:gdLst>
                <a:gd name="connsiteX0" fmla="*/ 0 w 590270"/>
                <a:gd name="connsiteY0" fmla="*/ 0 h 413189"/>
                <a:gd name="connsiteX1" fmla="*/ 383676 w 590270"/>
                <a:gd name="connsiteY1" fmla="*/ 0 h 413189"/>
                <a:gd name="connsiteX2" fmla="*/ 590270 w 590270"/>
                <a:gd name="connsiteY2" fmla="*/ 206595 h 413189"/>
                <a:gd name="connsiteX3" fmla="*/ 383676 w 590270"/>
                <a:gd name="connsiteY3" fmla="*/ 413189 h 413189"/>
                <a:gd name="connsiteX4" fmla="*/ 0 w 590270"/>
                <a:gd name="connsiteY4" fmla="*/ 413189 h 413189"/>
                <a:gd name="connsiteX5" fmla="*/ 206595 w 590270"/>
                <a:gd name="connsiteY5" fmla="*/ 206595 h 413189"/>
                <a:gd name="connsiteX6" fmla="*/ 0 w 590270"/>
                <a:gd name="connsiteY6" fmla="*/ 0 h 413189"/>
                <a:gd name="connsiteX0" fmla="*/ 590268 w 590268"/>
                <a:gd name="connsiteY0" fmla="*/ 0 h 413189"/>
                <a:gd name="connsiteX1" fmla="*/ 590268 w 590268"/>
                <a:gd name="connsiteY1" fmla="*/ 268573 h 413189"/>
                <a:gd name="connsiteX2" fmla="*/ 295133 w 590268"/>
                <a:gd name="connsiteY2" fmla="*/ 413189 h 413189"/>
                <a:gd name="connsiteX3" fmla="*/ 0 w 590268"/>
                <a:gd name="connsiteY3" fmla="*/ 268573 h 413189"/>
                <a:gd name="connsiteX4" fmla="*/ 0 w 590268"/>
                <a:gd name="connsiteY4" fmla="*/ 0 h 413189"/>
                <a:gd name="connsiteX5" fmla="*/ 289076 w 590268"/>
                <a:gd name="connsiteY5" fmla="*/ 91325 h 413189"/>
                <a:gd name="connsiteX6" fmla="*/ 590268 w 590268"/>
                <a:gd name="connsiteY6" fmla="*/ 0 h 413189"/>
                <a:gd name="connsiteX0" fmla="*/ 590268 w 590268"/>
                <a:gd name="connsiteY0" fmla="*/ 0 h 413189"/>
                <a:gd name="connsiteX1" fmla="*/ 590268 w 590268"/>
                <a:gd name="connsiteY1" fmla="*/ 268573 h 413189"/>
                <a:gd name="connsiteX2" fmla="*/ 295133 w 590268"/>
                <a:gd name="connsiteY2" fmla="*/ 413189 h 413189"/>
                <a:gd name="connsiteX3" fmla="*/ 0 w 590268"/>
                <a:gd name="connsiteY3" fmla="*/ 268573 h 413189"/>
                <a:gd name="connsiteX4" fmla="*/ 0 w 590268"/>
                <a:gd name="connsiteY4" fmla="*/ 0 h 413189"/>
                <a:gd name="connsiteX5" fmla="*/ 295799 w 590268"/>
                <a:gd name="connsiteY5" fmla="*/ 46454 h 413189"/>
                <a:gd name="connsiteX6" fmla="*/ 590268 w 590268"/>
                <a:gd name="connsiteY6" fmla="*/ 0 h 413189"/>
                <a:gd name="connsiteX0" fmla="*/ 590268 w 590268"/>
                <a:gd name="connsiteY0" fmla="*/ 0 h 376477"/>
                <a:gd name="connsiteX1" fmla="*/ 590268 w 590268"/>
                <a:gd name="connsiteY1" fmla="*/ 268573 h 376477"/>
                <a:gd name="connsiteX2" fmla="*/ 295133 w 590268"/>
                <a:gd name="connsiteY2" fmla="*/ 376477 h 376477"/>
                <a:gd name="connsiteX3" fmla="*/ 0 w 590268"/>
                <a:gd name="connsiteY3" fmla="*/ 268573 h 376477"/>
                <a:gd name="connsiteX4" fmla="*/ 0 w 590268"/>
                <a:gd name="connsiteY4" fmla="*/ 0 h 376477"/>
                <a:gd name="connsiteX5" fmla="*/ 295799 w 590268"/>
                <a:gd name="connsiteY5" fmla="*/ 46454 h 376477"/>
                <a:gd name="connsiteX6" fmla="*/ 590268 w 590268"/>
                <a:gd name="connsiteY6" fmla="*/ 0 h 376477"/>
                <a:gd name="connsiteX0" fmla="*/ 590268 w 590268"/>
                <a:gd name="connsiteY0" fmla="*/ 0 h 333884"/>
                <a:gd name="connsiteX1" fmla="*/ 590268 w 590268"/>
                <a:gd name="connsiteY1" fmla="*/ 268573 h 333884"/>
                <a:gd name="connsiteX2" fmla="*/ 297373 w 590268"/>
                <a:gd name="connsiteY2" fmla="*/ 333884 h 333884"/>
                <a:gd name="connsiteX3" fmla="*/ 0 w 590268"/>
                <a:gd name="connsiteY3" fmla="*/ 268573 h 333884"/>
                <a:gd name="connsiteX4" fmla="*/ 0 w 590268"/>
                <a:gd name="connsiteY4" fmla="*/ 0 h 333884"/>
                <a:gd name="connsiteX5" fmla="*/ 295799 w 590268"/>
                <a:gd name="connsiteY5" fmla="*/ 46454 h 333884"/>
                <a:gd name="connsiteX6" fmla="*/ 590268 w 590268"/>
                <a:gd name="connsiteY6" fmla="*/ 0 h 333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0268" h="333884">
                  <a:moveTo>
                    <a:pt x="590268" y="0"/>
                  </a:moveTo>
                  <a:lnTo>
                    <a:pt x="590268" y="268573"/>
                  </a:lnTo>
                  <a:lnTo>
                    <a:pt x="297373" y="333884"/>
                  </a:lnTo>
                  <a:lnTo>
                    <a:pt x="0" y="268573"/>
                  </a:lnTo>
                  <a:lnTo>
                    <a:pt x="0" y="0"/>
                  </a:lnTo>
                  <a:lnTo>
                    <a:pt x="295799" y="46454"/>
                  </a:lnTo>
                  <a:lnTo>
                    <a:pt x="590268" y="0"/>
                  </a:lnTo>
                  <a:close/>
                </a:path>
              </a:pathLst>
            </a:custGeom>
            <a:ln/>
          </p:spPr>
          <p:style>
            <a:lnRef idx="0">
              <a:schemeClr val="accent3"/>
            </a:lnRef>
            <a:fillRef idx="3">
              <a:schemeClr val="accent3"/>
            </a:fillRef>
            <a:effectRef idx="3">
              <a:schemeClr val="accent3"/>
            </a:effectRef>
            <a:fontRef idx="minor">
              <a:schemeClr val="lt1"/>
            </a:fontRef>
          </p:style>
          <p:txBody>
            <a:bodyPr spcFirstLastPara="0" vert="horz" wrap="square" lIns="3176" tIns="209771" rIns="3175" bIns="209769" numCol="1" spcCol="1270" anchor="ctr" anchorCtr="0">
              <a:noAutofit/>
            </a:bodyPr>
            <a:lstStyle/>
            <a:p>
              <a:pPr lvl="0" algn="ctr" defTabSz="222250">
                <a:lnSpc>
                  <a:spcPct val="90000"/>
                </a:lnSpc>
                <a:spcBef>
                  <a:spcPct val="0"/>
                </a:spcBef>
                <a:spcAft>
                  <a:spcPct val="35000"/>
                </a:spcAft>
              </a:pPr>
              <a:r>
                <a:rPr lang="zh-TW" altLang="en-US" dirty="0" smtClean="0"/>
                <a:t>物流</a:t>
              </a:r>
              <a:endParaRPr lang="zh-TW" altLang="en-US" dirty="0"/>
            </a:p>
          </p:txBody>
        </p:sp>
        <p:sp>
          <p:nvSpPr>
            <p:cNvPr id="45" name="Freeform 44"/>
            <p:cNvSpPr/>
            <p:nvPr/>
          </p:nvSpPr>
          <p:spPr>
            <a:xfrm>
              <a:off x="980728" y="5457056"/>
              <a:ext cx="1080116" cy="964288"/>
            </a:xfrm>
            <a:custGeom>
              <a:avLst/>
              <a:gdLst>
                <a:gd name="connsiteX0" fmla="*/ 0 w 590270"/>
                <a:gd name="connsiteY0" fmla="*/ 0 h 413189"/>
                <a:gd name="connsiteX1" fmla="*/ 383676 w 590270"/>
                <a:gd name="connsiteY1" fmla="*/ 0 h 413189"/>
                <a:gd name="connsiteX2" fmla="*/ 590270 w 590270"/>
                <a:gd name="connsiteY2" fmla="*/ 206595 h 413189"/>
                <a:gd name="connsiteX3" fmla="*/ 383676 w 590270"/>
                <a:gd name="connsiteY3" fmla="*/ 413189 h 413189"/>
                <a:gd name="connsiteX4" fmla="*/ 0 w 590270"/>
                <a:gd name="connsiteY4" fmla="*/ 413189 h 413189"/>
                <a:gd name="connsiteX5" fmla="*/ 206595 w 590270"/>
                <a:gd name="connsiteY5" fmla="*/ 206595 h 413189"/>
                <a:gd name="connsiteX6" fmla="*/ 0 w 590270"/>
                <a:gd name="connsiteY6" fmla="*/ 0 h 413189"/>
                <a:gd name="connsiteX0" fmla="*/ 590268 w 590268"/>
                <a:gd name="connsiteY0" fmla="*/ 0 h 413189"/>
                <a:gd name="connsiteX1" fmla="*/ 590268 w 590268"/>
                <a:gd name="connsiteY1" fmla="*/ 268573 h 413189"/>
                <a:gd name="connsiteX2" fmla="*/ 295133 w 590268"/>
                <a:gd name="connsiteY2" fmla="*/ 413189 h 413189"/>
                <a:gd name="connsiteX3" fmla="*/ 0 w 590268"/>
                <a:gd name="connsiteY3" fmla="*/ 268573 h 413189"/>
                <a:gd name="connsiteX4" fmla="*/ 0 w 590268"/>
                <a:gd name="connsiteY4" fmla="*/ 0 h 413189"/>
                <a:gd name="connsiteX5" fmla="*/ 289076 w 590268"/>
                <a:gd name="connsiteY5" fmla="*/ 91325 h 413189"/>
                <a:gd name="connsiteX6" fmla="*/ 590268 w 590268"/>
                <a:gd name="connsiteY6" fmla="*/ 0 h 413189"/>
                <a:gd name="connsiteX0" fmla="*/ 590268 w 590268"/>
                <a:gd name="connsiteY0" fmla="*/ 0 h 413189"/>
                <a:gd name="connsiteX1" fmla="*/ 590268 w 590268"/>
                <a:gd name="connsiteY1" fmla="*/ 268573 h 413189"/>
                <a:gd name="connsiteX2" fmla="*/ 295133 w 590268"/>
                <a:gd name="connsiteY2" fmla="*/ 413189 h 413189"/>
                <a:gd name="connsiteX3" fmla="*/ 0 w 590268"/>
                <a:gd name="connsiteY3" fmla="*/ 268573 h 413189"/>
                <a:gd name="connsiteX4" fmla="*/ 0 w 590268"/>
                <a:gd name="connsiteY4" fmla="*/ 0 h 413189"/>
                <a:gd name="connsiteX5" fmla="*/ 295799 w 590268"/>
                <a:gd name="connsiteY5" fmla="*/ 46454 h 413189"/>
                <a:gd name="connsiteX6" fmla="*/ 590268 w 590268"/>
                <a:gd name="connsiteY6" fmla="*/ 0 h 413189"/>
                <a:gd name="connsiteX0" fmla="*/ 590268 w 590268"/>
                <a:gd name="connsiteY0" fmla="*/ 0 h 376477"/>
                <a:gd name="connsiteX1" fmla="*/ 590268 w 590268"/>
                <a:gd name="connsiteY1" fmla="*/ 268573 h 376477"/>
                <a:gd name="connsiteX2" fmla="*/ 295133 w 590268"/>
                <a:gd name="connsiteY2" fmla="*/ 376477 h 376477"/>
                <a:gd name="connsiteX3" fmla="*/ 0 w 590268"/>
                <a:gd name="connsiteY3" fmla="*/ 268573 h 376477"/>
                <a:gd name="connsiteX4" fmla="*/ 0 w 590268"/>
                <a:gd name="connsiteY4" fmla="*/ 0 h 376477"/>
                <a:gd name="connsiteX5" fmla="*/ 295799 w 590268"/>
                <a:gd name="connsiteY5" fmla="*/ 46454 h 376477"/>
                <a:gd name="connsiteX6" fmla="*/ 590268 w 590268"/>
                <a:gd name="connsiteY6" fmla="*/ 0 h 376477"/>
                <a:gd name="connsiteX0" fmla="*/ 590268 w 590268"/>
                <a:gd name="connsiteY0" fmla="*/ 0 h 333884"/>
                <a:gd name="connsiteX1" fmla="*/ 590268 w 590268"/>
                <a:gd name="connsiteY1" fmla="*/ 268573 h 333884"/>
                <a:gd name="connsiteX2" fmla="*/ 297373 w 590268"/>
                <a:gd name="connsiteY2" fmla="*/ 333884 h 333884"/>
                <a:gd name="connsiteX3" fmla="*/ 0 w 590268"/>
                <a:gd name="connsiteY3" fmla="*/ 268573 h 333884"/>
                <a:gd name="connsiteX4" fmla="*/ 0 w 590268"/>
                <a:gd name="connsiteY4" fmla="*/ 0 h 333884"/>
                <a:gd name="connsiteX5" fmla="*/ 295799 w 590268"/>
                <a:gd name="connsiteY5" fmla="*/ 46454 h 333884"/>
                <a:gd name="connsiteX6" fmla="*/ 590268 w 590268"/>
                <a:gd name="connsiteY6" fmla="*/ 0 h 333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0268" h="333884">
                  <a:moveTo>
                    <a:pt x="590268" y="0"/>
                  </a:moveTo>
                  <a:lnTo>
                    <a:pt x="590268" y="268573"/>
                  </a:lnTo>
                  <a:lnTo>
                    <a:pt x="297373" y="333884"/>
                  </a:lnTo>
                  <a:lnTo>
                    <a:pt x="0" y="268573"/>
                  </a:lnTo>
                  <a:lnTo>
                    <a:pt x="0" y="0"/>
                  </a:lnTo>
                  <a:lnTo>
                    <a:pt x="295799" y="46454"/>
                  </a:lnTo>
                  <a:lnTo>
                    <a:pt x="590268" y="0"/>
                  </a:lnTo>
                  <a:close/>
                </a:path>
              </a:pathLst>
            </a:custGeom>
            <a:ln/>
          </p:spPr>
          <p:style>
            <a:lnRef idx="0">
              <a:schemeClr val="accent3"/>
            </a:lnRef>
            <a:fillRef idx="3">
              <a:schemeClr val="accent3"/>
            </a:fillRef>
            <a:effectRef idx="3">
              <a:schemeClr val="accent3"/>
            </a:effectRef>
            <a:fontRef idx="minor">
              <a:schemeClr val="lt1"/>
            </a:fontRef>
          </p:style>
          <p:txBody>
            <a:bodyPr spcFirstLastPara="0" vert="horz" wrap="square" lIns="3176" tIns="209771" rIns="3175" bIns="209769" numCol="1" spcCol="1270" anchor="ctr" anchorCtr="0">
              <a:noAutofit/>
            </a:bodyPr>
            <a:lstStyle/>
            <a:p>
              <a:pPr lvl="0" algn="ctr" defTabSz="222250">
                <a:lnSpc>
                  <a:spcPct val="90000"/>
                </a:lnSpc>
                <a:spcBef>
                  <a:spcPct val="0"/>
                </a:spcBef>
                <a:spcAft>
                  <a:spcPct val="35000"/>
                </a:spcAft>
              </a:pPr>
              <a:r>
                <a:rPr lang="zh-TW" altLang="en-US" sz="2000" dirty="0" smtClean="0"/>
                <a:t>品質管控</a:t>
              </a:r>
              <a:endParaRPr lang="zh-TW" altLang="en-US" sz="2000" dirty="0"/>
            </a:p>
          </p:txBody>
        </p:sp>
        <p:sp>
          <p:nvSpPr>
            <p:cNvPr id="46" name="Freeform 45"/>
            <p:cNvSpPr/>
            <p:nvPr/>
          </p:nvSpPr>
          <p:spPr>
            <a:xfrm>
              <a:off x="980728" y="4492768"/>
              <a:ext cx="1080116" cy="964288"/>
            </a:xfrm>
            <a:custGeom>
              <a:avLst/>
              <a:gdLst>
                <a:gd name="connsiteX0" fmla="*/ 0 w 590270"/>
                <a:gd name="connsiteY0" fmla="*/ 0 h 413189"/>
                <a:gd name="connsiteX1" fmla="*/ 383676 w 590270"/>
                <a:gd name="connsiteY1" fmla="*/ 0 h 413189"/>
                <a:gd name="connsiteX2" fmla="*/ 590270 w 590270"/>
                <a:gd name="connsiteY2" fmla="*/ 206595 h 413189"/>
                <a:gd name="connsiteX3" fmla="*/ 383676 w 590270"/>
                <a:gd name="connsiteY3" fmla="*/ 413189 h 413189"/>
                <a:gd name="connsiteX4" fmla="*/ 0 w 590270"/>
                <a:gd name="connsiteY4" fmla="*/ 413189 h 413189"/>
                <a:gd name="connsiteX5" fmla="*/ 206595 w 590270"/>
                <a:gd name="connsiteY5" fmla="*/ 206595 h 413189"/>
                <a:gd name="connsiteX6" fmla="*/ 0 w 590270"/>
                <a:gd name="connsiteY6" fmla="*/ 0 h 413189"/>
                <a:gd name="connsiteX0" fmla="*/ 590268 w 590268"/>
                <a:gd name="connsiteY0" fmla="*/ 0 h 413189"/>
                <a:gd name="connsiteX1" fmla="*/ 590268 w 590268"/>
                <a:gd name="connsiteY1" fmla="*/ 268573 h 413189"/>
                <a:gd name="connsiteX2" fmla="*/ 295133 w 590268"/>
                <a:gd name="connsiteY2" fmla="*/ 413189 h 413189"/>
                <a:gd name="connsiteX3" fmla="*/ 0 w 590268"/>
                <a:gd name="connsiteY3" fmla="*/ 268573 h 413189"/>
                <a:gd name="connsiteX4" fmla="*/ 0 w 590268"/>
                <a:gd name="connsiteY4" fmla="*/ 0 h 413189"/>
                <a:gd name="connsiteX5" fmla="*/ 289076 w 590268"/>
                <a:gd name="connsiteY5" fmla="*/ 91325 h 413189"/>
                <a:gd name="connsiteX6" fmla="*/ 590268 w 590268"/>
                <a:gd name="connsiteY6" fmla="*/ 0 h 413189"/>
                <a:gd name="connsiteX0" fmla="*/ 590268 w 590268"/>
                <a:gd name="connsiteY0" fmla="*/ 0 h 413189"/>
                <a:gd name="connsiteX1" fmla="*/ 590268 w 590268"/>
                <a:gd name="connsiteY1" fmla="*/ 268573 h 413189"/>
                <a:gd name="connsiteX2" fmla="*/ 295133 w 590268"/>
                <a:gd name="connsiteY2" fmla="*/ 413189 h 413189"/>
                <a:gd name="connsiteX3" fmla="*/ 0 w 590268"/>
                <a:gd name="connsiteY3" fmla="*/ 268573 h 413189"/>
                <a:gd name="connsiteX4" fmla="*/ 0 w 590268"/>
                <a:gd name="connsiteY4" fmla="*/ 0 h 413189"/>
                <a:gd name="connsiteX5" fmla="*/ 295799 w 590268"/>
                <a:gd name="connsiteY5" fmla="*/ 46454 h 413189"/>
                <a:gd name="connsiteX6" fmla="*/ 590268 w 590268"/>
                <a:gd name="connsiteY6" fmla="*/ 0 h 413189"/>
                <a:gd name="connsiteX0" fmla="*/ 590268 w 590268"/>
                <a:gd name="connsiteY0" fmla="*/ 0 h 376477"/>
                <a:gd name="connsiteX1" fmla="*/ 590268 w 590268"/>
                <a:gd name="connsiteY1" fmla="*/ 268573 h 376477"/>
                <a:gd name="connsiteX2" fmla="*/ 295133 w 590268"/>
                <a:gd name="connsiteY2" fmla="*/ 376477 h 376477"/>
                <a:gd name="connsiteX3" fmla="*/ 0 w 590268"/>
                <a:gd name="connsiteY3" fmla="*/ 268573 h 376477"/>
                <a:gd name="connsiteX4" fmla="*/ 0 w 590268"/>
                <a:gd name="connsiteY4" fmla="*/ 0 h 376477"/>
                <a:gd name="connsiteX5" fmla="*/ 295799 w 590268"/>
                <a:gd name="connsiteY5" fmla="*/ 46454 h 376477"/>
                <a:gd name="connsiteX6" fmla="*/ 590268 w 590268"/>
                <a:gd name="connsiteY6" fmla="*/ 0 h 376477"/>
                <a:gd name="connsiteX0" fmla="*/ 590268 w 590268"/>
                <a:gd name="connsiteY0" fmla="*/ 0 h 333884"/>
                <a:gd name="connsiteX1" fmla="*/ 590268 w 590268"/>
                <a:gd name="connsiteY1" fmla="*/ 268573 h 333884"/>
                <a:gd name="connsiteX2" fmla="*/ 297373 w 590268"/>
                <a:gd name="connsiteY2" fmla="*/ 333884 h 333884"/>
                <a:gd name="connsiteX3" fmla="*/ 0 w 590268"/>
                <a:gd name="connsiteY3" fmla="*/ 268573 h 333884"/>
                <a:gd name="connsiteX4" fmla="*/ 0 w 590268"/>
                <a:gd name="connsiteY4" fmla="*/ 0 h 333884"/>
                <a:gd name="connsiteX5" fmla="*/ 295799 w 590268"/>
                <a:gd name="connsiteY5" fmla="*/ 46454 h 333884"/>
                <a:gd name="connsiteX6" fmla="*/ 590268 w 590268"/>
                <a:gd name="connsiteY6" fmla="*/ 0 h 333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0268" h="333884">
                  <a:moveTo>
                    <a:pt x="590268" y="0"/>
                  </a:moveTo>
                  <a:lnTo>
                    <a:pt x="590268" y="268573"/>
                  </a:lnTo>
                  <a:lnTo>
                    <a:pt x="297373" y="333884"/>
                  </a:lnTo>
                  <a:lnTo>
                    <a:pt x="0" y="268573"/>
                  </a:lnTo>
                  <a:lnTo>
                    <a:pt x="0" y="0"/>
                  </a:lnTo>
                  <a:lnTo>
                    <a:pt x="295799" y="46454"/>
                  </a:lnTo>
                  <a:lnTo>
                    <a:pt x="590268" y="0"/>
                  </a:lnTo>
                  <a:close/>
                </a:path>
              </a:pathLst>
            </a:custGeom>
            <a:ln/>
          </p:spPr>
          <p:style>
            <a:lnRef idx="0">
              <a:schemeClr val="accent3"/>
            </a:lnRef>
            <a:fillRef idx="3">
              <a:schemeClr val="accent3"/>
            </a:fillRef>
            <a:effectRef idx="3">
              <a:schemeClr val="accent3"/>
            </a:effectRef>
            <a:fontRef idx="minor">
              <a:schemeClr val="lt1"/>
            </a:fontRef>
          </p:style>
          <p:txBody>
            <a:bodyPr spcFirstLastPara="0" vert="horz" wrap="square" lIns="3176" tIns="209771" rIns="3175" bIns="209769" numCol="1" spcCol="1270" anchor="ctr" anchorCtr="0">
              <a:noAutofit/>
            </a:bodyPr>
            <a:lstStyle/>
            <a:p>
              <a:pPr lvl="0" algn="ctr" defTabSz="222250">
                <a:lnSpc>
                  <a:spcPct val="90000"/>
                </a:lnSpc>
                <a:spcBef>
                  <a:spcPct val="0"/>
                </a:spcBef>
                <a:spcAft>
                  <a:spcPct val="35000"/>
                </a:spcAft>
              </a:pPr>
              <a:r>
                <a:rPr lang="zh-TW" altLang="en-US" sz="2000" dirty="0" smtClean="0"/>
                <a:t>生產</a:t>
              </a:r>
              <a:endParaRPr lang="zh-TW" altLang="en-US" sz="2000" dirty="0"/>
            </a:p>
          </p:txBody>
        </p:sp>
        <p:sp>
          <p:nvSpPr>
            <p:cNvPr id="47" name="Freeform 46"/>
            <p:cNvSpPr/>
            <p:nvPr/>
          </p:nvSpPr>
          <p:spPr>
            <a:xfrm>
              <a:off x="989485" y="3484656"/>
              <a:ext cx="1080116" cy="964288"/>
            </a:xfrm>
            <a:custGeom>
              <a:avLst/>
              <a:gdLst>
                <a:gd name="connsiteX0" fmla="*/ 0 w 590270"/>
                <a:gd name="connsiteY0" fmla="*/ 0 h 413189"/>
                <a:gd name="connsiteX1" fmla="*/ 383676 w 590270"/>
                <a:gd name="connsiteY1" fmla="*/ 0 h 413189"/>
                <a:gd name="connsiteX2" fmla="*/ 590270 w 590270"/>
                <a:gd name="connsiteY2" fmla="*/ 206595 h 413189"/>
                <a:gd name="connsiteX3" fmla="*/ 383676 w 590270"/>
                <a:gd name="connsiteY3" fmla="*/ 413189 h 413189"/>
                <a:gd name="connsiteX4" fmla="*/ 0 w 590270"/>
                <a:gd name="connsiteY4" fmla="*/ 413189 h 413189"/>
                <a:gd name="connsiteX5" fmla="*/ 206595 w 590270"/>
                <a:gd name="connsiteY5" fmla="*/ 206595 h 413189"/>
                <a:gd name="connsiteX6" fmla="*/ 0 w 590270"/>
                <a:gd name="connsiteY6" fmla="*/ 0 h 413189"/>
                <a:gd name="connsiteX0" fmla="*/ 590268 w 590268"/>
                <a:gd name="connsiteY0" fmla="*/ 0 h 413189"/>
                <a:gd name="connsiteX1" fmla="*/ 590268 w 590268"/>
                <a:gd name="connsiteY1" fmla="*/ 268573 h 413189"/>
                <a:gd name="connsiteX2" fmla="*/ 295133 w 590268"/>
                <a:gd name="connsiteY2" fmla="*/ 413189 h 413189"/>
                <a:gd name="connsiteX3" fmla="*/ 0 w 590268"/>
                <a:gd name="connsiteY3" fmla="*/ 268573 h 413189"/>
                <a:gd name="connsiteX4" fmla="*/ 0 w 590268"/>
                <a:gd name="connsiteY4" fmla="*/ 0 h 413189"/>
                <a:gd name="connsiteX5" fmla="*/ 289076 w 590268"/>
                <a:gd name="connsiteY5" fmla="*/ 91325 h 413189"/>
                <a:gd name="connsiteX6" fmla="*/ 590268 w 590268"/>
                <a:gd name="connsiteY6" fmla="*/ 0 h 413189"/>
                <a:gd name="connsiteX0" fmla="*/ 590268 w 590268"/>
                <a:gd name="connsiteY0" fmla="*/ 0 h 413189"/>
                <a:gd name="connsiteX1" fmla="*/ 590268 w 590268"/>
                <a:gd name="connsiteY1" fmla="*/ 268573 h 413189"/>
                <a:gd name="connsiteX2" fmla="*/ 295133 w 590268"/>
                <a:gd name="connsiteY2" fmla="*/ 413189 h 413189"/>
                <a:gd name="connsiteX3" fmla="*/ 0 w 590268"/>
                <a:gd name="connsiteY3" fmla="*/ 268573 h 413189"/>
                <a:gd name="connsiteX4" fmla="*/ 0 w 590268"/>
                <a:gd name="connsiteY4" fmla="*/ 0 h 413189"/>
                <a:gd name="connsiteX5" fmla="*/ 295799 w 590268"/>
                <a:gd name="connsiteY5" fmla="*/ 46454 h 413189"/>
                <a:gd name="connsiteX6" fmla="*/ 590268 w 590268"/>
                <a:gd name="connsiteY6" fmla="*/ 0 h 413189"/>
                <a:gd name="connsiteX0" fmla="*/ 590268 w 590268"/>
                <a:gd name="connsiteY0" fmla="*/ 0 h 376477"/>
                <a:gd name="connsiteX1" fmla="*/ 590268 w 590268"/>
                <a:gd name="connsiteY1" fmla="*/ 268573 h 376477"/>
                <a:gd name="connsiteX2" fmla="*/ 295133 w 590268"/>
                <a:gd name="connsiteY2" fmla="*/ 376477 h 376477"/>
                <a:gd name="connsiteX3" fmla="*/ 0 w 590268"/>
                <a:gd name="connsiteY3" fmla="*/ 268573 h 376477"/>
                <a:gd name="connsiteX4" fmla="*/ 0 w 590268"/>
                <a:gd name="connsiteY4" fmla="*/ 0 h 376477"/>
                <a:gd name="connsiteX5" fmla="*/ 295799 w 590268"/>
                <a:gd name="connsiteY5" fmla="*/ 46454 h 376477"/>
                <a:gd name="connsiteX6" fmla="*/ 590268 w 590268"/>
                <a:gd name="connsiteY6" fmla="*/ 0 h 376477"/>
                <a:gd name="connsiteX0" fmla="*/ 590268 w 590268"/>
                <a:gd name="connsiteY0" fmla="*/ 0 h 333884"/>
                <a:gd name="connsiteX1" fmla="*/ 590268 w 590268"/>
                <a:gd name="connsiteY1" fmla="*/ 268573 h 333884"/>
                <a:gd name="connsiteX2" fmla="*/ 297373 w 590268"/>
                <a:gd name="connsiteY2" fmla="*/ 333884 h 333884"/>
                <a:gd name="connsiteX3" fmla="*/ 0 w 590268"/>
                <a:gd name="connsiteY3" fmla="*/ 268573 h 333884"/>
                <a:gd name="connsiteX4" fmla="*/ 0 w 590268"/>
                <a:gd name="connsiteY4" fmla="*/ 0 h 333884"/>
                <a:gd name="connsiteX5" fmla="*/ 295799 w 590268"/>
                <a:gd name="connsiteY5" fmla="*/ 46454 h 333884"/>
                <a:gd name="connsiteX6" fmla="*/ 590268 w 590268"/>
                <a:gd name="connsiteY6" fmla="*/ 0 h 333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0268" h="333884">
                  <a:moveTo>
                    <a:pt x="590268" y="0"/>
                  </a:moveTo>
                  <a:lnTo>
                    <a:pt x="590268" y="268573"/>
                  </a:lnTo>
                  <a:lnTo>
                    <a:pt x="297373" y="333884"/>
                  </a:lnTo>
                  <a:lnTo>
                    <a:pt x="0" y="268573"/>
                  </a:lnTo>
                  <a:lnTo>
                    <a:pt x="0" y="0"/>
                  </a:lnTo>
                  <a:lnTo>
                    <a:pt x="295799" y="46454"/>
                  </a:lnTo>
                  <a:lnTo>
                    <a:pt x="590268" y="0"/>
                  </a:lnTo>
                  <a:close/>
                </a:path>
              </a:pathLst>
            </a:custGeom>
            <a:ln/>
          </p:spPr>
          <p:style>
            <a:lnRef idx="0">
              <a:schemeClr val="accent3"/>
            </a:lnRef>
            <a:fillRef idx="3">
              <a:schemeClr val="accent3"/>
            </a:fillRef>
            <a:effectRef idx="3">
              <a:schemeClr val="accent3"/>
            </a:effectRef>
            <a:fontRef idx="minor">
              <a:schemeClr val="lt1"/>
            </a:fontRef>
          </p:style>
          <p:txBody>
            <a:bodyPr spcFirstLastPara="0" vert="horz" wrap="square" lIns="3176" tIns="209771" rIns="3175" bIns="209769" numCol="1" spcCol="1270" anchor="ctr" anchorCtr="0">
              <a:noAutofit/>
            </a:bodyPr>
            <a:lstStyle/>
            <a:p>
              <a:pPr lvl="0" algn="ctr" defTabSz="222250">
                <a:lnSpc>
                  <a:spcPct val="90000"/>
                </a:lnSpc>
                <a:spcBef>
                  <a:spcPct val="0"/>
                </a:spcBef>
                <a:spcAft>
                  <a:spcPct val="35000"/>
                </a:spcAft>
              </a:pPr>
              <a:r>
                <a:rPr lang="zh-TW" altLang="en-US" sz="2000" dirty="0" smtClean="0"/>
                <a:t>規劃</a:t>
              </a:r>
              <a:endParaRPr lang="zh-TW" altLang="en-US" sz="2000" dirty="0"/>
            </a:p>
          </p:txBody>
        </p:sp>
        <p:sp>
          <p:nvSpPr>
            <p:cNvPr id="48" name="Freeform 47"/>
            <p:cNvSpPr/>
            <p:nvPr/>
          </p:nvSpPr>
          <p:spPr>
            <a:xfrm>
              <a:off x="989485" y="7517104"/>
              <a:ext cx="1080116" cy="964288"/>
            </a:xfrm>
            <a:custGeom>
              <a:avLst/>
              <a:gdLst>
                <a:gd name="connsiteX0" fmla="*/ 0 w 590270"/>
                <a:gd name="connsiteY0" fmla="*/ 0 h 413189"/>
                <a:gd name="connsiteX1" fmla="*/ 383676 w 590270"/>
                <a:gd name="connsiteY1" fmla="*/ 0 h 413189"/>
                <a:gd name="connsiteX2" fmla="*/ 590270 w 590270"/>
                <a:gd name="connsiteY2" fmla="*/ 206595 h 413189"/>
                <a:gd name="connsiteX3" fmla="*/ 383676 w 590270"/>
                <a:gd name="connsiteY3" fmla="*/ 413189 h 413189"/>
                <a:gd name="connsiteX4" fmla="*/ 0 w 590270"/>
                <a:gd name="connsiteY4" fmla="*/ 413189 h 413189"/>
                <a:gd name="connsiteX5" fmla="*/ 206595 w 590270"/>
                <a:gd name="connsiteY5" fmla="*/ 206595 h 413189"/>
                <a:gd name="connsiteX6" fmla="*/ 0 w 590270"/>
                <a:gd name="connsiteY6" fmla="*/ 0 h 413189"/>
                <a:gd name="connsiteX0" fmla="*/ 590268 w 590268"/>
                <a:gd name="connsiteY0" fmla="*/ 0 h 413189"/>
                <a:gd name="connsiteX1" fmla="*/ 590268 w 590268"/>
                <a:gd name="connsiteY1" fmla="*/ 268573 h 413189"/>
                <a:gd name="connsiteX2" fmla="*/ 295133 w 590268"/>
                <a:gd name="connsiteY2" fmla="*/ 413189 h 413189"/>
                <a:gd name="connsiteX3" fmla="*/ 0 w 590268"/>
                <a:gd name="connsiteY3" fmla="*/ 268573 h 413189"/>
                <a:gd name="connsiteX4" fmla="*/ 0 w 590268"/>
                <a:gd name="connsiteY4" fmla="*/ 0 h 413189"/>
                <a:gd name="connsiteX5" fmla="*/ 289076 w 590268"/>
                <a:gd name="connsiteY5" fmla="*/ 91325 h 413189"/>
                <a:gd name="connsiteX6" fmla="*/ 590268 w 590268"/>
                <a:gd name="connsiteY6" fmla="*/ 0 h 413189"/>
                <a:gd name="connsiteX0" fmla="*/ 590268 w 590268"/>
                <a:gd name="connsiteY0" fmla="*/ 0 h 413189"/>
                <a:gd name="connsiteX1" fmla="*/ 590268 w 590268"/>
                <a:gd name="connsiteY1" fmla="*/ 268573 h 413189"/>
                <a:gd name="connsiteX2" fmla="*/ 295133 w 590268"/>
                <a:gd name="connsiteY2" fmla="*/ 413189 h 413189"/>
                <a:gd name="connsiteX3" fmla="*/ 0 w 590268"/>
                <a:gd name="connsiteY3" fmla="*/ 268573 h 413189"/>
                <a:gd name="connsiteX4" fmla="*/ 0 w 590268"/>
                <a:gd name="connsiteY4" fmla="*/ 0 h 413189"/>
                <a:gd name="connsiteX5" fmla="*/ 295799 w 590268"/>
                <a:gd name="connsiteY5" fmla="*/ 46454 h 413189"/>
                <a:gd name="connsiteX6" fmla="*/ 590268 w 590268"/>
                <a:gd name="connsiteY6" fmla="*/ 0 h 413189"/>
                <a:gd name="connsiteX0" fmla="*/ 590268 w 590268"/>
                <a:gd name="connsiteY0" fmla="*/ 0 h 376477"/>
                <a:gd name="connsiteX1" fmla="*/ 590268 w 590268"/>
                <a:gd name="connsiteY1" fmla="*/ 268573 h 376477"/>
                <a:gd name="connsiteX2" fmla="*/ 295133 w 590268"/>
                <a:gd name="connsiteY2" fmla="*/ 376477 h 376477"/>
                <a:gd name="connsiteX3" fmla="*/ 0 w 590268"/>
                <a:gd name="connsiteY3" fmla="*/ 268573 h 376477"/>
                <a:gd name="connsiteX4" fmla="*/ 0 w 590268"/>
                <a:gd name="connsiteY4" fmla="*/ 0 h 376477"/>
                <a:gd name="connsiteX5" fmla="*/ 295799 w 590268"/>
                <a:gd name="connsiteY5" fmla="*/ 46454 h 376477"/>
                <a:gd name="connsiteX6" fmla="*/ 590268 w 590268"/>
                <a:gd name="connsiteY6" fmla="*/ 0 h 376477"/>
                <a:gd name="connsiteX0" fmla="*/ 590268 w 590268"/>
                <a:gd name="connsiteY0" fmla="*/ 0 h 333884"/>
                <a:gd name="connsiteX1" fmla="*/ 590268 w 590268"/>
                <a:gd name="connsiteY1" fmla="*/ 268573 h 333884"/>
                <a:gd name="connsiteX2" fmla="*/ 297373 w 590268"/>
                <a:gd name="connsiteY2" fmla="*/ 333884 h 333884"/>
                <a:gd name="connsiteX3" fmla="*/ 0 w 590268"/>
                <a:gd name="connsiteY3" fmla="*/ 268573 h 333884"/>
                <a:gd name="connsiteX4" fmla="*/ 0 w 590268"/>
                <a:gd name="connsiteY4" fmla="*/ 0 h 333884"/>
                <a:gd name="connsiteX5" fmla="*/ 295799 w 590268"/>
                <a:gd name="connsiteY5" fmla="*/ 46454 h 333884"/>
                <a:gd name="connsiteX6" fmla="*/ 590268 w 590268"/>
                <a:gd name="connsiteY6" fmla="*/ 0 h 333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0268" h="333884">
                  <a:moveTo>
                    <a:pt x="590268" y="0"/>
                  </a:moveTo>
                  <a:lnTo>
                    <a:pt x="590268" y="268573"/>
                  </a:lnTo>
                  <a:lnTo>
                    <a:pt x="297373" y="333884"/>
                  </a:lnTo>
                  <a:lnTo>
                    <a:pt x="0" y="268573"/>
                  </a:lnTo>
                  <a:lnTo>
                    <a:pt x="0" y="0"/>
                  </a:lnTo>
                  <a:lnTo>
                    <a:pt x="295799" y="46454"/>
                  </a:lnTo>
                  <a:lnTo>
                    <a:pt x="590268" y="0"/>
                  </a:lnTo>
                  <a:close/>
                </a:path>
              </a:pathLst>
            </a:custGeom>
            <a:ln/>
          </p:spPr>
          <p:style>
            <a:lnRef idx="0">
              <a:schemeClr val="accent3"/>
            </a:lnRef>
            <a:fillRef idx="3">
              <a:schemeClr val="accent3"/>
            </a:fillRef>
            <a:effectRef idx="3">
              <a:schemeClr val="accent3"/>
            </a:effectRef>
            <a:fontRef idx="minor">
              <a:schemeClr val="lt1"/>
            </a:fontRef>
          </p:style>
          <p:txBody>
            <a:bodyPr spcFirstLastPara="0" vert="horz" wrap="square" lIns="3176" tIns="209771" rIns="3175" bIns="209769" numCol="1" spcCol="1270" anchor="ctr" anchorCtr="0">
              <a:noAutofit/>
            </a:bodyPr>
            <a:lstStyle/>
            <a:p>
              <a:pPr lvl="0" algn="ctr" defTabSz="222250">
                <a:lnSpc>
                  <a:spcPct val="90000"/>
                </a:lnSpc>
                <a:spcBef>
                  <a:spcPct val="0"/>
                </a:spcBef>
                <a:spcAft>
                  <a:spcPct val="35000"/>
                </a:spcAft>
              </a:pPr>
              <a:r>
                <a:rPr lang="zh-TW" altLang="en-US" sz="2000" b="1" dirty="0" smtClean="0"/>
                <a:t>售後服務</a:t>
              </a:r>
              <a:endParaRPr lang="zh-TW" altLang="en-US" sz="2000" dirty="0"/>
            </a:p>
          </p:txBody>
        </p:sp>
        <p:grpSp>
          <p:nvGrpSpPr>
            <p:cNvPr id="11" name="Group 10"/>
            <p:cNvGrpSpPr/>
            <p:nvPr/>
          </p:nvGrpSpPr>
          <p:grpSpPr>
            <a:xfrm>
              <a:off x="2400276" y="6575992"/>
              <a:ext cx="2132084" cy="633847"/>
              <a:chOff x="2400276" y="6575992"/>
              <a:chExt cx="2132084" cy="633847"/>
            </a:xfrm>
          </p:grpSpPr>
          <p:sp>
            <p:nvSpPr>
              <p:cNvPr id="63" name="Oval Callout 62"/>
              <p:cNvSpPr/>
              <p:nvPr/>
            </p:nvSpPr>
            <p:spPr bwMode="auto">
              <a:xfrm>
                <a:off x="2400276" y="6575992"/>
                <a:ext cx="2132084" cy="633847"/>
              </a:xfrm>
              <a:prstGeom prst="wedgeEllipseCallout">
                <a:avLst>
                  <a:gd name="adj1" fmla="val -64413"/>
                  <a:gd name="adj2" fmla="val -5189"/>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a:endParaRPr lang="zh-TW" altLang="en-US" sz="900" dirty="0">
                  <a:ea typeface="Arial Unicode MS" panose="020B0604020202020204" pitchFamily="34" charset="-120"/>
                  <a:cs typeface="Arial Unicode MS" panose="020B0604020202020204" pitchFamily="34" charset="-120"/>
                </a:endParaRPr>
              </a:p>
            </p:txBody>
          </p:sp>
          <p:sp>
            <p:nvSpPr>
              <p:cNvPr id="7" name="Rectangle 6"/>
              <p:cNvSpPr/>
              <p:nvPr/>
            </p:nvSpPr>
            <p:spPr>
              <a:xfrm>
                <a:off x="2598494" y="6780382"/>
                <a:ext cx="1766610" cy="312615"/>
              </a:xfrm>
              <a:prstGeom prst="rect">
                <a:avLst/>
              </a:prstGeom>
            </p:spPr>
            <p:txBody>
              <a:bodyPr wrap="square">
                <a:spAutoFit/>
              </a:bodyPr>
              <a:lstStyle/>
              <a:p>
                <a:pPr algn="ctr"/>
                <a:r>
                  <a:rPr lang="zh-CHT" altLang="en-US" sz="1300" dirty="0">
                    <a:solidFill>
                      <a:schemeClr val="bg1"/>
                    </a:solidFill>
                    <a:ea typeface="Arial Unicode MS" panose="020B0604020202020204" pitchFamily="34" charset="-120"/>
                    <a:cs typeface="Arial Unicode MS" panose="020B0604020202020204" pitchFamily="34" charset="-120"/>
                  </a:rPr>
                  <a:t>協調處理物流及相關文件準備</a:t>
                </a:r>
                <a:endParaRPr lang="en-US" altLang="zh-TW" sz="1300" dirty="0">
                  <a:solidFill>
                    <a:schemeClr val="bg1"/>
                  </a:solidFill>
                </a:endParaRPr>
              </a:p>
            </p:txBody>
          </p:sp>
        </p:grpSp>
      </p:grpSp>
    </p:spTree>
    <p:extLst>
      <p:ext uri="{BB962C8B-B14F-4D97-AF65-F5344CB8AC3E}">
        <p14:creationId xmlns:p14="http://schemas.microsoft.com/office/powerpoint/2010/main" val="136765030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764704" y="2504728"/>
            <a:ext cx="5328592" cy="4392488"/>
          </a:xfrm>
          <a:prstGeom prst="rect">
            <a:avLst/>
          </a:prstGeom>
          <a:solidFill>
            <a:srgbClr val="FFFFFF"/>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09" name="Circular Arrow 108"/>
          <p:cNvSpPr/>
          <p:nvPr/>
        </p:nvSpPr>
        <p:spPr>
          <a:xfrm rot="17314220">
            <a:off x="2406146" y="2679076"/>
            <a:ext cx="2319183" cy="1441824"/>
          </a:xfrm>
          <a:prstGeom prst="circularArrow">
            <a:avLst>
              <a:gd name="adj1" fmla="val 5202"/>
              <a:gd name="adj2" fmla="val 594767"/>
              <a:gd name="adj3" fmla="val 12297380"/>
              <a:gd name="adj4" fmla="val 10170761"/>
              <a:gd name="adj5" fmla="val 6068"/>
            </a:avLst>
          </a:prstGeom>
          <a:solidFill>
            <a:schemeClr val="accent1">
              <a:lumMod val="40000"/>
              <a:lumOff val="60000"/>
            </a:schemeClr>
          </a:solidFill>
          <a:ln>
            <a:noFill/>
          </a:ln>
        </p:spPr>
        <p:style>
          <a:lnRef idx="1">
            <a:schemeClr val="accent1"/>
          </a:lnRef>
          <a:fillRef idx="2">
            <a:schemeClr val="accent1"/>
          </a:fillRef>
          <a:effectRef idx="1">
            <a:schemeClr val="accent1"/>
          </a:effectRef>
          <a:fontRef idx="minor">
            <a:schemeClr val="dk1"/>
          </a:fontRef>
        </p:style>
      </p:sp>
      <p:sp>
        <p:nvSpPr>
          <p:cNvPr id="107" name="Circular Arrow 106"/>
          <p:cNvSpPr/>
          <p:nvPr/>
        </p:nvSpPr>
        <p:spPr>
          <a:xfrm rot="14879170">
            <a:off x="1489105" y="2804650"/>
            <a:ext cx="2385794" cy="1516438"/>
          </a:xfrm>
          <a:prstGeom prst="circularArrow">
            <a:avLst>
              <a:gd name="adj1" fmla="val 5202"/>
              <a:gd name="adj2" fmla="val 408160"/>
              <a:gd name="adj3" fmla="val 12297380"/>
              <a:gd name="adj4" fmla="val 10771160"/>
              <a:gd name="adj5" fmla="val 6068"/>
            </a:avLst>
          </a:prstGeom>
          <a:solidFill>
            <a:schemeClr val="accent1">
              <a:lumMod val="40000"/>
              <a:lumOff val="60000"/>
            </a:schemeClr>
          </a:solidFill>
          <a:ln>
            <a:noFill/>
          </a:ln>
        </p:spPr>
        <p:style>
          <a:lnRef idx="1">
            <a:schemeClr val="accent1"/>
          </a:lnRef>
          <a:fillRef idx="2">
            <a:schemeClr val="accent1"/>
          </a:fillRef>
          <a:effectRef idx="1">
            <a:schemeClr val="accent1"/>
          </a:effectRef>
          <a:fontRef idx="minor">
            <a:schemeClr val="dk1"/>
          </a:fontRef>
        </p:style>
      </p:sp>
      <p:sp>
        <p:nvSpPr>
          <p:cNvPr id="106" name="Circular Arrow 105"/>
          <p:cNvSpPr/>
          <p:nvPr/>
        </p:nvSpPr>
        <p:spPr>
          <a:xfrm rot="13076303">
            <a:off x="1174812" y="3665715"/>
            <a:ext cx="2319183" cy="1441824"/>
          </a:xfrm>
          <a:prstGeom prst="circularArrow">
            <a:avLst>
              <a:gd name="adj1" fmla="val 5202"/>
              <a:gd name="adj2" fmla="val 408160"/>
              <a:gd name="adj3" fmla="val 12297380"/>
              <a:gd name="adj4" fmla="val 10771160"/>
              <a:gd name="adj5" fmla="val 6068"/>
            </a:avLst>
          </a:prstGeom>
          <a:solidFill>
            <a:schemeClr val="accent1">
              <a:lumMod val="40000"/>
              <a:lumOff val="60000"/>
            </a:schemeClr>
          </a:solidFill>
          <a:ln>
            <a:noFill/>
          </a:ln>
        </p:spPr>
        <p:style>
          <a:lnRef idx="1">
            <a:schemeClr val="accent1"/>
          </a:lnRef>
          <a:fillRef idx="2">
            <a:schemeClr val="accent1"/>
          </a:fillRef>
          <a:effectRef idx="1">
            <a:schemeClr val="accent1"/>
          </a:effectRef>
          <a:fontRef idx="minor">
            <a:schemeClr val="dk1"/>
          </a:fontRef>
        </p:style>
      </p:sp>
      <p:sp>
        <p:nvSpPr>
          <p:cNvPr id="105" name="Circular Arrow 104"/>
          <p:cNvSpPr/>
          <p:nvPr/>
        </p:nvSpPr>
        <p:spPr>
          <a:xfrm rot="3914322">
            <a:off x="2938752" y="5364090"/>
            <a:ext cx="2319183" cy="1441824"/>
          </a:xfrm>
          <a:prstGeom prst="circularArrow">
            <a:avLst>
              <a:gd name="adj1" fmla="val 5202"/>
              <a:gd name="adj2" fmla="val 408160"/>
              <a:gd name="adj3" fmla="val 12297380"/>
              <a:gd name="adj4" fmla="val 10771160"/>
              <a:gd name="adj5" fmla="val 6068"/>
            </a:avLst>
          </a:prstGeom>
          <a:solidFill>
            <a:schemeClr val="accent1">
              <a:lumMod val="40000"/>
              <a:lumOff val="60000"/>
            </a:schemeClr>
          </a:solidFill>
          <a:ln>
            <a:noFill/>
          </a:ln>
        </p:spPr>
        <p:style>
          <a:lnRef idx="1">
            <a:schemeClr val="accent1"/>
          </a:lnRef>
          <a:fillRef idx="2">
            <a:schemeClr val="accent1"/>
          </a:fillRef>
          <a:effectRef idx="1">
            <a:schemeClr val="accent1"/>
          </a:effectRef>
          <a:fontRef idx="minor">
            <a:schemeClr val="dk1"/>
          </a:fontRef>
        </p:style>
      </p:sp>
      <p:sp>
        <p:nvSpPr>
          <p:cNvPr id="25" name="TextBox 24"/>
          <p:cNvSpPr txBox="1"/>
          <p:nvPr/>
        </p:nvSpPr>
        <p:spPr>
          <a:xfrm>
            <a:off x="5503404" y="9408736"/>
            <a:ext cx="1289698" cy="269622"/>
          </a:xfrm>
          <a:prstGeom prst="rect">
            <a:avLst/>
          </a:prstGeom>
          <a:noFill/>
        </p:spPr>
        <p:txBody>
          <a:bodyPr wrap="none" lIns="91430" tIns="45716" rIns="91430" bIns="45716" rtlCol="0">
            <a:spAutoFit/>
          </a:bodyPr>
          <a:lstStyle/>
          <a:p>
            <a:r>
              <a:rPr lang="es-PA" altLang="zh-TW" sz="1100" dirty="0"/>
              <a:t>www.dalebro.com</a:t>
            </a:r>
            <a:endParaRPr lang="zh-TW" altLang="en-US" sz="1100" dirty="0"/>
          </a:p>
        </p:txBody>
      </p:sp>
      <p:sp>
        <p:nvSpPr>
          <p:cNvPr id="26" name="TextBox 25"/>
          <p:cNvSpPr txBox="1"/>
          <p:nvPr/>
        </p:nvSpPr>
        <p:spPr>
          <a:xfrm>
            <a:off x="5503404" y="9408736"/>
            <a:ext cx="1289698" cy="269622"/>
          </a:xfrm>
          <a:prstGeom prst="rect">
            <a:avLst/>
          </a:prstGeom>
          <a:noFill/>
        </p:spPr>
        <p:txBody>
          <a:bodyPr wrap="none" lIns="91430" tIns="45716" rIns="91430" bIns="45716" rtlCol="0">
            <a:spAutoFit/>
          </a:bodyPr>
          <a:lstStyle/>
          <a:p>
            <a:r>
              <a:rPr lang="es-PA" altLang="zh-TW" sz="1100" dirty="0"/>
              <a:t>www.dalebro.com</a:t>
            </a:r>
            <a:endParaRPr lang="zh-TW" altLang="en-US" sz="1100" dirty="0"/>
          </a:p>
        </p:txBody>
      </p:sp>
      <p:sp>
        <p:nvSpPr>
          <p:cNvPr id="2" name="TextBox 1"/>
          <p:cNvSpPr txBox="1"/>
          <p:nvPr/>
        </p:nvSpPr>
        <p:spPr>
          <a:xfrm>
            <a:off x="404664" y="1566009"/>
            <a:ext cx="6007218" cy="938719"/>
          </a:xfrm>
          <a:prstGeom prst="rect">
            <a:avLst/>
          </a:prstGeom>
          <a:noFill/>
        </p:spPr>
        <p:txBody>
          <a:bodyPr wrap="square" rtlCol="0">
            <a:spAutoFit/>
          </a:bodyPr>
          <a:lstStyle/>
          <a:p>
            <a:r>
              <a:rPr lang="en-US" altLang="zh-TW" sz="1100" dirty="0"/>
              <a:t>China has become the manufacturing center of the world, with thousands of factories producing a wide variety of consumer products. Dalebro gives support to companies for handling international procurement especially in Asia. As your </a:t>
            </a:r>
            <a:r>
              <a:rPr lang="en-US" altLang="zh-TW" sz="1100" dirty="0" smtClean="0"/>
              <a:t>sourcing agent we not </a:t>
            </a:r>
            <a:r>
              <a:rPr lang="en-US" altLang="zh-TW" sz="1100" dirty="0"/>
              <a:t>only take care of finding the product with the desired quality but also the verification of reliable manufacturers in order to establish a long term business relationship between manufacturer and customer.</a:t>
            </a:r>
            <a:endParaRPr lang="es-PA" altLang="zh-TW" sz="1100" dirty="0"/>
          </a:p>
        </p:txBody>
      </p:sp>
      <p:sp>
        <p:nvSpPr>
          <p:cNvPr id="72" name="Rectangle 71"/>
          <p:cNvSpPr/>
          <p:nvPr/>
        </p:nvSpPr>
        <p:spPr>
          <a:xfrm>
            <a:off x="874729" y="7425518"/>
            <a:ext cx="5211490" cy="246221"/>
          </a:xfrm>
          <a:prstGeom prst="rect">
            <a:avLst/>
          </a:prstGeom>
          <a:ln>
            <a:noFill/>
          </a:ln>
        </p:spPr>
        <p:txBody>
          <a:bodyPr wrap="square">
            <a:spAutoFit/>
          </a:bodyPr>
          <a:lstStyle/>
          <a:p>
            <a:r>
              <a:rPr lang="en-US" altLang="zh-TW" sz="1000" dirty="0" smtClean="0"/>
              <a:t>We are your contact point in Asia, minimizing your infrastructure cost and personnel.</a:t>
            </a:r>
            <a:endParaRPr lang="en-US" altLang="zh-TW" sz="1000" dirty="0"/>
          </a:p>
        </p:txBody>
      </p:sp>
      <p:sp>
        <p:nvSpPr>
          <p:cNvPr id="75" name="TextBox 74"/>
          <p:cNvSpPr txBox="1"/>
          <p:nvPr/>
        </p:nvSpPr>
        <p:spPr>
          <a:xfrm>
            <a:off x="5531356" y="9618720"/>
            <a:ext cx="1051871" cy="230824"/>
          </a:xfrm>
          <a:prstGeom prst="rect">
            <a:avLst/>
          </a:prstGeom>
          <a:noFill/>
        </p:spPr>
        <p:txBody>
          <a:bodyPr wrap="none" lIns="91430" tIns="45716" rIns="91430" bIns="45716" rtlCol="0">
            <a:spAutoFit/>
          </a:bodyPr>
          <a:lstStyle/>
          <a:p>
            <a:r>
              <a:rPr lang="es-PA" altLang="zh-TW" sz="900" dirty="0">
                <a:solidFill>
                  <a:schemeClr val="bg1"/>
                </a:solidFill>
              </a:rPr>
              <a:t>www.dalebro.com</a:t>
            </a:r>
            <a:endParaRPr lang="zh-TW" altLang="en-US" sz="900" dirty="0">
              <a:solidFill>
                <a:schemeClr val="bg1"/>
              </a:solidFill>
            </a:endParaRPr>
          </a:p>
        </p:txBody>
      </p:sp>
      <p:pic>
        <p:nvPicPr>
          <p:cNvPr id="76" name="Picture 75"/>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45224" y="9412505"/>
            <a:ext cx="1224136" cy="221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 name="TextBox 68"/>
          <p:cNvSpPr txBox="1"/>
          <p:nvPr/>
        </p:nvSpPr>
        <p:spPr>
          <a:xfrm>
            <a:off x="879601" y="7820756"/>
            <a:ext cx="905376" cy="276999"/>
          </a:xfrm>
          <a:prstGeom prst="rect">
            <a:avLst/>
          </a:prstGeom>
          <a:noFill/>
        </p:spPr>
        <p:txBody>
          <a:bodyPr wrap="none" rtlCol="0">
            <a:spAutoFit/>
          </a:bodyPr>
          <a:lstStyle/>
          <a:p>
            <a:r>
              <a:rPr lang="en-US" altLang="zh-TW" sz="1200" dirty="0" smtClean="0">
                <a:solidFill>
                  <a:srgbClr val="FFC000"/>
                </a:solidFill>
              </a:rPr>
              <a:t>Team work </a:t>
            </a:r>
            <a:endParaRPr lang="en-US" altLang="zh-TW" sz="1200" dirty="0">
              <a:solidFill>
                <a:srgbClr val="FFC000"/>
              </a:solidFill>
            </a:endParaRPr>
          </a:p>
        </p:txBody>
      </p:sp>
      <p:sp>
        <p:nvSpPr>
          <p:cNvPr id="78" name="TextBox 77"/>
          <p:cNvSpPr txBox="1"/>
          <p:nvPr/>
        </p:nvSpPr>
        <p:spPr>
          <a:xfrm>
            <a:off x="874729" y="7195715"/>
            <a:ext cx="1295419" cy="276999"/>
          </a:xfrm>
          <a:prstGeom prst="rect">
            <a:avLst/>
          </a:prstGeom>
          <a:noFill/>
        </p:spPr>
        <p:txBody>
          <a:bodyPr wrap="none" rtlCol="0">
            <a:spAutoFit/>
          </a:bodyPr>
          <a:lstStyle/>
          <a:p>
            <a:r>
              <a:rPr lang="en-US" altLang="zh-TW" sz="1200" dirty="0" smtClean="0">
                <a:solidFill>
                  <a:srgbClr val="FFC000"/>
                </a:solidFill>
              </a:rPr>
              <a:t>Your office in Asia</a:t>
            </a:r>
            <a:endParaRPr lang="zh-TW" altLang="en-US" sz="1200" dirty="0">
              <a:solidFill>
                <a:srgbClr val="FFC000"/>
              </a:solidFill>
            </a:endParaRPr>
          </a:p>
        </p:txBody>
      </p:sp>
      <p:sp>
        <p:nvSpPr>
          <p:cNvPr id="79" name="TextBox 78"/>
          <p:cNvSpPr txBox="1"/>
          <p:nvPr/>
        </p:nvSpPr>
        <p:spPr>
          <a:xfrm>
            <a:off x="874729" y="6609184"/>
            <a:ext cx="1109727" cy="276999"/>
          </a:xfrm>
          <a:prstGeom prst="rect">
            <a:avLst/>
          </a:prstGeom>
          <a:noFill/>
        </p:spPr>
        <p:txBody>
          <a:bodyPr wrap="none" rtlCol="0">
            <a:spAutoFit/>
          </a:bodyPr>
          <a:lstStyle/>
          <a:p>
            <a:r>
              <a:rPr lang="en-US" altLang="zh-TW" sz="1200" dirty="0" smtClean="0">
                <a:solidFill>
                  <a:srgbClr val="FFC000"/>
                </a:solidFill>
              </a:rPr>
              <a:t>One Stop Shop</a:t>
            </a:r>
            <a:endParaRPr lang="zh-TW" altLang="en-US" sz="1200" dirty="0">
              <a:solidFill>
                <a:srgbClr val="FFC000"/>
              </a:solidFill>
            </a:endParaRPr>
          </a:p>
        </p:txBody>
      </p:sp>
      <p:sp>
        <p:nvSpPr>
          <p:cNvPr id="37" name="Rectangle 36"/>
          <p:cNvSpPr/>
          <p:nvPr/>
        </p:nvSpPr>
        <p:spPr>
          <a:xfrm>
            <a:off x="874729" y="6799961"/>
            <a:ext cx="5400951" cy="246221"/>
          </a:xfrm>
          <a:prstGeom prst="rect">
            <a:avLst/>
          </a:prstGeom>
          <a:noFill/>
          <a:ln>
            <a:noFill/>
          </a:ln>
        </p:spPr>
        <p:txBody>
          <a:bodyPr wrap="square">
            <a:spAutoFit/>
          </a:bodyPr>
          <a:lstStyle/>
          <a:p>
            <a:r>
              <a:rPr lang="en-US" altLang="zh-TW" sz="1000" dirty="0" smtClean="0"/>
              <a:t>We reduce operations by being a “ONE STOP SHOP” offering several services in one place.</a:t>
            </a:r>
            <a:endParaRPr lang="en-US" altLang="zh-TW" sz="1000" dirty="0"/>
          </a:p>
        </p:txBody>
      </p:sp>
      <p:sp>
        <p:nvSpPr>
          <p:cNvPr id="38" name="Rectangle 37"/>
          <p:cNvSpPr/>
          <p:nvPr/>
        </p:nvSpPr>
        <p:spPr>
          <a:xfrm>
            <a:off x="874729" y="8038049"/>
            <a:ext cx="5002543" cy="400110"/>
          </a:xfrm>
          <a:prstGeom prst="rect">
            <a:avLst/>
          </a:prstGeom>
          <a:ln>
            <a:noFill/>
          </a:ln>
        </p:spPr>
        <p:txBody>
          <a:bodyPr wrap="square">
            <a:spAutoFit/>
          </a:bodyPr>
          <a:lstStyle/>
          <a:p>
            <a:pPr lvl="0"/>
            <a:r>
              <a:rPr lang="en-US" altLang="zh-TW" sz="1000" dirty="0" smtClean="0"/>
              <a:t>Customer is responsible for sales in local market, </a:t>
            </a:r>
            <a:r>
              <a:rPr lang="en-US" altLang="zh-TW" sz="1000" dirty="0"/>
              <a:t>D</a:t>
            </a:r>
            <a:r>
              <a:rPr lang="en-US" altLang="zh-TW" sz="1000" dirty="0" smtClean="0"/>
              <a:t>alebro is responsible for the operational management in Asia checking that customer’s orders meets their expectations.</a:t>
            </a:r>
            <a:endParaRPr lang="en-US" altLang="zh-TW" sz="1000" dirty="0"/>
          </a:p>
        </p:txBody>
      </p:sp>
      <p:sp>
        <p:nvSpPr>
          <p:cNvPr id="34" name="Title 1"/>
          <p:cNvSpPr txBox="1">
            <a:spLocks/>
          </p:cNvSpPr>
          <p:nvPr/>
        </p:nvSpPr>
        <p:spPr bwMode="auto">
          <a:xfrm>
            <a:off x="2348880" y="284879"/>
            <a:ext cx="4509120" cy="455654"/>
          </a:xfrm>
          <a:prstGeom prst="rect">
            <a:avLst/>
          </a:prstGeom>
          <a:ln w="9525">
            <a:solidFill>
              <a:schemeClr val="tx1"/>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2066" tIns="46033" rIns="92066" bIns="46033" numCol="1" anchor="ctr" anchorCtr="0" compatLnSpc="1">
            <a:prstTxWarp prst="textNoShape">
              <a:avLst/>
            </a:prstTxWarp>
          </a:bodyPr>
          <a:lstStyle>
            <a:lvl1pPr algn="l" rtl="0" eaLnBrk="1" fontAlgn="base" hangingPunct="1">
              <a:spcBef>
                <a:spcPct val="0"/>
              </a:spcBef>
              <a:spcAft>
                <a:spcPct val="0"/>
              </a:spcAft>
              <a:defRPr sz="3200" b="1">
                <a:solidFill>
                  <a:schemeClr val="dk1"/>
                </a:solidFill>
                <a:latin typeface="+mn-lt"/>
                <a:ea typeface="+mn-ea"/>
                <a:cs typeface="+mn-cs"/>
              </a:defRPr>
            </a:lvl1pPr>
            <a:lvl2pPr algn="l" rtl="0" eaLnBrk="1" fontAlgn="base" hangingPunct="1">
              <a:spcBef>
                <a:spcPct val="0"/>
              </a:spcBef>
              <a:spcAft>
                <a:spcPct val="0"/>
              </a:spcAft>
              <a:defRPr sz="3200" b="1">
                <a:solidFill>
                  <a:schemeClr val="dk1"/>
                </a:solidFill>
                <a:latin typeface="+mn-lt"/>
                <a:ea typeface="+mn-ea"/>
                <a:cs typeface="+mn-cs"/>
              </a:defRPr>
            </a:lvl2pPr>
            <a:lvl3pPr algn="l" rtl="0" eaLnBrk="1" fontAlgn="base" hangingPunct="1">
              <a:spcBef>
                <a:spcPct val="0"/>
              </a:spcBef>
              <a:spcAft>
                <a:spcPct val="0"/>
              </a:spcAft>
              <a:defRPr sz="3200" b="1">
                <a:solidFill>
                  <a:schemeClr val="dk1"/>
                </a:solidFill>
                <a:latin typeface="+mn-lt"/>
                <a:ea typeface="+mn-ea"/>
                <a:cs typeface="+mn-cs"/>
              </a:defRPr>
            </a:lvl3pPr>
            <a:lvl4pPr algn="l" rtl="0" eaLnBrk="1" fontAlgn="base" hangingPunct="1">
              <a:spcBef>
                <a:spcPct val="0"/>
              </a:spcBef>
              <a:spcAft>
                <a:spcPct val="0"/>
              </a:spcAft>
              <a:defRPr sz="3200" b="1">
                <a:solidFill>
                  <a:schemeClr val="dk1"/>
                </a:solidFill>
                <a:latin typeface="+mn-lt"/>
                <a:ea typeface="+mn-ea"/>
                <a:cs typeface="+mn-cs"/>
              </a:defRPr>
            </a:lvl4pPr>
            <a:lvl5pPr algn="l" rtl="0" eaLnBrk="1" fontAlgn="base" hangingPunct="1">
              <a:spcBef>
                <a:spcPct val="0"/>
              </a:spcBef>
              <a:spcAft>
                <a:spcPct val="0"/>
              </a:spcAft>
              <a:defRPr sz="3200" b="1">
                <a:solidFill>
                  <a:schemeClr val="dk1"/>
                </a:solidFill>
                <a:latin typeface="+mn-lt"/>
                <a:ea typeface="+mn-ea"/>
                <a:cs typeface="+mn-cs"/>
              </a:defRPr>
            </a:lvl5pPr>
            <a:lvl6pPr marL="457200" algn="l" rtl="0" eaLnBrk="1" fontAlgn="base" hangingPunct="1">
              <a:spcBef>
                <a:spcPct val="0"/>
              </a:spcBef>
              <a:spcAft>
                <a:spcPct val="0"/>
              </a:spcAft>
              <a:defRPr sz="3200" b="1">
                <a:solidFill>
                  <a:schemeClr val="dk1"/>
                </a:solidFill>
                <a:latin typeface="+mn-lt"/>
                <a:ea typeface="+mn-ea"/>
                <a:cs typeface="+mn-cs"/>
              </a:defRPr>
            </a:lvl6pPr>
            <a:lvl7pPr marL="914400" algn="l" rtl="0" eaLnBrk="1" fontAlgn="base" hangingPunct="1">
              <a:spcBef>
                <a:spcPct val="0"/>
              </a:spcBef>
              <a:spcAft>
                <a:spcPct val="0"/>
              </a:spcAft>
              <a:defRPr sz="3200" b="1">
                <a:solidFill>
                  <a:schemeClr val="dk1"/>
                </a:solidFill>
                <a:latin typeface="+mn-lt"/>
                <a:ea typeface="+mn-ea"/>
                <a:cs typeface="+mn-cs"/>
              </a:defRPr>
            </a:lvl7pPr>
            <a:lvl8pPr marL="1371600" algn="l" rtl="0" eaLnBrk="1" fontAlgn="base" hangingPunct="1">
              <a:spcBef>
                <a:spcPct val="0"/>
              </a:spcBef>
              <a:spcAft>
                <a:spcPct val="0"/>
              </a:spcAft>
              <a:defRPr sz="3200" b="1">
                <a:solidFill>
                  <a:schemeClr val="dk1"/>
                </a:solidFill>
                <a:latin typeface="+mn-lt"/>
                <a:ea typeface="+mn-ea"/>
                <a:cs typeface="+mn-cs"/>
              </a:defRPr>
            </a:lvl8pPr>
            <a:lvl9pPr marL="1828800" algn="l" rtl="0" eaLnBrk="1" fontAlgn="base" hangingPunct="1">
              <a:spcBef>
                <a:spcPct val="0"/>
              </a:spcBef>
              <a:spcAft>
                <a:spcPct val="0"/>
              </a:spcAft>
              <a:defRPr sz="3200" b="1">
                <a:solidFill>
                  <a:schemeClr val="dk1"/>
                </a:solidFill>
                <a:latin typeface="+mn-lt"/>
                <a:ea typeface="+mn-ea"/>
                <a:cs typeface="+mn-cs"/>
              </a:defRPr>
            </a:lvl9pPr>
          </a:lstStyle>
          <a:p>
            <a:r>
              <a:rPr lang="en-US" altLang="zh-TW" sz="2000" kern="0" dirty="0" smtClean="0"/>
              <a:t>SERVICE - SOURCING </a:t>
            </a:r>
            <a:endParaRPr lang="zh-TW" altLang="en-US" sz="2000" kern="0" dirty="0"/>
          </a:p>
        </p:txBody>
      </p:sp>
      <p:cxnSp>
        <p:nvCxnSpPr>
          <p:cNvPr id="35" name="Straight Connector 7"/>
          <p:cNvCxnSpPr/>
          <p:nvPr/>
        </p:nvCxnSpPr>
        <p:spPr bwMode="auto">
          <a:xfrm>
            <a:off x="2341106" y="784880"/>
            <a:ext cx="4516894" cy="0"/>
          </a:xfrm>
          <a:prstGeom prst="line">
            <a:avLst/>
          </a:prstGeom>
          <a:solidFill>
            <a:schemeClr val="accent1"/>
          </a:solidFill>
          <a:ln w="762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Straight Connector 7"/>
          <p:cNvCxnSpPr/>
          <p:nvPr/>
        </p:nvCxnSpPr>
        <p:spPr bwMode="auto">
          <a:xfrm>
            <a:off x="2341106" y="272480"/>
            <a:ext cx="4524669" cy="0"/>
          </a:xfrm>
          <a:prstGeom prst="line">
            <a:avLst/>
          </a:prstGeom>
          <a:solidFill>
            <a:schemeClr val="accent1"/>
          </a:solidFill>
          <a:ln w="762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Rectangle 38"/>
          <p:cNvSpPr/>
          <p:nvPr/>
        </p:nvSpPr>
        <p:spPr>
          <a:xfrm>
            <a:off x="387827" y="1208584"/>
            <a:ext cx="5997603" cy="400101"/>
          </a:xfrm>
          <a:prstGeom prst="rect">
            <a:avLst/>
          </a:prstGeom>
          <a:noFill/>
        </p:spPr>
        <p:txBody>
          <a:bodyPr wrap="square" lIns="91430" tIns="45716" rIns="91430" bIns="45716">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es-PA" altLang="zh-TW" sz="2000" b="1" cap="all" dirty="0" smtClean="0">
                <a:ln/>
                <a:solidFill>
                  <a:schemeClr val="accent1"/>
                </a:solidFill>
                <a:effectLst>
                  <a:outerShdw blurRad="19685" dist="12700" dir="5400000" algn="tl" rotWithShape="0">
                    <a:schemeClr val="accent1">
                      <a:satMod val="130000"/>
                      <a:alpha val="60000"/>
                    </a:schemeClr>
                  </a:outerShdw>
                </a:effectLst>
              </a:rPr>
              <a:t>Dalebro </a:t>
            </a:r>
            <a:r>
              <a:rPr lang="en-US" altLang="zh-TW" sz="2000" b="1" cap="all" dirty="0" smtClean="0">
                <a:ln/>
                <a:solidFill>
                  <a:schemeClr val="accent1"/>
                </a:solidFill>
                <a:effectLst>
                  <a:outerShdw blurRad="19685" dist="12700" dir="5400000" algn="tl" rotWithShape="0">
                    <a:schemeClr val="accent1">
                      <a:satMod val="130000"/>
                      <a:alpha val="60000"/>
                    </a:schemeClr>
                  </a:outerShdw>
                </a:effectLst>
              </a:rPr>
              <a:t>– LEADER in </a:t>
            </a:r>
            <a:r>
              <a:rPr lang="es-PA" altLang="zh-TW" sz="2000" b="1" cap="all" dirty="0" smtClean="0">
                <a:ln/>
                <a:solidFill>
                  <a:schemeClr val="accent1"/>
                </a:solidFill>
                <a:effectLst>
                  <a:outerShdw blurRad="19685" dist="12700" dir="5400000" algn="tl" rotWithShape="0">
                    <a:schemeClr val="accent1">
                      <a:satMod val="130000"/>
                      <a:alpha val="60000"/>
                    </a:schemeClr>
                  </a:outerShdw>
                </a:effectLst>
              </a:rPr>
              <a:t>SOURCING SERVICES</a:t>
            </a:r>
            <a:endParaRPr lang="es-PA" altLang="zh-TW" sz="2000" b="1" cap="all" dirty="0">
              <a:ln/>
              <a:solidFill>
                <a:schemeClr val="accent1"/>
              </a:solidFill>
              <a:effectLst>
                <a:outerShdw blurRad="19685" dist="12700" dir="5400000" algn="tl" rotWithShape="0">
                  <a:schemeClr val="accent1">
                    <a:satMod val="130000"/>
                    <a:alpha val="60000"/>
                  </a:schemeClr>
                </a:outerShdw>
              </a:effectLst>
            </a:endParaRPr>
          </a:p>
        </p:txBody>
      </p:sp>
      <p:sp>
        <p:nvSpPr>
          <p:cNvPr id="49" name="TextBox 48"/>
          <p:cNvSpPr txBox="1"/>
          <p:nvPr/>
        </p:nvSpPr>
        <p:spPr>
          <a:xfrm>
            <a:off x="2595182" y="2821567"/>
            <a:ext cx="1460336" cy="276999"/>
          </a:xfrm>
          <a:prstGeom prst="rect">
            <a:avLst/>
          </a:prstGeom>
          <a:noFill/>
        </p:spPr>
        <p:txBody>
          <a:bodyPr wrap="none" rtlCol="0">
            <a:spAutoFit/>
          </a:bodyPr>
          <a:lstStyle/>
          <a:p>
            <a:r>
              <a:rPr lang="en-US" altLang="zh-TW" sz="1200" b="1" dirty="0" smtClean="0">
                <a:solidFill>
                  <a:srgbClr val="FFC000"/>
                </a:solidFill>
              </a:rPr>
              <a:t>CIRCLE OF BENEFITS</a:t>
            </a:r>
            <a:endParaRPr lang="zh-TW" altLang="en-US" sz="1200" b="1" dirty="0">
              <a:solidFill>
                <a:srgbClr val="FFC000"/>
              </a:solidFill>
            </a:endParaRPr>
          </a:p>
        </p:txBody>
      </p:sp>
      <p:grpSp>
        <p:nvGrpSpPr>
          <p:cNvPr id="4" name="Group 3"/>
          <p:cNvGrpSpPr/>
          <p:nvPr/>
        </p:nvGrpSpPr>
        <p:grpSpPr>
          <a:xfrm>
            <a:off x="1429593" y="3399708"/>
            <a:ext cx="4385179" cy="3137468"/>
            <a:chOff x="1429593" y="3399708"/>
            <a:chExt cx="4385179" cy="3137468"/>
          </a:xfrm>
        </p:grpSpPr>
        <p:sp>
          <p:nvSpPr>
            <p:cNvPr id="1032" name="Down Arrow 1031"/>
            <p:cNvSpPr/>
            <p:nvPr/>
          </p:nvSpPr>
          <p:spPr bwMode="auto">
            <a:xfrm rot="10800000">
              <a:off x="3312063" y="5307579"/>
              <a:ext cx="237050" cy="635249"/>
            </a:xfrm>
            <a:prstGeom prst="downArrow">
              <a:avLst/>
            </a:prstGeom>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zh-TW" alt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103" name="Circular Arrow 102"/>
            <p:cNvSpPr/>
            <p:nvPr/>
          </p:nvSpPr>
          <p:spPr>
            <a:xfrm>
              <a:off x="3401634" y="3656021"/>
              <a:ext cx="2319183" cy="1441824"/>
            </a:xfrm>
            <a:prstGeom prst="circularArrow">
              <a:avLst>
                <a:gd name="adj1" fmla="val 5202"/>
                <a:gd name="adj2" fmla="val 408160"/>
                <a:gd name="adj3" fmla="val 12297380"/>
                <a:gd name="adj4" fmla="val 10648102"/>
                <a:gd name="adj5" fmla="val 6068"/>
              </a:avLst>
            </a:prstGeom>
            <a:solidFill>
              <a:schemeClr val="accent1">
                <a:lumMod val="40000"/>
                <a:lumOff val="60000"/>
              </a:schemeClr>
            </a:solidFill>
            <a:ln>
              <a:noFill/>
            </a:ln>
          </p:spPr>
          <p:style>
            <a:lnRef idx="1">
              <a:schemeClr val="accent1"/>
            </a:lnRef>
            <a:fillRef idx="2">
              <a:schemeClr val="accent1"/>
            </a:fillRef>
            <a:effectRef idx="1">
              <a:schemeClr val="accent1"/>
            </a:effectRef>
            <a:fontRef idx="minor">
              <a:schemeClr val="dk1"/>
            </a:fontRef>
          </p:style>
        </p:sp>
        <p:sp>
          <p:nvSpPr>
            <p:cNvPr id="104" name="Circular Arrow 103"/>
            <p:cNvSpPr/>
            <p:nvPr/>
          </p:nvSpPr>
          <p:spPr>
            <a:xfrm rot="1981659">
              <a:off x="3495589" y="4529875"/>
              <a:ext cx="2319183" cy="1441824"/>
            </a:xfrm>
            <a:prstGeom prst="circularArrow">
              <a:avLst>
                <a:gd name="adj1" fmla="val 5202"/>
                <a:gd name="adj2" fmla="val 408160"/>
                <a:gd name="adj3" fmla="val 12297380"/>
                <a:gd name="adj4" fmla="val 10771160"/>
                <a:gd name="adj5" fmla="val 6068"/>
              </a:avLst>
            </a:prstGeom>
            <a:solidFill>
              <a:schemeClr val="accent1">
                <a:lumMod val="40000"/>
                <a:lumOff val="60000"/>
              </a:schemeClr>
            </a:solidFill>
            <a:ln>
              <a:noFill/>
            </a:ln>
          </p:spPr>
          <p:style>
            <a:lnRef idx="1">
              <a:schemeClr val="accent1"/>
            </a:lnRef>
            <a:fillRef idx="2">
              <a:schemeClr val="accent1"/>
            </a:fillRef>
            <a:effectRef idx="1">
              <a:schemeClr val="accent1"/>
            </a:effectRef>
            <a:fontRef idx="minor">
              <a:schemeClr val="dk1"/>
            </a:fontRef>
          </p:style>
        </p:sp>
        <p:sp>
          <p:nvSpPr>
            <p:cNvPr id="45" name="Circular Arrow 44"/>
            <p:cNvSpPr/>
            <p:nvPr/>
          </p:nvSpPr>
          <p:spPr>
            <a:xfrm rot="10391261">
              <a:off x="1855702" y="3399708"/>
              <a:ext cx="3061852" cy="3061852"/>
            </a:xfrm>
            <a:prstGeom prst="circularArrow">
              <a:avLst>
                <a:gd name="adj1" fmla="val 5544"/>
                <a:gd name="adj2" fmla="val 377306"/>
                <a:gd name="adj3" fmla="val 13877098"/>
                <a:gd name="adj4" fmla="val 19303270"/>
                <a:gd name="adj5" fmla="val 5757"/>
              </a:avLst>
            </a:prstGeom>
            <a:solidFill>
              <a:srgbClr val="FFC000"/>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50" name="Oval 49"/>
            <p:cNvSpPr/>
            <p:nvPr/>
          </p:nvSpPr>
          <p:spPr bwMode="auto">
            <a:xfrm>
              <a:off x="2862446" y="4351079"/>
              <a:ext cx="1061099" cy="936104"/>
            </a:xfrm>
            <a:prstGeom prst="ellips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26" tIns="45713" rIns="91426" bIns="45713" numCol="1" spcCol="0" rtlCol="0" anchor="ctr" anchorCtr="0" compatLnSpc="1">
              <a:prstTxWarp prst="textNoShape">
                <a:avLst/>
              </a:prstTxWarp>
            </a:bodyPr>
            <a:lstStyle/>
            <a:p>
              <a:pPr algn="ctr" defTabSz="914002" fontAlgn="base">
                <a:spcBef>
                  <a:spcPct val="0"/>
                </a:spcBef>
                <a:spcAft>
                  <a:spcPct val="0"/>
                </a:spcAft>
              </a:pPr>
              <a:endParaRPr lang="en-US" altLang="zh-TW" sz="1100" b="1" dirty="0">
                <a:solidFill>
                  <a:srgbClr val="FFC000"/>
                </a:solidFill>
                <a:effectLst>
                  <a:outerShdw blurRad="38100" dist="38100" dir="2700000" algn="tl">
                    <a:srgbClr val="000000">
                      <a:alpha val="43137"/>
                    </a:srgbClr>
                  </a:outerShdw>
                </a:effectLst>
              </a:endParaRPr>
            </a:p>
            <a:p>
              <a:pPr algn="ctr" defTabSz="914002" fontAlgn="base">
                <a:spcBef>
                  <a:spcPct val="0"/>
                </a:spcBef>
                <a:spcAft>
                  <a:spcPct val="0"/>
                </a:spcAft>
              </a:pPr>
              <a:r>
                <a:rPr lang="en-US" altLang="zh-TW" sz="1100" b="1" dirty="0" smtClean="0">
                  <a:solidFill>
                    <a:srgbClr val="FFC000"/>
                  </a:solidFill>
                  <a:effectLst>
                    <a:outerShdw blurRad="38100" dist="38100" dir="2700000" algn="tl">
                      <a:srgbClr val="000000">
                        <a:alpha val="43137"/>
                      </a:srgbClr>
                    </a:outerShdw>
                  </a:effectLst>
                </a:rPr>
                <a:t>One </a:t>
              </a:r>
              <a:r>
                <a:rPr lang="en-US" altLang="zh-TW" sz="1100" b="1" dirty="0">
                  <a:solidFill>
                    <a:srgbClr val="FFC000"/>
                  </a:solidFill>
                  <a:effectLst>
                    <a:outerShdw blurRad="38100" dist="38100" dir="2700000" algn="tl">
                      <a:srgbClr val="000000">
                        <a:alpha val="43137"/>
                      </a:srgbClr>
                    </a:outerShdw>
                  </a:effectLst>
                </a:rPr>
                <a:t>Stop </a:t>
              </a:r>
              <a:r>
                <a:rPr lang="en-US" altLang="zh-TW" sz="1100" b="1" dirty="0" smtClean="0">
                  <a:solidFill>
                    <a:srgbClr val="FFC000"/>
                  </a:solidFill>
                  <a:effectLst>
                    <a:outerShdw blurRad="38100" dist="38100" dir="2700000" algn="tl">
                      <a:srgbClr val="000000">
                        <a:alpha val="43137"/>
                      </a:srgbClr>
                    </a:outerShdw>
                  </a:effectLst>
                </a:rPr>
                <a:t>Shop</a:t>
              </a:r>
              <a:endParaRPr lang="en-US" altLang="zh-TW" sz="1100" b="1" dirty="0">
                <a:solidFill>
                  <a:srgbClr val="FFC000"/>
                </a:solidFill>
                <a:effectLst>
                  <a:outerShdw blurRad="38100" dist="38100" dir="2700000" algn="tl">
                    <a:srgbClr val="000000">
                      <a:alpha val="43137"/>
                    </a:srgbClr>
                  </a:outerShdw>
                </a:effectLst>
              </a:endParaRPr>
            </a:p>
          </p:txBody>
        </p:sp>
        <p:sp>
          <p:nvSpPr>
            <p:cNvPr id="51" name="Rounded Rectangle 50"/>
            <p:cNvSpPr/>
            <p:nvPr/>
          </p:nvSpPr>
          <p:spPr bwMode="auto">
            <a:xfrm>
              <a:off x="1531928" y="5150103"/>
              <a:ext cx="1104984" cy="422911"/>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26" tIns="45713" rIns="91426" bIns="45713" numCol="1" spcCol="0" rtlCol="0" anchor="ctr" anchorCtr="0" compatLnSpc="1">
              <a:prstTxWarp prst="textNoShape">
                <a:avLst/>
              </a:prstTxWarp>
            </a:bodyPr>
            <a:lstStyle/>
            <a:p>
              <a:pPr algn="ctr" defTabSz="914002" fontAlgn="base">
                <a:spcBef>
                  <a:spcPct val="0"/>
                </a:spcBef>
                <a:spcAft>
                  <a:spcPct val="0"/>
                </a:spcAft>
              </a:pPr>
              <a:r>
                <a:rPr lang="en-US" altLang="zh-TW" sz="800" dirty="0" smtClean="0">
                  <a:solidFill>
                    <a:srgbClr val="FFFFFF"/>
                  </a:solidFill>
                  <a:effectLst>
                    <a:outerShdw blurRad="38100" dist="38100" dir="2700000" algn="tl">
                      <a:srgbClr val="000000">
                        <a:alpha val="43137"/>
                      </a:srgbClr>
                    </a:outerShdw>
                  </a:effectLst>
                </a:rPr>
                <a:t>Search of factories and product services</a:t>
              </a:r>
              <a:endParaRPr lang="en-US" altLang="zh-TW" sz="800" dirty="0">
                <a:solidFill>
                  <a:srgbClr val="FFFFFF"/>
                </a:solidFill>
                <a:effectLst>
                  <a:outerShdw blurRad="38100" dist="38100" dir="2700000" algn="tl">
                    <a:srgbClr val="000000">
                      <a:alpha val="43137"/>
                    </a:srgbClr>
                  </a:outerShdw>
                </a:effectLst>
              </a:endParaRPr>
            </a:p>
          </p:txBody>
        </p:sp>
        <p:sp>
          <p:nvSpPr>
            <p:cNvPr id="52" name="Rounded Rectangle 51"/>
            <p:cNvSpPr/>
            <p:nvPr/>
          </p:nvSpPr>
          <p:spPr bwMode="auto">
            <a:xfrm>
              <a:off x="1429593" y="4258923"/>
              <a:ext cx="1104984" cy="422911"/>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26" tIns="45713" rIns="91426" bIns="45713" numCol="1" spcCol="0" rtlCol="0" anchor="ctr" anchorCtr="0" compatLnSpc="1">
              <a:prstTxWarp prst="textNoShape">
                <a:avLst/>
              </a:prstTxWarp>
            </a:bodyPr>
            <a:lstStyle/>
            <a:p>
              <a:pPr algn="ctr" defTabSz="914002" fontAlgn="base">
                <a:spcBef>
                  <a:spcPct val="0"/>
                </a:spcBef>
                <a:spcAft>
                  <a:spcPct val="0"/>
                </a:spcAft>
              </a:pPr>
              <a:r>
                <a:rPr lang="en-US" altLang="zh-TW" sz="800" dirty="0" smtClean="0">
                  <a:solidFill>
                    <a:srgbClr val="FFFFFF"/>
                  </a:solidFill>
                  <a:effectLst>
                    <a:outerShdw blurRad="38100" dist="38100" dir="2700000" algn="tl">
                      <a:srgbClr val="000000">
                        <a:alpha val="43137"/>
                      </a:srgbClr>
                    </a:outerShdw>
                  </a:effectLst>
                </a:rPr>
                <a:t>Prices and purchasing terms negotiations</a:t>
              </a:r>
              <a:endParaRPr lang="en-US" altLang="zh-TW" sz="800" dirty="0">
                <a:solidFill>
                  <a:srgbClr val="FFFFFF"/>
                </a:solidFill>
                <a:effectLst>
                  <a:outerShdw blurRad="38100" dist="38100" dir="2700000" algn="tl">
                    <a:srgbClr val="000000">
                      <a:alpha val="43137"/>
                    </a:srgbClr>
                  </a:outerShdw>
                </a:effectLst>
              </a:endParaRPr>
            </a:p>
          </p:txBody>
        </p:sp>
        <p:sp>
          <p:nvSpPr>
            <p:cNvPr id="53" name="Rounded Rectangle 52"/>
            <p:cNvSpPr/>
            <p:nvPr/>
          </p:nvSpPr>
          <p:spPr bwMode="auto">
            <a:xfrm>
              <a:off x="2042690" y="3462666"/>
              <a:ext cx="1104984" cy="422911"/>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26" tIns="45713" rIns="91426" bIns="45713" numCol="1" spcCol="0" rtlCol="0" anchor="ctr" anchorCtr="0" compatLnSpc="1">
              <a:prstTxWarp prst="textNoShape">
                <a:avLst/>
              </a:prstTxWarp>
            </a:bodyPr>
            <a:lstStyle/>
            <a:p>
              <a:pPr algn="ctr" defTabSz="914002" fontAlgn="base">
                <a:spcBef>
                  <a:spcPct val="0"/>
                </a:spcBef>
                <a:spcAft>
                  <a:spcPct val="0"/>
                </a:spcAft>
              </a:pPr>
              <a:r>
                <a:rPr lang="en-US" altLang="zh-TW" sz="800" dirty="0" smtClean="0">
                  <a:solidFill>
                    <a:srgbClr val="FFFFFF"/>
                  </a:solidFill>
                  <a:effectLst>
                    <a:outerShdw blurRad="38100" dist="38100" dir="2700000" algn="tl">
                      <a:srgbClr val="000000">
                        <a:alpha val="43137"/>
                      </a:srgbClr>
                    </a:outerShdw>
                  </a:effectLst>
                </a:rPr>
                <a:t>Production Control </a:t>
              </a:r>
              <a:endParaRPr lang="en-US" altLang="zh-TW" sz="800" dirty="0">
                <a:solidFill>
                  <a:srgbClr val="FFFFFF"/>
                </a:solidFill>
                <a:effectLst>
                  <a:outerShdw blurRad="38100" dist="38100" dir="2700000" algn="tl">
                    <a:srgbClr val="000000">
                      <a:alpha val="43137"/>
                    </a:srgbClr>
                  </a:outerShdw>
                </a:effectLst>
              </a:endParaRPr>
            </a:p>
          </p:txBody>
        </p:sp>
        <p:sp>
          <p:nvSpPr>
            <p:cNvPr id="54" name="Rounded Rectangle 53"/>
            <p:cNvSpPr/>
            <p:nvPr/>
          </p:nvSpPr>
          <p:spPr bwMode="auto">
            <a:xfrm>
              <a:off x="3692168" y="3462666"/>
              <a:ext cx="1104984" cy="422911"/>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26" tIns="45713" rIns="91426" bIns="45713" numCol="1" spcCol="0" rtlCol="0" anchor="ctr" anchorCtr="0" compatLnSpc="1">
              <a:prstTxWarp prst="textNoShape">
                <a:avLst/>
              </a:prstTxWarp>
            </a:bodyPr>
            <a:lstStyle/>
            <a:p>
              <a:pPr algn="ctr" defTabSz="914002" fontAlgn="base">
                <a:spcBef>
                  <a:spcPct val="0"/>
                </a:spcBef>
                <a:spcAft>
                  <a:spcPct val="0"/>
                </a:spcAft>
              </a:pPr>
              <a:r>
                <a:rPr lang="en-US" altLang="zh-TW" sz="800" dirty="0" smtClean="0">
                  <a:solidFill>
                    <a:srgbClr val="FFFFFF"/>
                  </a:solidFill>
                  <a:effectLst>
                    <a:outerShdw blurRad="38100" dist="38100" dir="2700000" algn="tl">
                      <a:srgbClr val="000000">
                        <a:alpha val="43137"/>
                      </a:srgbClr>
                    </a:outerShdw>
                  </a:effectLst>
                </a:rPr>
                <a:t>Inspection and quality control</a:t>
              </a:r>
              <a:endParaRPr lang="en-US" altLang="zh-TW" sz="800" dirty="0">
                <a:solidFill>
                  <a:srgbClr val="FFFFFF"/>
                </a:solidFill>
                <a:effectLst>
                  <a:outerShdw blurRad="38100" dist="38100" dir="2700000" algn="tl">
                    <a:srgbClr val="000000">
                      <a:alpha val="43137"/>
                    </a:srgbClr>
                  </a:outerShdw>
                </a:effectLst>
              </a:endParaRPr>
            </a:p>
          </p:txBody>
        </p:sp>
        <p:sp>
          <p:nvSpPr>
            <p:cNvPr id="55" name="Rounded Rectangle 54"/>
            <p:cNvSpPr/>
            <p:nvPr/>
          </p:nvSpPr>
          <p:spPr bwMode="auto">
            <a:xfrm>
              <a:off x="4314855" y="4258924"/>
              <a:ext cx="1104984" cy="422911"/>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26" tIns="45713" rIns="91426" bIns="45713" numCol="1" spcCol="0" rtlCol="0" anchor="ctr" anchorCtr="0" compatLnSpc="1">
              <a:prstTxWarp prst="textNoShape">
                <a:avLst/>
              </a:prstTxWarp>
            </a:bodyPr>
            <a:lstStyle/>
            <a:p>
              <a:pPr algn="ctr" defTabSz="914002" fontAlgn="base">
                <a:spcBef>
                  <a:spcPct val="0"/>
                </a:spcBef>
                <a:spcAft>
                  <a:spcPct val="0"/>
                </a:spcAft>
              </a:pPr>
              <a:r>
                <a:rPr lang="en-US" altLang="zh-TW" sz="800" dirty="0" smtClean="0">
                  <a:solidFill>
                    <a:srgbClr val="FFFFFF"/>
                  </a:solidFill>
                  <a:effectLst>
                    <a:outerShdw blurRad="38100" dist="38100" dir="2700000" algn="tl">
                      <a:srgbClr val="000000">
                        <a:alpha val="43137"/>
                      </a:srgbClr>
                    </a:outerShdw>
                  </a:effectLst>
                </a:rPr>
                <a:t>Logistics Services </a:t>
              </a:r>
              <a:endParaRPr lang="en-US" altLang="zh-TW" sz="800" dirty="0">
                <a:solidFill>
                  <a:srgbClr val="FFFFFF"/>
                </a:solidFill>
                <a:effectLst>
                  <a:outerShdw blurRad="38100" dist="38100" dir="2700000" algn="tl">
                    <a:srgbClr val="000000">
                      <a:alpha val="43137"/>
                    </a:srgbClr>
                  </a:outerShdw>
                </a:effectLst>
              </a:endParaRPr>
            </a:p>
          </p:txBody>
        </p:sp>
        <p:sp>
          <p:nvSpPr>
            <p:cNvPr id="56" name="Diamond 55"/>
            <p:cNvSpPr/>
            <p:nvPr/>
          </p:nvSpPr>
          <p:spPr bwMode="auto">
            <a:xfrm>
              <a:off x="2869584" y="5817096"/>
              <a:ext cx="1122008" cy="720080"/>
            </a:xfrm>
            <a:prstGeom prst="diamond">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s-PA" altLang="zh-TW" sz="1400" b="1" dirty="0" smtClean="0">
                <a:solidFill>
                  <a:srgbClr val="FFFFFF"/>
                </a:solidFill>
                <a:effectLst>
                  <a:outerShdw blurRad="38100" dist="38100" dir="2700000" algn="tl">
                    <a:srgbClr val="000000">
                      <a:alpha val="43137"/>
                    </a:srgbClr>
                  </a:outerShdw>
                </a:effectLst>
              </a:endParaRPr>
            </a:p>
          </p:txBody>
        </p:sp>
        <p:sp>
          <p:nvSpPr>
            <p:cNvPr id="57" name="Rounded Rectangle 56"/>
            <p:cNvSpPr/>
            <p:nvPr/>
          </p:nvSpPr>
          <p:spPr bwMode="auto">
            <a:xfrm>
              <a:off x="4221088" y="5150103"/>
              <a:ext cx="1104984" cy="422911"/>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26" tIns="45713" rIns="91426" bIns="45713" numCol="1" spcCol="0" rtlCol="0" anchor="ctr" anchorCtr="0" compatLnSpc="1">
              <a:prstTxWarp prst="textNoShape">
                <a:avLst/>
              </a:prstTxWarp>
            </a:bodyPr>
            <a:lstStyle/>
            <a:p>
              <a:pPr algn="ctr" defTabSz="914002" fontAlgn="base">
                <a:spcBef>
                  <a:spcPct val="0"/>
                </a:spcBef>
                <a:spcAft>
                  <a:spcPct val="0"/>
                </a:spcAft>
              </a:pPr>
              <a:r>
                <a:rPr lang="en-US" altLang="zh-TW" sz="800" dirty="0" smtClean="0">
                  <a:solidFill>
                    <a:srgbClr val="FFFFFF"/>
                  </a:solidFill>
                  <a:effectLst>
                    <a:outerShdw blurRad="38100" dist="38100" dir="2700000" algn="tl">
                      <a:srgbClr val="000000">
                        <a:alpha val="43137"/>
                      </a:srgbClr>
                    </a:outerShdw>
                  </a:effectLst>
                </a:rPr>
                <a:t>Other value-added services</a:t>
              </a:r>
              <a:endParaRPr lang="en-US" altLang="zh-TW" sz="800" dirty="0">
                <a:solidFill>
                  <a:srgbClr val="FFFFFF"/>
                </a:solidFill>
                <a:effectLst>
                  <a:outerShdw blurRad="38100" dist="38100" dir="2700000" algn="tl">
                    <a:srgbClr val="000000">
                      <a:alpha val="43137"/>
                    </a:srgbClr>
                  </a:outerShdw>
                </a:effectLst>
              </a:endParaRPr>
            </a:p>
          </p:txBody>
        </p:sp>
        <p:pic>
          <p:nvPicPr>
            <p:cNvPr id="1031" name="Picture 7" descr="C:\Users\user\AppData\Local\Microsoft\Windows\Temporary Internet Files\Content.IE5\CSLU0ZK1\MC900078622[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63234" y="5582712"/>
              <a:ext cx="436161" cy="938305"/>
            </a:xfrm>
            <a:prstGeom prst="rect">
              <a:avLst/>
            </a:prstGeom>
            <a:noFill/>
            <a:extLst>
              <a:ext uri="{909E8E84-426E-40dd-AFC4-6F175D3DCCD1}">
                <a14:hiddenFill xmlns:a14="http://schemas.microsoft.com/office/drawing/2010/main">
                  <a:solidFill>
                    <a:srgbClr val="FFFFFF"/>
                  </a:solidFill>
                </a14:hiddenFill>
              </a:ext>
            </a:extLst>
          </p:spPr>
        </p:pic>
        <p:sp>
          <p:nvSpPr>
            <p:cNvPr id="3" name="文字方塊 2"/>
            <p:cNvSpPr txBox="1"/>
            <p:nvPr/>
          </p:nvSpPr>
          <p:spPr>
            <a:xfrm>
              <a:off x="2996952" y="4379872"/>
              <a:ext cx="869015" cy="276999"/>
            </a:xfrm>
            <a:prstGeom prst="rect">
              <a:avLst/>
            </a:prstGeom>
            <a:noFill/>
          </p:spPr>
          <p:txBody>
            <a:bodyPr wrap="square" rtlCol="0">
              <a:spAutoFit/>
            </a:bodyPr>
            <a:lstStyle/>
            <a:p>
              <a:r>
                <a:rPr lang="en-US" altLang="zh-TW" sz="1200" b="1" dirty="0" smtClean="0"/>
                <a:t>DALEBRO</a:t>
              </a:r>
              <a:endParaRPr lang="zh-TW" altLang="en-US" sz="1200" b="1" dirty="0"/>
            </a:p>
          </p:txBody>
        </p:sp>
        <p:sp>
          <p:nvSpPr>
            <p:cNvPr id="40" name="文字方塊 39"/>
            <p:cNvSpPr txBox="1"/>
            <p:nvPr/>
          </p:nvSpPr>
          <p:spPr>
            <a:xfrm>
              <a:off x="3063432" y="6027606"/>
              <a:ext cx="869015" cy="261610"/>
            </a:xfrm>
            <a:prstGeom prst="rect">
              <a:avLst/>
            </a:prstGeom>
            <a:noFill/>
          </p:spPr>
          <p:txBody>
            <a:bodyPr wrap="square" rtlCol="0">
              <a:spAutoFit/>
            </a:bodyPr>
            <a:lstStyle/>
            <a:p>
              <a:r>
                <a:rPr lang="en-US" altLang="zh-TW" sz="1100" b="1" dirty="0" smtClean="0"/>
                <a:t>CUSTOMER</a:t>
              </a:r>
              <a:endParaRPr lang="zh-TW" altLang="en-US" sz="1100" b="1" dirty="0"/>
            </a:p>
          </p:txBody>
        </p:sp>
      </p:grpSp>
    </p:spTree>
    <p:extLst>
      <p:ext uri="{BB962C8B-B14F-4D97-AF65-F5344CB8AC3E}">
        <p14:creationId xmlns:p14="http://schemas.microsoft.com/office/powerpoint/2010/main" val="23582783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548680" y="848544"/>
            <a:ext cx="5879499" cy="1083374"/>
          </a:xfrm>
        </p:spPr>
        <p:txBody>
          <a:bodyPr/>
          <a:lstStyle/>
          <a:p>
            <a:pPr marL="0" indent="0">
              <a:lnSpc>
                <a:spcPct val="100000"/>
              </a:lnSpc>
              <a:buNone/>
            </a:pPr>
            <a:r>
              <a:rPr lang="en-US" altLang="zh-TW" sz="1100" dirty="0"/>
              <a:t>We are leading distributor of products manufactured in China for Latin America. Over the years we have acquired a portfolio of brands and products </a:t>
            </a:r>
            <a:r>
              <a:rPr lang="en-US" altLang="zh-TW" sz="1100" dirty="0" smtClean="0"/>
              <a:t>with trusted </a:t>
            </a:r>
            <a:r>
              <a:rPr lang="en-US" altLang="zh-TW" sz="1100" dirty="0"/>
              <a:t>vendors offering good quality and competitive costs. We </a:t>
            </a:r>
            <a:r>
              <a:rPr lang="en-US" altLang="zh-TW" sz="1100" dirty="0" smtClean="0"/>
              <a:t>have the knowledge to handle the </a:t>
            </a:r>
            <a:r>
              <a:rPr lang="en-US" altLang="zh-TW" sz="1100" dirty="0"/>
              <a:t>purchase process, supply chain as well as local export regulations </a:t>
            </a:r>
            <a:r>
              <a:rPr lang="en-US" altLang="zh-TW" sz="1100" dirty="0" smtClean="0"/>
              <a:t>making the job easier for our customers. </a:t>
            </a:r>
          </a:p>
          <a:p>
            <a:pPr marL="0" indent="0">
              <a:lnSpc>
                <a:spcPct val="100000"/>
              </a:lnSpc>
              <a:buNone/>
            </a:pPr>
            <a:endParaRPr lang="es-PA" altLang="zh-TW" sz="1100" dirty="0"/>
          </a:p>
          <a:p>
            <a:pPr marL="0" indent="0">
              <a:lnSpc>
                <a:spcPct val="100000"/>
              </a:lnSpc>
              <a:buNone/>
            </a:pPr>
            <a:r>
              <a:rPr lang="en-US" altLang="zh-TW" sz="1100" dirty="0" smtClean="0"/>
              <a:t>We</a:t>
            </a:r>
            <a:r>
              <a:rPr lang="es-PA" altLang="zh-TW" sz="1100" dirty="0" smtClean="0"/>
              <a:t> </a:t>
            </a:r>
            <a:r>
              <a:rPr lang="en-US" altLang="zh-TW" sz="1100" dirty="0" smtClean="0"/>
              <a:t>have</a:t>
            </a:r>
            <a:r>
              <a:rPr lang="es-PA" altLang="zh-TW" sz="1100" dirty="0" smtClean="0"/>
              <a:t> a porfolio of </a:t>
            </a:r>
            <a:r>
              <a:rPr lang="en-US" altLang="zh-TW" sz="1100" dirty="0" smtClean="0"/>
              <a:t>validated</a:t>
            </a:r>
            <a:r>
              <a:rPr lang="es-PA" altLang="zh-TW" sz="1100" dirty="0" smtClean="0"/>
              <a:t> </a:t>
            </a:r>
            <a:r>
              <a:rPr lang="en-US" altLang="zh-TW" sz="1100" dirty="0" smtClean="0"/>
              <a:t>products</a:t>
            </a:r>
            <a:r>
              <a:rPr lang="es-PA" altLang="zh-TW" sz="1100" dirty="0" smtClean="0"/>
              <a:t> </a:t>
            </a:r>
            <a:r>
              <a:rPr lang="en-US" altLang="zh-TW" sz="1100" dirty="0" smtClean="0"/>
              <a:t>where</a:t>
            </a:r>
            <a:r>
              <a:rPr lang="es-PA" altLang="zh-TW" sz="1100" dirty="0" smtClean="0"/>
              <a:t> </a:t>
            </a:r>
            <a:r>
              <a:rPr lang="en-US" altLang="zh-TW" sz="1100" dirty="0" smtClean="0"/>
              <a:t>the</a:t>
            </a:r>
            <a:r>
              <a:rPr lang="es-PA" altLang="zh-TW" sz="1100" dirty="0" smtClean="0"/>
              <a:t> </a:t>
            </a:r>
            <a:r>
              <a:rPr lang="en-US" altLang="zh-TW" sz="1100" dirty="0" smtClean="0"/>
              <a:t>most</a:t>
            </a:r>
            <a:r>
              <a:rPr lang="es-PA" altLang="zh-TW" sz="1100" dirty="0" smtClean="0"/>
              <a:t> </a:t>
            </a:r>
            <a:r>
              <a:rPr lang="en-US" altLang="zh-TW" sz="1100" dirty="0" smtClean="0"/>
              <a:t>outstanding</a:t>
            </a:r>
            <a:r>
              <a:rPr lang="es-PA" altLang="zh-TW" sz="1100" dirty="0" smtClean="0"/>
              <a:t>  are:</a:t>
            </a:r>
            <a:endParaRPr lang="es-PA" altLang="zh-TW" sz="1100" dirty="0"/>
          </a:p>
        </p:txBody>
      </p:sp>
      <p:sp>
        <p:nvSpPr>
          <p:cNvPr id="33" name="Title 1"/>
          <p:cNvSpPr txBox="1">
            <a:spLocks/>
          </p:cNvSpPr>
          <p:nvPr/>
        </p:nvSpPr>
        <p:spPr bwMode="auto">
          <a:xfrm>
            <a:off x="-1" y="284879"/>
            <a:ext cx="4509120" cy="455654"/>
          </a:xfrm>
          <a:prstGeom prst="rect">
            <a:avLst/>
          </a:prstGeom>
          <a:ln w="9525">
            <a:solidFill>
              <a:schemeClr val="tx1"/>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2066" tIns="46033" rIns="92066" bIns="46033" numCol="1" anchor="ctr" anchorCtr="0" compatLnSpc="1">
            <a:prstTxWarp prst="textNoShape">
              <a:avLst/>
            </a:prstTxWarp>
          </a:bodyPr>
          <a:lstStyle>
            <a:lvl1pPr algn="l" rtl="0" eaLnBrk="1" fontAlgn="base" hangingPunct="1">
              <a:spcBef>
                <a:spcPct val="0"/>
              </a:spcBef>
              <a:spcAft>
                <a:spcPct val="0"/>
              </a:spcAft>
              <a:defRPr sz="3200" b="1">
                <a:solidFill>
                  <a:schemeClr val="dk1"/>
                </a:solidFill>
                <a:latin typeface="+mn-lt"/>
                <a:ea typeface="+mn-ea"/>
                <a:cs typeface="+mn-cs"/>
              </a:defRPr>
            </a:lvl1pPr>
            <a:lvl2pPr algn="l" rtl="0" eaLnBrk="1" fontAlgn="base" hangingPunct="1">
              <a:spcBef>
                <a:spcPct val="0"/>
              </a:spcBef>
              <a:spcAft>
                <a:spcPct val="0"/>
              </a:spcAft>
              <a:defRPr sz="3200" b="1">
                <a:solidFill>
                  <a:schemeClr val="dk1"/>
                </a:solidFill>
                <a:latin typeface="+mn-lt"/>
                <a:ea typeface="+mn-ea"/>
                <a:cs typeface="+mn-cs"/>
              </a:defRPr>
            </a:lvl2pPr>
            <a:lvl3pPr algn="l" rtl="0" eaLnBrk="1" fontAlgn="base" hangingPunct="1">
              <a:spcBef>
                <a:spcPct val="0"/>
              </a:spcBef>
              <a:spcAft>
                <a:spcPct val="0"/>
              </a:spcAft>
              <a:defRPr sz="3200" b="1">
                <a:solidFill>
                  <a:schemeClr val="dk1"/>
                </a:solidFill>
                <a:latin typeface="+mn-lt"/>
                <a:ea typeface="+mn-ea"/>
                <a:cs typeface="+mn-cs"/>
              </a:defRPr>
            </a:lvl3pPr>
            <a:lvl4pPr algn="l" rtl="0" eaLnBrk="1" fontAlgn="base" hangingPunct="1">
              <a:spcBef>
                <a:spcPct val="0"/>
              </a:spcBef>
              <a:spcAft>
                <a:spcPct val="0"/>
              </a:spcAft>
              <a:defRPr sz="3200" b="1">
                <a:solidFill>
                  <a:schemeClr val="dk1"/>
                </a:solidFill>
                <a:latin typeface="+mn-lt"/>
                <a:ea typeface="+mn-ea"/>
                <a:cs typeface="+mn-cs"/>
              </a:defRPr>
            </a:lvl4pPr>
            <a:lvl5pPr algn="l" rtl="0" eaLnBrk="1" fontAlgn="base" hangingPunct="1">
              <a:spcBef>
                <a:spcPct val="0"/>
              </a:spcBef>
              <a:spcAft>
                <a:spcPct val="0"/>
              </a:spcAft>
              <a:defRPr sz="3200" b="1">
                <a:solidFill>
                  <a:schemeClr val="dk1"/>
                </a:solidFill>
                <a:latin typeface="+mn-lt"/>
                <a:ea typeface="+mn-ea"/>
                <a:cs typeface="+mn-cs"/>
              </a:defRPr>
            </a:lvl5pPr>
            <a:lvl6pPr marL="457200" algn="l" rtl="0" eaLnBrk="1" fontAlgn="base" hangingPunct="1">
              <a:spcBef>
                <a:spcPct val="0"/>
              </a:spcBef>
              <a:spcAft>
                <a:spcPct val="0"/>
              </a:spcAft>
              <a:defRPr sz="3200" b="1">
                <a:solidFill>
                  <a:schemeClr val="dk1"/>
                </a:solidFill>
                <a:latin typeface="+mn-lt"/>
                <a:ea typeface="+mn-ea"/>
                <a:cs typeface="+mn-cs"/>
              </a:defRPr>
            </a:lvl6pPr>
            <a:lvl7pPr marL="914400" algn="l" rtl="0" eaLnBrk="1" fontAlgn="base" hangingPunct="1">
              <a:spcBef>
                <a:spcPct val="0"/>
              </a:spcBef>
              <a:spcAft>
                <a:spcPct val="0"/>
              </a:spcAft>
              <a:defRPr sz="3200" b="1">
                <a:solidFill>
                  <a:schemeClr val="dk1"/>
                </a:solidFill>
                <a:latin typeface="+mn-lt"/>
                <a:ea typeface="+mn-ea"/>
                <a:cs typeface="+mn-cs"/>
              </a:defRPr>
            </a:lvl7pPr>
            <a:lvl8pPr marL="1371600" algn="l" rtl="0" eaLnBrk="1" fontAlgn="base" hangingPunct="1">
              <a:spcBef>
                <a:spcPct val="0"/>
              </a:spcBef>
              <a:spcAft>
                <a:spcPct val="0"/>
              </a:spcAft>
              <a:defRPr sz="3200" b="1">
                <a:solidFill>
                  <a:schemeClr val="dk1"/>
                </a:solidFill>
                <a:latin typeface="+mn-lt"/>
                <a:ea typeface="+mn-ea"/>
                <a:cs typeface="+mn-cs"/>
              </a:defRPr>
            </a:lvl8pPr>
            <a:lvl9pPr marL="1828800" algn="l" rtl="0" eaLnBrk="1" fontAlgn="base" hangingPunct="1">
              <a:spcBef>
                <a:spcPct val="0"/>
              </a:spcBef>
              <a:spcAft>
                <a:spcPct val="0"/>
              </a:spcAft>
              <a:defRPr sz="3200" b="1">
                <a:solidFill>
                  <a:schemeClr val="dk1"/>
                </a:solidFill>
                <a:latin typeface="+mn-lt"/>
                <a:ea typeface="+mn-ea"/>
                <a:cs typeface="+mn-cs"/>
              </a:defRPr>
            </a:lvl9pPr>
          </a:lstStyle>
          <a:p>
            <a:r>
              <a:rPr lang="en-US" altLang="zh-TW" sz="2000" kern="0" dirty="0" smtClean="0"/>
              <a:t>SERVICE – DISTRIBUTION</a:t>
            </a:r>
            <a:endParaRPr lang="zh-TW" altLang="en-US" sz="2000" kern="0" dirty="0"/>
          </a:p>
        </p:txBody>
      </p:sp>
      <p:cxnSp>
        <p:nvCxnSpPr>
          <p:cNvPr id="34" name="Straight Connector 7"/>
          <p:cNvCxnSpPr/>
          <p:nvPr/>
        </p:nvCxnSpPr>
        <p:spPr bwMode="auto">
          <a:xfrm>
            <a:off x="-7773" y="784880"/>
            <a:ext cx="4516894" cy="0"/>
          </a:xfrm>
          <a:prstGeom prst="line">
            <a:avLst/>
          </a:prstGeom>
          <a:solidFill>
            <a:schemeClr val="accent1"/>
          </a:solidFill>
          <a:ln w="762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Straight Connector 7"/>
          <p:cNvCxnSpPr/>
          <p:nvPr/>
        </p:nvCxnSpPr>
        <p:spPr bwMode="auto">
          <a:xfrm>
            <a:off x="-7773" y="272480"/>
            <a:ext cx="4524669" cy="0"/>
          </a:xfrm>
          <a:prstGeom prst="line">
            <a:avLst/>
          </a:prstGeom>
          <a:solidFill>
            <a:schemeClr val="accent1"/>
          </a:solidFill>
          <a:ln w="762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Rectangle 39"/>
          <p:cNvSpPr/>
          <p:nvPr/>
        </p:nvSpPr>
        <p:spPr>
          <a:xfrm>
            <a:off x="476672" y="344488"/>
            <a:ext cx="5997603" cy="400101"/>
          </a:xfrm>
          <a:prstGeom prst="rect">
            <a:avLst/>
          </a:prstGeom>
          <a:noFill/>
        </p:spPr>
        <p:txBody>
          <a:bodyPr wrap="square" lIns="91430" tIns="45716" rIns="91430" bIns="45716">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es-PA" altLang="zh-TW" sz="2000" b="1" cap="all" dirty="0" smtClean="0">
                <a:ln/>
                <a:solidFill>
                  <a:schemeClr val="accent1"/>
                </a:solidFill>
                <a:effectLst>
                  <a:outerShdw blurRad="19685" dist="12700" dir="5400000" algn="tl" rotWithShape="0">
                    <a:schemeClr val="accent1">
                      <a:satMod val="130000"/>
                      <a:alpha val="60000"/>
                    </a:schemeClr>
                  </a:outerShdw>
                </a:effectLst>
              </a:rPr>
              <a:t>Dalebro </a:t>
            </a:r>
            <a:r>
              <a:rPr lang="en-US" altLang="zh-TW" sz="2000" b="1" cap="all" dirty="0" smtClean="0">
                <a:ln/>
                <a:solidFill>
                  <a:schemeClr val="accent1"/>
                </a:solidFill>
                <a:effectLst>
                  <a:outerShdw blurRad="19685" dist="12700" dir="5400000" algn="tl" rotWithShape="0">
                    <a:schemeClr val="accent1">
                      <a:satMod val="130000"/>
                      <a:alpha val="60000"/>
                    </a:schemeClr>
                  </a:outerShdw>
                </a:effectLst>
              </a:rPr>
              <a:t>– Excellent distributor</a:t>
            </a:r>
            <a:endParaRPr lang="es-PA" altLang="zh-TW" sz="2000" b="1" cap="all" dirty="0">
              <a:ln/>
              <a:solidFill>
                <a:schemeClr val="accent1"/>
              </a:solidFill>
              <a:effectLst>
                <a:outerShdw blurRad="19685" dist="12700" dir="5400000" algn="tl" rotWithShape="0">
                  <a:schemeClr val="accent1">
                    <a:satMod val="130000"/>
                    <a:alpha val="60000"/>
                  </a:schemeClr>
                </a:outerShdw>
              </a:effectLst>
            </a:endParaRPr>
          </a:p>
        </p:txBody>
      </p:sp>
      <p:sp>
        <p:nvSpPr>
          <p:cNvPr id="13" name="TextBox 12"/>
          <p:cNvSpPr txBox="1"/>
          <p:nvPr/>
        </p:nvSpPr>
        <p:spPr>
          <a:xfrm>
            <a:off x="-1826943" y="4255375"/>
            <a:ext cx="184666" cy="369332"/>
          </a:xfrm>
          <a:prstGeom prst="rect">
            <a:avLst/>
          </a:prstGeom>
          <a:noFill/>
        </p:spPr>
        <p:txBody>
          <a:bodyPr wrap="none" rtlCol="0">
            <a:spAutoFit/>
          </a:bodyPr>
          <a:lstStyle/>
          <a:p>
            <a:endParaRPr lang="en-US" dirty="0"/>
          </a:p>
        </p:txBody>
      </p:sp>
      <p:grpSp>
        <p:nvGrpSpPr>
          <p:cNvPr id="20" name="Group 19"/>
          <p:cNvGrpSpPr/>
          <p:nvPr/>
        </p:nvGrpSpPr>
        <p:grpSpPr>
          <a:xfrm rot="16200000">
            <a:off x="213188" y="1305140"/>
            <a:ext cx="6431624" cy="8568952"/>
            <a:chOff x="188640" y="1280592"/>
            <a:chExt cx="6431624" cy="8568952"/>
          </a:xfrm>
        </p:grpSpPr>
        <p:grpSp>
          <p:nvGrpSpPr>
            <p:cNvPr id="8" name="Group 7"/>
            <p:cNvGrpSpPr/>
            <p:nvPr/>
          </p:nvGrpSpPr>
          <p:grpSpPr>
            <a:xfrm>
              <a:off x="449288" y="1280592"/>
              <a:ext cx="6170976" cy="7632848"/>
              <a:chOff x="548680" y="1280592"/>
              <a:chExt cx="6170976" cy="7632848"/>
            </a:xfrm>
          </p:grpSpPr>
          <p:sp>
            <p:nvSpPr>
              <p:cNvPr id="3" name="Rectangle 2"/>
              <p:cNvSpPr/>
              <p:nvPr/>
            </p:nvSpPr>
            <p:spPr bwMode="auto">
              <a:xfrm>
                <a:off x="548680" y="2720752"/>
                <a:ext cx="5760640" cy="6192688"/>
              </a:xfrm>
              <a:prstGeom prst="rect">
                <a:avLst/>
              </a:prstGeom>
              <a:solidFill>
                <a:srgbClr val="FFFFFF"/>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42" name="7-Point Star 41"/>
              <p:cNvSpPr/>
              <p:nvPr/>
            </p:nvSpPr>
            <p:spPr bwMode="auto">
              <a:xfrm>
                <a:off x="1116125" y="2972781"/>
                <a:ext cx="1656184" cy="1685471"/>
              </a:xfrm>
              <a:prstGeom prst="star7">
                <a:avLst>
                  <a:gd name="adj" fmla="val 36555"/>
                  <a:gd name="hf" fmla="val 102572"/>
                  <a:gd name="vf" fmla="val 105210"/>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a:endParaRPr lang="es-PA" altLang="zh-TW" sz="1100" dirty="0">
                  <a:solidFill>
                    <a:srgbClr val="FFC000"/>
                  </a:solidFill>
                </a:endParaRPr>
              </a:p>
            </p:txBody>
          </p:sp>
          <p:sp>
            <p:nvSpPr>
              <p:cNvPr id="41" name="7-Point Star 40"/>
              <p:cNvSpPr/>
              <p:nvPr/>
            </p:nvSpPr>
            <p:spPr bwMode="auto">
              <a:xfrm>
                <a:off x="3960440" y="2936776"/>
                <a:ext cx="1728192" cy="1685471"/>
              </a:xfrm>
              <a:prstGeom prst="star7">
                <a:avLst>
                  <a:gd name="adj" fmla="val 36555"/>
                  <a:gd name="hf" fmla="val 102572"/>
                  <a:gd name="vf" fmla="val 105210"/>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a:endParaRPr lang="es-PA" altLang="zh-TW" sz="1100" dirty="0">
                  <a:solidFill>
                    <a:srgbClr val="FFC000"/>
                  </a:solidFill>
                </a:endParaRPr>
              </a:p>
            </p:txBody>
          </p:sp>
          <p:sp>
            <p:nvSpPr>
              <p:cNvPr id="5" name="TextBox 4"/>
              <p:cNvSpPr txBox="1"/>
              <p:nvPr/>
            </p:nvSpPr>
            <p:spPr>
              <a:xfrm>
                <a:off x="4248473" y="3594141"/>
                <a:ext cx="1611936" cy="276999"/>
              </a:xfrm>
              <a:prstGeom prst="rect">
                <a:avLst/>
              </a:prstGeom>
              <a:noFill/>
            </p:spPr>
            <p:txBody>
              <a:bodyPr wrap="square" rtlCol="0">
                <a:spAutoFit/>
              </a:bodyPr>
              <a:lstStyle/>
              <a:p>
                <a:endParaRPr lang="zh-TW" altLang="en-US" sz="1200" dirty="0">
                  <a:solidFill>
                    <a:schemeClr val="bg1"/>
                  </a:solidFill>
                </a:endParaRPr>
              </a:p>
            </p:txBody>
          </p:sp>
          <p:sp>
            <p:nvSpPr>
              <p:cNvPr id="6" name="TextBox 5"/>
              <p:cNvSpPr txBox="1"/>
              <p:nvPr/>
            </p:nvSpPr>
            <p:spPr>
              <a:xfrm>
                <a:off x="4968552" y="1280592"/>
                <a:ext cx="1751104" cy="577081"/>
              </a:xfrm>
              <a:prstGeom prst="rect">
                <a:avLst/>
              </a:prstGeom>
              <a:noFill/>
            </p:spPr>
            <p:txBody>
              <a:bodyPr wrap="square" rtlCol="0">
                <a:spAutoFit/>
              </a:bodyPr>
              <a:lstStyle/>
              <a:p>
                <a:pPr algn="ctr"/>
                <a:r>
                  <a:rPr lang="en-US" altLang="zh-TW" sz="1050" dirty="0" smtClean="0"/>
                  <a:t>We offer customer their own brand and in all kind of forms: </a:t>
                </a:r>
                <a:endParaRPr lang="zh-TW" altLang="en-US" sz="1050" dirty="0"/>
              </a:p>
            </p:txBody>
          </p:sp>
        </p:grpSp>
        <p:sp>
          <p:nvSpPr>
            <p:cNvPr id="36" name="TextBox 35"/>
            <p:cNvSpPr txBox="1"/>
            <p:nvPr/>
          </p:nvSpPr>
          <p:spPr>
            <a:xfrm>
              <a:off x="274772" y="9618720"/>
              <a:ext cx="1051871" cy="230824"/>
            </a:xfrm>
            <a:prstGeom prst="rect">
              <a:avLst/>
            </a:prstGeom>
            <a:noFill/>
          </p:spPr>
          <p:txBody>
            <a:bodyPr wrap="none" lIns="91430" tIns="45716" rIns="91430" bIns="45716" rtlCol="0">
              <a:spAutoFit/>
            </a:bodyPr>
            <a:lstStyle/>
            <a:p>
              <a:r>
                <a:rPr lang="es-PA" altLang="zh-TW" sz="900" dirty="0">
                  <a:solidFill>
                    <a:schemeClr val="bg1"/>
                  </a:solidFill>
                </a:rPr>
                <a:t>www.dalebro.com</a:t>
              </a:r>
              <a:endParaRPr lang="zh-TW" altLang="en-US" sz="900" dirty="0">
                <a:solidFill>
                  <a:schemeClr val="bg1"/>
                </a:solidFill>
              </a:endParaRPr>
            </a:p>
          </p:txBody>
        </p:sp>
        <p:pic>
          <p:nvPicPr>
            <p:cNvPr id="44" name="Picture 43"/>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640" y="9412505"/>
              <a:ext cx="1224136" cy="221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descr="Dollarphotoclub_66245612.jp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12368" y="7113240"/>
              <a:ext cx="1992896" cy="1328598"/>
            </a:xfrm>
            <a:prstGeom prst="rect">
              <a:avLst/>
            </a:prstGeom>
          </p:spPr>
        </p:pic>
        <p:pic>
          <p:nvPicPr>
            <p:cNvPr id="12" name="Picture 11" descr="content.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4744" y="7041232"/>
              <a:ext cx="1872208" cy="1555527"/>
            </a:xfrm>
            <a:prstGeom prst="rect">
              <a:avLst/>
            </a:prstGeom>
          </p:spPr>
        </p:pic>
        <p:pic>
          <p:nvPicPr>
            <p:cNvPr id="18" name="Picture 17" descr="content.jp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80728" y="5241032"/>
              <a:ext cx="2016224" cy="1157640"/>
            </a:xfrm>
            <a:prstGeom prst="rect">
              <a:avLst/>
            </a:prstGeom>
          </p:spPr>
        </p:pic>
        <p:pic>
          <p:nvPicPr>
            <p:cNvPr id="19" name="Picture 18" descr="Dollarphotoclub_59164852.jp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89040" y="5169024"/>
              <a:ext cx="1728192" cy="1463202"/>
            </a:xfrm>
            <a:prstGeom prst="rect">
              <a:avLst/>
            </a:prstGeom>
          </p:spPr>
        </p:pic>
      </p:grpSp>
      <p:sp>
        <p:nvSpPr>
          <p:cNvPr id="46" name="TextBox 45"/>
          <p:cNvSpPr txBox="1"/>
          <p:nvPr/>
        </p:nvSpPr>
        <p:spPr>
          <a:xfrm rot="16200000">
            <a:off x="-2413752" y="4171016"/>
            <a:ext cx="1611936" cy="1015663"/>
          </a:xfrm>
          <a:prstGeom prst="rect">
            <a:avLst/>
          </a:prstGeom>
          <a:noFill/>
        </p:spPr>
        <p:txBody>
          <a:bodyPr wrap="square" rtlCol="0">
            <a:spAutoFit/>
          </a:bodyPr>
          <a:lstStyle/>
          <a:p>
            <a:r>
              <a:rPr lang="es-PA" altLang="zh-TW" sz="1200" b="1" dirty="0" smtClean="0">
                <a:solidFill>
                  <a:srgbClr val="FFC000"/>
                </a:solidFill>
              </a:rPr>
              <a:t>   </a:t>
            </a:r>
            <a:r>
              <a:rPr lang="zh-TW" altLang="en-US" sz="1200" b="1" dirty="0" smtClean="0">
                <a:solidFill>
                  <a:srgbClr val="FFC000"/>
                </a:solidFill>
              </a:rPr>
              <a:t>產品形式</a:t>
            </a:r>
            <a:r>
              <a:rPr lang="es-PA" altLang="zh-TW" sz="1200" b="1" dirty="0" smtClean="0">
                <a:solidFill>
                  <a:srgbClr val="FFC000"/>
                </a:solidFill>
              </a:rPr>
              <a:t>:</a:t>
            </a:r>
          </a:p>
          <a:p>
            <a:pPr algn="ctr"/>
            <a:endParaRPr lang="es-PA" altLang="zh-TW" sz="1200" dirty="0">
              <a:solidFill>
                <a:srgbClr val="FFC000"/>
              </a:solidFill>
            </a:endParaRPr>
          </a:p>
          <a:p>
            <a:pPr marL="171450" indent="-171450">
              <a:buFontTx/>
              <a:buChar char="-"/>
            </a:pPr>
            <a:r>
              <a:rPr lang="es-PA" altLang="zh-TW" sz="1200" dirty="0" smtClean="0">
                <a:solidFill>
                  <a:schemeClr val="bg1"/>
                </a:solidFill>
              </a:rPr>
              <a:t>CBU: </a:t>
            </a:r>
            <a:r>
              <a:rPr lang="zh-TW" altLang="en-US" sz="1200" dirty="0" smtClean="0">
                <a:solidFill>
                  <a:schemeClr val="bg1"/>
                </a:solidFill>
              </a:rPr>
              <a:t>成品</a:t>
            </a:r>
            <a:endParaRPr lang="en-US" altLang="zh-TW" sz="1200" dirty="0" smtClean="0">
              <a:solidFill>
                <a:schemeClr val="bg1"/>
              </a:solidFill>
            </a:endParaRPr>
          </a:p>
          <a:p>
            <a:pPr marL="171450" indent="-171450">
              <a:buFontTx/>
              <a:buChar char="-"/>
            </a:pPr>
            <a:r>
              <a:rPr lang="es-PA" altLang="zh-TW" sz="1200" dirty="0" smtClean="0">
                <a:solidFill>
                  <a:schemeClr val="bg1"/>
                </a:solidFill>
              </a:rPr>
              <a:t>SKD: </a:t>
            </a:r>
            <a:r>
              <a:rPr lang="zh-TW" altLang="en-US" sz="1200" dirty="0" smtClean="0">
                <a:solidFill>
                  <a:schemeClr val="bg1"/>
                </a:solidFill>
              </a:rPr>
              <a:t>半成品</a:t>
            </a:r>
            <a:endParaRPr lang="es-PA" altLang="zh-TW" sz="1200" dirty="0">
              <a:solidFill>
                <a:schemeClr val="bg1"/>
              </a:solidFill>
            </a:endParaRPr>
          </a:p>
          <a:p>
            <a:r>
              <a:rPr lang="es-PA" altLang="zh-TW" sz="1200" dirty="0" smtClean="0">
                <a:solidFill>
                  <a:schemeClr val="bg1"/>
                </a:solidFill>
              </a:rPr>
              <a:t>-    CKD</a:t>
            </a:r>
            <a:r>
              <a:rPr lang="es-PA" altLang="zh-TW" sz="1200" dirty="0" smtClean="0">
                <a:solidFill>
                  <a:schemeClr val="bg1"/>
                </a:solidFill>
              </a:rPr>
              <a:t>:</a:t>
            </a:r>
            <a:endParaRPr lang="zh-TW" altLang="en-US" sz="1200" dirty="0">
              <a:solidFill>
                <a:schemeClr val="bg1"/>
              </a:solidFill>
            </a:endParaRPr>
          </a:p>
        </p:txBody>
      </p:sp>
      <p:sp>
        <p:nvSpPr>
          <p:cNvPr id="21" name="TextBox 20"/>
          <p:cNvSpPr txBox="1"/>
          <p:nvPr/>
        </p:nvSpPr>
        <p:spPr>
          <a:xfrm>
            <a:off x="-1735371" y="6733097"/>
            <a:ext cx="184666" cy="369332"/>
          </a:xfrm>
          <a:prstGeom prst="rect">
            <a:avLst/>
          </a:prstGeom>
          <a:noFill/>
        </p:spPr>
        <p:txBody>
          <a:bodyPr wrap="none" rtlCol="0">
            <a:spAutoFit/>
          </a:bodyPr>
          <a:lstStyle/>
          <a:p>
            <a:endParaRPr lang="en-US" dirty="0"/>
          </a:p>
        </p:txBody>
      </p:sp>
      <p:sp>
        <p:nvSpPr>
          <p:cNvPr id="50" name="TextBox 49"/>
          <p:cNvSpPr txBox="1"/>
          <p:nvPr/>
        </p:nvSpPr>
        <p:spPr>
          <a:xfrm rot="16200000">
            <a:off x="1535803" y="6702182"/>
            <a:ext cx="2607839" cy="261602"/>
          </a:xfrm>
          <a:prstGeom prst="rect">
            <a:avLst/>
          </a:prstGeom>
          <a:noFill/>
        </p:spPr>
        <p:txBody>
          <a:bodyPr wrap="square" lIns="91430" tIns="45716" rIns="91430" bIns="45716" rtlCol="0">
            <a:spAutoFit/>
          </a:bodyPr>
          <a:lstStyle/>
          <a:p>
            <a:r>
              <a:rPr lang="es-PA" altLang="zh-TW" sz="1100" b="1" dirty="0">
                <a:solidFill>
                  <a:schemeClr val="bg1"/>
                </a:solidFill>
              </a:rPr>
              <a:t>Productos de Electrónica de Consumo </a:t>
            </a:r>
            <a:endParaRPr lang="es-PA" altLang="zh-TW" sz="1100" b="1" dirty="0">
              <a:solidFill>
                <a:schemeClr val="bg1"/>
              </a:solidFill>
            </a:endParaRPr>
          </a:p>
        </p:txBody>
      </p:sp>
      <p:sp>
        <p:nvSpPr>
          <p:cNvPr id="51" name="TextBox 50"/>
          <p:cNvSpPr txBox="1"/>
          <p:nvPr/>
        </p:nvSpPr>
        <p:spPr>
          <a:xfrm rot="16200000">
            <a:off x="1313861" y="3800395"/>
            <a:ext cx="3051720" cy="261602"/>
          </a:xfrm>
          <a:prstGeom prst="rect">
            <a:avLst/>
          </a:prstGeom>
          <a:noFill/>
        </p:spPr>
        <p:txBody>
          <a:bodyPr wrap="square" lIns="91430" tIns="45716" rIns="91430" bIns="45716" rtlCol="0">
            <a:spAutoFit/>
          </a:bodyPr>
          <a:lstStyle/>
          <a:p>
            <a:r>
              <a:rPr lang="es-PA" altLang="zh-TW" sz="1100" b="1" dirty="0">
                <a:solidFill>
                  <a:schemeClr val="bg1"/>
                </a:solidFill>
              </a:rPr>
              <a:t>Productos de Energía Limpia y Renovable</a:t>
            </a:r>
            <a:endParaRPr lang="es-PA" altLang="zh-TW" sz="1100" b="1" dirty="0">
              <a:solidFill>
                <a:schemeClr val="bg1"/>
              </a:solidFill>
            </a:endParaRPr>
          </a:p>
        </p:txBody>
      </p:sp>
      <p:sp>
        <p:nvSpPr>
          <p:cNvPr id="52" name="TextBox 51"/>
          <p:cNvSpPr txBox="1"/>
          <p:nvPr/>
        </p:nvSpPr>
        <p:spPr>
          <a:xfrm rot="16200000">
            <a:off x="3255216" y="6494936"/>
            <a:ext cx="2921446" cy="269622"/>
          </a:xfrm>
          <a:prstGeom prst="rect">
            <a:avLst/>
          </a:prstGeom>
          <a:noFill/>
        </p:spPr>
        <p:txBody>
          <a:bodyPr wrap="square" lIns="91430" tIns="45716" rIns="91430" bIns="45716" rtlCol="0">
            <a:spAutoFit/>
          </a:bodyPr>
          <a:lstStyle/>
          <a:p>
            <a:r>
              <a:rPr lang="es-PA" altLang="zh-TW" sz="1100" b="1" dirty="0">
                <a:solidFill>
                  <a:schemeClr val="bg1"/>
                </a:solidFill>
              </a:rPr>
              <a:t>Línea Blanca y Hogar</a:t>
            </a:r>
            <a:endParaRPr lang="es-PA" altLang="zh-TW" sz="1100" b="1" dirty="0">
              <a:solidFill>
                <a:schemeClr val="bg1"/>
              </a:solidFill>
            </a:endParaRPr>
          </a:p>
        </p:txBody>
      </p:sp>
      <p:sp>
        <p:nvSpPr>
          <p:cNvPr id="53" name="TextBox 52"/>
          <p:cNvSpPr txBox="1"/>
          <p:nvPr/>
        </p:nvSpPr>
        <p:spPr>
          <a:xfrm rot="16200000">
            <a:off x="4402621" y="4775477"/>
            <a:ext cx="626637" cy="261602"/>
          </a:xfrm>
          <a:prstGeom prst="rect">
            <a:avLst/>
          </a:prstGeom>
          <a:noFill/>
        </p:spPr>
        <p:txBody>
          <a:bodyPr wrap="square" lIns="91430" tIns="45716" rIns="91430" bIns="45716" rtlCol="0">
            <a:spAutoFit/>
          </a:bodyPr>
          <a:lstStyle/>
          <a:p>
            <a:r>
              <a:rPr lang="es-PA" altLang="zh-TW" sz="1100" b="1" dirty="0">
                <a:solidFill>
                  <a:schemeClr val="bg1"/>
                </a:solidFill>
              </a:rPr>
              <a:t>Otros </a:t>
            </a:r>
            <a:endParaRPr lang="es-PA" altLang="zh-TW" sz="1100" b="1" dirty="0">
              <a:solidFill>
                <a:schemeClr val="bg1"/>
              </a:solidFill>
            </a:endParaRPr>
          </a:p>
        </p:txBody>
      </p:sp>
      <p:sp>
        <p:nvSpPr>
          <p:cNvPr id="56" name="TextBox 55"/>
          <p:cNvSpPr txBox="1"/>
          <p:nvPr/>
        </p:nvSpPr>
        <p:spPr>
          <a:xfrm rot="16200000">
            <a:off x="1020211" y="3833397"/>
            <a:ext cx="1137912" cy="784830"/>
          </a:xfrm>
          <a:prstGeom prst="rect">
            <a:avLst/>
          </a:prstGeom>
          <a:noFill/>
        </p:spPr>
        <p:txBody>
          <a:bodyPr wrap="square" rtlCol="0">
            <a:spAutoFit/>
          </a:bodyPr>
          <a:lstStyle/>
          <a:p>
            <a:pPr algn="ctr"/>
            <a:r>
              <a:rPr lang="es-PA" altLang="zh-TW" sz="900" b="1" dirty="0">
                <a:solidFill>
                  <a:srgbClr val="FFC000"/>
                </a:solidFill>
              </a:rPr>
              <a:t>OEM &amp; </a:t>
            </a:r>
            <a:r>
              <a:rPr lang="es-PA" altLang="zh-TW" sz="900" b="1" dirty="0" smtClean="0">
                <a:solidFill>
                  <a:srgbClr val="FFC000"/>
                </a:solidFill>
              </a:rPr>
              <a:t>ODM:</a:t>
            </a:r>
          </a:p>
          <a:p>
            <a:pPr algn="ctr"/>
            <a:endParaRPr lang="es-PA" altLang="zh-TW" sz="900" dirty="0">
              <a:solidFill>
                <a:schemeClr val="bg1"/>
              </a:solidFill>
            </a:endParaRPr>
          </a:p>
          <a:p>
            <a:r>
              <a:rPr lang="es-PA" altLang="zh-TW" sz="900" dirty="0" smtClean="0">
                <a:solidFill>
                  <a:schemeClr val="bg1"/>
                </a:solidFill>
              </a:rPr>
              <a:t>- Marca </a:t>
            </a:r>
            <a:r>
              <a:rPr lang="es-PA" altLang="zh-TW" sz="900" dirty="0">
                <a:solidFill>
                  <a:schemeClr val="bg1"/>
                </a:solidFill>
              </a:rPr>
              <a:t>del Cliente</a:t>
            </a:r>
          </a:p>
          <a:p>
            <a:r>
              <a:rPr lang="es-PA" altLang="zh-TW" sz="900" dirty="0" smtClean="0">
                <a:solidFill>
                  <a:schemeClr val="bg1"/>
                </a:solidFill>
              </a:rPr>
              <a:t>- Marca </a:t>
            </a:r>
            <a:r>
              <a:rPr lang="es-PA" altLang="zh-TW" sz="900" dirty="0">
                <a:solidFill>
                  <a:schemeClr val="bg1"/>
                </a:solidFill>
              </a:rPr>
              <a:t>Genéricas</a:t>
            </a:r>
          </a:p>
          <a:p>
            <a:endParaRPr lang="zh-TW" altLang="en-US" sz="900" dirty="0">
              <a:solidFill>
                <a:schemeClr val="bg1"/>
              </a:solidFill>
            </a:endParaRPr>
          </a:p>
        </p:txBody>
      </p:sp>
      <p:sp>
        <p:nvSpPr>
          <p:cNvPr id="57" name="TextBox 56"/>
          <p:cNvSpPr txBox="1"/>
          <p:nvPr/>
        </p:nvSpPr>
        <p:spPr>
          <a:xfrm rot="16200000">
            <a:off x="852449" y="6593447"/>
            <a:ext cx="1611936" cy="923330"/>
          </a:xfrm>
          <a:prstGeom prst="rect">
            <a:avLst/>
          </a:prstGeom>
          <a:noFill/>
        </p:spPr>
        <p:txBody>
          <a:bodyPr wrap="square" rtlCol="0">
            <a:spAutoFit/>
          </a:bodyPr>
          <a:lstStyle/>
          <a:p>
            <a:r>
              <a:rPr lang="es-PA" altLang="zh-TW" sz="900" b="1" dirty="0" smtClean="0">
                <a:solidFill>
                  <a:srgbClr val="FFC000"/>
                </a:solidFill>
              </a:rPr>
              <a:t>  Productos </a:t>
            </a:r>
            <a:r>
              <a:rPr lang="es-PA" altLang="zh-TW" sz="900" b="1" dirty="0">
                <a:solidFill>
                  <a:srgbClr val="FFC000"/>
                </a:solidFill>
              </a:rPr>
              <a:t>en Formatos</a:t>
            </a:r>
            <a:r>
              <a:rPr lang="es-PA" altLang="zh-TW" sz="900" b="1" dirty="0" smtClean="0">
                <a:solidFill>
                  <a:srgbClr val="FFC000"/>
                </a:solidFill>
              </a:rPr>
              <a:t>:</a:t>
            </a:r>
          </a:p>
          <a:p>
            <a:pPr algn="ctr"/>
            <a:endParaRPr lang="es-PA" altLang="zh-TW" sz="900" dirty="0">
              <a:solidFill>
                <a:srgbClr val="FFC000"/>
              </a:solidFill>
            </a:endParaRPr>
          </a:p>
          <a:p>
            <a:r>
              <a:rPr lang="es-PA" altLang="zh-TW" sz="900" dirty="0" smtClean="0">
                <a:solidFill>
                  <a:schemeClr val="bg1"/>
                </a:solidFill>
              </a:rPr>
              <a:t>- CBU</a:t>
            </a:r>
            <a:r>
              <a:rPr lang="es-PA" altLang="zh-TW" sz="800" dirty="0" smtClean="0">
                <a:solidFill>
                  <a:schemeClr val="bg1"/>
                </a:solidFill>
              </a:rPr>
              <a:t>: Complete </a:t>
            </a:r>
            <a:r>
              <a:rPr lang="es-PA" altLang="zh-TW" sz="800" dirty="0" err="1">
                <a:solidFill>
                  <a:schemeClr val="bg1"/>
                </a:solidFill>
              </a:rPr>
              <a:t>B</a:t>
            </a:r>
            <a:r>
              <a:rPr lang="es-PA" altLang="zh-TW" sz="800" dirty="0" err="1" smtClean="0">
                <a:solidFill>
                  <a:schemeClr val="bg1"/>
                </a:solidFill>
              </a:rPr>
              <a:t>uilt</a:t>
            </a:r>
            <a:r>
              <a:rPr lang="es-PA" altLang="zh-TW" sz="800" dirty="0" smtClean="0">
                <a:solidFill>
                  <a:schemeClr val="bg1"/>
                </a:solidFill>
              </a:rPr>
              <a:t> </a:t>
            </a:r>
            <a:r>
              <a:rPr lang="es-PA" altLang="zh-TW" sz="800" dirty="0" err="1">
                <a:solidFill>
                  <a:schemeClr val="bg1"/>
                </a:solidFill>
              </a:rPr>
              <a:t>U</a:t>
            </a:r>
            <a:r>
              <a:rPr lang="es-PA" altLang="zh-TW" sz="800" dirty="0" err="1" smtClean="0">
                <a:solidFill>
                  <a:schemeClr val="bg1"/>
                </a:solidFill>
              </a:rPr>
              <a:t>nit</a:t>
            </a:r>
            <a:endParaRPr lang="es-PA" altLang="zh-TW" sz="800" dirty="0">
              <a:solidFill>
                <a:schemeClr val="bg1"/>
              </a:solidFill>
            </a:endParaRPr>
          </a:p>
          <a:p>
            <a:r>
              <a:rPr lang="es-PA" altLang="zh-TW" sz="900" dirty="0" smtClean="0">
                <a:solidFill>
                  <a:schemeClr val="bg1"/>
                </a:solidFill>
              </a:rPr>
              <a:t>- SKD: </a:t>
            </a:r>
            <a:r>
              <a:rPr lang="es-PA" altLang="zh-TW" sz="800" dirty="0" err="1" smtClean="0">
                <a:solidFill>
                  <a:schemeClr val="bg1"/>
                </a:solidFill>
              </a:rPr>
              <a:t>Semi</a:t>
            </a:r>
            <a:r>
              <a:rPr lang="es-PA" altLang="zh-TW" sz="800" dirty="0" err="1">
                <a:solidFill>
                  <a:schemeClr val="bg1"/>
                </a:solidFill>
              </a:rPr>
              <a:t>-</a:t>
            </a:r>
            <a:r>
              <a:rPr lang="es-PA" altLang="zh-TW" sz="800" dirty="0" err="1" smtClean="0">
                <a:solidFill>
                  <a:schemeClr val="bg1"/>
                </a:solidFill>
              </a:rPr>
              <a:t>Knocked</a:t>
            </a:r>
            <a:r>
              <a:rPr lang="es-PA" altLang="zh-TW" sz="800" dirty="0" smtClean="0">
                <a:solidFill>
                  <a:schemeClr val="bg1"/>
                </a:solidFill>
              </a:rPr>
              <a:t> </a:t>
            </a:r>
            <a:r>
              <a:rPr lang="es-PA" altLang="zh-TW" sz="800" dirty="0">
                <a:solidFill>
                  <a:schemeClr val="bg1"/>
                </a:solidFill>
              </a:rPr>
              <a:t>D</a:t>
            </a:r>
            <a:r>
              <a:rPr lang="es-PA" altLang="zh-TW" sz="800" dirty="0" smtClean="0">
                <a:solidFill>
                  <a:schemeClr val="bg1"/>
                </a:solidFill>
              </a:rPr>
              <a:t>own</a:t>
            </a:r>
            <a:endParaRPr lang="es-PA" altLang="zh-TW" sz="800" dirty="0">
              <a:solidFill>
                <a:schemeClr val="bg1"/>
              </a:solidFill>
            </a:endParaRPr>
          </a:p>
          <a:p>
            <a:r>
              <a:rPr lang="es-PA" altLang="zh-TW" sz="900" dirty="0" smtClean="0">
                <a:solidFill>
                  <a:schemeClr val="bg1"/>
                </a:solidFill>
              </a:rPr>
              <a:t>- CKD: </a:t>
            </a:r>
            <a:r>
              <a:rPr lang="es-PA" altLang="zh-TW" sz="800" dirty="0" smtClean="0">
                <a:solidFill>
                  <a:schemeClr val="bg1"/>
                </a:solidFill>
              </a:rPr>
              <a:t>Complete-</a:t>
            </a:r>
            <a:r>
              <a:rPr lang="es-PA" altLang="zh-TW" sz="800" dirty="0" err="1" smtClean="0">
                <a:solidFill>
                  <a:schemeClr val="bg1"/>
                </a:solidFill>
              </a:rPr>
              <a:t>Knocked</a:t>
            </a:r>
            <a:r>
              <a:rPr lang="es-PA" altLang="zh-TW" sz="800" dirty="0" smtClean="0">
                <a:solidFill>
                  <a:schemeClr val="bg1"/>
                </a:solidFill>
              </a:rPr>
              <a:t> </a:t>
            </a:r>
            <a:r>
              <a:rPr lang="es-PA" altLang="zh-TW" sz="800" dirty="0">
                <a:solidFill>
                  <a:schemeClr val="bg1"/>
                </a:solidFill>
              </a:rPr>
              <a:t>D</a:t>
            </a:r>
            <a:r>
              <a:rPr lang="es-PA" altLang="zh-TW" sz="800" dirty="0" smtClean="0">
                <a:solidFill>
                  <a:schemeClr val="bg1"/>
                </a:solidFill>
              </a:rPr>
              <a:t>own</a:t>
            </a:r>
            <a:endParaRPr lang="es-PA" altLang="zh-TW" sz="800" dirty="0">
              <a:solidFill>
                <a:schemeClr val="bg1"/>
              </a:solidFill>
            </a:endParaRPr>
          </a:p>
          <a:p>
            <a:endParaRPr lang="zh-TW" altLang="en-US" sz="900" dirty="0">
              <a:solidFill>
                <a:schemeClr val="bg1"/>
              </a:solidFill>
            </a:endParaRPr>
          </a:p>
        </p:txBody>
      </p:sp>
    </p:spTree>
    <p:extLst>
      <p:ext uri="{BB962C8B-B14F-4D97-AF65-F5344CB8AC3E}">
        <p14:creationId xmlns:p14="http://schemas.microsoft.com/office/powerpoint/2010/main" val="313966352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4664" y="1568624"/>
            <a:ext cx="6046402" cy="1446542"/>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lIns="91430" tIns="45716" rIns="91430" bIns="45716" rtlCol="0">
            <a:spAutoFit/>
          </a:bodyPr>
          <a:lstStyle/>
          <a:p>
            <a:r>
              <a:rPr lang="en-US" altLang="zh-TW" sz="1100" kern="0" dirty="0">
                <a:solidFill>
                  <a:schemeClr val="tx1"/>
                </a:solidFill>
              </a:rPr>
              <a:t>"Turnkey </a:t>
            </a:r>
            <a:r>
              <a:rPr lang="en-US" altLang="zh-TW" sz="1100" kern="0" dirty="0" smtClean="0">
                <a:solidFill>
                  <a:schemeClr val="tx1"/>
                </a:solidFill>
              </a:rPr>
              <a:t>Solutions" </a:t>
            </a:r>
            <a:r>
              <a:rPr lang="en-US" altLang="zh-TW" sz="1100" kern="0" dirty="0">
                <a:solidFill>
                  <a:schemeClr val="tx1"/>
                </a:solidFill>
              </a:rPr>
              <a:t>- </a:t>
            </a:r>
            <a:r>
              <a:rPr lang="en-US" altLang="zh-TW" sz="1100" kern="0" dirty="0" smtClean="0">
                <a:solidFill>
                  <a:schemeClr val="tx1"/>
                </a:solidFill>
              </a:rPr>
              <a:t> </a:t>
            </a:r>
            <a:r>
              <a:rPr lang="en-US" altLang="zh-TW" sz="1100" kern="0" dirty="0">
                <a:solidFill>
                  <a:schemeClr val="tx1"/>
                </a:solidFill>
              </a:rPr>
              <a:t>are engineering </a:t>
            </a:r>
            <a:r>
              <a:rPr lang="en-US" altLang="zh-TW" sz="1100" kern="0" dirty="0" smtClean="0">
                <a:solidFill>
                  <a:schemeClr val="tx1"/>
                </a:solidFill>
              </a:rPr>
              <a:t>projects </a:t>
            </a:r>
            <a:r>
              <a:rPr lang="en-US" altLang="zh-TW" sz="1100" kern="0" dirty="0">
                <a:solidFill>
                  <a:schemeClr val="tx1"/>
                </a:solidFill>
              </a:rPr>
              <a:t>that can be designed, produced and adjusted to </a:t>
            </a:r>
            <a:r>
              <a:rPr lang="en-US" altLang="zh-TW" sz="1100" kern="0" dirty="0" smtClean="0">
                <a:solidFill>
                  <a:schemeClr val="tx1"/>
                </a:solidFill>
              </a:rPr>
              <a:t>fit customers requirements  so it can be used immediately after the delivery. </a:t>
            </a:r>
            <a:r>
              <a:rPr lang="en-US" altLang="zh-TW" sz="1100" kern="0" dirty="0">
                <a:solidFill>
                  <a:schemeClr val="tx1"/>
                </a:solidFill>
              </a:rPr>
              <a:t>Through the </a:t>
            </a:r>
            <a:r>
              <a:rPr lang="en-US" altLang="zh-TW" sz="1100" kern="0" dirty="0" smtClean="0">
                <a:solidFill>
                  <a:schemeClr val="tx1"/>
                </a:solidFill>
              </a:rPr>
              <a:t>years, </a:t>
            </a:r>
            <a:r>
              <a:rPr lang="en-US" altLang="zh-TW" sz="1100" kern="0" dirty="0">
                <a:solidFill>
                  <a:schemeClr val="tx1"/>
                </a:solidFill>
              </a:rPr>
              <a:t>Dalebro has accumulated </a:t>
            </a:r>
            <a:r>
              <a:rPr lang="en-US" altLang="zh-TW" sz="1100" kern="0" dirty="0" smtClean="0">
                <a:solidFill>
                  <a:schemeClr val="tx1"/>
                </a:solidFill>
              </a:rPr>
              <a:t>the </a:t>
            </a:r>
            <a:r>
              <a:rPr lang="en-US" altLang="zh-TW" sz="1100" kern="0" dirty="0">
                <a:solidFill>
                  <a:schemeClr val="tx1"/>
                </a:solidFill>
              </a:rPr>
              <a:t>knowledge, experience and resources in different areas to provide </a:t>
            </a:r>
            <a:r>
              <a:rPr lang="en-US" altLang="zh-TW" sz="1100" kern="0" dirty="0" smtClean="0">
                <a:solidFill>
                  <a:schemeClr val="tx1"/>
                </a:solidFill>
              </a:rPr>
              <a:t>consulting services to </a:t>
            </a:r>
            <a:r>
              <a:rPr lang="en-US" altLang="zh-TW" sz="1100" kern="0" dirty="0">
                <a:solidFill>
                  <a:schemeClr val="tx1"/>
                </a:solidFill>
              </a:rPr>
              <a:t>our </a:t>
            </a:r>
            <a:r>
              <a:rPr lang="en-US" altLang="zh-TW" sz="1100" kern="0" dirty="0" smtClean="0">
                <a:solidFill>
                  <a:schemeClr val="tx1"/>
                </a:solidFill>
              </a:rPr>
              <a:t>customers </a:t>
            </a:r>
            <a:r>
              <a:rPr lang="en-US" altLang="zh-TW" sz="1100" kern="0" dirty="0">
                <a:solidFill>
                  <a:schemeClr val="tx1"/>
                </a:solidFill>
              </a:rPr>
              <a:t>in the implementation of new technologies and production methods in their countries. We assist our </a:t>
            </a:r>
            <a:r>
              <a:rPr lang="en-US" altLang="zh-TW" sz="1100" kern="0" dirty="0" smtClean="0">
                <a:solidFill>
                  <a:schemeClr val="tx1"/>
                </a:solidFill>
              </a:rPr>
              <a:t>customers with </a:t>
            </a:r>
            <a:r>
              <a:rPr lang="en-US" altLang="zh-TW" sz="1100" kern="0" dirty="0">
                <a:solidFill>
                  <a:schemeClr val="tx1"/>
                </a:solidFill>
              </a:rPr>
              <a:t>the transfer of knowledge, the "know-how" to enable production in the shortest </a:t>
            </a:r>
            <a:r>
              <a:rPr lang="en-US" altLang="zh-TW" sz="1100" kern="0" dirty="0" smtClean="0">
                <a:solidFill>
                  <a:schemeClr val="tx1"/>
                </a:solidFill>
              </a:rPr>
              <a:t>time possible and </a:t>
            </a:r>
            <a:r>
              <a:rPr lang="en-US" altLang="zh-TW" sz="1100" kern="0" dirty="0">
                <a:solidFill>
                  <a:schemeClr val="tx1"/>
                </a:solidFill>
              </a:rPr>
              <a:t>more efficiently. </a:t>
            </a:r>
          </a:p>
          <a:p>
            <a:endParaRPr lang="en-US" altLang="zh-TW" sz="1100" kern="0" dirty="0">
              <a:solidFill>
                <a:schemeClr val="tx1"/>
              </a:solidFill>
            </a:endParaRPr>
          </a:p>
          <a:p>
            <a:r>
              <a:rPr lang="en-US" altLang="zh-TW" sz="1100" kern="0" dirty="0">
                <a:solidFill>
                  <a:schemeClr val="tx1"/>
                </a:solidFill>
              </a:rPr>
              <a:t>Successful cases implemented by Dalebro:</a:t>
            </a:r>
          </a:p>
        </p:txBody>
      </p:sp>
      <p:sp>
        <p:nvSpPr>
          <p:cNvPr id="10" name="TextBox 9"/>
          <p:cNvSpPr txBox="1"/>
          <p:nvPr/>
        </p:nvSpPr>
        <p:spPr>
          <a:xfrm>
            <a:off x="836712" y="3008784"/>
            <a:ext cx="4548158" cy="261602"/>
          </a:xfrm>
          <a:prstGeom prst="rect">
            <a:avLst/>
          </a:prstGeom>
          <a:noFill/>
        </p:spPr>
        <p:txBody>
          <a:bodyPr wrap="square" lIns="91430" tIns="45716" rIns="91430" bIns="45716" rtlCol="0">
            <a:spAutoFit/>
          </a:bodyPr>
          <a:lstStyle/>
          <a:p>
            <a:pPr marL="171450" indent="-171450">
              <a:buFont typeface="Wingdings" panose="05000000000000000000" pitchFamily="2" charset="2"/>
              <a:buChar char="u"/>
            </a:pPr>
            <a:r>
              <a:rPr lang="en-US" altLang="zh-TW" sz="1100" b="1" dirty="0" smtClean="0">
                <a:solidFill>
                  <a:srgbClr val="FFC000"/>
                </a:solidFill>
              </a:rPr>
              <a:t>Production line for solar panels in Argentina</a:t>
            </a:r>
            <a:endParaRPr lang="en-US" altLang="zh-TW" sz="1100" b="1" dirty="0">
              <a:solidFill>
                <a:srgbClr val="FFC000"/>
              </a:solidFill>
            </a:endParaRPr>
          </a:p>
        </p:txBody>
      </p:sp>
      <p:sp>
        <p:nvSpPr>
          <p:cNvPr id="40" name="TextBox 39"/>
          <p:cNvSpPr txBox="1"/>
          <p:nvPr/>
        </p:nvSpPr>
        <p:spPr>
          <a:xfrm>
            <a:off x="1196752" y="2792760"/>
            <a:ext cx="4548158" cy="269622"/>
          </a:xfrm>
          <a:prstGeom prst="rect">
            <a:avLst/>
          </a:prstGeom>
          <a:noFill/>
        </p:spPr>
        <p:txBody>
          <a:bodyPr wrap="square" lIns="91430" tIns="45716" rIns="91430" bIns="45716" rtlCol="0">
            <a:spAutoFit/>
          </a:bodyPr>
          <a:lstStyle/>
          <a:p>
            <a:pPr marL="171450" indent="-171450">
              <a:buFont typeface="Wingdings" panose="05000000000000000000" pitchFamily="2" charset="2"/>
              <a:buChar char="u"/>
            </a:pPr>
            <a:r>
              <a:rPr lang="en-US" altLang="zh-TW" sz="1100" b="1" dirty="0" smtClean="0">
                <a:solidFill>
                  <a:srgbClr val="FFC000"/>
                </a:solidFill>
              </a:rPr>
              <a:t>Production line for bicycle inner tube in Argentina</a:t>
            </a:r>
            <a:endParaRPr lang="en-US" altLang="zh-TW" sz="1100" b="1" dirty="0">
              <a:solidFill>
                <a:srgbClr val="FFC000"/>
              </a:solidFill>
            </a:endParaRPr>
          </a:p>
        </p:txBody>
      </p:sp>
      <p:sp>
        <p:nvSpPr>
          <p:cNvPr id="41" name="TextBox 40"/>
          <p:cNvSpPr txBox="1"/>
          <p:nvPr/>
        </p:nvSpPr>
        <p:spPr>
          <a:xfrm>
            <a:off x="1268760" y="3296816"/>
            <a:ext cx="3270138" cy="269622"/>
          </a:xfrm>
          <a:prstGeom prst="rect">
            <a:avLst/>
          </a:prstGeom>
          <a:noFill/>
        </p:spPr>
        <p:txBody>
          <a:bodyPr wrap="square" lIns="91430" tIns="45716" rIns="91430" bIns="45716" rtlCol="0">
            <a:spAutoFit/>
          </a:bodyPr>
          <a:lstStyle/>
          <a:p>
            <a:pPr marL="171450" indent="-171450">
              <a:buFont typeface="Wingdings" panose="05000000000000000000" pitchFamily="2" charset="2"/>
              <a:buChar char="u"/>
            </a:pPr>
            <a:r>
              <a:rPr lang="en-US" altLang="zh-TW" sz="1100" b="1" dirty="0" smtClean="0">
                <a:solidFill>
                  <a:srgbClr val="FFC000"/>
                </a:solidFill>
              </a:rPr>
              <a:t>Production line for LED  lights in  Brazil</a:t>
            </a:r>
            <a:endParaRPr lang="en-US" altLang="zh-TW" sz="1100" b="1" dirty="0">
              <a:solidFill>
                <a:srgbClr val="FFC000"/>
              </a:solidFill>
            </a:endParaRPr>
          </a:p>
        </p:txBody>
      </p:sp>
      <p:sp>
        <p:nvSpPr>
          <p:cNvPr id="49" name="TextBox 48"/>
          <p:cNvSpPr txBox="1"/>
          <p:nvPr/>
        </p:nvSpPr>
        <p:spPr>
          <a:xfrm>
            <a:off x="980728" y="2648744"/>
            <a:ext cx="4748310" cy="261602"/>
          </a:xfrm>
          <a:prstGeom prst="rect">
            <a:avLst/>
          </a:prstGeom>
          <a:noFill/>
        </p:spPr>
        <p:txBody>
          <a:bodyPr wrap="square" lIns="91430" tIns="45716" rIns="91430" bIns="45716" rtlCol="0">
            <a:spAutoFit/>
          </a:bodyPr>
          <a:lstStyle/>
          <a:p>
            <a:pPr marL="171450" indent="-171450">
              <a:buFont typeface="Wingdings" panose="05000000000000000000" pitchFamily="2" charset="2"/>
              <a:buChar char="u"/>
            </a:pPr>
            <a:r>
              <a:rPr lang="en-US" altLang="zh-TW" sz="1100" b="1" dirty="0" smtClean="0">
                <a:solidFill>
                  <a:srgbClr val="FFC000"/>
                </a:solidFill>
              </a:rPr>
              <a:t>Assembly line for PC &amp; notebooks in Mexico </a:t>
            </a:r>
            <a:endParaRPr lang="en-US" altLang="zh-TW" sz="1100" b="1" dirty="0">
              <a:solidFill>
                <a:srgbClr val="FFC000"/>
              </a:solidFill>
            </a:endParaRPr>
          </a:p>
        </p:txBody>
      </p:sp>
      <p:sp>
        <p:nvSpPr>
          <p:cNvPr id="64" name="TextBox 63"/>
          <p:cNvSpPr txBox="1"/>
          <p:nvPr/>
        </p:nvSpPr>
        <p:spPr>
          <a:xfrm>
            <a:off x="5531356" y="9618720"/>
            <a:ext cx="1051871" cy="230824"/>
          </a:xfrm>
          <a:prstGeom prst="rect">
            <a:avLst/>
          </a:prstGeom>
          <a:noFill/>
        </p:spPr>
        <p:txBody>
          <a:bodyPr wrap="none" lIns="91430" tIns="45716" rIns="91430" bIns="45716" rtlCol="0">
            <a:spAutoFit/>
          </a:bodyPr>
          <a:lstStyle/>
          <a:p>
            <a:r>
              <a:rPr lang="es-PA" altLang="zh-TW" sz="900" dirty="0">
                <a:solidFill>
                  <a:schemeClr val="bg1"/>
                </a:solidFill>
              </a:rPr>
              <a:t>www.dalebro.com</a:t>
            </a:r>
            <a:endParaRPr lang="zh-TW" altLang="en-US" sz="900" dirty="0">
              <a:solidFill>
                <a:schemeClr val="bg1"/>
              </a:solidFill>
            </a:endParaRPr>
          </a:p>
        </p:txBody>
      </p:sp>
      <p:pic>
        <p:nvPicPr>
          <p:cNvPr id="65" name="Picture 64"/>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45224" y="9412505"/>
            <a:ext cx="1224136" cy="221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Title 1"/>
          <p:cNvSpPr txBox="1">
            <a:spLocks/>
          </p:cNvSpPr>
          <p:nvPr/>
        </p:nvSpPr>
        <p:spPr bwMode="auto">
          <a:xfrm>
            <a:off x="2348880" y="284879"/>
            <a:ext cx="4509120" cy="455654"/>
          </a:xfrm>
          <a:prstGeom prst="rect">
            <a:avLst/>
          </a:prstGeom>
          <a:ln w="9525">
            <a:solidFill>
              <a:schemeClr val="tx1"/>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2066" tIns="46033" rIns="92066" bIns="46033" numCol="1" anchor="ctr" anchorCtr="0" compatLnSpc="1">
            <a:prstTxWarp prst="textNoShape">
              <a:avLst/>
            </a:prstTxWarp>
          </a:bodyPr>
          <a:lstStyle>
            <a:lvl1pPr algn="l" rtl="0" eaLnBrk="1" fontAlgn="base" hangingPunct="1">
              <a:spcBef>
                <a:spcPct val="0"/>
              </a:spcBef>
              <a:spcAft>
                <a:spcPct val="0"/>
              </a:spcAft>
              <a:defRPr sz="3200" b="1">
                <a:solidFill>
                  <a:schemeClr val="dk1"/>
                </a:solidFill>
                <a:latin typeface="+mn-lt"/>
                <a:ea typeface="+mn-ea"/>
                <a:cs typeface="+mn-cs"/>
              </a:defRPr>
            </a:lvl1pPr>
            <a:lvl2pPr algn="l" rtl="0" eaLnBrk="1" fontAlgn="base" hangingPunct="1">
              <a:spcBef>
                <a:spcPct val="0"/>
              </a:spcBef>
              <a:spcAft>
                <a:spcPct val="0"/>
              </a:spcAft>
              <a:defRPr sz="3200" b="1">
                <a:solidFill>
                  <a:schemeClr val="dk1"/>
                </a:solidFill>
                <a:latin typeface="+mn-lt"/>
                <a:ea typeface="+mn-ea"/>
                <a:cs typeface="+mn-cs"/>
              </a:defRPr>
            </a:lvl2pPr>
            <a:lvl3pPr algn="l" rtl="0" eaLnBrk="1" fontAlgn="base" hangingPunct="1">
              <a:spcBef>
                <a:spcPct val="0"/>
              </a:spcBef>
              <a:spcAft>
                <a:spcPct val="0"/>
              </a:spcAft>
              <a:defRPr sz="3200" b="1">
                <a:solidFill>
                  <a:schemeClr val="dk1"/>
                </a:solidFill>
                <a:latin typeface="+mn-lt"/>
                <a:ea typeface="+mn-ea"/>
                <a:cs typeface="+mn-cs"/>
              </a:defRPr>
            </a:lvl3pPr>
            <a:lvl4pPr algn="l" rtl="0" eaLnBrk="1" fontAlgn="base" hangingPunct="1">
              <a:spcBef>
                <a:spcPct val="0"/>
              </a:spcBef>
              <a:spcAft>
                <a:spcPct val="0"/>
              </a:spcAft>
              <a:defRPr sz="3200" b="1">
                <a:solidFill>
                  <a:schemeClr val="dk1"/>
                </a:solidFill>
                <a:latin typeface="+mn-lt"/>
                <a:ea typeface="+mn-ea"/>
                <a:cs typeface="+mn-cs"/>
              </a:defRPr>
            </a:lvl4pPr>
            <a:lvl5pPr algn="l" rtl="0" eaLnBrk="1" fontAlgn="base" hangingPunct="1">
              <a:spcBef>
                <a:spcPct val="0"/>
              </a:spcBef>
              <a:spcAft>
                <a:spcPct val="0"/>
              </a:spcAft>
              <a:defRPr sz="3200" b="1">
                <a:solidFill>
                  <a:schemeClr val="dk1"/>
                </a:solidFill>
                <a:latin typeface="+mn-lt"/>
                <a:ea typeface="+mn-ea"/>
                <a:cs typeface="+mn-cs"/>
              </a:defRPr>
            </a:lvl5pPr>
            <a:lvl6pPr marL="457200" algn="l" rtl="0" eaLnBrk="1" fontAlgn="base" hangingPunct="1">
              <a:spcBef>
                <a:spcPct val="0"/>
              </a:spcBef>
              <a:spcAft>
                <a:spcPct val="0"/>
              </a:spcAft>
              <a:defRPr sz="3200" b="1">
                <a:solidFill>
                  <a:schemeClr val="dk1"/>
                </a:solidFill>
                <a:latin typeface="+mn-lt"/>
                <a:ea typeface="+mn-ea"/>
                <a:cs typeface="+mn-cs"/>
              </a:defRPr>
            </a:lvl6pPr>
            <a:lvl7pPr marL="914400" algn="l" rtl="0" eaLnBrk="1" fontAlgn="base" hangingPunct="1">
              <a:spcBef>
                <a:spcPct val="0"/>
              </a:spcBef>
              <a:spcAft>
                <a:spcPct val="0"/>
              </a:spcAft>
              <a:defRPr sz="3200" b="1">
                <a:solidFill>
                  <a:schemeClr val="dk1"/>
                </a:solidFill>
                <a:latin typeface="+mn-lt"/>
                <a:ea typeface="+mn-ea"/>
                <a:cs typeface="+mn-cs"/>
              </a:defRPr>
            </a:lvl7pPr>
            <a:lvl8pPr marL="1371600" algn="l" rtl="0" eaLnBrk="1" fontAlgn="base" hangingPunct="1">
              <a:spcBef>
                <a:spcPct val="0"/>
              </a:spcBef>
              <a:spcAft>
                <a:spcPct val="0"/>
              </a:spcAft>
              <a:defRPr sz="3200" b="1">
                <a:solidFill>
                  <a:schemeClr val="dk1"/>
                </a:solidFill>
                <a:latin typeface="+mn-lt"/>
                <a:ea typeface="+mn-ea"/>
                <a:cs typeface="+mn-cs"/>
              </a:defRPr>
            </a:lvl8pPr>
            <a:lvl9pPr marL="1828800" algn="l" rtl="0" eaLnBrk="1" fontAlgn="base" hangingPunct="1">
              <a:spcBef>
                <a:spcPct val="0"/>
              </a:spcBef>
              <a:spcAft>
                <a:spcPct val="0"/>
              </a:spcAft>
              <a:defRPr sz="3200" b="1">
                <a:solidFill>
                  <a:schemeClr val="dk1"/>
                </a:solidFill>
                <a:latin typeface="+mn-lt"/>
                <a:ea typeface="+mn-ea"/>
                <a:cs typeface="+mn-cs"/>
              </a:defRPr>
            </a:lvl9pPr>
          </a:lstStyle>
          <a:p>
            <a:r>
              <a:rPr lang="en-US" altLang="zh-TW" sz="2000" kern="0" dirty="0" smtClean="0"/>
              <a:t>SERVICE </a:t>
            </a:r>
            <a:r>
              <a:rPr lang="en-US" altLang="zh-TW" sz="2000" kern="0" dirty="0"/>
              <a:t>– </a:t>
            </a:r>
            <a:r>
              <a:rPr lang="en-US" altLang="zh-TW" sz="2000" kern="0" dirty="0" smtClean="0"/>
              <a:t>CONSULTING </a:t>
            </a:r>
            <a:endParaRPr lang="zh-TW" altLang="en-US" sz="2000" kern="0" dirty="0"/>
          </a:p>
        </p:txBody>
      </p:sp>
      <p:cxnSp>
        <p:nvCxnSpPr>
          <p:cNvPr id="54" name="Straight Connector 7"/>
          <p:cNvCxnSpPr/>
          <p:nvPr/>
        </p:nvCxnSpPr>
        <p:spPr bwMode="auto">
          <a:xfrm>
            <a:off x="2341106" y="784880"/>
            <a:ext cx="4516894" cy="0"/>
          </a:xfrm>
          <a:prstGeom prst="line">
            <a:avLst/>
          </a:prstGeom>
          <a:solidFill>
            <a:schemeClr val="accent1"/>
          </a:solidFill>
          <a:ln w="762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Straight Connector 7"/>
          <p:cNvCxnSpPr/>
          <p:nvPr/>
        </p:nvCxnSpPr>
        <p:spPr bwMode="auto">
          <a:xfrm>
            <a:off x="2341106" y="272480"/>
            <a:ext cx="4524669" cy="0"/>
          </a:xfrm>
          <a:prstGeom prst="line">
            <a:avLst/>
          </a:prstGeom>
          <a:solidFill>
            <a:schemeClr val="accent1"/>
          </a:solidFill>
          <a:ln w="762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 name="Rectangle 57"/>
          <p:cNvSpPr/>
          <p:nvPr/>
        </p:nvSpPr>
        <p:spPr>
          <a:xfrm>
            <a:off x="387827" y="1208584"/>
            <a:ext cx="5997603" cy="400101"/>
          </a:xfrm>
          <a:prstGeom prst="rect">
            <a:avLst/>
          </a:prstGeom>
          <a:noFill/>
        </p:spPr>
        <p:txBody>
          <a:bodyPr wrap="square" lIns="91430" tIns="45716" rIns="91430" bIns="45716">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es-PA" altLang="zh-TW" sz="2000" b="1" cap="all" dirty="0" smtClean="0">
                <a:ln/>
                <a:solidFill>
                  <a:schemeClr val="accent1"/>
                </a:solidFill>
                <a:effectLst>
                  <a:outerShdw blurRad="19685" dist="12700" dir="5400000" algn="tl" rotWithShape="0">
                    <a:schemeClr val="accent1">
                      <a:satMod val="130000"/>
                      <a:alpha val="60000"/>
                    </a:schemeClr>
                  </a:outerShdw>
                </a:effectLst>
              </a:rPr>
              <a:t>Dalebro </a:t>
            </a:r>
            <a:r>
              <a:rPr lang="en-US" altLang="zh-TW" sz="2000" b="1" cap="all" dirty="0" smtClean="0">
                <a:ln/>
                <a:solidFill>
                  <a:schemeClr val="accent1"/>
                </a:solidFill>
                <a:effectLst>
                  <a:outerShdw blurRad="19685" dist="12700" dir="5400000" algn="tl" rotWithShape="0">
                    <a:schemeClr val="accent1">
                      <a:satMod val="130000"/>
                      <a:alpha val="60000"/>
                    </a:schemeClr>
                  </a:outerShdw>
                </a:effectLst>
              </a:rPr>
              <a:t>–</a:t>
            </a:r>
            <a:r>
              <a:rPr lang="en-US" altLang="zh-TW" sz="2000" b="1" cap="all" dirty="0">
                <a:ln/>
                <a:solidFill>
                  <a:schemeClr val="accent1"/>
                </a:solidFill>
                <a:effectLst>
                  <a:outerShdw blurRad="19685" dist="12700" dir="5400000" algn="tl" rotWithShape="0">
                    <a:schemeClr val="accent1">
                      <a:satMod val="130000"/>
                      <a:alpha val="60000"/>
                    </a:schemeClr>
                  </a:outerShdw>
                </a:effectLst>
              </a:rPr>
              <a:t> </a:t>
            </a:r>
            <a:r>
              <a:rPr lang="en-US" altLang="zh-TW" sz="2000" b="1" cap="all" dirty="0" smtClean="0">
                <a:ln/>
                <a:solidFill>
                  <a:schemeClr val="accent1"/>
                </a:solidFill>
                <a:effectLst>
                  <a:outerShdw blurRad="19685" dist="12700" dir="5400000" algn="tl" rotWithShape="0">
                    <a:schemeClr val="accent1">
                      <a:satMod val="130000"/>
                      <a:alpha val="60000"/>
                    </a:schemeClr>
                  </a:outerShdw>
                </a:effectLst>
              </a:rPr>
              <a:t>turnkey solutions specialist </a:t>
            </a:r>
            <a:r>
              <a:rPr lang="es-PA" altLang="zh-TW" sz="2000" b="1" cap="all" dirty="0" smtClean="0">
                <a:ln/>
                <a:solidFill>
                  <a:schemeClr val="accent1"/>
                </a:solidFill>
                <a:effectLst>
                  <a:outerShdw blurRad="19685" dist="12700" dir="5400000" algn="tl" rotWithShape="0">
                    <a:schemeClr val="accent1">
                      <a:satMod val="130000"/>
                      <a:alpha val="60000"/>
                    </a:schemeClr>
                  </a:outerShdw>
                </a:effectLst>
              </a:rPr>
              <a:t> </a:t>
            </a:r>
            <a:endParaRPr lang="zh-TW" altLang="en-US" sz="2000" b="1" cap="all" dirty="0">
              <a:ln/>
              <a:solidFill>
                <a:schemeClr val="accent1"/>
              </a:solidFill>
              <a:effectLst>
                <a:outerShdw blurRad="19685" dist="12700" dir="5400000" algn="tl" rotWithShape="0">
                  <a:schemeClr val="accent1">
                    <a:satMod val="130000"/>
                    <a:alpha val="60000"/>
                  </a:schemeClr>
                </a:outerShdw>
              </a:effectLst>
            </a:endParaRPr>
          </a:p>
        </p:txBody>
      </p:sp>
      <p:grpSp>
        <p:nvGrpSpPr>
          <p:cNvPr id="8" name="Group 7"/>
          <p:cNvGrpSpPr/>
          <p:nvPr/>
        </p:nvGrpSpPr>
        <p:grpSpPr>
          <a:xfrm rot="16200000">
            <a:off x="836712" y="3296816"/>
            <a:ext cx="5184576" cy="5688632"/>
            <a:chOff x="836712" y="3296816"/>
            <a:chExt cx="5184576" cy="5688632"/>
          </a:xfrm>
        </p:grpSpPr>
        <p:sp>
          <p:nvSpPr>
            <p:cNvPr id="5" name="Rectangle 4"/>
            <p:cNvSpPr/>
            <p:nvPr/>
          </p:nvSpPr>
          <p:spPr bwMode="auto">
            <a:xfrm>
              <a:off x="836712" y="3296816"/>
              <a:ext cx="5184576" cy="5688632"/>
            </a:xfrm>
            <a:prstGeom prst="rect">
              <a:avLst/>
            </a:prstGeom>
            <a:solidFill>
              <a:srgbClr val="FFFFFF"/>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50" name="7-Point Star 49"/>
            <p:cNvSpPr/>
            <p:nvPr/>
          </p:nvSpPr>
          <p:spPr bwMode="auto">
            <a:xfrm>
              <a:off x="4653136" y="7742902"/>
              <a:ext cx="1224136" cy="1098530"/>
            </a:xfrm>
            <a:prstGeom prst="star7">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26" tIns="45713" rIns="91426" bIns="45713" numCol="1" rtlCol="0" anchor="ctr" anchorCtr="0" compatLnSpc="1">
              <a:prstTxWarp prst="textNoShape">
                <a:avLst/>
              </a:prstTxWarp>
            </a:bodyPr>
            <a:lstStyle/>
            <a:p>
              <a:pPr algn="ctr" defTabSz="914002" fontAlgn="base">
                <a:spcBef>
                  <a:spcPct val="0"/>
                </a:spcBef>
                <a:spcAft>
                  <a:spcPct val="0"/>
                </a:spcAft>
              </a:pPr>
              <a:endParaRPr lang="zh-TW" alt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48" name="7-Point Star 47"/>
            <p:cNvSpPr/>
            <p:nvPr/>
          </p:nvSpPr>
          <p:spPr bwMode="auto">
            <a:xfrm>
              <a:off x="4653136" y="3566438"/>
              <a:ext cx="1224136" cy="1098530"/>
            </a:xfrm>
            <a:prstGeom prst="star7">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26" tIns="45713" rIns="91426" bIns="45713" numCol="1" rtlCol="0" anchor="ctr" anchorCtr="0" compatLnSpc="1">
              <a:prstTxWarp prst="textNoShape">
                <a:avLst/>
              </a:prstTxWarp>
            </a:bodyPr>
            <a:lstStyle/>
            <a:p>
              <a:pPr algn="ctr" defTabSz="914002" fontAlgn="base">
                <a:spcBef>
                  <a:spcPct val="0"/>
                </a:spcBef>
                <a:spcAft>
                  <a:spcPct val="0"/>
                </a:spcAft>
              </a:pPr>
              <a:endParaRPr lang="zh-TW" altLang="en-US" sz="2300" b="1" dirty="0">
                <a:solidFill>
                  <a:srgbClr val="FFFFFF"/>
                </a:solidFill>
                <a:effectLst>
                  <a:outerShdw blurRad="38100" dist="38100" dir="2700000" algn="tl">
                    <a:srgbClr val="000000">
                      <a:alpha val="43137"/>
                    </a:srgbClr>
                  </a:outerShdw>
                </a:effectLst>
                <a:latin typeface="Segoe" pitchFamily="34" charset="0"/>
              </a:endParaRPr>
            </a:p>
          </p:txBody>
        </p:sp>
        <p:sp>
          <p:nvSpPr>
            <p:cNvPr id="47" name="7-Point Star 46"/>
            <p:cNvSpPr/>
            <p:nvPr/>
          </p:nvSpPr>
          <p:spPr bwMode="auto">
            <a:xfrm>
              <a:off x="4653136" y="6394056"/>
              <a:ext cx="1224136" cy="1098530"/>
            </a:xfrm>
            <a:prstGeom prst="star7">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26" tIns="45713" rIns="91426" bIns="45713" numCol="1" rtlCol="0" anchor="ctr" anchorCtr="0" compatLnSpc="1">
              <a:prstTxWarp prst="textNoShape">
                <a:avLst/>
              </a:prstTxWarp>
            </a:bodyPr>
            <a:lstStyle/>
            <a:p>
              <a:pPr algn="ctr" defTabSz="914002" fontAlgn="base">
                <a:spcBef>
                  <a:spcPct val="0"/>
                </a:spcBef>
                <a:spcAft>
                  <a:spcPct val="0"/>
                </a:spcAft>
              </a:pPr>
              <a:endParaRPr lang="zh-TW" alt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17" name="7-Point Star 16"/>
            <p:cNvSpPr/>
            <p:nvPr/>
          </p:nvSpPr>
          <p:spPr bwMode="auto">
            <a:xfrm>
              <a:off x="4653136" y="5006598"/>
              <a:ext cx="1224136" cy="1098530"/>
            </a:xfrm>
            <a:prstGeom prst="star7">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26" tIns="45713" rIns="91426" bIns="45713" numCol="1" rtlCol="0" anchor="ctr" anchorCtr="0" compatLnSpc="1">
              <a:prstTxWarp prst="textNoShape">
                <a:avLst/>
              </a:prstTxWarp>
            </a:bodyPr>
            <a:lstStyle/>
            <a:p>
              <a:pPr algn="ctr" defTabSz="914002" fontAlgn="base">
                <a:spcBef>
                  <a:spcPct val="0"/>
                </a:spcBef>
                <a:spcAft>
                  <a:spcPct val="0"/>
                </a:spcAft>
              </a:pPr>
              <a:endParaRPr lang="zh-TW" altLang="en-US" sz="2300" dirty="0">
                <a:solidFill>
                  <a:srgbClr val="FFFFFF"/>
                </a:solidFill>
                <a:effectLst>
                  <a:outerShdw blurRad="38100" dist="38100" dir="2700000" algn="tl">
                    <a:srgbClr val="000000">
                      <a:alpha val="43137"/>
                    </a:srgbClr>
                  </a:outerShdw>
                </a:effectLst>
                <a:latin typeface="Segoe" pitchFamily="34" charset="0"/>
              </a:endParaRPr>
            </a:p>
          </p:txBody>
        </p:sp>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1124" y="3710455"/>
              <a:ext cx="1016147" cy="703680"/>
            </a:xfrm>
            <a:prstGeom prst="roundRect">
              <a:avLst>
                <a:gd name="adj" fmla="val 8594"/>
              </a:avLst>
            </a:prstGeom>
            <a:solidFill>
              <a:srgbClr val="FFFFFF">
                <a:shade val="85000"/>
              </a:srgbClr>
            </a:solidFill>
            <a:ln w="9525">
              <a:solidFill>
                <a:schemeClr val="bg1"/>
              </a:solidFill>
              <a:miter lim="800000"/>
              <a:headEnd/>
              <a:tailEnd/>
            </a:ln>
            <a:effectLst/>
            <a:extLst/>
          </p:spPr>
        </p:pic>
        <p:pic>
          <p:nvPicPr>
            <p:cNvPr id="10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1008" y="3720844"/>
              <a:ext cx="1007041" cy="695706"/>
            </a:xfrm>
            <a:prstGeom prst="roundRect">
              <a:avLst>
                <a:gd name="adj" fmla="val 8594"/>
              </a:avLst>
            </a:prstGeom>
            <a:solidFill>
              <a:srgbClr val="FFFFFF">
                <a:shade val="85000"/>
              </a:srgbClr>
            </a:solidFill>
            <a:ln w="9525">
              <a:solidFill>
                <a:schemeClr val="bg1"/>
              </a:solidFill>
              <a:miter lim="800000"/>
              <a:headEnd/>
              <a:tailEnd/>
            </a:ln>
            <a:effectLst/>
            <a:extLst/>
          </p:spPr>
        </p:pic>
        <p:pic>
          <p:nvPicPr>
            <p:cNvPr id="1034" name="Picture 10" descr="https://encrypted-tbn3.gstatic.com/images?q=tbn:ANd9GcQVfvEhb5uTGBNj6gdmJeXLCADIhZJh4Vdc73YvJOjcnBTN1SAg3Q">
              <a:hlinkClick r:id="rId5"/>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067928" y="5309485"/>
              <a:ext cx="392700" cy="492756"/>
            </a:xfrm>
            <a:prstGeom prst="rect">
              <a:avLst/>
            </a:prstGeom>
            <a:noFill/>
            <a:extLst>
              <a:ext uri="{909E8E84-426E-40dd-AFC4-6F175D3DCCD1}">
                <a14:hiddenFill xmlns:a14="http://schemas.microsoft.com/office/drawing/2010/main">
                  <a:solidFill>
                    <a:srgbClr val="FFFFFF"/>
                  </a:solidFill>
                </a14:hiddenFill>
              </a:ext>
            </a:extLst>
          </p:spPr>
        </p:pic>
        <p:sp>
          <p:nvSpPr>
            <p:cNvPr id="2" name="Right Arrow 1"/>
            <p:cNvSpPr/>
            <p:nvPr/>
          </p:nvSpPr>
          <p:spPr bwMode="auto">
            <a:xfrm>
              <a:off x="3356992" y="8076718"/>
              <a:ext cx="128092" cy="223404"/>
            </a:xfrm>
            <a:prstGeom prst="rightArrow">
              <a:avLst/>
            </a:prstGeom>
            <a:solidFill>
              <a:srgbClr val="FFC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26" tIns="45713" rIns="91426" bIns="45713" numCol="1" rtlCol="0" anchor="ctr" anchorCtr="0" compatLnSpc="1">
              <a:prstTxWarp prst="textNoShape">
                <a:avLst/>
              </a:prstTxWarp>
            </a:bodyPr>
            <a:lstStyle/>
            <a:p>
              <a:pPr algn="ctr" defTabSz="914002" fontAlgn="base">
                <a:spcBef>
                  <a:spcPct val="0"/>
                </a:spcBef>
                <a:spcAft>
                  <a:spcPct val="0"/>
                </a:spcAft>
              </a:pPr>
              <a:endParaRPr lang="zh-TW" alt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57" name="Right Arrow 56"/>
            <p:cNvSpPr/>
            <p:nvPr/>
          </p:nvSpPr>
          <p:spPr bwMode="auto">
            <a:xfrm>
              <a:off x="2164463" y="8076718"/>
              <a:ext cx="128092" cy="223404"/>
            </a:xfrm>
            <a:prstGeom prst="rightArrow">
              <a:avLst/>
            </a:prstGeom>
            <a:solidFill>
              <a:srgbClr val="FFC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26" tIns="45713" rIns="91426" bIns="45713" numCol="1" rtlCol="0" anchor="ctr" anchorCtr="0" compatLnSpc="1">
              <a:prstTxWarp prst="textNoShape">
                <a:avLst/>
              </a:prstTxWarp>
            </a:bodyPr>
            <a:lstStyle/>
            <a:p>
              <a:pPr algn="ctr" defTabSz="914002" fontAlgn="base">
                <a:spcBef>
                  <a:spcPct val="0"/>
                </a:spcBef>
                <a:spcAft>
                  <a:spcPct val="0"/>
                </a:spcAft>
              </a:pPr>
              <a:endParaRPr lang="zh-TW" alt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59" name="Right Arrow 58"/>
            <p:cNvSpPr/>
            <p:nvPr/>
          </p:nvSpPr>
          <p:spPr bwMode="auto">
            <a:xfrm>
              <a:off x="2164463" y="6699776"/>
              <a:ext cx="128092" cy="223404"/>
            </a:xfrm>
            <a:prstGeom prst="rightArrow">
              <a:avLst/>
            </a:prstGeom>
            <a:solidFill>
              <a:srgbClr val="FFC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26" tIns="45713" rIns="91426" bIns="45713" numCol="1" rtlCol="0" anchor="ctr" anchorCtr="0" compatLnSpc="1">
              <a:prstTxWarp prst="textNoShape">
                <a:avLst/>
              </a:prstTxWarp>
            </a:bodyPr>
            <a:lstStyle/>
            <a:p>
              <a:pPr algn="ctr" defTabSz="914002" fontAlgn="base">
                <a:spcBef>
                  <a:spcPct val="0"/>
                </a:spcBef>
                <a:spcAft>
                  <a:spcPct val="0"/>
                </a:spcAft>
              </a:pPr>
              <a:endParaRPr lang="zh-TW" alt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62" name="Right Arrow 61"/>
            <p:cNvSpPr/>
            <p:nvPr/>
          </p:nvSpPr>
          <p:spPr bwMode="auto">
            <a:xfrm>
              <a:off x="3363819" y="3962858"/>
              <a:ext cx="128092" cy="223404"/>
            </a:xfrm>
            <a:prstGeom prst="rightArrow">
              <a:avLst/>
            </a:prstGeom>
            <a:solidFill>
              <a:srgbClr val="FFC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26" tIns="45713" rIns="91426" bIns="45713" numCol="1" rtlCol="0" anchor="ctr" anchorCtr="0" compatLnSpc="1">
              <a:prstTxWarp prst="textNoShape">
                <a:avLst/>
              </a:prstTxWarp>
            </a:bodyPr>
            <a:lstStyle/>
            <a:p>
              <a:pPr algn="ctr" defTabSz="914002" fontAlgn="base">
                <a:spcBef>
                  <a:spcPct val="0"/>
                </a:spcBef>
                <a:spcAft>
                  <a:spcPct val="0"/>
                </a:spcAft>
              </a:pPr>
              <a:endParaRPr lang="zh-TW" alt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67" name="Right Arrow 66"/>
            <p:cNvSpPr/>
            <p:nvPr/>
          </p:nvSpPr>
          <p:spPr bwMode="auto">
            <a:xfrm>
              <a:off x="2148780" y="5351377"/>
              <a:ext cx="128092" cy="223404"/>
            </a:xfrm>
            <a:prstGeom prst="rightArrow">
              <a:avLst/>
            </a:prstGeom>
            <a:solidFill>
              <a:srgbClr val="FFC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26" tIns="45713" rIns="91426" bIns="45713" numCol="1" rtlCol="0" anchor="ctr" anchorCtr="0" compatLnSpc="1">
              <a:prstTxWarp prst="textNoShape">
                <a:avLst/>
              </a:prstTxWarp>
            </a:bodyPr>
            <a:lstStyle/>
            <a:p>
              <a:pPr algn="ctr" defTabSz="914002" fontAlgn="base">
                <a:spcBef>
                  <a:spcPct val="0"/>
                </a:spcBef>
                <a:spcAft>
                  <a:spcPct val="0"/>
                </a:spcAft>
              </a:pPr>
              <a:endParaRPr lang="zh-TW" alt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68" name="Right Arrow 67"/>
            <p:cNvSpPr/>
            <p:nvPr/>
          </p:nvSpPr>
          <p:spPr bwMode="auto">
            <a:xfrm>
              <a:off x="3356992" y="5351377"/>
              <a:ext cx="128092" cy="223404"/>
            </a:xfrm>
            <a:prstGeom prst="rightArrow">
              <a:avLst/>
            </a:prstGeom>
            <a:solidFill>
              <a:srgbClr val="FFC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26" tIns="45713" rIns="91426" bIns="45713" numCol="1" rtlCol="0" anchor="ctr" anchorCtr="0" compatLnSpc="1">
              <a:prstTxWarp prst="textNoShape">
                <a:avLst/>
              </a:prstTxWarp>
            </a:bodyPr>
            <a:lstStyle/>
            <a:p>
              <a:pPr algn="ctr" defTabSz="914002" fontAlgn="base">
                <a:spcBef>
                  <a:spcPct val="0"/>
                </a:spcBef>
                <a:spcAft>
                  <a:spcPct val="0"/>
                </a:spcAft>
              </a:pPr>
              <a:endParaRPr lang="zh-TW" altLang="en-US" sz="2300" dirty="0">
                <a:solidFill>
                  <a:srgbClr val="FFFFFF"/>
                </a:solidFill>
                <a:effectLst>
                  <a:outerShdw blurRad="38100" dist="38100" dir="2700000" algn="tl">
                    <a:srgbClr val="000000">
                      <a:alpha val="43137"/>
                    </a:srgbClr>
                  </a:outerShdw>
                </a:effectLst>
                <a:latin typeface="Segoe" pitchFamily="34" charset="0"/>
              </a:endParaRPr>
            </a:p>
          </p:txBody>
        </p:sp>
        <p:pic>
          <p:nvPicPr>
            <p:cNvPr id="69"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14275" y="5108302"/>
              <a:ext cx="1016146" cy="695705"/>
            </a:xfrm>
            <a:prstGeom prst="roundRect">
              <a:avLst>
                <a:gd name="adj" fmla="val 8594"/>
              </a:avLst>
            </a:prstGeom>
            <a:solidFill>
              <a:srgbClr val="FFFFFF">
                <a:shade val="85000"/>
              </a:srgbClr>
            </a:solidFill>
            <a:ln>
              <a:solidFill>
                <a:schemeClr val="bg1"/>
              </a:solidFill>
            </a:ln>
            <a:effectLst/>
            <a:extLst/>
          </p:spPr>
        </p:pic>
        <p:pic>
          <p:nvPicPr>
            <p:cNvPr id="70" name="Picture 8" descr="9-3.JPG (88496 bytes)"/>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321126" y="5108302"/>
              <a:ext cx="1016146" cy="695706"/>
            </a:xfrm>
            <a:prstGeom prst="roundRect">
              <a:avLst>
                <a:gd name="adj" fmla="val 8594"/>
              </a:avLst>
            </a:prstGeom>
            <a:solidFill>
              <a:srgbClr val="FFFFFF">
                <a:shade val="85000"/>
              </a:srgbClr>
            </a:solidFill>
            <a:ln>
              <a:solidFill>
                <a:schemeClr val="bg1"/>
              </a:solidFill>
            </a:ln>
            <a:effectLst/>
            <a:extLst/>
          </p:spPr>
        </p:pic>
        <p:pic>
          <p:nvPicPr>
            <p:cNvPr id="72" name="Picture 12" descr="dn-picc"/>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01008" y="5108302"/>
              <a:ext cx="1007041" cy="695706"/>
            </a:xfrm>
            <a:prstGeom prst="roundRect">
              <a:avLst>
                <a:gd name="adj" fmla="val 8594"/>
              </a:avLst>
            </a:prstGeom>
            <a:solidFill>
              <a:srgbClr val="FFFFFF">
                <a:shade val="85000"/>
              </a:srgbClr>
            </a:solidFill>
            <a:ln>
              <a:solidFill>
                <a:schemeClr val="bg1"/>
              </a:solidFill>
            </a:ln>
            <a:effectLst/>
            <a:extLst/>
          </p:spPr>
        </p:pic>
        <p:pic>
          <p:nvPicPr>
            <p:cNvPr id="73" name="Picture 1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124744" y="6465169"/>
              <a:ext cx="1008112" cy="692618"/>
            </a:xfrm>
            <a:prstGeom prst="roundRect">
              <a:avLst>
                <a:gd name="adj" fmla="val 8594"/>
              </a:avLst>
            </a:prstGeom>
            <a:solidFill>
              <a:srgbClr val="FFFFFF">
                <a:shade val="85000"/>
              </a:srgbClr>
            </a:solidFill>
            <a:ln w="9525">
              <a:solidFill>
                <a:schemeClr val="bg1"/>
              </a:solidFill>
              <a:miter lim="800000"/>
              <a:headEnd/>
              <a:tailEnd/>
            </a:ln>
            <a:effectLst/>
            <a:extLst/>
          </p:spPr>
        </p:pic>
        <p:pic>
          <p:nvPicPr>
            <p:cNvPr id="74" name="Picture 12"/>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321126" y="6465169"/>
              <a:ext cx="1016148" cy="692618"/>
            </a:xfrm>
            <a:prstGeom prst="roundRect">
              <a:avLst>
                <a:gd name="adj" fmla="val 8594"/>
              </a:avLst>
            </a:prstGeom>
            <a:solidFill>
              <a:srgbClr val="FFFFFF">
                <a:shade val="85000"/>
              </a:srgbClr>
            </a:solidFill>
            <a:ln w="9525">
              <a:solidFill>
                <a:schemeClr val="bg1"/>
              </a:solidFill>
              <a:miter lim="800000"/>
              <a:headEnd/>
              <a:tailEnd/>
            </a:ln>
            <a:effectLst/>
            <a:extLst/>
          </p:spPr>
        </p:pic>
        <p:pic>
          <p:nvPicPr>
            <p:cNvPr id="78" name="Picture 4"/>
            <p:cNvPicPr>
              <a:picLocks noChangeAspect="1" noChangeArrowheads="1"/>
            </p:cNvPicPr>
            <p:nvPr/>
          </p:nvPicPr>
          <p:blipFill>
            <a:blip r:embed="rId12" cstate="print">
              <a:extLst>
                <a:ext uri="{28A0092B-C50C-407E-A947-70E740481C1C}">
                  <a14:useLocalDpi xmlns:a14="http://schemas.microsoft.com/office/drawing/2010/main" val="0"/>
                </a:ext>
              </a:extLst>
            </a:blip>
            <a:srcRect l="10103" t="6117" r="10103" b="8957"/>
            <a:stretch>
              <a:fillRect/>
            </a:stretch>
          </p:blipFill>
          <p:spPr bwMode="auto">
            <a:xfrm>
              <a:off x="3501008" y="7857086"/>
              <a:ext cx="1008112" cy="692615"/>
            </a:xfrm>
            <a:prstGeom prst="roundRect">
              <a:avLst>
                <a:gd name="adj" fmla="val 8594"/>
              </a:avLst>
            </a:prstGeom>
            <a:solidFill>
              <a:srgbClr val="FFFFFF">
                <a:shade val="85000"/>
              </a:srgbClr>
            </a:solidFill>
            <a:ln w="9525">
              <a:solidFill>
                <a:schemeClr val="bg1"/>
              </a:solidFill>
              <a:miter lim="800000"/>
              <a:headEnd/>
              <a:tailEnd/>
            </a:ln>
            <a:effectLst/>
            <a:extLst/>
          </p:spPr>
        </p:pic>
        <p:pic>
          <p:nvPicPr>
            <p:cNvPr id="79" name="Picture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24744" y="7857086"/>
              <a:ext cx="1008112" cy="692615"/>
            </a:xfrm>
            <a:prstGeom prst="roundRect">
              <a:avLst>
                <a:gd name="adj" fmla="val 8594"/>
              </a:avLst>
            </a:prstGeom>
            <a:solidFill>
              <a:srgbClr val="FFFFFF">
                <a:shade val="85000"/>
              </a:srgbClr>
            </a:solidFill>
            <a:ln w="9525">
              <a:solidFill>
                <a:schemeClr val="bg1"/>
              </a:solidFill>
              <a:miter lim="800000"/>
              <a:headEnd/>
              <a:tailEnd/>
            </a:ln>
            <a:effectLst/>
            <a:extLst/>
          </p:spPr>
        </p:pic>
        <p:pic>
          <p:nvPicPr>
            <p:cNvPr id="80" name="Picture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21124" y="7857086"/>
              <a:ext cx="1016148" cy="692615"/>
            </a:xfrm>
            <a:prstGeom prst="roundRect">
              <a:avLst>
                <a:gd name="adj" fmla="val 8594"/>
              </a:avLst>
            </a:prstGeom>
            <a:solidFill>
              <a:srgbClr val="FFFFFF">
                <a:shade val="85000"/>
              </a:srgbClr>
            </a:solidFill>
            <a:ln w="9525">
              <a:solidFill>
                <a:schemeClr val="bg1"/>
              </a:solidFill>
              <a:miter lim="800000"/>
              <a:headEnd/>
              <a:tailEnd/>
            </a:ln>
            <a:effectLst/>
            <a:extLst/>
          </p:spPr>
        </p:pic>
        <p:sp>
          <p:nvSpPr>
            <p:cNvPr id="3" name="TextBox 2"/>
            <p:cNvSpPr txBox="1"/>
            <p:nvPr/>
          </p:nvSpPr>
          <p:spPr>
            <a:xfrm>
              <a:off x="4437112" y="3882836"/>
              <a:ext cx="336952" cy="369332"/>
            </a:xfrm>
            <a:prstGeom prst="rect">
              <a:avLst/>
            </a:prstGeom>
            <a:noFill/>
          </p:spPr>
          <p:txBody>
            <a:bodyPr wrap="none" rtlCol="0">
              <a:spAutoFit/>
            </a:bodyPr>
            <a:lstStyle/>
            <a:p>
              <a:r>
                <a:rPr lang="en-US" altLang="zh-TW" b="1" dirty="0">
                  <a:solidFill>
                    <a:srgbClr val="FFC000"/>
                  </a:solidFill>
                  <a:latin typeface="Arial Black" panose="020B0A04020102020204" pitchFamily="34" charset="0"/>
                </a:rPr>
                <a:t>=</a:t>
              </a:r>
              <a:endParaRPr lang="zh-TW" altLang="en-US" b="1" dirty="0">
                <a:solidFill>
                  <a:srgbClr val="FFC000"/>
                </a:solidFill>
                <a:latin typeface="Arial Black" panose="020B0A04020102020204" pitchFamily="34" charset="0"/>
              </a:endParaRPr>
            </a:p>
          </p:txBody>
        </p:sp>
        <p:sp>
          <p:nvSpPr>
            <p:cNvPr id="51" name="TextBox 50"/>
            <p:cNvSpPr txBox="1"/>
            <p:nvPr/>
          </p:nvSpPr>
          <p:spPr>
            <a:xfrm>
              <a:off x="4437112" y="5260280"/>
              <a:ext cx="336952" cy="369332"/>
            </a:xfrm>
            <a:prstGeom prst="rect">
              <a:avLst/>
            </a:prstGeom>
            <a:noFill/>
          </p:spPr>
          <p:txBody>
            <a:bodyPr wrap="none" rtlCol="0">
              <a:spAutoFit/>
            </a:bodyPr>
            <a:lstStyle/>
            <a:p>
              <a:r>
                <a:rPr lang="en-US" altLang="zh-TW" b="1" dirty="0">
                  <a:solidFill>
                    <a:srgbClr val="FFC000"/>
                  </a:solidFill>
                  <a:latin typeface="Arial Black" panose="020B0A04020102020204" pitchFamily="34" charset="0"/>
                </a:rPr>
                <a:t>=</a:t>
              </a:r>
              <a:endParaRPr lang="zh-TW" altLang="en-US" b="1" dirty="0">
                <a:solidFill>
                  <a:srgbClr val="FFC000"/>
                </a:solidFill>
                <a:latin typeface="Arial Black" panose="020B0A04020102020204" pitchFamily="34" charset="0"/>
              </a:endParaRPr>
            </a:p>
          </p:txBody>
        </p:sp>
        <p:sp>
          <p:nvSpPr>
            <p:cNvPr id="52" name="TextBox 51"/>
            <p:cNvSpPr txBox="1"/>
            <p:nvPr/>
          </p:nvSpPr>
          <p:spPr>
            <a:xfrm>
              <a:off x="4437112" y="6637550"/>
              <a:ext cx="336952" cy="369332"/>
            </a:xfrm>
            <a:prstGeom prst="rect">
              <a:avLst/>
            </a:prstGeom>
            <a:noFill/>
          </p:spPr>
          <p:txBody>
            <a:bodyPr wrap="none" rtlCol="0">
              <a:spAutoFit/>
            </a:bodyPr>
            <a:lstStyle/>
            <a:p>
              <a:r>
                <a:rPr lang="en-US" altLang="zh-TW" b="1" dirty="0">
                  <a:solidFill>
                    <a:srgbClr val="FFC000"/>
                  </a:solidFill>
                  <a:latin typeface="Arial Black" panose="020B0A04020102020204" pitchFamily="34" charset="0"/>
                </a:rPr>
                <a:t>=</a:t>
              </a:r>
              <a:endParaRPr lang="zh-TW" altLang="en-US" b="1" dirty="0">
                <a:solidFill>
                  <a:srgbClr val="FFC000"/>
                </a:solidFill>
                <a:latin typeface="Arial Black" panose="020B0A04020102020204" pitchFamily="34" charset="0"/>
              </a:endParaRPr>
            </a:p>
          </p:txBody>
        </p:sp>
        <p:sp>
          <p:nvSpPr>
            <p:cNvPr id="63" name="TextBox 62"/>
            <p:cNvSpPr txBox="1"/>
            <p:nvPr/>
          </p:nvSpPr>
          <p:spPr>
            <a:xfrm>
              <a:off x="4437112" y="8005038"/>
              <a:ext cx="336952" cy="369332"/>
            </a:xfrm>
            <a:prstGeom prst="rect">
              <a:avLst/>
            </a:prstGeom>
            <a:noFill/>
          </p:spPr>
          <p:txBody>
            <a:bodyPr wrap="none" rtlCol="0">
              <a:spAutoFit/>
            </a:bodyPr>
            <a:lstStyle/>
            <a:p>
              <a:r>
                <a:rPr lang="en-US" altLang="zh-TW" b="1" dirty="0">
                  <a:solidFill>
                    <a:srgbClr val="FFC000"/>
                  </a:solidFill>
                  <a:latin typeface="Arial Black" panose="020B0A04020102020204" pitchFamily="34" charset="0"/>
                </a:rPr>
                <a:t>=</a:t>
              </a:r>
              <a:endParaRPr lang="zh-TW" altLang="en-US" b="1" dirty="0">
                <a:solidFill>
                  <a:srgbClr val="FFC000"/>
                </a:solidFill>
                <a:latin typeface="Arial Black" panose="020B0A04020102020204" pitchFamily="34" charset="0"/>
              </a:endParaRPr>
            </a:p>
          </p:txBody>
        </p:sp>
        <p:pic>
          <p:nvPicPr>
            <p:cNvPr id="11" name="Picture 3"/>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869160" y="6708812"/>
              <a:ext cx="790237" cy="4764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 name="Picture 80"/>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013176" y="8125853"/>
              <a:ext cx="485805" cy="499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 name="Right Arrow 81"/>
            <p:cNvSpPr/>
            <p:nvPr/>
          </p:nvSpPr>
          <p:spPr bwMode="auto">
            <a:xfrm>
              <a:off x="3372675" y="6699776"/>
              <a:ext cx="128092" cy="223404"/>
            </a:xfrm>
            <a:prstGeom prst="rightArrow">
              <a:avLst/>
            </a:prstGeom>
            <a:solidFill>
              <a:srgbClr val="FFC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26" tIns="45713" rIns="91426" bIns="45713" numCol="1" rtlCol="0" anchor="ctr" anchorCtr="0" compatLnSpc="1">
              <a:prstTxWarp prst="textNoShape">
                <a:avLst/>
              </a:prstTxWarp>
            </a:bodyPr>
            <a:lstStyle/>
            <a:p>
              <a:pPr algn="ctr" defTabSz="914002" fontAlgn="base">
                <a:spcBef>
                  <a:spcPct val="0"/>
                </a:spcBef>
                <a:spcAft>
                  <a:spcPct val="0"/>
                </a:spcAft>
              </a:pPr>
              <a:endParaRPr lang="zh-TW" altLang="en-US" sz="2300" dirty="0">
                <a:solidFill>
                  <a:srgbClr val="FFFFFF"/>
                </a:solidFill>
                <a:effectLst>
                  <a:outerShdw blurRad="38100" dist="38100" dir="2700000" algn="tl">
                    <a:srgbClr val="000000">
                      <a:alpha val="43137"/>
                    </a:srgbClr>
                  </a:outerShdw>
                </a:effectLst>
                <a:latin typeface="Segoe" pitchFamily="34" charset="0"/>
              </a:endParaRPr>
            </a:p>
          </p:txBody>
        </p:sp>
        <p:pic>
          <p:nvPicPr>
            <p:cNvPr id="1026" name="Picture 2" descr="&#10;Assurant Specialty Property will power its Springfield&#10;office with solar panels.&#10;&#10;&#10;&#10;"/>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5013511" y="3823360"/>
              <a:ext cx="452229" cy="625584"/>
            </a:xfrm>
            <a:prstGeom prst="rect">
              <a:avLst/>
            </a:prstGeom>
            <a:noFill/>
            <a:extLst>
              <a:ext uri="{909E8E84-426E-40dd-AFC4-6F175D3DCCD1}">
                <a14:hiddenFill xmlns:a14="http://schemas.microsoft.com/office/drawing/2010/main">
                  <a:solidFill>
                    <a:srgbClr val="FFFFFF"/>
                  </a:solidFill>
                </a14:hiddenFill>
              </a:ext>
            </a:extLst>
          </p:spPr>
        </p:pic>
        <p:sp>
          <p:nvSpPr>
            <p:cNvPr id="56" name="Right Arrow 55"/>
            <p:cNvSpPr/>
            <p:nvPr/>
          </p:nvSpPr>
          <p:spPr bwMode="auto">
            <a:xfrm>
              <a:off x="2148780" y="3956995"/>
              <a:ext cx="128092" cy="223404"/>
            </a:xfrm>
            <a:prstGeom prst="rightArrow">
              <a:avLst/>
            </a:prstGeom>
            <a:solidFill>
              <a:srgbClr val="FFC00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26" tIns="45713" rIns="91426" bIns="45713" numCol="1" rtlCol="0" anchor="ctr" anchorCtr="0" compatLnSpc="1">
              <a:prstTxWarp prst="textNoShape">
                <a:avLst/>
              </a:prstTxWarp>
            </a:bodyPr>
            <a:lstStyle/>
            <a:p>
              <a:pPr algn="ctr" defTabSz="914002" fontAlgn="base">
                <a:spcBef>
                  <a:spcPct val="0"/>
                </a:spcBef>
                <a:spcAft>
                  <a:spcPct val="0"/>
                </a:spcAft>
              </a:pPr>
              <a:endParaRPr lang="zh-TW" altLang="en-US" sz="2300" dirty="0">
                <a:solidFill>
                  <a:srgbClr val="FFFFFF"/>
                </a:solidFill>
                <a:effectLst>
                  <a:outerShdw blurRad="38100" dist="38100" dir="2700000" algn="tl">
                    <a:srgbClr val="000000">
                      <a:alpha val="43137"/>
                    </a:srgbClr>
                  </a:outerShdw>
                </a:effectLst>
                <a:latin typeface="Segoe" pitchFamily="34" charset="0"/>
              </a:endParaRPr>
            </a:p>
          </p:txBody>
        </p:sp>
        <p:pic>
          <p:nvPicPr>
            <p:cNvPr id="6" name="Picture 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03444" y="6472506"/>
              <a:ext cx="1004606" cy="699420"/>
            </a:xfrm>
            <a:prstGeom prst="roundRect">
              <a:avLst>
                <a:gd name="adj" fmla="val 8594"/>
              </a:avLst>
            </a:prstGeom>
            <a:solidFill>
              <a:srgbClr val="FFFFFF">
                <a:shade val="85000"/>
              </a:srgbClr>
            </a:solidFill>
            <a:ln w="9525">
              <a:solidFill>
                <a:schemeClr val="bg1"/>
              </a:solidFill>
              <a:miter lim="800000"/>
              <a:headEnd/>
              <a:tailEnd/>
            </a:ln>
            <a:effectLst/>
            <a:extLst/>
          </p:spPr>
        </p:pic>
        <p:pic>
          <p:nvPicPr>
            <p:cNvPr id="7" name="Picture 3"/>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1114275" y="3710456"/>
              <a:ext cx="1016146" cy="703680"/>
            </a:xfrm>
            <a:prstGeom prst="roundRect">
              <a:avLst>
                <a:gd name="adj" fmla="val 8594"/>
              </a:avLst>
            </a:prstGeom>
            <a:solidFill>
              <a:srgbClr val="FFFFFF">
                <a:shade val="85000"/>
              </a:srgbClr>
            </a:solidFill>
            <a:ln w="9525">
              <a:solidFill>
                <a:schemeClr val="bg1"/>
              </a:solidFill>
              <a:miter lim="800000"/>
              <a:headEnd/>
              <a:tailEnd/>
            </a:ln>
            <a:effectLst/>
            <a:extLst/>
          </p:spPr>
        </p:pic>
      </p:grpSp>
    </p:spTree>
    <p:extLst>
      <p:ext uri="{BB962C8B-B14F-4D97-AF65-F5344CB8AC3E}">
        <p14:creationId xmlns:p14="http://schemas.microsoft.com/office/powerpoint/2010/main" val="714600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2697" y="1928664"/>
            <a:ext cx="3744415" cy="3539430"/>
          </a:xfrm>
        </p:spPr>
        <p:txBody>
          <a:bodyPr/>
          <a:lstStyle/>
          <a:p>
            <a:pPr marL="0" indent="0">
              <a:buNone/>
            </a:pPr>
            <a:r>
              <a:rPr lang="es-PA" altLang="zh-TW" sz="1600" b="1" dirty="0" smtClean="0"/>
              <a:t>CONTACT US</a:t>
            </a:r>
          </a:p>
          <a:p>
            <a:pPr marL="0" indent="0">
              <a:buNone/>
            </a:pPr>
            <a:endParaRPr lang="es-PA" altLang="zh-TW" sz="1600" b="1" dirty="0" smtClean="0"/>
          </a:p>
          <a:p>
            <a:pPr marL="0" indent="0">
              <a:buNone/>
            </a:pPr>
            <a:r>
              <a:rPr lang="es-PA" altLang="zh-TW" sz="1100" b="1" dirty="0" smtClean="0"/>
              <a:t>Dalebro </a:t>
            </a:r>
            <a:r>
              <a:rPr lang="es-PA" altLang="zh-TW" sz="1100" b="1" dirty="0"/>
              <a:t>– </a:t>
            </a:r>
            <a:r>
              <a:rPr lang="en-US" altLang="zh-TW" sz="1100" b="1" dirty="0" smtClean="0"/>
              <a:t>Taiwan</a:t>
            </a:r>
            <a:r>
              <a:rPr lang="es-PA" altLang="zh-TW" sz="1100" b="1" dirty="0" smtClean="0"/>
              <a:t> (</a:t>
            </a:r>
            <a:r>
              <a:rPr lang="en-US" altLang="zh-TW" sz="1100" b="1" dirty="0" smtClean="0"/>
              <a:t>Headquarter</a:t>
            </a:r>
            <a:r>
              <a:rPr lang="es-PA" altLang="zh-TW" sz="1100" b="1" dirty="0" smtClean="0"/>
              <a:t>)</a:t>
            </a:r>
            <a:endParaRPr lang="zh-TW" altLang="zh-TW" sz="1100" b="1" dirty="0"/>
          </a:p>
          <a:p>
            <a:pPr marL="0" indent="0">
              <a:buNone/>
            </a:pPr>
            <a:r>
              <a:rPr lang="en-US" altLang="zh-TW" sz="1100" dirty="0"/>
              <a:t>3F., No. 16, Jian 8th Rd., Zhonghe District, 235, New Taipei City, Taiwan</a:t>
            </a:r>
            <a:br>
              <a:rPr lang="en-US" altLang="zh-TW" sz="1100" dirty="0"/>
            </a:br>
            <a:r>
              <a:rPr lang="en-US" altLang="zh-TW" sz="1100" dirty="0"/>
              <a:t>Tel: +886-2-82263818</a:t>
            </a:r>
            <a:br>
              <a:rPr lang="en-US" altLang="zh-TW" sz="1100" dirty="0"/>
            </a:br>
            <a:r>
              <a:rPr lang="en-US" altLang="zh-TW" sz="1100" dirty="0"/>
              <a:t>Fax: +886-2-82263819</a:t>
            </a:r>
            <a:br>
              <a:rPr lang="en-US" altLang="zh-TW" sz="1100" dirty="0"/>
            </a:br>
            <a:r>
              <a:rPr lang="en-US" altLang="zh-TW" sz="1100" dirty="0"/>
              <a:t>Email: info@dalebro.com</a:t>
            </a:r>
            <a:br>
              <a:rPr lang="en-US" altLang="zh-TW" sz="1100" dirty="0"/>
            </a:br>
            <a:r>
              <a:rPr lang="en-US" altLang="zh-TW" sz="1100" dirty="0"/>
              <a:t> </a:t>
            </a:r>
            <a:endParaRPr lang="zh-TW" altLang="zh-TW" sz="1100" dirty="0"/>
          </a:p>
          <a:p>
            <a:pPr marL="0" indent="0">
              <a:buNone/>
            </a:pPr>
            <a:r>
              <a:rPr lang="en-US" altLang="zh-TW" sz="1100" b="1" dirty="0"/>
              <a:t>Dalebro</a:t>
            </a:r>
            <a:r>
              <a:rPr lang="es-PA" altLang="zh-TW" sz="1100" b="1" dirty="0"/>
              <a:t> – </a:t>
            </a:r>
            <a:r>
              <a:rPr lang="en-US" altLang="zh-TW" sz="1100" b="1" dirty="0"/>
              <a:t>China</a:t>
            </a:r>
            <a:endParaRPr lang="zh-TW" altLang="zh-TW" sz="1100" b="1" dirty="0"/>
          </a:p>
          <a:p>
            <a:pPr marL="0" indent="0">
              <a:buNone/>
            </a:pPr>
            <a:r>
              <a:rPr lang="en-US" altLang="zh-TW" sz="1100" dirty="0"/>
              <a:t>No. 2, 7FL, Zhukeng Village, Panyu District, Guangzhou, Postcode: 511400, Guangdong, China</a:t>
            </a:r>
            <a:br>
              <a:rPr lang="en-US" altLang="zh-TW" sz="1100" dirty="0"/>
            </a:br>
            <a:r>
              <a:rPr lang="en-US" altLang="zh-TW" sz="1100" dirty="0" smtClean="0"/>
              <a:t>Tel: </a:t>
            </a:r>
            <a:r>
              <a:rPr lang="en-US" altLang="zh-TW" sz="1100" dirty="0"/>
              <a:t>+86-20-22871559</a:t>
            </a:r>
            <a:br>
              <a:rPr lang="en-US" altLang="zh-TW" sz="1100" dirty="0"/>
            </a:br>
            <a:r>
              <a:rPr lang="en-US" altLang="zh-TW" sz="1100" dirty="0" smtClean="0"/>
              <a:t>Fax: </a:t>
            </a:r>
            <a:r>
              <a:rPr lang="en-US" altLang="zh-TW" sz="1100" dirty="0"/>
              <a:t>+86-20-22871663</a:t>
            </a:r>
            <a:br>
              <a:rPr lang="en-US" altLang="zh-TW" sz="1100" dirty="0"/>
            </a:br>
            <a:r>
              <a:rPr lang="en-US" altLang="zh-TW" sz="1100" dirty="0"/>
              <a:t>Email: info@dalebro.com</a:t>
            </a:r>
          </a:p>
          <a:p>
            <a:pPr marL="0" indent="0">
              <a:buNone/>
            </a:pPr>
            <a:endParaRPr lang="zh-TW" altLang="zh-TW" sz="1100" dirty="0"/>
          </a:p>
          <a:p>
            <a:pPr marL="0" indent="0">
              <a:buNone/>
            </a:pPr>
            <a:r>
              <a:rPr lang="es-PA" altLang="zh-TW" sz="1100" b="1" dirty="0"/>
              <a:t>Dalebro – </a:t>
            </a:r>
            <a:r>
              <a:rPr lang="en-US" altLang="zh-TW" sz="1100" b="1" dirty="0" smtClean="0"/>
              <a:t>Latin</a:t>
            </a:r>
            <a:r>
              <a:rPr lang="es-PA" altLang="zh-TW" sz="1100" b="1" dirty="0" smtClean="0"/>
              <a:t> </a:t>
            </a:r>
            <a:r>
              <a:rPr lang="en-US" altLang="zh-TW" sz="1100" b="1" dirty="0" smtClean="0"/>
              <a:t>America</a:t>
            </a:r>
            <a:r>
              <a:rPr lang="es-PA" altLang="zh-TW" sz="1100" b="1" dirty="0" smtClean="0"/>
              <a:t> </a:t>
            </a:r>
            <a:endParaRPr lang="zh-TW" altLang="zh-TW" sz="1100" b="1" dirty="0"/>
          </a:p>
          <a:p>
            <a:pPr marL="0" indent="0">
              <a:buNone/>
            </a:pPr>
            <a:r>
              <a:rPr lang="es-PA" altLang="zh-TW" sz="1100" dirty="0"/>
              <a:t>9555 SW 181st Terrace, Miami, FL33157, USA</a:t>
            </a:r>
            <a:endParaRPr lang="zh-TW" altLang="zh-TW" sz="1100" dirty="0"/>
          </a:p>
          <a:p>
            <a:pPr marL="0" indent="0">
              <a:buNone/>
            </a:pPr>
            <a:r>
              <a:rPr lang="en-US" altLang="zh-TW" sz="1100" dirty="0" smtClean="0"/>
              <a:t>Tel: </a:t>
            </a:r>
            <a:r>
              <a:rPr lang="en-US" altLang="zh-TW" sz="1100" dirty="0"/>
              <a:t>+1-786-4448632</a:t>
            </a:r>
            <a:endParaRPr lang="zh-TW" altLang="zh-TW" sz="1100" dirty="0"/>
          </a:p>
          <a:p>
            <a:pPr marL="0" indent="0">
              <a:buNone/>
            </a:pPr>
            <a:r>
              <a:rPr lang="en-US" altLang="zh-TW" sz="1100" dirty="0"/>
              <a:t>Email: info@dalebro.com</a:t>
            </a:r>
            <a:endParaRPr lang="zh-TW" altLang="en-US" sz="1100" dirty="0"/>
          </a:p>
        </p:txBody>
      </p:sp>
      <p:sp>
        <p:nvSpPr>
          <p:cNvPr id="8" name="TextBox 7"/>
          <p:cNvSpPr txBox="1"/>
          <p:nvPr/>
        </p:nvSpPr>
        <p:spPr>
          <a:xfrm>
            <a:off x="274772" y="9618720"/>
            <a:ext cx="1051871" cy="230824"/>
          </a:xfrm>
          <a:prstGeom prst="rect">
            <a:avLst/>
          </a:prstGeom>
          <a:noFill/>
        </p:spPr>
        <p:txBody>
          <a:bodyPr wrap="none" lIns="91430" tIns="45716" rIns="91430" bIns="45716" rtlCol="0">
            <a:spAutoFit/>
          </a:bodyPr>
          <a:lstStyle/>
          <a:p>
            <a:r>
              <a:rPr lang="es-PA" altLang="zh-TW" sz="900" dirty="0">
                <a:solidFill>
                  <a:schemeClr val="bg1"/>
                </a:solidFill>
              </a:rPr>
              <a:t>www.dalebro.com</a:t>
            </a:r>
            <a:endParaRPr lang="zh-TW" altLang="en-US" sz="900" dirty="0">
              <a:solidFill>
                <a:schemeClr val="bg1"/>
              </a:solidFill>
            </a:endParaRPr>
          </a:p>
        </p:txBody>
      </p:sp>
      <p:pic>
        <p:nvPicPr>
          <p:cNvPr id="9" name="Picture 8"/>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640" y="9412505"/>
            <a:ext cx="1224136" cy="221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119264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TS010286717">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8D45093-9C65-46FB-9332-B88902DC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TS010286717</Template>
  <TotalTime>8070</TotalTime>
  <Words>883</Words>
  <Application>Microsoft Macintosh PowerPoint</Application>
  <PresentationFormat>A4 Paper (210x297 mm)</PresentationFormat>
  <Paragraphs>139</Paragraphs>
  <Slides>8</Slides>
  <Notes>5</Notes>
  <HiddenSlides>0</HiddenSlides>
  <MMClips>0</MMClips>
  <ScaleCrop>false</ScaleCrop>
  <HeadingPairs>
    <vt:vector size="4" baseType="variant">
      <vt:variant>
        <vt:lpstr>Theme</vt:lpstr>
      </vt:variant>
      <vt:variant>
        <vt:i4>2</vt:i4>
      </vt:variant>
      <vt:variant>
        <vt:lpstr>Slide Titles</vt:lpstr>
      </vt:variant>
      <vt:variant>
        <vt:i4>8</vt:i4>
      </vt:variant>
    </vt:vector>
  </HeadingPairs>
  <TitlesOfParts>
    <vt:vector size="10" baseType="lpstr">
      <vt:lpstr>TS010286717</vt:lpstr>
      <vt:lpstr>White with Courier font for code slides</vt:lpstr>
      <vt:lpstr>DALEBRO Sourcing  Distribution  &amp; Consulting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Rosa</dc:creator>
  <cp:lastModifiedBy>Justin Hsu</cp:lastModifiedBy>
  <cp:revision>297</cp:revision>
  <cp:lastPrinted>2014-02-06T05:58:47Z</cp:lastPrinted>
  <dcterms:created xsi:type="dcterms:W3CDTF">2014-01-21T03:51:10Z</dcterms:created>
  <dcterms:modified xsi:type="dcterms:W3CDTF">2014-10-30T13:12:23Z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TC102867179990</vt:lpwstr>
  </property>
</Properties>
</file>