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9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605C7B-71C0-45F8-AA91-4BE5370C7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0066397-0731-4457-A2D0-13D73A637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4526FC-7EE9-418D-B185-FCEF522A8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40CD64-ABE9-4675-8821-481F7DBFF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B8BAE-C368-403D-A438-3AF24E18E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472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0C27A2-5F1E-4533-815D-740A0BE7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FD3A6-F753-4CBC-ACD0-860CC1A24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7B92B7-2B5A-4814-B2DB-97904A76B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E76BFA-7DEA-4607-94A7-66E938E0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295620-C169-4ADC-BDCB-A31A205F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683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3933B44-33E2-4831-955D-5254245D80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B7E1EB-78F7-411B-9B00-BF97F00543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333456-0CCA-4886-87CF-5AD34174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21FED5-88FD-4398-90C5-B0578038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2C663-C808-4EFD-BF2D-24E1EBAE5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334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48949C-CD45-4872-8BB8-BD97B236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EFB20C-70A3-4002-8A3F-DB76D6F04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36BCD-E13D-48A2-992E-5927EDAA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5DC389-B5EE-4DD6-A0DA-6AA84D49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EEBC6-55F7-4498-8992-E6AC170EA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157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5A36A-B34E-4193-B3C7-D0065B35A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DE0A2CE-0386-4E1A-AFDF-5EB0AACCF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E6308E-AB45-4269-8DDD-BD61E6A4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7829D-F969-4BAB-8C25-F4A3E0F58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8775F2-AF78-4E9A-AF7D-42CEAF613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816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A2E296-DBE8-43BC-A623-752AC4F8C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8D18B1-8747-4F89-A029-1EF0EE977E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D9A532-E4CE-467C-A827-B1330D6DC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2B51A2-1720-48BD-B93D-17A1E6711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FA86CF2-DC9F-4855-A209-29D44E0D8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12D092-8F3F-471D-9A91-532C41A6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681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CBE968-194A-43C6-AE17-CBD47EF91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30332B-66DF-4268-8FA1-3C8BDC7D3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24AFF-6392-45A0-99D5-1A92A051A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DCE4904-8100-4BA3-B527-F0570ED9D1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798BB4-8F13-4281-82EC-C98178351F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64DA3E5-C3D5-4970-B217-EA52A68E8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E40E23-5107-47DB-8E6A-CA6DF823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4A9F9D9-9954-4341-99B0-CC7FB97E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3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8C540-C957-4BFC-8708-88617AA0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9FA6D89-B5A2-4C46-B4AC-6BCD887A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8A62CB-A414-4F4B-9FCA-74D815EB1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9B0B49-EDF5-4E7A-9B7C-274CE67AF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51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135404-F6F4-4BDF-AA77-BF6E975A0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DFBC961-89DC-4A05-934F-D4557748F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1E386E-A156-41E2-B2C9-88234C43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506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3B6615-85F9-4FF0-9DEC-F614A0BC2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537ACE-857C-4452-BB75-DC760C489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2FEA9C-0184-46D0-A945-880E800676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355FBC-871A-4718-ACEB-BB4DB966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E21D27-8203-4503-BB8B-8CB1E1D3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987B60-AB77-44FD-BD40-8D1D4DB7A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4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342DA-67B0-4083-BDA9-E86F15629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08ABFBF-0098-4111-ACD5-2A8707E292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4C82C-3575-4A44-B62D-EE153436A4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3FCA86-DE40-4080-80DA-678E7673D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CB80E5F-41A1-473B-8EAA-2DE296A4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836E15-8E40-4437-9193-2CE9AA4C9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610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21D9B59-4B6E-4EF5-ABC5-528DB5240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AAB898-D812-4B52-9095-AAB9EFA5B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4C17AD-97FF-4822-BDA5-CD18B2373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CF65-2511-4DFA-8AF2-202C43D117EE}" type="datetimeFigureOut">
              <a:rPr lang="zh-CN" altLang="en-US" smtClean="0"/>
              <a:t>2025/6/8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4E6C98-1A64-44C4-98F8-6D67EAA65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6ED82-B41A-4FFC-98F6-F74560EBB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B66202-DA24-4050-8D57-C9F8875DB88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9747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image" Target="../media/image4.jpg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3FC0A276-0A06-4CB7-916A-905B43DED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1641" y="547318"/>
            <a:ext cx="3248718" cy="5763363"/>
          </a:xfrm>
          <a:prstGeom prst="rect">
            <a:avLst/>
          </a:prstGeom>
        </p:spPr>
      </p:pic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A6202D8-963F-4EDC-9201-9CED4C36CCB7}"/>
              </a:ext>
            </a:extLst>
          </p:cNvPr>
          <p:cNvCxnSpPr>
            <a:cxnSpLocks/>
          </p:cNvCxnSpPr>
          <p:nvPr/>
        </p:nvCxnSpPr>
        <p:spPr>
          <a:xfrm flipH="1">
            <a:off x="6445407" y="1628078"/>
            <a:ext cx="2624252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C0CAD902-A68D-4478-805F-C41586913295}"/>
              </a:ext>
            </a:extLst>
          </p:cNvPr>
          <p:cNvSpPr txBox="1"/>
          <p:nvPr/>
        </p:nvSpPr>
        <p:spPr>
          <a:xfrm>
            <a:off x="9158868" y="1443412"/>
            <a:ext cx="16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PRLIDAR A3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6A31F21-E5AA-4A70-81C3-E30207CAB323}"/>
              </a:ext>
            </a:extLst>
          </p:cNvPr>
          <p:cNvCxnSpPr>
            <a:cxnSpLocks/>
          </p:cNvCxnSpPr>
          <p:nvPr/>
        </p:nvCxnSpPr>
        <p:spPr>
          <a:xfrm flipH="1">
            <a:off x="6300442" y="2189356"/>
            <a:ext cx="2769217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305D7393-AC62-44BD-B851-52EB32592763}"/>
              </a:ext>
            </a:extLst>
          </p:cNvPr>
          <p:cNvSpPr txBox="1"/>
          <p:nvPr/>
        </p:nvSpPr>
        <p:spPr>
          <a:xfrm>
            <a:off x="9158868" y="2004690"/>
            <a:ext cx="16280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MTi-680G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AAA9A9A-82F6-4B6C-8107-A7DA483C4BF7}"/>
              </a:ext>
            </a:extLst>
          </p:cNvPr>
          <p:cNvCxnSpPr>
            <a:cxnSpLocks/>
          </p:cNvCxnSpPr>
          <p:nvPr/>
        </p:nvCxnSpPr>
        <p:spPr>
          <a:xfrm>
            <a:off x="2743204" y="3352801"/>
            <a:ext cx="24830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5DEC374-117C-41EA-92C2-C6E5F4BAC141}"/>
              </a:ext>
            </a:extLst>
          </p:cNvPr>
          <p:cNvSpPr txBox="1"/>
          <p:nvPr/>
        </p:nvSpPr>
        <p:spPr>
          <a:xfrm>
            <a:off x="-66906" y="3168135"/>
            <a:ext cx="2906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Jetson Orin Nano Developer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5A2DF48E-D74E-4C65-A5C5-16CF0D28C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6371270"/>
              </p:ext>
            </p:extLst>
          </p:nvPr>
        </p:nvGraphicFramePr>
        <p:xfrm>
          <a:off x="9258377" y="2374022"/>
          <a:ext cx="965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包装程序外壳对象" showAsIcon="1" r:id="rId4" imgW="965436" imgH="520831" progId="Package">
                  <p:embed/>
                </p:oleObj>
              </mc:Choice>
              <mc:Fallback>
                <p:oleObj name="包装程序外壳对象" showAsIcon="1" r:id="rId4" imgW="965436" imgH="52083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58377" y="2374022"/>
                        <a:ext cx="9652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308A4D14-7A50-4323-8AB5-9325B10B1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9266367"/>
              </p:ext>
            </p:extLst>
          </p:nvPr>
        </p:nvGraphicFramePr>
        <p:xfrm>
          <a:off x="-450076" y="3609201"/>
          <a:ext cx="53403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包装程序外壳对象" showAsIcon="1" r:id="rId6" imgW="5340380" imgH="520831" progId="Package">
                  <p:embed/>
                </p:oleObj>
              </mc:Choice>
              <mc:Fallback>
                <p:oleObj name="包装程序外壳对象" showAsIcon="1" r:id="rId6" imgW="5340380" imgH="52083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-450076" y="3609201"/>
                        <a:ext cx="534035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656D6F2-9F52-4B92-813A-79B1E0862D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689098"/>
              </p:ext>
            </p:extLst>
          </p:nvPr>
        </p:nvGraphicFramePr>
        <p:xfrm>
          <a:off x="8099657" y="902424"/>
          <a:ext cx="37465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包装程序外壳对象" showAsIcon="1" r:id="rId8" imgW="3746441" imgH="520831" progId="Package">
                  <p:embed/>
                </p:oleObj>
              </mc:Choice>
              <mc:Fallback>
                <p:oleObj name="包装程序外壳对象" showAsIcon="1" r:id="rId8" imgW="3746441" imgH="52083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099657" y="902424"/>
                        <a:ext cx="3746500" cy="520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9327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7</Words>
  <Application>Microsoft Office PowerPoint</Application>
  <PresentationFormat>宽屏</PresentationFormat>
  <Paragraphs>3</Paragraphs>
  <Slides>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程序包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lei tang</dc:creator>
  <cp:lastModifiedBy>lei tang</cp:lastModifiedBy>
  <cp:revision>1</cp:revision>
  <dcterms:created xsi:type="dcterms:W3CDTF">2025-06-08T11:54:43Z</dcterms:created>
  <dcterms:modified xsi:type="dcterms:W3CDTF">2025-06-08T12:00:58Z</dcterms:modified>
</cp:coreProperties>
</file>