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  <p:sldId id="25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02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2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4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95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75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8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3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2FC7-F517-4E1B-A88B-14416993DC7B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E3D5-28EA-4F88-B6FE-218FC3111A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6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44208" y="1098048"/>
            <a:ext cx="1152128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Csv parser</a:t>
            </a:r>
            <a:endParaRPr lang="fr-FR" sz="1600" dirty="0"/>
          </a:p>
        </p:txBody>
      </p:sp>
      <p:sp>
        <p:nvSpPr>
          <p:cNvPr id="5" name="Can 4"/>
          <p:cNvSpPr/>
          <p:nvPr/>
        </p:nvSpPr>
        <p:spPr>
          <a:xfrm>
            <a:off x="6228184" y="116632"/>
            <a:ext cx="720080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Cartes</a:t>
            </a:r>
            <a:endParaRPr lang="fr-FR" sz="1400" dirty="0"/>
          </a:p>
        </p:txBody>
      </p:sp>
      <p:cxnSp>
        <p:nvCxnSpPr>
          <p:cNvPr id="7" name="Straight Arrow Connector 6"/>
          <p:cNvCxnSpPr>
            <a:stCxn id="5" idx="3"/>
            <a:endCxn id="4" idx="0"/>
          </p:cNvCxnSpPr>
          <p:nvPr/>
        </p:nvCxnSpPr>
        <p:spPr>
          <a:xfrm>
            <a:off x="6588224" y="764704"/>
            <a:ext cx="432048" cy="333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44208" y="2060848"/>
            <a:ext cx="2484982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Importer</a:t>
            </a:r>
            <a:endParaRPr lang="fr-FR" sz="1600" dirty="0"/>
          </a:p>
        </p:txBody>
      </p:sp>
      <p:sp>
        <p:nvSpPr>
          <p:cNvPr id="11" name="Can 10"/>
          <p:cNvSpPr/>
          <p:nvPr/>
        </p:nvSpPr>
        <p:spPr>
          <a:xfrm>
            <a:off x="7100664" y="116632"/>
            <a:ext cx="67639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schedule</a:t>
            </a:r>
            <a:endParaRPr lang="fr-FR" sz="1400" dirty="0"/>
          </a:p>
        </p:txBody>
      </p:sp>
      <p:cxnSp>
        <p:nvCxnSpPr>
          <p:cNvPr id="13" name="Straight Arrow Connector 12"/>
          <p:cNvCxnSpPr>
            <a:stCxn id="11" idx="3"/>
            <a:endCxn id="4" idx="0"/>
          </p:cNvCxnSpPr>
          <p:nvPr/>
        </p:nvCxnSpPr>
        <p:spPr>
          <a:xfrm flipH="1">
            <a:off x="7020272" y="764704"/>
            <a:ext cx="418591" cy="333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>
            <a:off x="7020272" y="1814154"/>
            <a:ext cx="666427" cy="246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77062" y="1098048"/>
            <a:ext cx="1152128" cy="716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… parser</a:t>
            </a:r>
            <a:endParaRPr lang="fr-FR" sz="1600" dirty="0"/>
          </a:p>
        </p:txBody>
      </p:sp>
      <p:cxnSp>
        <p:nvCxnSpPr>
          <p:cNvPr id="18" name="Straight Arrow Connector 17"/>
          <p:cNvCxnSpPr>
            <a:stCxn id="17" idx="2"/>
            <a:endCxn id="9" idx="0"/>
          </p:cNvCxnSpPr>
          <p:nvPr/>
        </p:nvCxnSpPr>
        <p:spPr>
          <a:xfrm flipH="1">
            <a:off x="7686699" y="1814154"/>
            <a:ext cx="666427" cy="246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8100392" y="116632"/>
            <a:ext cx="676398" cy="64807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…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4708081" y="5145668"/>
            <a:ext cx="1736127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GPS calculator</a:t>
            </a:r>
            <a:endParaRPr lang="fr-FR" sz="1600" dirty="0"/>
          </a:p>
        </p:txBody>
      </p:sp>
      <p:sp>
        <p:nvSpPr>
          <p:cNvPr id="32" name="Rectangle 31"/>
          <p:cNvSpPr/>
          <p:nvPr/>
        </p:nvSpPr>
        <p:spPr>
          <a:xfrm>
            <a:off x="4707851" y="3466302"/>
            <a:ext cx="1736127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Transport Map</a:t>
            </a:r>
            <a:endParaRPr lang="fr-FR" sz="1600" dirty="0"/>
          </a:p>
        </p:txBody>
      </p:sp>
      <p:sp>
        <p:nvSpPr>
          <p:cNvPr id="33" name="Rectangle 32"/>
          <p:cNvSpPr/>
          <p:nvPr/>
        </p:nvSpPr>
        <p:spPr>
          <a:xfrm>
            <a:off x="4707850" y="4281637"/>
            <a:ext cx="1736127" cy="716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Geo Map</a:t>
            </a:r>
            <a:endParaRPr lang="fr-FR" sz="1600" dirty="0"/>
          </a:p>
        </p:txBody>
      </p:sp>
      <p:cxnSp>
        <p:nvCxnSpPr>
          <p:cNvPr id="35" name="Elbow Connector 34"/>
          <p:cNvCxnSpPr>
            <a:stCxn id="32" idx="3"/>
            <a:endCxn id="31" idx="3"/>
          </p:cNvCxnSpPr>
          <p:nvPr/>
        </p:nvCxnSpPr>
        <p:spPr>
          <a:xfrm>
            <a:off x="6443978" y="3824355"/>
            <a:ext cx="230" cy="1679366"/>
          </a:xfrm>
          <a:prstGeom prst="bentConnector3">
            <a:avLst>
              <a:gd name="adj1" fmla="val 994913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3"/>
            <a:endCxn id="31" idx="3"/>
          </p:cNvCxnSpPr>
          <p:nvPr/>
        </p:nvCxnSpPr>
        <p:spPr>
          <a:xfrm>
            <a:off x="6443977" y="4639690"/>
            <a:ext cx="231" cy="864031"/>
          </a:xfrm>
          <a:prstGeom prst="bentConnector3">
            <a:avLst>
              <a:gd name="adj1" fmla="val 990610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9" idx="2"/>
          </p:cNvCxnSpPr>
          <p:nvPr/>
        </p:nvCxnSpPr>
        <p:spPr>
          <a:xfrm flipV="1">
            <a:off x="6443978" y="2776954"/>
            <a:ext cx="1242721" cy="104740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55775" y="3466991"/>
            <a:ext cx="1736127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Route calculator</a:t>
            </a:r>
            <a:endParaRPr lang="fr-FR" sz="1600" dirty="0"/>
          </a:p>
        </p:txBody>
      </p:sp>
      <p:cxnSp>
        <p:nvCxnSpPr>
          <p:cNvPr id="42" name="Elbow Connector 41"/>
          <p:cNvCxnSpPr>
            <a:stCxn id="40" idx="3"/>
            <a:endCxn id="32" idx="1"/>
          </p:cNvCxnSpPr>
          <p:nvPr/>
        </p:nvCxnSpPr>
        <p:spPr>
          <a:xfrm flipV="1">
            <a:off x="4291902" y="3824355"/>
            <a:ext cx="415949" cy="68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828633" y="1299529"/>
            <a:ext cx="1967502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Controller</a:t>
            </a:r>
            <a:endParaRPr lang="fr-FR" sz="1600" dirty="0"/>
          </a:p>
        </p:txBody>
      </p:sp>
      <p:sp>
        <p:nvSpPr>
          <p:cNvPr id="48" name="Rectangle 47"/>
          <p:cNvSpPr/>
          <p:nvPr/>
        </p:nvSpPr>
        <p:spPr>
          <a:xfrm>
            <a:off x="323528" y="954953"/>
            <a:ext cx="1656184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Timetable view</a:t>
            </a:r>
            <a:endParaRPr lang="fr-FR" sz="1600" dirty="0"/>
          </a:p>
        </p:txBody>
      </p:sp>
      <p:sp>
        <p:nvSpPr>
          <p:cNvPr id="49" name="Rectangle 48"/>
          <p:cNvSpPr/>
          <p:nvPr/>
        </p:nvSpPr>
        <p:spPr>
          <a:xfrm>
            <a:off x="323528" y="1823459"/>
            <a:ext cx="1656184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Route view</a:t>
            </a:r>
            <a:endParaRPr lang="fr-FR" sz="1600" dirty="0"/>
          </a:p>
        </p:txBody>
      </p:sp>
      <p:sp>
        <p:nvSpPr>
          <p:cNvPr id="50" name="Rectangle 49"/>
          <p:cNvSpPr/>
          <p:nvPr/>
        </p:nvSpPr>
        <p:spPr>
          <a:xfrm>
            <a:off x="323627" y="2691965"/>
            <a:ext cx="1656184" cy="716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 view</a:t>
            </a:r>
            <a:endParaRPr lang="fr-FR" sz="1600" dirty="0"/>
          </a:p>
        </p:txBody>
      </p:sp>
      <p:cxnSp>
        <p:nvCxnSpPr>
          <p:cNvPr id="54" name="Elbow Connector 53"/>
          <p:cNvCxnSpPr>
            <a:stCxn id="47" idx="2"/>
            <a:endCxn id="40" idx="0"/>
          </p:cNvCxnSpPr>
          <p:nvPr/>
        </p:nvCxnSpPr>
        <p:spPr>
          <a:xfrm rot="5400000">
            <a:off x="3392434" y="2047041"/>
            <a:ext cx="1451356" cy="138854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3626" y="82615"/>
            <a:ext cx="5472509" cy="71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UI</a:t>
            </a:r>
            <a:endParaRPr lang="fr-FR" sz="1600" dirty="0"/>
          </a:p>
        </p:txBody>
      </p:sp>
      <p:cxnSp>
        <p:nvCxnSpPr>
          <p:cNvPr id="66" name="Straight Arrow Connector 65"/>
          <p:cNvCxnSpPr>
            <a:stCxn id="47" idx="3"/>
            <a:endCxn id="9" idx="1"/>
          </p:cNvCxnSpPr>
          <p:nvPr/>
        </p:nvCxnSpPr>
        <p:spPr>
          <a:xfrm>
            <a:off x="5796135" y="1657582"/>
            <a:ext cx="648073" cy="761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7" idx="0"/>
          </p:cNvCxnSpPr>
          <p:nvPr/>
        </p:nvCxnSpPr>
        <p:spPr>
          <a:xfrm>
            <a:off x="4696696" y="798721"/>
            <a:ext cx="115688" cy="500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2"/>
            <a:endCxn id="48" idx="3"/>
          </p:cNvCxnSpPr>
          <p:nvPr/>
        </p:nvCxnSpPr>
        <p:spPr>
          <a:xfrm rot="5400000">
            <a:off x="2262655" y="515779"/>
            <a:ext cx="514285" cy="108016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2"/>
            <a:endCxn id="49" idx="3"/>
          </p:cNvCxnSpPr>
          <p:nvPr/>
        </p:nvCxnSpPr>
        <p:spPr>
          <a:xfrm rot="5400000">
            <a:off x="1828402" y="950032"/>
            <a:ext cx="1382791" cy="108016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4" idx="2"/>
            <a:endCxn id="50" idx="3"/>
          </p:cNvCxnSpPr>
          <p:nvPr/>
        </p:nvCxnSpPr>
        <p:spPr>
          <a:xfrm rot="5400000">
            <a:off x="1394198" y="1384334"/>
            <a:ext cx="2251297" cy="108007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0" idx="2"/>
            <a:endCxn id="33" idx="1"/>
          </p:cNvCxnSpPr>
          <p:nvPr/>
        </p:nvCxnSpPr>
        <p:spPr>
          <a:xfrm rot="16200000" flipH="1">
            <a:off x="2313975" y="2245814"/>
            <a:ext cx="1231619" cy="355613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3"/>
            <a:endCxn id="40" idx="0"/>
          </p:cNvCxnSpPr>
          <p:nvPr/>
        </p:nvCxnSpPr>
        <p:spPr>
          <a:xfrm>
            <a:off x="1979712" y="2181512"/>
            <a:ext cx="1444127" cy="1285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0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912" y="620688"/>
            <a:ext cx="83701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Future problems and solutions: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Time </a:t>
            </a:r>
            <a:r>
              <a:rPr lang="en-US" dirty="0"/>
              <a:t>is counted from 00:00:00 (0 seconds) of one day and ends at </a:t>
            </a:r>
            <a:endParaRPr lang="en-US" dirty="0" smtClean="0"/>
          </a:p>
          <a:p>
            <a:r>
              <a:rPr lang="en-US" dirty="0" smtClean="0"/>
              <a:t>23:59:59 </a:t>
            </a:r>
            <a:r>
              <a:rPr lang="en-US" dirty="0"/>
              <a:t>(86399 seconds) of the same day.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route involves the passage of midnight, then </a:t>
            </a:r>
            <a:r>
              <a:rPr lang="en-US" dirty="0" smtClean="0"/>
              <a:t>we </a:t>
            </a:r>
            <a:r>
              <a:rPr lang="en-US" dirty="0"/>
              <a:t>need to subtract 86399, 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/>
              <a:t>to </a:t>
            </a:r>
            <a:r>
              <a:rPr lang="en-US" dirty="0" err="1"/>
              <a:t>hh:mm:ss</a:t>
            </a:r>
            <a:r>
              <a:rPr lang="en-US" dirty="0"/>
              <a:t> format and specify +1 day (arrival the next day at </a:t>
            </a:r>
            <a:r>
              <a:rPr lang="en-US" dirty="0" smtClean="0"/>
              <a:t>calculated </a:t>
            </a:r>
            <a:r>
              <a:rPr lang="en-US" dirty="0"/>
              <a:t>time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3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Группа 171"/>
          <p:cNvGrpSpPr/>
          <p:nvPr/>
        </p:nvGrpSpPr>
        <p:grpSpPr>
          <a:xfrm>
            <a:off x="1625120" y="1628800"/>
            <a:ext cx="6166899" cy="3087960"/>
            <a:chOff x="2200746" y="2069232"/>
            <a:chExt cx="3739406" cy="1872438"/>
          </a:xfrm>
        </p:grpSpPr>
        <p:sp>
          <p:nvSpPr>
            <p:cNvPr id="4" name="Блок-схема: узел 3"/>
            <p:cNvSpPr/>
            <p:nvPr/>
          </p:nvSpPr>
          <p:spPr>
            <a:xfrm>
              <a:off x="3059832" y="234888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Блок-схема: узел 4"/>
            <p:cNvSpPr/>
            <p:nvPr/>
          </p:nvSpPr>
          <p:spPr>
            <a:xfrm>
              <a:off x="2276128" y="206923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Блок-схема: узел 5"/>
            <p:cNvSpPr/>
            <p:nvPr/>
          </p:nvSpPr>
          <p:spPr>
            <a:xfrm>
              <a:off x="2200746" y="350100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Блок-схема: узел 6"/>
            <p:cNvSpPr/>
            <p:nvPr/>
          </p:nvSpPr>
          <p:spPr>
            <a:xfrm>
              <a:off x="3023828" y="386966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4283968" y="2970731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843808" y="304804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3923928" y="3573016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4499992" y="254622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3491880" y="292494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Блок-схема: узел 12"/>
            <p:cNvSpPr/>
            <p:nvPr/>
          </p:nvSpPr>
          <p:spPr>
            <a:xfrm>
              <a:off x="5220072" y="328498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4932040" y="215303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Блок-схема: узел 14"/>
            <p:cNvSpPr/>
            <p:nvPr/>
          </p:nvSpPr>
          <p:spPr>
            <a:xfrm>
              <a:off x="5868144" y="247421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Блок-схема: узел 15"/>
            <p:cNvSpPr/>
            <p:nvPr/>
          </p:nvSpPr>
          <p:spPr>
            <a:xfrm>
              <a:off x="5580112" y="386104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Прямая соединительная линия 17"/>
            <p:cNvCxnSpPr>
              <a:stCxn id="5" idx="6"/>
              <a:endCxn id="4" idx="1"/>
            </p:cNvCxnSpPr>
            <p:nvPr/>
          </p:nvCxnSpPr>
          <p:spPr>
            <a:xfrm>
              <a:off x="2348136" y="2105236"/>
              <a:ext cx="722241" cy="254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4" idx="5"/>
              <a:endCxn id="11" idx="2"/>
            </p:cNvCxnSpPr>
            <p:nvPr/>
          </p:nvCxnSpPr>
          <p:spPr>
            <a:xfrm>
              <a:off x="3121295" y="2410343"/>
              <a:ext cx="1378697" cy="1718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5" idx="4"/>
              <a:endCxn id="12" idx="2"/>
            </p:cNvCxnSpPr>
            <p:nvPr/>
          </p:nvCxnSpPr>
          <p:spPr>
            <a:xfrm>
              <a:off x="2312132" y="2141240"/>
              <a:ext cx="1179748" cy="8197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2" idx="6"/>
              <a:endCxn id="11" idx="2"/>
            </p:cNvCxnSpPr>
            <p:nvPr/>
          </p:nvCxnSpPr>
          <p:spPr>
            <a:xfrm flipV="1">
              <a:off x="3563888" y="2582226"/>
              <a:ext cx="936104" cy="37872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4" idx="6"/>
              <a:endCxn id="14" idx="3"/>
            </p:cNvCxnSpPr>
            <p:nvPr/>
          </p:nvCxnSpPr>
          <p:spPr>
            <a:xfrm flipV="1">
              <a:off x="3131840" y="2214501"/>
              <a:ext cx="1810745" cy="1703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5" idx="5"/>
              <a:endCxn id="7" idx="3"/>
            </p:cNvCxnSpPr>
            <p:nvPr/>
          </p:nvCxnSpPr>
          <p:spPr>
            <a:xfrm>
              <a:off x="2337591" y="2130695"/>
              <a:ext cx="696782" cy="18004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5" idx="4"/>
              <a:endCxn id="9" idx="1"/>
            </p:cNvCxnSpPr>
            <p:nvPr/>
          </p:nvCxnSpPr>
          <p:spPr>
            <a:xfrm>
              <a:off x="2312132" y="2141240"/>
              <a:ext cx="542221" cy="9173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5" idx="4"/>
              <a:endCxn id="6" idx="7"/>
            </p:cNvCxnSpPr>
            <p:nvPr/>
          </p:nvCxnSpPr>
          <p:spPr>
            <a:xfrm flipH="1">
              <a:off x="2262209" y="2141240"/>
              <a:ext cx="49923" cy="13703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6" idx="3"/>
              <a:endCxn id="9" idx="5"/>
            </p:cNvCxnSpPr>
            <p:nvPr/>
          </p:nvCxnSpPr>
          <p:spPr>
            <a:xfrm flipV="1">
              <a:off x="2211291" y="3109503"/>
              <a:ext cx="693980" cy="4529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6" idx="4"/>
              <a:endCxn id="11" idx="1"/>
            </p:cNvCxnSpPr>
            <p:nvPr/>
          </p:nvCxnSpPr>
          <p:spPr>
            <a:xfrm flipV="1">
              <a:off x="2236750" y="2556767"/>
              <a:ext cx="2273787" cy="10162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9" idx="7"/>
              <a:endCxn id="8" idx="1"/>
            </p:cNvCxnSpPr>
            <p:nvPr/>
          </p:nvCxnSpPr>
          <p:spPr>
            <a:xfrm flipV="1">
              <a:off x="2905271" y="2981276"/>
              <a:ext cx="1389242" cy="7730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0" idx="6"/>
              <a:endCxn id="8" idx="2"/>
            </p:cNvCxnSpPr>
            <p:nvPr/>
          </p:nvCxnSpPr>
          <p:spPr>
            <a:xfrm flipV="1">
              <a:off x="3995936" y="3006735"/>
              <a:ext cx="288032" cy="60228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5" idx="4"/>
              <a:endCxn id="10" idx="1"/>
            </p:cNvCxnSpPr>
            <p:nvPr/>
          </p:nvCxnSpPr>
          <p:spPr>
            <a:xfrm>
              <a:off x="2312132" y="2141240"/>
              <a:ext cx="1622341" cy="144232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>
              <a:stCxn id="9" idx="6"/>
              <a:endCxn id="11" idx="2"/>
            </p:cNvCxnSpPr>
            <p:nvPr/>
          </p:nvCxnSpPr>
          <p:spPr>
            <a:xfrm flipV="1">
              <a:off x="2915816" y="2582226"/>
              <a:ext cx="1584176" cy="5018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11" idx="7"/>
              <a:endCxn id="14" idx="3"/>
            </p:cNvCxnSpPr>
            <p:nvPr/>
          </p:nvCxnSpPr>
          <p:spPr>
            <a:xfrm flipV="1">
              <a:off x="4561455" y="2214501"/>
              <a:ext cx="381130" cy="3422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8" idx="6"/>
              <a:endCxn id="15" idx="3"/>
            </p:cNvCxnSpPr>
            <p:nvPr/>
          </p:nvCxnSpPr>
          <p:spPr>
            <a:xfrm flipV="1">
              <a:off x="4355976" y="2535677"/>
              <a:ext cx="1522713" cy="47105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3" idx="4"/>
              <a:endCxn id="16" idx="0"/>
            </p:cNvCxnSpPr>
            <p:nvPr/>
          </p:nvCxnSpPr>
          <p:spPr>
            <a:xfrm>
              <a:off x="5256076" y="3356992"/>
              <a:ext cx="360040" cy="50405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6" idx="6"/>
              <a:endCxn id="13" idx="2"/>
            </p:cNvCxnSpPr>
            <p:nvPr/>
          </p:nvCxnSpPr>
          <p:spPr>
            <a:xfrm flipV="1">
              <a:off x="2272754" y="3320988"/>
              <a:ext cx="2947318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10" idx="4"/>
              <a:endCxn id="16" idx="0"/>
            </p:cNvCxnSpPr>
            <p:nvPr/>
          </p:nvCxnSpPr>
          <p:spPr>
            <a:xfrm>
              <a:off x="3959932" y="3645024"/>
              <a:ext cx="1656184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7" idx="3"/>
              <a:endCxn id="13" idx="1"/>
            </p:cNvCxnSpPr>
            <p:nvPr/>
          </p:nvCxnSpPr>
          <p:spPr>
            <a:xfrm flipV="1">
              <a:off x="3034373" y="3295529"/>
              <a:ext cx="2196244" cy="6355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7" idx="5"/>
              <a:endCxn id="16" idx="1"/>
            </p:cNvCxnSpPr>
            <p:nvPr/>
          </p:nvCxnSpPr>
          <p:spPr>
            <a:xfrm flipV="1">
              <a:off x="3085291" y="3871593"/>
              <a:ext cx="2505366" cy="5953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" idx="6"/>
              <a:endCxn id="7" idx="7"/>
            </p:cNvCxnSpPr>
            <p:nvPr/>
          </p:nvCxnSpPr>
          <p:spPr>
            <a:xfrm>
              <a:off x="2272754" y="3537012"/>
              <a:ext cx="812537" cy="3431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16" idx="5"/>
              <a:endCxn id="15" idx="6"/>
            </p:cNvCxnSpPr>
            <p:nvPr/>
          </p:nvCxnSpPr>
          <p:spPr>
            <a:xfrm flipV="1">
              <a:off x="5641575" y="2510218"/>
              <a:ext cx="298577" cy="141229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13" idx="0"/>
              <a:endCxn id="14" idx="5"/>
            </p:cNvCxnSpPr>
            <p:nvPr/>
          </p:nvCxnSpPr>
          <p:spPr>
            <a:xfrm flipH="1" flipV="1">
              <a:off x="4993503" y="2214501"/>
              <a:ext cx="262573" cy="10704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13" idx="1"/>
              <a:endCxn id="11" idx="1"/>
            </p:cNvCxnSpPr>
            <p:nvPr/>
          </p:nvCxnSpPr>
          <p:spPr>
            <a:xfrm flipH="1" flipV="1">
              <a:off x="4510537" y="2556767"/>
              <a:ext cx="720080" cy="7387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8" idx="7"/>
              <a:endCxn id="13" idx="1"/>
            </p:cNvCxnSpPr>
            <p:nvPr/>
          </p:nvCxnSpPr>
          <p:spPr>
            <a:xfrm>
              <a:off x="4345431" y="2981276"/>
              <a:ext cx="885186" cy="31425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>
              <a:stCxn id="13" idx="6"/>
              <a:endCxn id="15" idx="4"/>
            </p:cNvCxnSpPr>
            <p:nvPr/>
          </p:nvCxnSpPr>
          <p:spPr>
            <a:xfrm flipV="1">
              <a:off x="5292080" y="2546222"/>
              <a:ext cx="612068" cy="7747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>
              <a:stCxn id="11" idx="7"/>
              <a:endCxn id="15" idx="4"/>
            </p:cNvCxnSpPr>
            <p:nvPr/>
          </p:nvCxnSpPr>
          <p:spPr>
            <a:xfrm flipV="1">
              <a:off x="4561455" y="2546222"/>
              <a:ext cx="1342693" cy="105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>
              <a:stCxn id="15" idx="0"/>
              <a:endCxn id="14" idx="4"/>
            </p:cNvCxnSpPr>
            <p:nvPr/>
          </p:nvCxnSpPr>
          <p:spPr>
            <a:xfrm flipH="1" flipV="1">
              <a:off x="4968044" y="2225046"/>
              <a:ext cx="936104" cy="2491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12" idx="5"/>
              <a:endCxn id="4" idx="2"/>
            </p:cNvCxnSpPr>
            <p:nvPr/>
          </p:nvCxnSpPr>
          <p:spPr>
            <a:xfrm flipH="1" flipV="1">
              <a:off x="3059832" y="2384884"/>
              <a:ext cx="493511" cy="6015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11" idx="0"/>
              <a:endCxn id="5" idx="1"/>
            </p:cNvCxnSpPr>
            <p:nvPr/>
          </p:nvCxnSpPr>
          <p:spPr>
            <a:xfrm flipH="1" flipV="1">
              <a:off x="2286673" y="2079777"/>
              <a:ext cx="2249323" cy="4664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4" idx="3"/>
              <a:endCxn id="5" idx="7"/>
            </p:cNvCxnSpPr>
            <p:nvPr/>
          </p:nvCxnSpPr>
          <p:spPr>
            <a:xfrm flipH="1" flipV="1">
              <a:off x="2337591" y="2079777"/>
              <a:ext cx="2604994" cy="1347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8" idx="0"/>
              <a:endCxn id="11" idx="1"/>
            </p:cNvCxnSpPr>
            <p:nvPr/>
          </p:nvCxnSpPr>
          <p:spPr>
            <a:xfrm flipV="1">
              <a:off x="4319972" y="2556767"/>
              <a:ext cx="190565" cy="4139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7" idx="7"/>
              <a:endCxn id="11" idx="1"/>
            </p:cNvCxnSpPr>
            <p:nvPr/>
          </p:nvCxnSpPr>
          <p:spPr>
            <a:xfrm flipV="1">
              <a:off x="3085291" y="2556767"/>
              <a:ext cx="1425246" cy="132344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6" idx="4"/>
              <a:endCxn id="8" idx="0"/>
            </p:cNvCxnSpPr>
            <p:nvPr/>
          </p:nvCxnSpPr>
          <p:spPr>
            <a:xfrm flipH="1" flipV="1">
              <a:off x="4319972" y="2970731"/>
              <a:ext cx="1296144" cy="9623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>
              <a:stCxn id="9" idx="6"/>
              <a:endCxn id="10" idx="4"/>
            </p:cNvCxnSpPr>
            <p:nvPr/>
          </p:nvCxnSpPr>
          <p:spPr>
            <a:xfrm>
              <a:off x="2915816" y="3084044"/>
              <a:ext cx="1044116" cy="5609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>
              <a:stCxn id="9" idx="5"/>
              <a:endCxn id="7" idx="2"/>
            </p:cNvCxnSpPr>
            <p:nvPr/>
          </p:nvCxnSpPr>
          <p:spPr>
            <a:xfrm>
              <a:off x="2905271" y="3109503"/>
              <a:ext cx="118557" cy="79616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9" idx="1"/>
              <a:endCxn id="16" idx="5"/>
            </p:cNvCxnSpPr>
            <p:nvPr/>
          </p:nvCxnSpPr>
          <p:spPr>
            <a:xfrm>
              <a:off x="2854353" y="3058585"/>
              <a:ext cx="2787222" cy="8639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2" idx="3"/>
              <a:endCxn id="7" idx="1"/>
            </p:cNvCxnSpPr>
            <p:nvPr/>
          </p:nvCxnSpPr>
          <p:spPr>
            <a:xfrm flipH="1">
              <a:off x="3034373" y="2986407"/>
              <a:ext cx="468052" cy="8938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4" idx="2"/>
              <a:endCxn id="7" idx="0"/>
            </p:cNvCxnSpPr>
            <p:nvPr/>
          </p:nvCxnSpPr>
          <p:spPr>
            <a:xfrm>
              <a:off x="3059832" y="2384884"/>
              <a:ext cx="0" cy="148477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" idx="3"/>
              <a:endCxn id="9" idx="7"/>
            </p:cNvCxnSpPr>
            <p:nvPr/>
          </p:nvCxnSpPr>
          <p:spPr>
            <a:xfrm flipH="1">
              <a:off x="2905271" y="2410343"/>
              <a:ext cx="165106" cy="6482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/>
            <p:cNvCxnSpPr>
              <a:stCxn id="4" idx="2"/>
              <a:endCxn id="6" idx="0"/>
            </p:cNvCxnSpPr>
            <p:nvPr/>
          </p:nvCxnSpPr>
          <p:spPr>
            <a:xfrm flipH="1">
              <a:off x="2236750" y="2384884"/>
              <a:ext cx="823082" cy="11161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4" idx="1"/>
              <a:endCxn id="12" idx="1"/>
            </p:cNvCxnSpPr>
            <p:nvPr/>
          </p:nvCxnSpPr>
          <p:spPr>
            <a:xfrm flipH="1">
              <a:off x="3502425" y="2163583"/>
              <a:ext cx="1440160" cy="77190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4" idx="3"/>
              <a:endCxn id="8" idx="7"/>
            </p:cNvCxnSpPr>
            <p:nvPr/>
          </p:nvCxnSpPr>
          <p:spPr>
            <a:xfrm flipH="1">
              <a:off x="4345431" y="2214501"/>
              <a:ext cx="597154" cy="76677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единительная линия 147"/>
            <p:cNvCxnSpPr>
              <a:stCxn id="12" idx="7"/>
              <a:endCxn id="10" idx="0"/>
            </p:cNvCxnSpPr>
            <p:nvPr/>
          </p:nvCxnSpPr>
          <p:spPr>
            <a:xfrm>
              <a:off x="3553343" y="2935489"/>
              <a:ext cx="406589" cy="63752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7" idx="6"/>
              <a:endCxn id="15" idx="6"/>
            </p:cNvCxnSpPr>
            <p:nvPr/>
          </p:nvCxnSpPr>
          <p:spPr>
            <a:xfrm flipV="1">
              <a:off x="3095836" y="2510218"/>
              <a:ext cx="2844316" cy="1395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7" idx="7"/>
              <a:endCxn id="8" idx="1"/>
            </p:cNvCxnSpPr>
            <p:nvPr/>
          </p:nvCxnSpPr>
          <p:spPr>
            <a:xfrm flipV="1">
              <a:off x="3085291" y="2981276"/>
              <a:ext cx="1209222" cy="8989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4" idx="0"/>
              <a:endCxn id="8" idx="1"/>
            </p:cNvCxnSpPr>
            <p:nvPr/>
          </p:nvCxnSpPr>
          <p:spPr>
            <a:xfrm>
              <a:off x="3095836" y="2348880"/>
              <a:ext cx="1198677" cy="6323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" idx="7"/>
              <a:endCxn id="16" idx="0"/>
            </p:cNvCxnSpPr>
            <p:nvPr/>
          </p:nvCxnSpPr>
          <p:spPr>
            <a:xfrm>
              <a:off x="4993503" y="2163583"/>
              <a:ext cx="622613" cy="16974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>
              <a:stCxn id="11" idx="5"/>
              <a:endCxn id="16" idx="1"/>
            </p:cNvCxnSpPr>
            <p:nvPr/>
          </p:nvCxnSpPr>
          <p:spPr>
            <a:xfrm>
              <a:off x="4561455" y="2607685"/>
              <a:ext cx="1029202" cy="12639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>
              <a:stCxn id="12" idx="6"/>
              <a:endCxn id="16" idx="2"/>
            </p:cNvCxnSpPr>
            <p:nvPr/>
          </p:nvCxnSpPr>
          <p:spPr>
            <a:xfrm>
              <a:off x="3563888" y="2960948"/>
              <a:ext cx="2016224" cy="93610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/>
          <p:cNvSpPr txBox="1"/>
          <p:nvPr/>
        </p:nvSpPr>
        <p:spPr>
          <a:xfrm>
            <a:off x="1794458" y="941017"/>
            <a:ext cx="46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alkGraph</a:t>
            </a:r>
            <a:r>
              <a:rPr lang="en-US" dirty="0" smtClean="0"/>
              <a:t> : Map&lt; Node</a:t>
            </a:r>
            <a:r>
              <a:rPr lang="en-US" dirty="0"/>
              <a:t>, </a:t>
            </a:r>
            <a:r>
              <a:rPr lang="en-US" dirty="0" smtClean="0"/>
              <a:t>Set&lt;</a:t>
            </a:r>
            <a:r>
              <a:rPr lang="en-US" dirty="0" err="1" smtClean="0"/>
              <a:t>WalkSegment</a:t>
            </a:r>
            <a:r>
              <a:rPr lang="en-US" dirty="0" smtClean="0"/>
              <a:t>&gt; &gt; 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010509" y="5440007"/>
            <a:ext cx="1597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 :</a:t>
            </a:r>
          </a:p>
          <a:p>
            <a:r>
              <a:rPr lang="en-US" dirty="0" err="1" smtClean="0"/>
              <a:t>MetroSegment</a:t>
            </a:r>
            <a:endParaRPr lang="en-US" dirty="0" smtClean="0"/>
          </a:p>
          <a:p>
            <a:r>
              <a:rPr lang="en-US" dirty="0" err="1" smtClean="0"/>
              <a:t>WalkSegment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4657077" y="5185267"/>
            <a:ext cx="264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:</a:t>
            </a:r>
          </a:p>
          <a:p>
            <a:r>
              <a:rPr lang="en-US" dirty="0" err="1" smtClean="0"/>
              <a:t>StartPoint</a:t>
            </a:r>
            <a:endParaRPr lang="en-US" dirty="0" smtClean="0"/>
          </a:p>
          <a:p>
            <a:r>
              <a:rPr lang="en-US" dirty="0" err="1" smtClean="0"/>
              <a:t>MetroStation</a:t>
            </a:r>
            <a:endParaRPr lang="en-US" dirty="0" smtClean="0"/>
          </a:p>
          <a:p>
            <a:r>
              <a:rPr lang="en-US" dirty="0" err="1" smtClean="0"/>
              <a:t>EndPoint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049527" y="294697"/>
            <a:ext cx="720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Initially need to create: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672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827584" y="2924944"/>
            <a:ext cx="5879288" cy="2943944"/>
            <a:chOff x="2200746" y="2069232"/>
            <a:chExt cx="3739406" cy="1872438"/>
          </a:xfrm>
        </p:grpSpPr>
        <p:sp>
          <p:nvSpPr>
            <p:cNvPr id="4" name="Блок-схема: узел 3"/>
            <p:cNvSpPr/>
            <p:nvPr/>
          </p:nvSpPr>
          <p:spPr>
            <a:xfrm>
              <a:off x="3059832" y="234888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Блок-схема: узел 4"/>
            <p:cNvSpPr/>
            <p:nvPr/>
          </p:nvSpPr>
          <p:spPr>
            <a:xfrm>
              <a:off x="2276128" y="206923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Блок-схема: узел 5"/>
            <p:cNvSpPr/>
            <p:nvPr/>
          </p:nvSpPr>
          <p:spPr>
            <a:xfrm>
              <a:off x="2200746" y="350100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Блок-схема: узел 6"/>
            <p:cNvSpPr/>
            <p:nvPr/>
          </p:nvSpPr>
          <p:spPr>
            <a:xfrm>
              <a:off x="3023828" y="386966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4283968" y="2970731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843808" y="304804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3923928" y="3573016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4499992" y="254622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3491880" y="292494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Блок-схема: узел 12"/>
            <p:cNvSpPr/>
            <p:nvPr/>
          </p:nvSpPr>
          <p:spPr>
            <a:xfrm>
              <a:off x="5220072" y="328498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4932040" y="215303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Блок-схема: узел 14"/>
            <p:cNvSpPr/>
            <p:nvPr/>
          </p:nvSpPr>
          <p:spPr>
            <a:xfrm>
              <a:off x="5868144" y="247421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Блок-схема: узел 15"/>
            <p:cNvSpPr/>
            <p:nvPr/>
          </p:nvSpPr>
          <p:spPr>
            <a:xfrm>
              <a:off x="5580112" y="386104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Прямая соединительная линия 17"/>
            <p:cNvCxnSpPr>
              <a:stCxn id="5" idx="6"/>
              <a:endCxn id="4" idx="1"/>
            </p:cNvCxnSpPr>
            <p:nvPr/>
          </p:nvCxnSpPr>
          <p:spPr>
            <a:xfrm>
              <a:off x="2348136" y="2105236"/>
              <a:ext cx="722241" cy="254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4" idx="5"/>
              <a:endCxn id="11" idx="2"/>
            </p:cNvCxnSpPr>
            <p:nvPr/>
          </p:nvCxnSpPr>
          <p:spPr>
            <a:xfrm>
              <a:off x="3121295" y="2410343"/>
              <a:ext cx="1378697" cy="1718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5" idx="4"/>
              <a:endCxn id="12" idx="2"/>
            </p:cNvCxnSpPr>
            <p:nvPr/>
          </p:nvCxnSpPr>
          <p:spPr>
            <a:xfrm>
              <a:off x="2312132" y="2141240"/>
              <a:ext cx="1179748" cy="8197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2" idx="6"/>
              <a:endCxn id="11" idx="2"/>
            </p:cNvCxnSpPr>
            <p:nvPr/>
          </p:nvCxnSpPr>
          <p:spPr>
            <a:xfrm flipV="1">
              <a:off x="3563888" y="2582226"/>
              <a:ext cx="936104" cy="37872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4" idx="6"/>
              <a:endCxn id="14" idx="3"/>
            </p:cNvCxnSpPr>
            <p:nvPr/>
          </p:nvCxnSpPr>
          <p:spPr>
            <a:xfrm flipV="1">
              <a:off x="3131840" y="2214501"/>
              <a:ext cx="1810745" cy="1703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5" idx="5"/>
              <a:endCxn id="7" idx="3"/>
            </p:cNvCxnSpPr>
            <p:nvPr/>
          </p:nvCxnSpPr>
          <p:spPr>
            <a:xfrm>
              <a:off x="2337591" y="2130695"/>
              <a:ext cx="696782" cy="18004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5" idx="4"/>
              <a:endCxn id="9" idx="1"/>
            </p:cNvCxnSpPr>
            <p:nvPr/>
          </p:nvCxnSpPr>
          <p:spPr>
            <a:xfrm>
              <a:off x="2312132" y="2141240"/>
              <a:ext cx="542221" cy="9173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5" idx="4"/>
              <a:endCxn id="6" idx="7"/>
            </p:cNvCxnSpPr>
            <p:nvPr/>
          </p:nvCxnSpPr>
          <p:spPr>
            <a:xfrm flipH="1">
              <a:off x="2262209" y="2141240"/>
              <a:ext cx="49923" cy="13703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6" idx="3"/>
              <a:endCxn id="9" idx="5"/>
            </p:cNvCxnSpPr>
            <p:nvPr/>
          </p:nvCxnSpPr>
          <p:spPr>
            <a:xfrm flipV="1">
              <a:off x="2211291" y="3109503"/>
              <a:ext cx="693980" cy="4529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6" idx="4"/>
              <a:endCxn id="11" idx="1"/>
            </p:cNvCxnSpPr>
            <p:nvPr/>
          </p:nvCxnSpPr>
          <p:spPr>
            <a:xfrm flipV="1">
              <a:off x="2236750" y="2556767"/>
              <a:ext cx="2273787" cy="10162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9" idx="7"/>
              <a:endCxn id="8" idx="1"/>
            </p:cNvCxnSpPr>
            <p:nvPr/>
          </p:nvCxnSpPr>
          <p:spPr>
            <a:xfrm flipV="1">
              <a:off x="2905271" y="2981276"/>
              <a:ext cx="1389242" cy="7730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0" idx="6"/>
              <a:endCxn id="8" idx="2"/>
            </p:cNvCxnSpPr>
            <p:nvPr/>
          </p:nvCxnSpPr>
          <p:spPr>
            <a:xfrm flipV="1">
              <a:off x="3995936" y="3006735"/>
              <a:ext cx="288032" cy="60228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5" idx="4"/>
              <a:endCxn id="10" idx="1"/>
            </p:cNvCxnSpPr>
            <p:nvPr/>
          </p:nvCxnSpPr>
          <p:spPr>
            <a:xfrm>
              <a:off x="2312132" y="2141240"/>
              <a:ext cx="1622341" cy="144232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>
              <a:stCxn id="9" idx="6"/>
              <a:endCxn id="11" idx="2"/>
            </p:cNvCxnSpPr>
            <p:nvPr/>
          </p:nvCxnSpPr>
          <p:spPr>
            <a:xfrm flipV="1">
              <a:off x="2915816" y="2582226"/>
              <a:ext cx="1584176" cy="5018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11" idx="7"/>
              <a:endCxn id="14" idx="3"/>
            </p:cNvCxnSpPr>
            <p:nvPr/>
          </p:nvCxnSpPr>
          <p:spPr>
            <a:xfrm flipV="1">
              <a:off x="4561455" y="2214501"/>
              <a:ext cx="381130" cy="3422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8" idx="6"/>
              <a:endCxn id="15" idx="3"/>
            </p:cNvCxnSpPr>
            <p:nvPr/>
          </p:nvCxnSpPr>
          <p:spPr>
            <a:xfrm flipV="1">
              <a:off x="4355976" y="2535677"/>
              <a:ext cx="1522713" cy="47105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3" idx="4"/>
              <a:endCxn id="16" idx="0"/>
            </p:cNvCxnSpPr>
            <p:nvPr/>
          </p:nvCxnSpPr>
          <p:spPr>
            <a:xfrm>
              <a:off x="5256076" y="3356992"/>
              <a:ext cx="360040" cy="50405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6" idx="6"/>
              <a:endCxn id="13" idx="2"/>
            </p:cNvCxnSpPr>
            <p:nvPr/>
          </p:nvCxnSpPr>
          <p:spPr>
            <a:xfrm flipV="1">
              <a:off x="2272754" y="3320988"/>
              <a:ext cx="2947318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10" idx="4"/>
              <a:endCxn id="16" idx="0"/>
            </p:cNvCxnSpPr>
            <p:nvPr/>
          </p:nvCxnSpPr>
          <p:spPr>
            <a:xfrm>
              <a:off x="3959932" y="3645024"/>
              <a:ext cx="1656184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7" idx="3"/>
              <a:endCxn id="13" idx="1"/>
            </p:cNvCxnSpPr>
            <p:nvPr/>
          </p:nvCxnSpPr>
          <p:spPr>
            <a:xfrm flipV="1">
              <a:off x="3034373" y="3295529"/>
              <a:ext cx="2196244" cy="6355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7" idx="5"/>
              <a:endCxn id="16" idx="1"/>
            </p:cNvCxnSpPr>
            <p:nvPr/>
          </p:nvCxnSpPr>
          <p:spPr>
            <a:xfrm flipV="1">
              <a:off x="3085291" y="3871593"/>
              <a:ext cx="2505366" cy="5953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" idx="6"/>
              <a:endCxn id="7" idx="7"/>
            </p:cNvCxnSpPr>
            <p:nvPr/>
          </p:nvCxnSpPr>
          <p:spPr>
            <a:xfrm>
              <a:off x="2272754" y="3537012"/>
              <a:ext cx="812537" cy="3431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16" idx="5"/>
              <a:endCxn id="15" idx="6"/>
            </p:cNvCxnSpPr>
            <p:nvPr/>
          </p:nvCxnSpPr>
          <p:spPr>
            <a:xfrm flipV="1">
              <a:off x="5641575" y="2510218"/>
              <a:ext cx="298577" cy="141229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13" idx="0"/>
              <a:endCxn id="14" idx="5"/>
            </p:cNvCxnSpPr>
            <p:nvPr/>
          </p:nvCxnSpPr>
          <p:spPr>
            <a:xfrm flipH="1" flipV="1">
              <a:off x="4993503" y="2214501"/>
              <a:ext cx="262573" cy="10704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13" idx="1"/>
              <a:endCxn id="11" idx="1"/>
            </p:cNvCxnSpPr>
            <p:nvPr/>
          </p:nvCxnSpPr>
          <p:spPr>
            <a:xfrm flipH="1" flipV="1">
              <a:off x="4510537" y="2556767"/>
              <a:ext cx="720080" cy="7387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8" idx="7"/>
              <a:endCxn id="13" idx="1"/>
            </p:cNvCxnSpPr>
            <p:nvPr/>
          </p:nvCxnSpPr>
          <p:spPr>
            <a:xfrm>
              <a:off x="4345431" y="2981276"/>
              <a:ext cx="885186" cy="31425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>
              <a:stCxn id="13" idx="6"/>
              <a:endCxn id="15" idx="4"/>
            </p:cNvCxnSpPr>
            <p:nvPr/>
          </p:nvCxnSpPr>
          <p:spPr>
            <a:xfrm flipV="1">
              <a:off x="5292080" y="2546222"/>
              <a:ext cx="612068" cy="7747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>
              <a:stCxn id="11" idx="7"/>
              <a:endCxn id="15" idx="4"/>
            </p:cNvCxnSpPr>
            <p:nvPr/>
          </p:nvCxnSpPr>
          <p:spPr>
            <a:xfrm flipV="1">
              <a:off x="4561455" y="2546222"/>
              <a:ext cx="1342693" cy="105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>
              <a:stCxn id="15" idx="0"/>
              <a:endCxn id="14" idx="4"/>
            </p:cNvCxnSpPr>
            <p:nvPr/>
          </p:nvCxnSpPr>
          <p:spPr>
            <a:xfrm flipH="1" flipV="1">
              <a:off x="4968044" y="2225046"/>
              <a:ext cx="936104" cy="2491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12" idx="5"/>
              <a:endCxn id="4" idx="2"/>
            </p:cNvCxnSpPr>
            <p:nvPr/>
          </p:nvCxnSpPr>
          <p:spPr>
            <a:xfrm flipH="1" flipV="1">
              <a:off x="3059832" y="2384884"/>
              <a:ext cx="493511" cy="6015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11" idx="0"/>
              <a:endCxn id="5" idx="1"/>
            </p:cNvCxnSpPr>
            <p:nvPr/>
          </p:nvCxnSpPr>
          <p:spPr>
            <a:xfrm flipH="1" flipV="1">
              <a:off x="2286673" y="2079777"/>
              <a:ext cx="2249323" cy="4664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4" idx="3"/>
              <a:endCxn id="5" idx="7"/>
            </p:cNvCxnSpPr>
            <p:nvPr/>
          </p:nvCxnSpPr>
          <p:spPr>
            <a:xfrm flipH="1" flipV="1">
              <a:off x="2337591" y="2079777"/>
              <a:ext cx="2604994" cy="1347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8" idx="0"/>
              <a:endCxn id="11" idx="1"/>
            </p:cNvCxnSpPr>
            <p:nvPr/>
          </p:nvCxnSpPr>
          <p:spPr>
            <a:xfrm flipV="1">
              <a:off x="4319972" y="2556767"/>
              <a:ext cx="190565" cy="4139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7" idx="7"/>
              <a:endCxn id="11" idx="1"/>
            </p:cNvCxnSpPr>
            <p:nvPr/>
          </p:nvCxnSpPr>
          <p:spPr>
            <a:xfrm flipV="1">
              <a:off x="3085291" y="2556767"/>
              <a:ext cx="1425246" cy="132344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6" idx="4"/>
              <a:endCxn id="8" idx="0"/>
            </p:cNvCxnSpPr>
            <p:nvPr/>
          </p:nvCxnSpPr>
          <p:spPr>
            <a:xfrm flipH="1" flipV="1">
              <a:off x="4319972" y="2970731"/>
              <a:ext cx="1296144" cy="9623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>
              <a:stCxn id="9" idx="6"/>
              <a:endCxn id="10" idx="4"/>
            </p:cNvCxnSpPr>
            <p:nvPr/>
          </p:nvCxnSpPr>
          <p:spPr>
            <a:xfrm>
              <a:off x="2915816" y="3084044"/>
              <a:ext cx="1044116" cy="5609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>
              <a:stCxn id="9" idx="5"/>
              <a:endCxn id="7" idx="2"/>
            </p:cNvCxnSpPr>
            <p:nvPr/>
          </p:nvCxnSpPr>
          <p:spPr>
            <a:xfrm>
              <a:off x="2905271" y="3109503"/>
              <a:ext cx="118557" cy="79616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9" idx="1"/>
              <a:endCxn id="16" idx="5"/>
            </p:cNvCxnSpPr>
            <p:nvPr/>
          </p:nvCxnSpPr>
          <p:spPr>
            <a:xfrm>
              <a:off x="2854353" y="3058585"/>
              <a:ext cx="2787222" cy="8639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2" idx="3"/>
              <a:endCxn id="7" idx="1"/>
            </p:cNvCxnSpPr>
            <p:nvPr/>
          </p:nvCxnSpPr>
          <p:spPr>
            <a:xfrm flipH="1">
              <a:off x="3034373" y="2986407"/>
              <a:ext cx="468052" cy="8938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4" idx="2"/>
              <a:endCxn id="7" idx="0"/>
            </p:cNvCxnSpPr>
            <p:nvPr/>
          </p:nvCxnSpPr>
          <p:spPr>
            <a:xfrm>
              <a:off x="3059832" y="2384884"/>
              <a:ext cx="0" cy="148477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" idx="3"/>
              <a:endCxn id="9" idx="7"/>
            </p:cNvCxnSpPr>
            <p:nvPr/>
          </p:nvCxnSpPr>
          <p:spPr>
            <a:xfrm flipH="1">
              <a:off x="2905271" y="2410343"/>
              <a:ext cx="165106" cy="6482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/>
            <p:cNvCxnSpPr>
              <a:stCxn id="4" idx="2"/>
              <a:endCxn id="6" idx="0"/>
            </p:cNvCxnSpPr>
            <p:nvPr/>
          </p:nvCxnSpPr>
          <p:spPr>
            <a:xfrm flipH="1">
              <a:off x="2236750" y="2384884"/>
              <a:ext cx="823082" cy="11161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4" idx="1"/>
              <a:endCxn id="12" idx="1"/>
            </p:cNvCxnSpPr>
            <p:nvPr/>
          </p:nvCxnSpPr>
          <p:spPr>
            <a:xfrm flipH="1">
              <a:off x="3502425" y="2163583"/>
              <a:ext cx="1440160" cy="77190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4" idx="3"/>
              <a:endCxn id="8" idx="7"/>
            </p:cNvCxnSpPr>
            <p:nvPr/>
          </p:nvCxnSpPr>
          <p:spPr>
            <a:xfrm flipH="1">
              <a:off x="4345431" y="2214501"/>
              <a:ext cx="597154" cy="76677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единительная линия 147"/>
            <p:cNvCxnSpPr>
              <a:stCxn id="12" idx="7"/>
              <a:endCxn id="10" idx="0"/>
            </p:cNvCxnSpPr>
            <p:nvPr/>
          </p:nvCxnSpPr>
          <p:spPr>
            <a:xfrm>
              <a:off x="3553343" y="2935489"/>
              <a:ext cx="406589" cy="63752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7" idx="6"/>
              <a:endCxn id="15" idx="6"/>
            </p:cNvCxnSpPr>
            <p:nvPr/>
          </p:nvCxnSpPr>
          <p:spPr>
            <a:xfrm flipV="1">
              <a:off x="3095836" y="2510218"/>
              <a:ext cx="2844316" cy="1395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7" idx="7"/>
              <a:endCxn id="8" idx="1"/>
            </p:cNvCxnSpPr>
            <p:nvPr/>
          </p:nvCxnSpPr>
          <p:spPr>
            <a:xfrm flipV="1">
              <a:off x="3085291" y="2981276"/>
              <a:ext cx="1209222" cy="8989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4" idx="0"/>
              <a:endCxn id="8" idx="1"/>
            </p:cNvCxnSpPr>
            <p:nvPr/>
          </p:nvCxnSpPr>
          <p:spPr>
            <a:xfrm>
              <a:off x="3095836" y="2348880"/>
              <a:ext cx="1198677" cy="6323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" idx="7"/>
              <a:endCxn id="16" idx="0"/>
            </p:cNvCxnSpPr>
            <p:nvPr/>
          </p:nvCxnSpPr>
          <p:spPr>
            <a:xfrm>
              <a:off x="4993503" y="2163583"/>
              <a:ext cx="622613" cy="16974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>
              <a:stCxn id="11" idx="5"/>
              <a:endCxn id="16" idx="1"/>
            </p:cNvCxnSpPr>
            <p:nvPr/>
          </p:nvCxnSpPr>
          <p:spPr>
            <a:xfrm>
              <a:off x="4561455" y="2607685"/>
              <a:ext cx="1029202" cy="12639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>
              <a:stCxn id="12" idx="6"/>
              <a:endCxn id="16" idx="2"/>
            </p:cNvCxnSpPr>
            <p:nvPr/>
          </p:nvCxnSpPr>
          <p:spPr>
            <a:xfrm>
              <a:off x="3563888" y="2960948"/>
              <a:ext cx="2016224" cy="93610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>
              <a:stCxn id="5" idx="2"/>
              <a:endCxn id="4" idx="2"/>
            </p:cNvCxnSpPr>
            <p:nvPr/>
          </p:nvCxnSpPr>
          <p:spPr>
            <a:xfrm>
              <a:off x="2276128" y="2105236"/>
              <a:ext cx="783704" cy="279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endCxn id="15" idx="5"/>
            </p:cNvCxnSpPr>
            <p:nvPr/>
          </p:nvCxnSpPr>
          <p:spPr>
            <a:xfrm flipV="1">
              <a:off x="4519098" y="2535677"/>
              <a:ext cx="1410509" cy="44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" idx="4"/>
              <a:endCxn id="9" idx="5"/>
            </p:cNvCxnSpPr>
            <p:nvPr/>
          </p:nvCxnSpPr>
          <p:spPr>
            <a:xfrm flipV="1">
              <a:off x="2236750" y="3109503"/>
              <a:ext cx="668521" cy="463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7" idx="5"/>
              <a:endCxn id="10" idx="3"/>
            </p:cNvCxnSpPr>
            <p:nvPr/>
          </p:nvCxnSpPr>
          <p:spPr>
            <a:xfrm flipV="1">
              <a:off x="3085291" y="3634479"/>
              <a:ext cx="849182" cy="2966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10" idx="7"/>
              <a:endCxn id="8" idx="3"/>
            </p:cNvCxnSpPr>
            <p:nvPr/>
          </p:nvCxnSpPr>
          <p:spPr>
            <a:xfrm flipV="1">
              <a:off x="3985391" y="3032194"/>
              <a:ext cx="309122" cy="5513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>
              <a:stCxn id="8" idx="7"/>
              <a:endCxn id="11" idx="0"/>
            </p:cNvCxnSpPr>
            <p:nvPr/>
          </p:nvCxnSpPr>
          <p:spPr>
            <a:xfrm flipV="1">
              <a:off x="4345431" y="2546222"/>
              <a:ext cx="190565" cy="4350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9" idx="6"/>
              <a:endCxn id="12" idx="2"/>
            </p:cNvCxnSpPr>
            <p:nvPr/>
          </p:nvCxnSpPr>
          <p:spPr>
            <a:xfrm flipV="1">
              <a:off x="2915816" y="2960948"/>
              <a:ext cx="576064" cy="1230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12" idx="6"/>
              <a:endCxn id="8" idx="3"/>
            </p:cNvCxnSpPr>
            <p:nvPr/>
          </p:nvCxnSpPr>
          <p:spPr>
            <a:xfrm>
              <a:off x="3563888" y="2960948"/>
              <a:ext cx="730625" cy="71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8" idx="6"/>
              <a:endCxn id="13" idx="7"/>
            </p:cNvCxnSpPr>
            <p:nvPr/>
          </p:nvCxnSpPr>
          <p:spPr>
            <a:xfrm>
              <a:off x="4355976" y="3006735"/>
              <a:ext cx="925559" cy="2887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13" idx="6"/>
              <a:endCxn id="16" idx="1"/>
            </p:cNvCxnSpPr>
            <p:nvPr/>
          </p:nvCxnSpPr>
          <p:spPr>
            <a:xfrm>
              <a:off x="5292080" y="3320988"/>
              <a:ext cx="298577" cy="5506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>
              <a:stCxn id="11" idx="7"/>
              <a:endCxn id="14" idx="0"/>
            </p:cNvCxnSpPr>
            <p:nvPr/>
          </p:nvCxnSpPr>
          <p:spPr>
            <a:xfrm flipV="1">
              <a:off x="4561455" y="2153038"/>
              <a:ext cx="406589" cy="4037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Рисунок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6618">
            <a:off x="724242" y="2155703"/>
            <a:ext cx="572078" cy="662704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4175">
            <a:off x="6456442" y="5312775"/>
            <a:ext cx="602980" cy="733523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600173" y="336914"/>
            <a:ext cx="8424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</a:t>
            </a:r>
            <a:r>
              <a:rPr lang="ru-RU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track need to add segments of actual </a:t>
            </a:r>
            <a:r>
              <a:rPr lang="en-US" dirty="0"/>
              <a:t>schedule </a:t>
            </a:r>
            <a:br>
              <a:rPr lang="en-US" dirty="0"/>
            </a:br>
            <a:r>
              <a:rPr lang="en-US" dirty="0"/>
              <a:t>(include possible repair </a:t>
            </a:r>
            <a:r>
              <a:rPr lang="en-US" dirty="0" smtClean="0"/>
              <a:t>works,</a:t>
            </a:r>
            <a:r>
              <a:rPr lang="ru-RU" dirty="0" smtClean="0"/>
              <a:t> </a:t>
            </a:r>
            <a:r>
              <a:rPr lang="en-US" dirty="0"/>
              <a:t>delays due to </a:t>
            </a:r>
            <a:r>
              <a:rPr lang="en-US" dirty="0" smtClean="0"/>
              <a:t>accidents etc. –  changings arrived from controller)  to </a:t>
            </a:r>
            <a:r>
              <a:rPr lang="en-US" dirty="0" err="1" smtClean="0"/>
              <a:t>walkGraph</a:t>
            </a:r>
            <a:endParaRPr lang="en-US" dirty="0"/>
          </a:p>
        </p:txBody>
      </p:sp>
      <p:sp>
        <p:nvSpPr>
          <p:cNvPr id="63" name="Выноска 1 (граница и черта) 62"/>
          <p:cNvSpPr/>
          <p:nvPr/>
        </p:nvSpPr>
        <p:spPr>
          <a:xfrm>
            <a:off x="3972373" y="2118024"/>
            <a:ext cx="2590309" cy="437820"/>
          </a:xfrm>
          <a:prstGeom prst="accentBorderCallout1">
            <a:avLst>
              <a:gd name="adj1" fmla="val 18750"/>
              <a:gd name="adj2" fmla="val -8333"/>
              <a:gd name="adj3" fmla="val 322265"/>
              <a:gd name="adj4" fmla="val -4487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972373" y="2143003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</a:t>
            </a:r>
            <a:r>
              <a:rPr lang="en-US" dirty="0" smtClean="0"/>
              <a:t>works on red line</a:t>
            </a:r>
            <a:endParaRPr lang="en-US" dirty="0"/>
          </a:p>
        </p:txBody>
      </p:sp>
      <p:sp>
        <p:nvSpPr>
          <p:cNvPr id="110" name="Выноска 1 (граница и черта) 109"/>
          <p:cNvSpPr/>
          <p:nvPr/>
        </p:nvSpPr>
        <p:spPr>
          <a:xfrm>
            <a:off x="6593657" y="4040583"/>
            <a:ext cx="2067503" cy="666869"/>
          </a:xfrm>
          <a:prstGeom prst="accentBorderCallout1">
            <a:avLst>
              <a:gd name="adj1" fmla="val 18750"/>
              <a:gd name="adj2" fmla="val -8333"/>
              <a:gd name="adj3" fmla="val 95372"/>
              <a:gd name="adj4" fmla="val -7010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578923" y="4061122"/>
            <a:ext cx="2082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</a:t>
            </a:r>
            <a:r>
              <a:rPr lang="en-US" dirty="0" smtClean="0"/>
              <a:t>30 minutes</a:t>
            </a:r>
            <a:r>
              <a:rPr lang="ru-RU" dirty="0" smtClean="0"/>
              <a:t>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 black line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95030" y="1370043"/>
            <a:ext cx="860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all the </a:t>
            </a:r>
            <a:r>
              <a:rPr lang="en-US" dirty="0" err="1" smtClean="0"/>
              <a:t>walkSegments</a:t>
            </a:r>
            <a:r>
              <a:rPr lang="en-US" dirty="0"/>
              <a:t>, or replace those for which there is a better time (thanks to the </a:t>
            </a:r>
            <a:r>
              <a:rPr lang="en-US" dirty="0" err="1" smtClean="0"/>
              <a:t>metroSegments</a:t>
            </a:r>
            <a:r>
              <a:rPr lang="en-US" dirty="0" smtClean="0"/>
              <a:t> available)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755576" y="2636912"/>
            <a:ext cx="5879288" cy="2943944"/>
            <a:chOff x="2200746" y="2069232"/>
            <a:chExt cx="3739406" cy="1872438"/>
          </a:xfrm>
        </p:grpSpPr>
        <p:sp>
          <p:nvSpPr>
            <p:cNvPr id="4" name="Блок-схема: узел 3"/>
            <p:cNvSpPr/>
            <p:nvPr/>
          </p:nvSpPr>
          <p:spPr>
            <a:xfrm>
              <a:off x="3059832" y="234888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Блок-схема: узел 4"/>
            <p:cNvSpPr/>
            <p:nvPr/>
          </p:nvSpPr>
          <p:spPr>
            <a:xfrm>
              <a:off x="2276128" y="206923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Блок-схема: узел 5"/>
            <p:cNvSpPr/>
            <p:nvPr/>
          </p:nvSpPr>
          <p:spPr>
            <a:xfrm>
              <a:off x="2200746" y="350100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Блок-схема: узел 6"/>
            <p:cNvSpPr/>
            <p:nvPr/>
          </p:nvSpPr>
          <p:spPr>
            <a:xfrm>
              <a:off x="3023828" y="386966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4283968" y="2970731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843808" y="304804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3923928" y="3573016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4499992" y="254622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3491880" y="292494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Блок-схема: узел 12"/>
            <p:cNvSpPr/>
            <p:nvPr/>
          </p:nvSpPr>
          <p:spPr>
            <a:xfrm>
              <a:off x="5220072" y="328498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4932040" y="215303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Блок-схема: узел 14"/>
            <p:cNvSpPr/>
            <p:nvPr/>
          </p:nvSpPr>
          <p:spPr>
            <a:xfrm>
              <a:off x="5868144" y="247421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Блок-схема: узел 15"/>
            <p:cNvSpPr/>
            <p:nvPr/>
          </p:nvSpPr>
          <p:spPr>
            <a:xfrm>
              <a:off x="5580112" y="386104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Прямая соединительная линия 17"/>
            <p:cNvCxnSpPr>
              <a:stCxn id="5" idx="6"/>
              <a:endCxn id="4" idx="1"/>
            </p:cNvCxnSpPr>
            <p:nvPr/>
          </p:nvCxnSpPr>
          <p:spPr>
            <a:xfrm>
              <a:off x="2348136" y="2105236"/>
              <a:ext cx="722241" cy="254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4" idx="5"/>
              <a:endCxn id="11" idx="2"/>
            </p:cNvCxnSpPr>
            <p:nvPr/>
          </p:nvCxnSpPr>
          <p:spPr>
            <a:xfrm>
              <a:off x="3121295" y="2410343"/>
              <a:ext cx="1378697" cy="1718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5" idx="4"/>
              <a:endCxn id="12" idx="2"/>
            </p:cNvCxnSpPr>
            <p:nvPr/>
          </p:nvCxnSpPr>
          <p:spPr>
            <a:xfrm>
              <a:off x="2312132" y="2141240"/>
              <a:ext cx="1179748" cy="8197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2" idx="6"/>
              <a:endCxn id="11" idx="2"/>
            </p:cNvCxnSpPr>
            <p:nvPr/>
          </p:nvCxnSpPr>
          <p:spPr>
            <a:xfrm flipV="1">
              <a:off x="3563888" y="2582226"/>
              <a:ext cx="936104" cy="37872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4" idx="6"/>
              <a:endCxn id="14" idx="3"/>
            </p:cNvCxnSpPr>
            <p:nvPr/>
          </p:nvCxnSpPr>
          <p:spPr>
            <a:xfrm flipV="1">
              <a:off x="3131840" y="2214501"/>
              <a:ext cx="1810745" cy="1703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5" idx="5"/>
              <a:endCxn id="7" idx="3"/>
            </p:cNvCxnSpPr>
            <p:nvPr/>
          </p:nvCxnSpPr>
          <p:spPr>
            <a:xfrm>
              <a:off x="2337591" y="2130695"/>
              <a:ext cx="696782" cy="18004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5" idx="4"/>
              <a:endCxn id="9" idx="1"/>
            </p:cNvCxnSpPr>
            <p:nvPr/>
          </p:nvCxnSpPr>
          <p:spPr>
            <a:xfrm>
              <a:off x="2312132" y="2141240"/>
              <a:ext cx="542221" cy="9173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5" idx="4"/>
              <a:endCxn id="6" idx="7"/>
            </p:cNvCxnSpPr>
            <p:nvPr/>
          </p:nvCxnSpPr>
          <p:spPr>
            <a:xfrm flipH="1">
              <a:off x="2262209" y="2141240"/>
              <a:ext cx="49923" cy="13703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6" idx="3"/>
              <a:endCxn id="9" idx="5"/>
            </p:cNvCxnSpPr>
            <p:nvPr/>
          </p:nvCxnSpPr>
          <p:spPr>
            <a:xfrm flipV="1">
              <a:off x="2211291" y="3109503"/>
              <a:ext cx="693980" cy="4529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6" idx="4"/>
              <a:endCxn id="11" idx="1"/>
            </p:cNvCxnSpPr>
            <p:nvPr/>
          </p:nvCxnSpPr>
          <p:spPr>
            <a:xfrm flipV="1">
              <a:off x="2236750" y="2556767"/>
              <a:ext cx="2273787" cy="10162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9" idx="7"/>
              <a:endCxn id="8" idx="1"/>
            </p:cNvCxnSpPr>
            <p:nvPr/>
          </p:nvCxnSpPr>
          <p:spPr>
            <a:xfrm flipV="1">
              <a:off x="2905271" y="2981276"/>
              <a:ext cx="1389242" cy="7730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0" idx="6"/>
              <a:endCxn id="8" idx="2"/>
            </p:cNvCxnSpPr>
            <p:nvPr/>
          </p:nvCxnSpPr>
          <p:spPr>
            <a:xfrm flipV="1">
              <a:off x="3995936" y="3006735"/>
              <a:ext cx="288032" cy="60228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5" idx="4"/>
              <a:endCxn id="10" idx="1"/>
            </p:cNvCxnSpPr>
            <p:nvPr/>
          </p:nvCxnSpPr>
          <p:spPr>
            <a:xfrm>
              <a:off x="2312132" y="2141240"/>
              <a:ext cx="1622341" cy="144232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>
              <a:stCxn id="9" idx="6"/>
              <a:endCxn id="11" idx="2"/>
            </p:cNvCxnSpPr>
            <p:nvPr/>
          </p:nvCxnSpPr>
          <p:spPr>
            <a:xfrm flipV="1">
              <a:off x="2915816" y="2582226"/>
              <a:ext cx="1584176" cy="5018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11" idx="7"/>
              <a:endCxn id="14" idx="3"/>
            </p:cNvCxnSpPr>
            <p:nvPr/>
          </p:nvCxnSpPr>
          <p:spPr>
            <a:xfrm flipV="1">
              <a:off x="4561455" y="2214501"/>
              <a:ext cx="381130" cy="3422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8" idx="6"/>
              <a:endCxn id="15" idx="3"/>
            </p:cNvCxnSpPr>
            <p:nvPr/>
          </p:nvCxnSpPr>
          <p:spPr>
            <a:xfrm flipV="1">
              <a:off x="4355976" y="2535677"/>
              <a:ext cx="1522713" cy="47105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3" idx="4"/>
              <a:endCxn id="16" idx="0"/>
            </p:cNvCxnSpPr>
            <p:nvPr/>
          </p:nvCxnSpPr>
          <p:spPr>
            <a:xfrm>
              <a:off x="5256076" y="3356992"/>
              <a:ext cx="360040" cy="50405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6" idx="6"/>
              <a:endCxn id="13" idx="2"/>
            </p:cNvCxnSpPr>
            <p:nvPr/>
          </p:nvCxnSpPr>
          <p:spPr>
            <a:xfrm flipV="1">
              <a:off x="2272754" y="3320988"/>
              <a:ext cx="2947318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10" idx="4"/>
              <a:endCxn id="16" idx="0"/>
            </p:cNvCxnSpPr>
            <p:nvPr/>
          </p:nvCxnSpPr>
          <p:spPr>
            <a:xfrm>
              <a:off x="3959932" y="3645024"/>
              <a:ext cx="1656184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7" idx="3"/>
              <a:endCxn id="13" idx="1"/>
            </p:cNvCxnSpPr>
            <p:nvPr/>
          </p:nvCxnSpPr>
          <p:spPr>
            <a:xfrm flipV="1">
              <a:off x="3034373" y="3295529"/>
              <a:ext cx="2196244" cy="6355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7" idx="5"/>
              <a:endCxn id="16" idx="1"/>
            </p:cNvCxnSpPr>
            <p:nvPr/>
          </p:nvCxnSpPr>
          <p:spPr>
            <a:xfrm flipV="1">
              <a:off x="3085291" y="3871593"/>
              <a:ext cx="2505366" cy="5953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" idx="6"/>
              <a:endCxn id="7" idx="7"/>
            </p:cNvCxnSpPr>
            <p:nvPr/>
          </p:nvCxnSpPr>
          <p:spPr>
            <a:xfrm>
              <a:off x="2272754" y="3537012"/>
              <a:ext cx="812537" cy="3431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16" idx="5"/>
              <a:endCxn id="15" idx="6"/>
            </p:cNvCxnSpPr>
            <p:nvPr/>
          </p:nvCxnSpPr>
          <p:spPr>
            <a:xfrm flipV="1">
              <a:off x="5641575" y="2510218"/>
              <a:ext cx="298577" cy="141229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13" idx="0"/>
              <a:endCxn id="14" idx="5"/>
            </p:cNvCxnSpPr>
            <p:nvPr/>
          </p:nvCxnSpPr>
          <p:spPr>
            <a:xfrm flipH="1" flipV="1">
              <a:off x="4993503" y="2214501"/>
              <a:ext cx="262573" cy="10704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13" idx="1"/>
              <a:endCxn id="11" idx="1"/>
            </p:cNvCxnSpPr>
            <p:nvPr/>
          </p:nvCxnSpPr>
          <p:spPr>
            <a:xfrm flipH="1" flipV="1">
              <a:off x="4510537" y="2556767"/>
              <a:ext cx="720080" cy="7387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8" idx="7"/>
              <a:endCxn id="13" idx="1"/>
            </p:cNvCxnSpPr>
            <p:nvPr/>
          </p:nvCxnSpPr>
          <p:spPr>
            <a:xfrm>
              <a:off x="4345431" y="2981276"/>
              <a:ext cx="885186" cy="31425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>
              <a:stCxn id="13" idx="6"/>
              <a:endCxn id="15" idx="4"/>
            </p:cNvCxnSpPr>
            <p:nvPr/>
          </p:nvCxnSpPr>
          <p:spPr>
            <a:xfrm flipV="1">
              <a:off x="5292080" y="2546222"/>
              <a:ext cx="612068" cy="7747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>
              <a:stCxn id="11" idx="7"/>
              <a:endCxn id="15" idx="4"/>
            </p:cNvCxnSpPr>
            <p:nvPr/>
          </p:nvCxnSpPr>
          <p:spPr>
            <a:xfrm flipV="1">
              <a:off x="4561455" y="2546222"/>
              <a:ext cx="1342693" cy="105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>
              <a:stCxn id="15" idx="0"/>
              <a:endCxn id="14" idx="4"/>
            </p:cNvCxnSpPr>
            <p:nvPr/>
          </p:nvCxnSpPr>
          <p:spPr>
            <a:xfrm flipH="1" flipV="1">
              <a:off x="4968044" y="2225046"/>
              <a:ext cx="936104" cy="2491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12" idx="5"/>
              <a:endCxn id="4" idx="2"/>
            </p:cNvCxnSpPr>
            <p:nvPr/>
          </p:nvCxnSpPr>
          <p:spPr>
            <a:xfrm flipH="1" flipV="1">
              <a:off x="3059832" y="2384884"/>
              <a:ext cx="493511" cy="6015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11" idx="0"/>
              <a:endCxn id="5" idx="1"/>
            </p:cNvCxnSpPr>
            <p:nvPr/>
          </p:nvCxnSpPr>
          <p:spPr>
            <a:xfrm flipH="1" flipV="1">
              <a:off x="2286673" y="2079777"/>
              <a:ext cx="2249323" cy="4664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4" idx="3"/>
              <a:endCxn id="5" idx="7"/>
            </p:cNvCxnSpPr>
            <p:nvPr/>
          </p:nvCxnSpPr>
          <p:spPr>
            <a:xfrm flipH="1" flipV="1">
              <a:off x="2337591" y="2079777"/>
              <a:ext cx="2604994" cy="1347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8" idx="0"/>
              <a:endCxn id="11" idx="1"/>
            </p:cNvCxnSpPr>
            <p:nvPr/>
          </p:nvCxnSpPr>
          <p:spPr>
            <a:xfrm flipV="1">
              <a:off x="4319972" y="2556767"/>
              <a:ext cx="190565" cy="4139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7" idx="7"/>
              <a:endCxn id="11" idx="1"/>
            </p:cNvCxnSpPr>
            <p:nvPr/>
          </p:nvCxnSpPr>
          <p:spPr>
            <a:xfrm flipV="1">
              <a:off x="3085291" y="2556767"/>
              <a:ext cx="1425246" cy="132344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6" idx="4"/>
              <a:endCxn id="8" idx="0"/>
            </p:cNvCxnSpPr>
            <p:nvPr/>
          </p:nvCxnSpPr>
          <p:spPr>
            <a:xfrm flipH="1" flipV="1">
              <a:off x="4319972" y="2970731"/>
              <a:ext cx="1296144" cy="9623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>
              <a:stCxn id="9" idx="6"/>
              <a:endCxn id="10" idx="4"/>
            </p:cNvCxnSpPr>
            <p:nvPr/>
          </p:nvCxnSpPr>
          <p:spPr>
            <a:xfrm>
              <a:off x="2915816" y="3084044"/>
              <a:ext cx="1044116" cy="5609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>
              <a:stCxn id="9" idx="5"/>
              <a:endCxn id="7" idx="2"/>
            </p:cNvCxnSpPr>
            <p:nvPr/>
          </p:nvCxnSpPr>
          <p:spPr>
            <a:xfrm>
              <a:off x="2905271" y="3109503"/>
              <a:ext cx="118557" cy="79616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9" idx="1"/>
              <a:endCxn id="16" idx="5"/>
            </p:cNvCxnSpPr>
            <p:nvPr/>
          </p:nvCxnSpPr>
          <p:spPr>
            <a:xfrm>
              <a:off x="2854353" y="3058585"/>
              <a:ext cx="2787222" cy="8639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2" idx="3"/>
              <a:endCxn id="7" idx="1"/>
            </p:cNvCxnSpPr>
            <p:nvPr/>
          </p:nvCxnSpPr>
          <p:spPr>
            <a:xfrm flipH="1">
              <a:off x="3034373" y="2986407"/>
              <a:ext cx="468052" cy="8938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4" idx="2"/>
              <a:endCxn id="7" idx="0"/>
            </p:cNvCxnSpPr>
            <p:nvPr/>
          </p:nvCxnSpPr>
          <p:spPr>
            <a:xfrm>
              <a:off x="3059832" y="2384884"/>
              <a:ext cx="0" cy="148477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" idx="3"/>
              <a:endCxn id="9" idx="7"/>
            </p:cNvCxnSpPr>
            <p:nvPr/>
          </p:nvCxnSpPr>
          <p:spPr>
            <a:xfrm flipH="1">
              <a:off x="2905271" y="2410343"/>
              <a:ext cx="165106" cy="6482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/>
            <p:cNvCxnSpPr>
              <a:stCxn id="4" idx="2"/>
              <a:endCxn id="6" idx="0"/>
            </p:cNvCxnSpPr>
            <p:nvPr/>
          </p:nvCxnSpPr>
          <p:spPr>
            <a:xfrm flipH="1">
              <a:off x="2236750" y="2384884"/>
              <a:ext cx="823082" cy="11161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4" idx="1"/>
              <a:endCxn id="12" idx="1"/>
            </p:cNvCxnSpPr>
            <p:nvPr/>
          </p:nvCxnSpPr>
          <p:spPr>
            <a:xfrm flipH="1">
              <a:off x="3502425" y="2163583"/>
              <a:ext cx="1440160" cy="77190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4" idx="3"/>
              <a:endCxn id="8" idx="7"/>
            </p:cNvCxnSpPr>
            <p:nvPr/>
          </p:nvCxnSpPr>
          <p:spPr>
            <a:xfrm flipH="1">
              <a:off x="4345431" y="2214501"/>
              <a:ext cx="597154" cy="76677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единительная линия 147"/>
            <p:cNvCxnSpPr>
              <a:stCxn id="12" idx="7"/>
              <a:endCxn id="10" idx="0"/>
            </p:cNvCxnSpPr>
            <p:nvPr/>
          </p:nvCxnSpPr>
          <p:spPr>
            <a:xfrm>
              <a:off x="3553343" y="2935489"/>
              <a:ext cx="406589" cy="63752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7" idx="6"/>
              <a:endCxn id="15" idx="6"/>
            </p:cNvCxnSpPr>
            <p:nvPr/>
          </p:nvCxnSpPr>
          <p:spPr>
            <a:xfrm flipV="1">
              <a:off x="3095836" y="2510218"/>
              <a:ext cx="2844316" cy="1395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7" idx="7"/>
              <a:endCxn id="8" idx="1"/>
            </p:cNvCxnSpPr>
            <p:nvPr/>
          </p:nvCxnSpPr>
          <p:spPr>
            <a:xfrm flipV="1">
              <a:off x="3085291" y="2981276"/>
              <a:ext cx="1209222" cy="8989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4" idx="0"/>
              <a:endCxn id="8" idx="1"/>
            </p:cNvCxnSpPr>
            <p:nvPr/>
          </p:nvCxnSpPr>
          <p:spPr>
            <a:xfrm>
              <a:off x="3095836" y="2348880"/>
              <a:ext cx="1198677" cy="6323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" idx="7"/>
              <a:endCxn id="16" idx="0"/>
            </p:cNvCxnSpPr>
            <p:nvPr/>
          </p:nvCxnSpPr>
          <p:spPr>
            <a:xfrm>
              <a:off x="4993503" y="2163583"/>
              <a:ext cx="622613" cy="16974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>
              <a:stCxn id="11" idx="5"/>
              <a:endCxn id="16" idx="1"/>
            </p:cNvCxnSpPr>
            <p:nvPr/>
          </p:nvCxnSpPr>
          <p:spPr>
            <a:xfrm>
              <a:off x="4561455" y="2607685"/>
              <a:ext cx="1029202" cy="12639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>
              <a:stCxn id="12" idx="6"/>
              <a:endCxn id="16" idx="2"/>
            </p:cNvCxnSpPr>
            <p:nvPr/>
          </p:nvCxnSpPr>
          <p:spPr>
            <a:xfrm>
              <a:off x="3563888" y="2960948"/>
              <a:ext cx="2016224" cy="93610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>
              <a:stCxn id="5" idx="2"/>
              <a:endCxn id="4" idx="2"/>
            </p:cNvCxnSpPr>
            <p:nvPr/>
          </p:nvCxnSpPr>
          <p:spPr>
            <a:xfrm>
              <a:off x="2276128" y="2105236"/>
              <a:ext cx="783704" cy="279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endCxn id="15" idx="5"/>
            </p:cNvCxnSpPr>
            <p:nvPr/>
          </p:nvCxnSpPr>
          <p:spPr>
            <a:xfrm flipV="1">
              <a:off x="4519098" y="2535677"/>
              <a:ext cx="1410509" cy="44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" idx="4"/>
              <a:endCxn id="9" idx="5"/>
            </p:cNvCxnSpPr>
            <p:nvPr/>
          </p:nvCxnSpPr>
          <p:spPr>
            <a:xfrm flipV="1">
              <a:off x="2236750" y="3109503"/>
              <a:ext cx="668521" cy="463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7" idx="5"/>
              <a:endCxn id="10" idx="3"/>
            </p:cNvCxnSpPr>
            <p:nvPr/>
          </p:nvCxnSpPr>
          <p:spPr>
            <a:xfrm flipV="1">
              <a:off x="3085291" y="3634479"/>
              <a:ext cx="849182" cy="2966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10" idx="7"/>
              <a:endCxn id="8" idx="3"/>
            </p:cNvCxnSpPr>
            <p:nvPr/>
          </p:nvCxnSpPr>
          <p:spPr>
            <a:xfrm flipV="1">
              <a:off x="3985391" y="3032194"/>
              <a:ext cx="309122" cy="5513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>
              <a:stCxn id="8" idx="7"/>
              <a:endCxn id="11" idx="0"/>
            </p:cNvCxnSpPr>
            <p:nvPr/>
          </p:nvCxnSpPr>
          <p:spPr>
            <a:xfrm flipV="1">
              <a:off x="4345431" y="2546222"/>
              <a:ext cx="190565" cy="4350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9" idx="6"/>
              <a:endCxn id="12" idx="2"/>
            </p:cNvCxnSpPr>
            <p:nvPr/>
          </p:nvCxnSpPr>
          <p:spPr>
            <a:xfrm flipV="1">
              <a:off x="2915816" y="2960948"/>
              <a:ext cx="576064" cy="1230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12" idx="6"/>
              <a:endCxn id="8" idx="3"/>
            </p:cNvCxnSpPr>
            <p:nvPr/>
          </p:nvCxnSpPr>
          <p:spPr>
            <a:xfrm>
              <a:off x="3563888" y="2960948"/>
              <a:ext cx="730625" cy="71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8" idx="6"/>
              <a:endCxn id="13" idx="7"/>
            </p:cNvCxnSpPr>
            <p:nvPr/>
          </p:nvCxnSpPr>
          <p:spPr>
            <a:xfrm>
              <a:off x="4355976" y="3006735"/>
              <a:ext cx="925559" cy="2887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13" idx="6"/>
              <a:endCxn id="16" idx="1"/>
            </p:cNvCxnSpPr>
            <p:nvPr/>
          </p:nvCxnSpPr>
          <p:spPr>
            <a:xfrm>
              <a:off x="5292080" y="3320988"/>
              <a:ext cx="298577" cy="5506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>
              <a:stCxn id="11" idx="7"/>
              <a:endCxn id="14" idx="0"/>
            </p:cNvCxnSpPr>
            <p:nvPr/>
          </p:nvCxnSpPr>
          <p:spPr>
            <a:xfrm flipV="1">
              <a:off x="4561455" y="2153038"/>
              <a:ext cx="406589" cy="4037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Рисунок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6618">
            <a:off x="652234" y="1867671"/>
            <a:ext cx="572078" cy="662704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4175">
            <a:off x="6384434" y="5024743"/>
            <a:ext cx="602980" cy="733523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015383" y="660511"/>
            <a:ext cx="720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Launch </a:t>
            </a:r>
            <a:r>
              <a:rPr lang="en-US" sz="2800" dirty="0" err="1" smtClean="0"/>
              <a:t>Dijkstra</a:t>
            </a:r>
            <a:r>
              <a:rPr lang="en-US" sz="2800" dirty="0" smtClean="0"/>
              <a:t> on this obtained (multi)graph</a:t>
            </a:r>
            <a:endParaRPr lang="en-US" sz="2800" dirty="0"/>
          </a:p>
        </p:txBody>
      </p:sp>
      <p:sp>
        <p:nvSpPr>
          <p:cNvPr id="63" name="Выноска 1 (граница и черта) 62"/>
          <p:cNvSpPr/>
          <p:nvPr/>
        </p:nvSpPr>
        <p:spPr>
          <a:xfrm>
            <a:off x="3900365" y="1829992"/>
            <a:ext cx="2590309" cy="437820"/>
          </a:xfrm>
          <a:prstGeom prst="accentBorderCallout1">
            <a:avLst>
              <a:gd name="adj1" fmla="val 18750"/>
              <a:gd name="adj2" fmla="val -8333"/>
              <a:gd name="adj3" fmla="val 322265"/>
              <a:gd name="adj4" fmla="val -4487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Выноска 1 (граница и черта) 109"/>
          <p:cNvSpPr/>
          <p:nvPr/>
        </p:nvSpPr>
        <p:spPr>
          <a:xfrm>
            <a:off x="6521649" y="3752551"/>
            <a:ext cx="2067503" cy="666869"/>
          </a:xfrm>
          <a:prstGeom prst="accentBorderCallout1">
            <a:avLst>
              <a:gd name="adj1" fmla="val 18750"/>
              <a:gd name="adj2" fmla="val -8333"/>
              <a:gd name="adj3" fmla="val 95372"/>
              <a:gd name="adj4" fmla="val -7010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506915" y="3773090"/>
            <a:ext cx="2082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</a:t>
            </a:r>
            <a:r>
              <a:rPr lang="en-US" dirty="0" smtClean="0"/>
              <a:t>30 minutes</a:t>
            </a:r>
            <a:r>
              <a:rPr lang="ru-RU" dirty="0" smtClean="0"/>
              <a:t>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 black line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981174" y="1872212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</a:t>
            </a:r>
            <a:r>
              <a:rPr lang="en-US" dirty="0" smtClean="0"/>
              <a:t>works on red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8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244254" y="2420888"/>
            <a:ext cx="5879288" cy="2943944"/>
            <a:chOff x="2200746" y="2069232"/>
            <a:chExt cx="3739406" cy="1872438"/>
          </a:xfrm>
        </p:grpSpPr>
        <p:sp>
          <p:nvSpPr>
            <p:cNvPr id="5" name="Блок-схема: узел 4"/>
            <p:cNvSpPr/>
            <p:nvPr/>
          </p:nvSpPr>
          <p:spPr>
            <a:xfrm>
              <a:off x="3059832" y="234888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Блок-схема: узел 5"/>
            <p:cNvSpPr/>
            <p:nvPr/>
          </p:nvSpPr>
          <p:spPr>
            <a:xfrm>
              <a:off x="2276128" y="206923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Блок-схема: узел 6"/>
            <p:cNvSpPr/>
            <p:nvPr/>
          </p:nvSpPr>
          <p:spPr>
            <a:xfrm>
              <a:off x="2200746" y="350100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3023828" y="386966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4283968" y="2970731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2843808" y="304804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3923928" y="3573016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4499992" y="254622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Блок-схема: узел 12"/>
            <p:cNvSpPr/>
            <p:nvPr/>
          </p:nvSpPr>
          <p:spPr>
            <a:xfrm>
              <a:off x="3491880" y="292494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5220072" y="328498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Блок-схема: узел 14"/>
            <p:cNvSpPr/>
            <p:nvPr/>
          </p:nvSpPr>
          <p:spPr>
            <a:xfrm>
              <a:off x="4932040" y="215303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Блок-схема: узел 15"/>
            <p:cNvSpPr/>
            <p:nvPr/>
          </p:nvSpPr>
          <p:spPr>
            <a:xfrm>
              <a:off x="5868144" y="247421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Блок-схема: узел 16"/>
            <p:cNvSpPr/>
            <p:nvPr/>
          </p:nvSpPr>
          <p:spPr>
            <a:xfrm>
              <a:off x="5580112" y="386104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Прямая соединительная линия 17"/>
            <p:cNvCxnSpPr>
              <a:stCxn id="6" idx="6"/>
              <a:endCxn id="5" idx="1"/>
            </p:cNvCxnSpPr>
            <p:nvPr/>
          </p:nvCxnSpPr>
          <p:spPr>
            <a:xfrm>
              <a:off x="2348136" y="2105236"/>
              <a:ext cx="722241" cy="254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5" idx="5"/>
              <a:endCxn id="12" idx="2"/>
            </p:cNvCxnSpPr>
            <p:nvPr/>
          </p:nvCxnSpPr>
          <p:spPr>
            <a:xfrm>
              <a:off x="3121295" y="2410343"/>
              <a:ext cx="1378697" cy="1718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6" idx="4"/>
              <a:endCxn id="13" idx="2"/>
            </p:cNvCxnSpPr>
            <p:nvPr/>
          </p:nvCxnSpPr>
          <p:spPr>
            <a:xfrm>
              <a:off x="2312132" y="2141240"/>
              <a:ext cx="1179748" cy="8197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3" idx="6"/>
              <a:endCxn id="12" idx="2"/>
            </p:cNvCxnSpPr>
            <p:nvPr/>
          </p:nvCxnSpPr>
          <p:spPr>
            <a:xfrm flipV="1">
              <a:off x="3563888" y="2582226"/>
              <a:ext cx="936104" cy="37872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5" idx="6"/>
              <a:endCxn id="15" idx="3"/>
            </p:cNvCxnSpPr>
            <p:nvPr/>
          </p:nvCxnSpPr>
          <p:spPr>
            <a:xfrm flipV="1">
              <a:off x="3131840" y="2214501"/>
              <a:ext cx="1810745" cy="1703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5"/>
              <a:endCxn id="8" idx="3"/>
            </p:cNvCxnSpPr>
            <p:nvPr/>
          </p:nvCxnSpPr>
          <p:spPr>
            <a:xfrm>
              <a:off x="2337591" y="2130695"/>
              <a:ext cx="696782" cy="18004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0" idx="1"/>
            </p:cNvCxnSpPr>
            <p:nvPr/>
          </p:nvCxnSpPr>
          <p:spPr>
            <a:xfrm>
              <a:off x="2312132" y="2141240"/>
              <a:ext cx="542221" cy="9173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7" idx="7"/>
            </p:cNvCxnSpPr>
            <p:nvPr/>
          </p:nvCxnSpPr>
          <p:spPr>
            <a:xfrm flipH="1">
              <a:off x="2262209" y="2141240"/>
              <a:ext cx="49923" cy="13703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7" idx="3"/>
              <a:endCxn id="10" idx="5"/>
            </p:cNvCxnSpPr>
            <p:nvPr/>
          </p:nvCxnSpPr>
          <p:spPr>
            <a:xfrm flipV="1">
              <a:off x="2211291" y="3109503"/>
              <a:ext cx="693980" cy="4529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7" idx="4"/>
              <a:endCxn id="12" idx="1"/>
            </p:cNvCxnSpPr>
            <p:nvPr/>
          </p:nvCxnSpPr>
          <p:spPr>
            <a:xfrm flipV="1">
              <a:off x="2236750" y="2556767"/>
              <a:ext cx="2273787" cy="10162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0" idx="7"/>
              <a:endCxn id="9" idx="1"/>
            </p:cNvCxnSpPr>
            <p:nvPr/>
          </p:nvCxnSpPr>
          <p:spPr>
            <a:xfrm flipV="1">
              <a:off x="2905271" y="2981276"/>
              <a:ext cx="1389242" cy="7730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1" idx="6"/>
              <a:endCxn id="9" idx="2"/>
            </p:cNvCxnSpPr>
            <p:nvPr/>
          </p:nvCxnSpPr>
          <p:spPr>
            <a:xfrm flipV="1">
              <a:off x="3995936" y="3006735"/>
              <a:ext cx="288032" cy="60228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6" idx="4"/>
              <a:endCxn id="11" idx="1"/>
            </p:cNvCxnSpPr>
            <p:nvPr/>
          </p:nvCxnSpPr>
          <p:spPr>
            <a:xfrm>
              <a:off x="2312132" y="2141240"/>
              <a:ext cx="1622341" cy="144232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0" idx="6"/>
              <a:endCxn id="12" idx="2"/>
            </p:cNvCxnSpPr>
            <p:nvPr/>
          </p:nvCxnSpPr>
          <p:spPr>
            <a:xfrm flipV="1">
              <a:off x="2915816" y="2582226"/>
              <a:ext cx="1584176" cy="5018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7"/>
              <a:endCxn id="15" idx="3"/>
            </p:cNvCxnSpPr>
            <p:nvPr/>
          </p:nvCxnSpPr>
          <p:spPr>
            <a:xfrm flipV="1">
              <a:off x="4561455" y="2214501"/>
              <a:ext cx="381130" cy="3422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9" idx="6"/>
              <a:endCxn id="16" idx="3"/>
            </p:cNvCxnSpPr>
            <p:nvPr/>
          </p:nvCxnSpPr>
          <p:spPr>
            <a:xfrm flipV="1">
              <a:off x="4355976" y="2535677"/>
              <a:ext cx="1522713" cy="47105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4"/>
              <a:endCxn id="17" idx="0"/>
            </p:cNvCxnSpPr>
            <p:nvPr/>
          </p:nvCxnSpPr>
          <p:spPr>
            <a:xfrm>
              <a:off x="5256076" y="3356992"/>
              <a:ext cx="360040" cy="50405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7" idx="6"/>
              <a:endCxn id="14" idx="2"/>
            </p:cNvCxnSpPr>
            <p:nvPr/>
          </p:nvCxnSpPr>
          <p:spPr>
            <a:xfrm flipV="1">
              <a:off x="2272754" y="3320988"/>
              <a:ext cx="2947318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1" idx="4"/>
              <a:endCxn id="17" idx="0"/>
            </p:cNvCxnSpPr>
            <p:nvPr/>
          </p:nvCxnSpPr>
          <p:spPr>
            <a:xfrm>
              <a:off x="3959932" y="3645024"/>
              <a:ext cx="1656184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4" idx="1"/>
            </p:cNvCxnSpPr>
            <p:nvPr/>
          </p:nvCxnSpPr>
          <p:spPr>
            <a:xfrm flipV="1">
              <a:off x="3034373" y="3295529"/>
              <a:ext cx="2196244" cy="6355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8" idx="5"/>
              <a:endCxn id="17" idx="1"/>
            </p:cNvCxnSpPr>
            <p:nvPr/>
          </p:nvCxnSpPr>
          <p:spPr>
            <a:xfrm flipV="1">
              <a:off x="3085291" y="3871593"/>
              <a:ext cx="2505366" cy="5953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7" idx="6"/>
              <a:endCxn id="8" idx="7"/>
            </p:cNvCxnSpPr>
            <p:nvPr/>
          </p:nvCxnSpPr>
          <p:spPr>
            <a:xfrm>
              <a:off x="2272754" y="3537012"/>
              <a:ext cx="812537" cy="3431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7" idx="5"/>
              <a:endCxn id="16" idx="6"/>
            </p:cNvCxnSpPr>
            <p:nvPr/>
          </p:nvCxnSpPr>
          <p:spPr>
            <a:xfrm flipV="1">
              <a:off x="5641575" y="2510218"/>
              <a:ext cx="298577" cy="141229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0"/>
              <a:endCxn id="15" idx="5"/>
            </p:cNvCxnSpPr>
            <p:nvPr/>
          </p:nvCxnSpPr>
          <p:spPr>
            <a:xfrm flipH="1" flipV="1">
              <a:off x="4993503" y="2214501"/>
              <a:ext cx="262573" cy="10704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1"/>
              <a:endCxn id="12" idx="1"/>
            </p:cNvCxnSpPr>
            <p:nvPr/>
          </p:nvCxnSpPr>
          <p:spPr>
            <a:xfrm flipH="1" flipV="1">
              <a:off x="4510537" y="2556767"/>
              <a:ext cx="720080" cy="7387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9" idx="7"/>
              <a:endCxn id="14" idx="1"/>
            </p:cNvCxnSpPr>
            <p:nvPr/>
          </p:nvCxnSpPr>
          <p:spPr>
            <a:xfrm>
              <a:off x="4345431" y="2981276"/>
              <a:ext cx="885186" cy="31425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14" idx="6"/>
              <a:endCxn id="16" idx="4"/>
            </p:cNvCxnSpPr>
            <p:nvPr/>
          </p:nvCxnSpPr>
          <p:spPr>
            <a:xfrm flipV="1">
              <a:off x="5292080" y="2546222"/>
              <a:ext cx="612068" cy="7747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>
              <a:stCxn id="12" idx="7"/>
              <a:endCxn id="16" idx="4"/>
            </p:cNvCxnSpPr>
            <p:nvPr/>
          </p:nvCxnSpPr>
          <p:spPr>
            <a:xfrm flipV="1">
              <a:off x="4561455" y="2546222"/>
              <a:ext cx="1342693" cy="105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16" idx="0"/>
              <a:endCxn id="15" idx="4"/>
            </p:cNvCxnSpPr>
            <p:nvPr/>
          </p:nvCxnSpPr>
          <p:spPr>
            <a:xfrm flipH="1" flipV="1">
              <a:off x="4968044" y="2225046"/>
              <a:ext cx="936104" cy="2491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3" idx="5"/>
              <a:endCxn id="5" idx="2"/>
            </p:cNvCxnSpPr>
            <p:nvPr/>
          </p:nvCxnSpPr>
          <p:spPr>
            <a:xfrm flipH="1" flipV="1">
              <a:off x="3059832" y="2384884"/>
              <a:ext cx="493511" cy="6015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0"/>
              <a:endCxn id="6" idx="1"/>
            </p:cNvCxnSpPr>
            <p:nvPr/>
          </p:nvCxnSpPr>
          <p:spPr>
            <a:xfrm flipH="1" flipV="1">
              <a:off x="2286673" y="2079777"/>
              <a:ext cx="2249323" cy="4664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5" idx="3"/>
              <a:endCxn id="6" idx="7"/>
            </p:cNvCxnSpPr>
            <p:nvPr/>
          </p:nvCxnSpPr>
          <p:spPr>
            <a:xfrm flipH="1" flipV="1">
              <a:off x="2337591" y="2079777"/>
              <a:ext cx="2604994" cy="1347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>
              <a:stCxn id="9" idx="0"/>
              <a:endCxn id="12" idx="1"/>
            </p:cNvCxnSpPr>
            <p:nvPr/>
          </p:nvCxnSpPr>
          <p:spPr>
            <a:xfrm flipV="1">
              <a:off x="4319972" y="2556767"/>
              <a:ext cx="190565" cy="4139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stCxn id="8" idx="7"/>
              <a:endCxn id="12" idx="1"/>
            </p:cNvCxnSpPr>
            <p:nvPr/>
          </p:nvCxnSpPr>
          <p:spPr>
            <a:xfrm flipV="1">
              <a:off x="3085291" y="2556767"/>
              <a:ext cx="1425246" cy="132344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>
              <a:stCxn id="17" idx="4"/>
              <a:endCxn id="9" idx="0"/>
            </p:cNvCxnSpPr>
            <p:nvPr/>
          </p:nvCxnSpPr>
          <p:spPr>
            <a:xfrm flipH="1" flipV="1">
              <a:off x="4319972" y="2970731"/>
              <a:ext cx="1296144" cy="9623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>
              <a:stCxn id="10" idx="6"/>
              <a:endCxn id="11" idx="4"/>
            </p:cNvCxnSpPr>
            <p:nvPr/>
          </p:nvCxnSpPr>
          <p:spPr>
            <a:xfrm>
              <a:off x="2915816" y="3084044"/>
              <a:ext cx="1044116" cy="5609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>
              <a:stCxn id="10" idx="5"/>
              <a:endCxn id="8" idx="2"/>
            </p:cNvCxnSpPr>
            <p:nvPr/>
          </p:nvCxnSpPr>
          <p:spPr>
            <a:xfrm>
              <a:off x="2905271" y="3109503"/>
              <a:ext cx="118557" cy="79616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>
              <a:stCxn id="10" idx="1"/>
              <a:endCxn id="17" idx="5"/>
            </p:cNvCxnSpPr>
            <p:nvPr/>
          </p:nvCxnSpPr>
          <p:spPr>
            <a:xfrm>
              <a:off x="2854353" y="3058585"/>
              <a:ext cx="2787222" cy="8639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13" idx="3"/>
              <a:endCxn id="8" idx="1"/>
            </p:cNvCxnSpPr>
            <p:nvPr/>
          </p:nvCxnSpPr>
          <p:spPr>
            <a:xfrm flipH="1">
              <a:off x="3034373" y="2986407"/>
              <a:ext cx="468052" cy="8938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5" idx="2"/>
              <a:endCxn id="8" idx="0"/>
            </p:cNvCxnSpPr>
            <p:nvPr/>
          </p:nvCxnSpPr>
          <p:spPr>
            <a:xfrm>
              <a:off x="3059832" y="2384884"/>
              <a:ext cx="0" cy="148477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5" idx="3"/>
              <a:endCxn id="10" idx="7"/>
            </p:cNvCxnSpPr>
            <p:nvPr/>
          </p:nvCxnSpPr>
          <p:spPr>
            <a:xfrm flipH="1">
              <a:off x="2905271" y="2410343"/>
              <a:ext cx="165106" cy="6482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" idx="2"/>
              <a:endCxn id="7" idx="0"/>
            </p:cNvCxnSpPr>
            <p:nvPr/>
          </p:nvCxnSpPr>
          <p:spPr>
            <a:xfrm flipH="1">
              <a:off x="2236750" y="2384884"/>
              <a:ext cx="823082" cy="11161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15" idx="1"/>
              <a:endCxn id="13" idx="1"/>
            </p:cNvCxnSpPr>
            <p:nvPr/>
          </p:nvCxnSpPr>
          <p:spPr>
            <a:xfrm flipH="1">
              <a:off x="3502425" y="2163583"/>
              <a:ext cx="1440160" cy="77190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15" idx="3"/>
              <a:endCxn id="9" idx="7"/>
            </p:cNvCxnSpPr>
            <p:nvPr/>
          </p:nvCxnSpPr>
          <p:spPr>
            <a:xfrm flipH="1">
              <a:off x="4345431" y="2214501"/>
              <a:ext cx="597154" cy="76677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13" idx="7"/>
              <a:endCxn id="11" idx="0"/>
            </p:cNvCxnSpPr>
            <p:nvPr/>
          </p:nvCxnSpPr>
          <p:spPr>
            <a:xfrm>
              <a:off x="3553343" y="2935489"/>
              <a:ext cx="406589" cy="63752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8" idx="6"/>
              <a:endCxn id="16" idx="6"/>
            </p:cNvCxnSpPr>
            <p:nvPr/>
          </p:nvCxnSpPr>
          <p:spPr>
            <a:xfrm flipV="1">
              <a:off x="3095836" y="2510218"/>
              <a:ext cx="2844316" cy="1395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8" idx="7"/>
              <a:endCxn id="9" idx="1"/>
            </p:cNvCxnSpPr>
            <p:nvPr/>
          </p:nvCxnSpPr>
          <p:spPr>
            <a:xfrm flipV="1">
              <a:off x="3085291" y="2981276"/>
              <a:ext cx="1209222" cy="8989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5" idx="0"/>
              <a:endCxn id="9" idx="1"/>
            </p:cNvCxnSpPr>
            <p:nvPr/>
          </p:nvCxnSpPr>
          <p:spPr>
            <a:xfrm>
              <a:off x="3095836" y="2348880"/>
              <a:ext cx="1198677" cy="6323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15" idx="7"/>
              <a:endCxn id="17" idx="0"/>
            </p:cNvCxnSpPr>
            <p:nvPr/>
          </p:nvCxnSpPr>
          <p:spPr>
            <a:xfrm>
              <a:off x="4993503" y="2163583"/>
              <a:ext cx="622613" cy="16974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12" idx="5"/>
              <a:endCxn id="17" idx="1"/>
            </p:cNvCxnSpPr>
            <p:nvPr/>
          </p:nvCxnSpPr>
          <p:spPr>
            <a:xfrm>
              <a:off x="4561455" y="2607685"/>
              <a:ext cx="1029202" cy="12639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13" idx="6"/>
              <a:endCxn id="17" idx="2"/>
            </p:cNvCxnSpPr>
            <p:nvPr/>
          </p:nvCxnSpPr>
          <p:spPr>
            <a:xfrm>
              <a:off x="3563888" y="2960948"/>
              <a:ext cx="2016224" cy="93610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6" idx="2"/>
              <a:endCxn id="5" idx="2"/>
            </p:cNvCxnSpPr>
            <p:nvPr/>
          </p:nvCxnSpPr>
          <p:spPr>
            <a:xfrm>
              <a:off x="2276128" y="2105236"/>
              <a:ext cx="783704" cy="279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endCxn id="16" idx="5"/>
            </p:cNvCxnSpPr>
            <p:nvPr/>
          </p:nvCxnSpPr>
          <p:spPr>
            <a:xfrm flipV="1">
              <a:off x="4519098" y="2535677"/>
              <a:ext cx="1410509" cy="44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7" idx="4"/>
              <a:endCxn id="10" idx="5"/>
            </p:cNvCxnSpPr>
            <p:nvPr/>
          </p:nvCxnSpPr>
          <p:spPr>
            <a:xfrm flipV="1">
              <a:off x="2236750" y="3109503"/>
              <a:ext cx="668521" cy="463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8" idx="5"/>
              <a:endCxn id="11" idx="3"/>
            </p:cNvCxnSpPr>
            <p:nvPr/>
          </p:nvCxnSpPr>
          <p:spPr>
            <a:xfrm flipV="1">
              <a:off x="3085291" y="3634479"/>
              <a:ext cx="849182" cy="2966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>
              <a:stCxn id="11" idx="7"/>
              <a:endCxn id="9" idx="3"/>
            </p:cNvCxnSpPr>
            <p:nvPr/>
          </p:nvCxnSpPr>
          <p:spPr>
            <a:xfrm flipV="1">
              <a:off x="3985391" y="3032194"/>
              <a:ext cx="309122" cy="5513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>
              <a:stCxn id="9" idx="7"/>
              <a:endCxn id="12" idx="0"/>
            </p:cNvCxnSpPr>
            <p:nvPr/>
          </p:nvCxnSpPr>
          <p:spPr>
            <a:xfrm flipV="1">
              <a:off x="4345431" y="2546222"/>
              <a:ext cx="190565" cy="4350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>
              <a:stCxn id="10" idx="6"/>
              <a:endCxn id="13" idx="2"/>
            </p:cNvCxnSpPr>
            <p:nvPr/>
          </p:nvCxnSpPr>
          <p:spPr>
            <a:xfrm flipV="1">
              <a:off x="2915816" y="2960948"/>
              <a:ext cx="576064" cy="1230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13" idx="6"/>
              <a:endCxn id="9" idx="3"/>
            </p:cNvCxnSpPr>
            <p:nvPr/>
          </p:nvCxnSpPr>
          <p:spPr>
            <a:xfrm>
              <a:off x="3563888" y="2960948"/>
              <a:ext cx="730625" cy="71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9" idx="6"/>
              <a:endCxn id="14" idx="7"/>
            </p:cNvCxnSpPr>
            <p:nvPr/>
          </p:nvCxnSpPr>
          <p:spPr>
            <a:xfrm>
              <a:off x="4355976" y="3006735"/>
              <a:ext cx="925559" cy="2887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14" idx="6"/>
              <a:endCxn id="17" idx="1"/>
            </p:cNvCxnSpPr>
            <p:nvPr/>
          </p:nvCxnSpPr>
          <p:spPr>
            <a:xfrm>
              <a:off x="5292080" y="3320988"/>
              <a:ext cx="298577" cy="5506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12" idx="7"/>
              <a:endCxn id="15" idx="0"/>
            </p:cNvCxnSpPr>
            <p:nvPr/>
          </p:nvCxnSpPr>
          <p:spPr>
            <a:xfrm flipV="1">
              <a:off x="4561455" y="2153038"/>
              <a:ext cx="406589" cy="4037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0" name="Рисунок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734">
            <a:off x="492412" y="2856063"/>
            <a:ext cx="572078" cy="662704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1757">
            <a:off x="7987303" y="3722022"/>
            <a:ext cx="602980" cy="733523"/>
          </a:xfrm>
          <a:prstGeom prst="rect">
            <a:avLst/>
          </a:prstGeom>
        </p:spPr>
      </p:pic>
      <p:sp>
        <p:nvSpPr>
          <p:cNvPr id="82" name="Выноска 1 (граница и черта) 81"/>
          <p:cNvSpPr/>
          <p:nvPr/>
        </p:nvSpPr>
        <p:spPr>
          <a:xfrm>
            <a:off x="4389043" y="1636867"/>
            <a:ext cx="2590309" cy="437820"/>
          </a:xfrm>
          <a:prstGeom prst="accentBorderCallout1">
            <a:avLst>
              <a:gd name="adj1" fmla="val 18750"/>
              <a:gd name="adj2" fmla="val -8333"/>
              <a:gd name="adj3" fmla="val 322265"/>
              <a:gd name="adj4" fmla="val -4487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389043" y="1661846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</a:t>
            </a:r>
            <a:r>
              <a:rPr lang="en-US" dirty="0" smtClean="0"/>
              <a:t>works on red line</a:t>
            </a:r>
            <a:endParaRPr lang="en-US" dirty="0"/>
          </a:p>
        </p:txBody>
      </p:sp>
      <p:sp>
        <p:nvSpPr>
          <p:cNvPr id="84" name="Выноска 1 (граница и черта) 83"/>
          <p:cNvSpPr/>
          <p:nvPr/>
        </p:nvSpPr>
        <p:spPr>
          <a:xfrm>
            <a:off x="6979352" y="2220442"/>
            <a:ext cx="2067503" cy="666869"/>
          </a:xfrm>
          <a:prstGeom prst="accentBorderCallout1">
            <a:avLst>
              <a:gd name="adj1" fmla="val 18750"/>
              <a:gd name="adj2" fmla="val -8333"/>
              <a:gd name="adj3" fmla="val 283574"/>
              <a:gd name="adj4" fmla="val -7617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928773" y="2257294"/>
            <a:ext cx="2082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</a:t>
            </a:r>
            <a:r>
              <a:rPr lang="en-US" dirty="0" smtClean="0"/>
              <a:t>30 minutes</a:t>
            </a:r>
            <a:r>
              <a:rPr lang="ru-RU" dirty="0" smtClean="0"/>
              <a:t>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 black line</a:t>
            </a:r>
            <a:endParaRPr lang="en-US" dirty="0"/>
          </a:p>
        </p:txBody>
      </p:sp>
      <p:cxnSp>
        <p:nvCxnSpPr>
          <p:cNvPr id="91" name="Прямая соединительная линия 90"/>
          <p:cNvCxnSpPr>
            <a:stCxn id="97" idx="0"/>
          </p:cNvCxnSpPr>
          <p:nvPr/>
        </p:nvCxnSpPr>
        <p:spPr>
          <a:xfrm flipV="1">
            <a:off x="638571" y="2420887"/>
            <a:ext cx="723016" cy="11905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endCxn id="96" idx="2"/>
          </p:cNvCxnSpPr>
          <p:nvPr/>
        </p:nvCxnSpPr>
        <p:spPr>
          <a:xfrm flipV="1">
            <a:off x="6673040" y="4557209"/>
            <a:ext cx="1308730" cy="7603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Блок-схема: узел 95"/>
          <p:cNvSpPr/>
          <p:nvPr/>
        </p:nvSpPr>
        <p:spPr>
          <a:xfrm>
            <a:off x="7981770" y="4507481"/>
            <a:ext cx="109882" cy="9945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Блок-схема: узел 96"/>
          <p:cNvSpPr/>
          <p:nvPr/>
        </p:nvSpPr>
        <p:spPr>
          <a:xfrm>
            <a:off x="583630" y="3611409"/>
            <a:ext cx="109882" cy="9945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5024" y="160485"/>
            <a:ext cx="8945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Add start and finish points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Calculate distances to nearest stations of obtained (multi)graph on some </a:t>
            </a:r>
            <a:r>
              <a:rPr lang="en-US" sz="2000" dirty="0"/>
              <a:t>radius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/>
              <a:t>L</a:t>
            </a:r>
            <a:r>
              <a:rPr lang="en-US" sz="2000" dirty="0" smtClean="0"/>
              <a:t>aunch </a:t>
            </a:r>
            <a:r>
              <a:rPr lang="en-US" sz="2000" dirty="0" err="1" smtClean="0"/>
              <a:t>Dijkstra</a:t>
            </a:r>
            <a:r>
              <a:rPr lang="en-US" sz="2000" dirty="0" smtClean="0"/>
              <a:t> for this </a:t>
            </a:r>
            <a:r>
              <a:rPr lang="en-US" sz="2000" dirty="0"/>
              <a:t>(multi)</a:t>
            </a:r>
            <a:r>
              <a:rPr lang="en-US" sz="2000" dirty="0" smtClean="0"/>
              <a:t>graph</a:t>
            </a:r>
            <a:endParaRPr lang="ru-RU" sz="2000" dirty="0" smtClean="0"/>
          </a:p>
        </p:txBody>
      </p:sp>
      <p:cxnSp>
        <p:nvCxnSpPr>
          <p:cNvPr id="103" name="Прямая соединительная линия 102"/>
          <p:cNvCxnSpPr>
            <a:stCxn id="97" idx="3"/>
            <a:endCxn id="7" idx="3"/>
          </p:cNvCxnSpPr>
          <p:nvPr/>
        </p:nvCxnSpPr>
        <p:spPr>
          <a:xfrm>
            <a:off x="599722" y="3696300"/>
            <a:ext cx="661112" cy="10723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97" idx="4"/>
            <a:endCxn id="8" idx="2"/>
          </p:cNvCxnSpPr>
          <p:nvPr/>
        </p:nvCxnSpPr>
        <p:spPr>
          <a:xfrm>
            <a:off x="638571" y="3710865"/>
            <a:ext cx="1899775" cy="15973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6" idx="6"/>
            <a:endCxn id="96" idx="1"/>
          </p:cNvCxnSpPr>
          <p:nvPr/>
        </p:nvCxnSpPr>
        <p:spPr>
          <a:xfrm>
            <a:off x="7123542" y="3114230"/>
            <a:ext cx="874320" cy="14078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4" idx="0"/>
            <a:endCxn id="96" idx="1"/>
          </p:cNvCxnSpPr>
          <p:nvPr/>
        </p:nvCxnSpPr>
        <p:spPr>
          <a:xfrm>
            <a:off x="6048003" y="4332356"/>
            <a:ext cx="1949859" cy="1896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Блок-схема: узел 101"/>
          <p:cNvSpPr/>
          <p:nvPr/>
        </p:nvSpPr>
        <p:spPr>
          <a:xfrm>
            <a:off x="5604799" y="2971819"/>
            <a:ext cx="3380583" cy="3689814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4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Блок-схема: узел 98"/>
          <p:cNvSpPr/>
          <p:nvPr/>
        </p:nvSpPr>
        <p:spPr>
          <a:xfrm>
            <a:off x="46586" y="2171521"/>
            <a:ext cx="3380583" cy="3689814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4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2722851" cy="401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404664"/>
            <a:ext cx="720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Dijkstra</a:t>
            </a:r>
            <a:r>
              <a:rPr lang="en-US" sz="2800" dirty="0" smtClean="0"/>
              <a:t> : how to apply </a:t>
            </a:r>
            <a:r>
              <a:rPr lang="en-US" sz="2800" dirty="0"/>
              <a:t>according </a:t>
            </a:r>
            <a:r>
              <a:rPr lang="en-US" sz="2800" dirty="0" smtClean="0"/>
              <a:t>schedules ?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30011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Initial schedule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880" y="1300118"/>
            <a:ext cx="54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We work only with copy + delays/annulations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52" y="1916831"/>
            <a:ext cx="2722851" cy="40162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8224" y="2031968"/>
            <a:ext cx="575415" cy="3901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50" dirty="0" smtClean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30;</a:t>
            </a:r>
          </a:p>
          <a:p>
            <a:r>
              <a:rPr lang="en-US" sz="1650" dirty="0"/>
              <a:t>30</a:t>
            </a:r>
            <a:r>
              <a:rPr lang="en-US" sz="1650" dirty="0" smtClean="0"/>
              <a:t>;</a:t>
            </a:r>
            <a:endParaRPr lang="en-US" sz="1650" dirty="0"/>
          </a:p>
        </p:txBody>
      </p:sp>
      <p:sp>
        <p:nvSpPr>
          <p:cNvPr id="12" name="TextBox 11"/>
          <p:cNvSpPr txBox="1"/>
          <p:nvPr/>
        </p:nvSpPr>
        <p:spPr>
          <a:xfrm>
            <a:off x="1908880" y="5786563"/>
            <a:ext cx="720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</a:rPr>
              <a:t>ut how to apply it to </a:t>
            </a:r>
            <a:r>
              <a:rPr lang="en-US" sz="2800" b="1" dirty="0" err="1">
                <a:solidFill>
                  <a:srgbClr val="FF0000"/>
                </a:solidFill>
              </a:rPr>
              <a:t>Dijkstra</a:t>
            </a:r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9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1499219" y="1898332"/>
            <a:ext cx="5879288" cy="2943944"/>
            <a:chOff x="2200746" y="2069232"/>
            <a:chExt cx="3739406" cy="1872438"/>
          </a:xfrm>
        </p:grpSpPr>
        <p:sp>
          <p:nvSpPr>
            <p:cNvPr id="4" name="Блок-схема: узел 3"/>
            <p:cNvSpPr/>
            <p:nvPr/>
          </p:nvSpPr>
          <p:spPr>
            <a:xfrm>
              <a:off x="3059832" y="234888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Блок-схема: узел 4"/>
            <p:cNvSpPr/>
            <p:nvPr/>
          </p:nvSpPr>
          <p:spPr>
            <a:xfrm>
              <a:off x="2276128" y="206923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Блок-схема: узел 5"/>
            <p:cNvSpPr/>
            <p:nvPr/>
          </p:nvSpPr>
          <p:spPr>
            <a:xfrm>
              <a:off x="2200746" y="350100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Блок-схема: узел 6"/>
            <p:cNvSpPr/>
            <p:nvPr/>
          </p:nvSpPr>
          <p:spPr>
            <a:xfrm>
              <a:off x="3023828" y="386966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4283968" y="2970731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843808" y="304804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3923928" y="3573016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4499992" y="254622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3491880" y="292494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Блок-схема: узел 12"/>
            <p:cNvSpPr/>
            <p:nvPr/>
          </p:nvSpPr>
          <p:spPr>
            <a:xfrm>
              <a:off x="5220072" y="328498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4932040" y="215303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Блок-схема: узел 14"/>
            <p:cNvSpPr/>
            <p:nvPr/>
          </p:nvSpPr>
          <p:spPr>
            <a:xfrm>
              <a:off x="5868144" y="247421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Блок-схема: узел 15"/>
            <p:cNvSpPr/>
            <p:nvPr/>
          </p:nvSpPr>
          <p:spPr>
            <a:xfrm>
              <a:off x="5580112" y="386104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Прямая соединительная линия 17"/>
            <p:cNvCxnSpPr>
              <a:stCxn id="5" idx="6"/>
              <a:endCxn id="4" idx="1"/>
            </p:cNvCxnSpPr>
            <p:nvPr/>
          </p:nvCxnSpPr>
          <p:spPr>
            <a:xfrm>
              <a:off x="2348136" y="2105236"/>
              <a:ext cx="722241" cy="254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4" idx="5"/>
              <a:endCxn id="11" idx="2"/>
            </p:cNvCxnSpPr>
            <p:nvPr/>
          </p:nvCxnSpPr>
          <p:spPr>
            <a:xfrm>
              <a:off x="3121295" y="2410343"/>
              <a:ext cx="1378697" cy="1718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5" idx="4"/>
              <a:endCxn id="12" idx="2"/>
            </p:cNvCxnSpPr>
            <p:nvPr/>
          </p:nvCxnSpPr>
          <p:spPr>
            <a:xfrm>
              <a:off x="2312132" y="2141240"/>
              <a:ext cx="1179748" cy="8197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2" idx="6"/>
              <a:endCxn id="11" idx="2"/>
            </p:cNvCxnSpPr>
            <p:nvPr/>
          </p:nvCxnSpPr>
          <p:spPr>
            <a:xfrm flipV="1">
              <a:off x="3563888" y="2582226"/>
              <a:ext cx="936104" cy="37872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4" idx="6"/>
              <a:endCxn id="14" idx="3"/>
            </p:cNvCxnSpPr>
            <p:nvPr/>
          </p:nvCxnSpPr>
          <p:spPr>
            <a:xfrm flipV="1">
              <a:off x="3131840" y="2214501"/>
              <a:ext cx="1810745" cy="1703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5" idx="5"/>
              <a:endCxn id="7" idx="3"/>
            </p:cNvCxnSpPr>
            <p:nvPr/>
          </p:nvCxnSpPr>
          <p:spPr>
            <a:xfrm>
              <a:off x="2337591" y="2130695"/>
              <a:ext cx="696782" cy="18004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5" idx="4"/>
              <a:endCxn id="9" idx="1"/>
            </p:cNvCxnSpPr>
            <p:nvPr/>
          </p:nvCxnSpPr>
          <p:spPr>
            <a:xfrm>
              <a:off x="2312132" y="2141240"/>
              <a:ext cx="542221" cy="9173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5" idx="4"/>
              <a:endCxn id="6" idx="7"/>
            </p:cNvCxnSpPr>
            <p:nvPr/>
          </p:nvCxnSpPr>
          <p:spPr>
            <a:xfrm flipH="1">
              <a:off x="2262209" y="2141240"/>
              <a:ext cx="49923" cy="13703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6" idx="3"/>
              <a:endCxn id="9" idx="5"/>
            </p:cNvCxnSpPr>
            <p:nvPr/>
          </p:nvCxnSpPr>
          <p:spPr>
            <a:xfrm flipV="1">
              <a:off x="2211291" y="3109503"/>
              <a:ext cx="693980" cy="4529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6" idx="4"/>
              <a:endCxn id="11" idx="1"/>
            </p:cNvCxnSpPr>
            <p:nvPr/>
          </p:nvCxnSpPr>
          <p:spPr>
            <a:xfrm flipV="1">
              <a:off x="2236750" y="2556767"/>
              <a:ext cx="2273787" cy="10162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9" idx="7"/>
              <a:endCxn id="8" idx="1"/>
            </p:cNvCxnSpPr>
            <p:nvPr/>
          </p:nvCxnSpPr>
          <p:spPr>
            <a:xfrm flipV="1">
              <a:off x="2905271" y="2981276"/>
              <a:ext cx="1389242" cy="7730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0" idx="6"/>
              <a:endCxn id="8" idx="2"/>
            </p:cNvCxnSpPr>
            <p:nvPr/>
          </p:nvCxnSpPr>
          <p:spPr>
            <a:xfrm flipV="1">
              <a:off x="3995936" y="3006735"/>
              <a:ext cx="288032" cy="60228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5" idx="4"/>
              <a:endCxn id="10" idx="1"/>
            </p:cNvCxnSpPr>
            <p:nvPr/>
          </p:nvCxnSpPr>
          <p:spPr>
            <a:xfrm>
              <a:off x="2312132" y="2141240"/>
              <a:ext cx="1622341" cy="144232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>
              <a:stCxn id="9" idx="6"/>
              <a:endCxn id="11" idx="2"/>
            </p:cNvCxnSpPr>
            <p:nvPr/>
          </p:nvCxnSpPr>
          <p:spPr>
            <a:xfrm flipV="1">
              <a:off x="2915816" y="2582226"/>
              <a:ext cx="1584176" cy="5018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11" idx="7"/>
              <a:endCxn id="14" idx="3"/>
            </p:cNvCxnSpPr>
            <p:nvPr/>
          </p:nvCxnSpPr>
          <p:spPr>
            <a:xfrm flipV="1">
              <a:off x="4561455" y="2214501"/>
              <a:ext cx="381130" cy="3422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8" idx="6"/>
              <a:endCxn id="15" idx="3"/>
            </p:cNvCxnSpPr>
            <p:nvPr/>
          </p:nvCxnSpPr>
          <p:spPr>
            <a:xfrm flipV="1">
              <a:off x="4355976" y="2535677"/>
              <a:ext cx="1522713" cy="47105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3" idx="4"/>
              <a:endCxn id="16" idx="0"/>
            </p:cNvCxnSpPr>
            <p:nvPr/>
          </p:nvCxnSpPr>
          <p:spPr>
            <a:xfrm>
              <a:off x="5256076" y="3356992"/>
              <a:ext cx="360040" cy="50405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6" idx="6"/>
              <a:endCxn id="13" idx="2"/>
            </p:cNvCxnSpPr>
            <p:nvPr/>
          </p:nvCxnSpPr>
          <p:spPr>
            <a:xfrm flipV="1">
              <a:off x="2272754" y="3320988"/>
              <a:ext cx="2947318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10" idx="4"/>
              <a:endCxn id="16" idx="0"/>
            </p:cNvCxnSpPr>
            <p:nvPr/>
          </p:nvCxnSpPr>
          <p:spPr>
            <a:xfrm>
              <a:off x="3959932" y="3645024"/>
              <a:ext cx="1656184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7" idx="3"/>
              <a:endCxn id="13" idx="1"/>
            </p:cNvCxnSpPr>
            <p:nvPr/>
          </p:nvCxnSpPr>
          <p:spPr>
            <a:xfrm flipV="1">
              <a:off x="3034373" y="3295529"/>
              <a:ext cx="2196244" cy="6355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7" idx="5"/>
              <a:endCxn id="16" idx="1"/>
            </p:cNvCxnSpPr>
            <p:nvPr/>
          </p:nvCxnSpPr>
          <p:spPr>
            <a:xfrm flipV="1">
              <a:off x="3085291" y="3871593"/>
              <a:ext cx="2505366" cy="5953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" idx="6"/>
              <a:endCxn id="7" idx="7"/>
            </p:cNvCxnSpPr>
            <p:nvPr/>
          </p:nvCxnSpPr>
          <p:spPr>
            <a:xfrm>
              <a:off x="2272754" y="3537012"/>
              <a:ext cx="812537" cy="3431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16" idx="5"/>
              <a:endCxn id="15" idx="6"/>
            </p:cNvCxnSpPr>
            <p:nvPr/>
          </p:nvCxnSpPr>
          <p:spPr>
            <a:xfrm flipV="1">
              <a:off x="5641575" y="2510218"/>
              <a:ext cx="298577" cy="141229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13" idx="0"/>
              <a:endCxn id="14" idx="5"/>
            </p:cNvCxnSpPr>
            <p:nvPr/>
          </p:nvCxnSpPr>
          <p:spPr>
            <a:xfrm flipH="1" flipV="1">
              <a:off x="4993503" y="2214501"/>
              <a:ext cx="262573" cy="10704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13" idx="1"/>
              <a:endCxn id="11" idx="1"/>
            </p:cNvCxnSpPr>
            <p:nvPr/>
          </p:nvCxnSpPr>
          <p:spPr>
            <a:xfrm flipH="1" flipV="1">
              <a:off x="4510537" y="2556767"/>
              <a:ext cx="720080" cy="7387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8" idx="7"/>
              <a:endCxn id="13" idx="1"/>
            </p:cNvCxnSpPr>
            <p:nvPr/>
          </p:nvCxnSpPr>
          <p:spPr>
            <a:xfrm>
              <a:off x="4345431" y="2981276"/>
              <a:ext cx="885186" cy="31425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>
              <a:stCxn id="13" idx="6"/>
              <a:endCxn id="15" idx="4"/>
            </p:cNvCxnSpPr>
            <p:nvPr/>
          </p:nvCxnSpPr>
          <p:spPr>
            <a:xfrm flipV="1">
              <a:off x="5292080" y="2546222"/>
              <a:ext cx="612068" cy="7747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>
              <a:stCxn id="11" idx="7"/>
              <a:endCxn id="15" idx="4"/>
            </p:cNvCxnSpPr>
            <p:nvPr/>
          </p:nvCxnSpPr>
          <p:spPr>
            <a:xfrm flipV="1">
              <a:off x="4561455" y="2546222"/>
              <a:ext cx="1342693" cy="105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>
              <a:stCxn id="15" idx="0"/>
              <a:endCxn id="14" idx="4"/>
            </p:cNvCxnSpPr>
            <p:nvPr/>
          </p:nvCxnSpPr>
          <p:spPr>
            <a:xfrm flipH="1" flipV="1">
              <a:off x="4968044" y="2225046"/>
              <a:ext cx="936104" cy="2491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12" idx="5"/>
              <a:endCxn id="4" idx="2"/>
            </p:cNvCxnSpPr>
            <p:nvPr/>
          </p:nvCxnSpPr>
          <p:spPr>
            <a:xfrm flipH="1" flipV="1">
              <a:off x="3059832" y="2384884"/>
              <a:ext cx="493511" cy="6015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11" idx="0"/>
              <a:endCxn id="5" idx="1"/>
            </p:cNvCxnSpPr>
            <p:nvPr/>
          </p:nvCxnSpPr>
          <p:spPr>
            <a:xfrm flipH="1" flipV="1">
              <a:off x="2286673" y="2079777"/>
              <a:ext cx="2249323" cy="4664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4" idx="3"/>
              <a:endCxn id="5" idx="7"/>
            </p:cNvCxnSpPr>
            <p:nvPr/>
          </p:nvCxnSpPr>
          <p:spPr>
            <a:xfrm flipH="1" flipV="1">
              <a:off x="2337591" y="2079777"/>
              <a:ext cx="2604994" cy="1347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8" idx="0"/>
              <a:endCxn id="11" idx="1"/>
            </p:cNvCxnSpPr>
            <p:nvPr/>
          </p:nvCxnSpPr>
          <p:spPr>
            <a:xfrm flipV="1">
              <a:off x="4319972" y="2556767"/>
              <a:ext cx="190565" cy="4139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7" idx="7"/>
              <a:endCxn id="11" idx="1"/>
            </p:cNvCxnSpPr>
            <p:nvPr/>
          </p:nvCxnSpPr>
          <p:spPr>
            <a:xfrm flipV="1">
              <a:off x="3085291" y="2556767"/>
              <a:ext cx="1425246" cy="132344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6" idx="4"/>
              <a:endCxn id="8" idx="0"/>
            </p:cNvCxnSpPr>
            <p:nvPr/>
          </p:nvCxnSpPr>
          <p:spPr>
            <a:xfrm flipH="1" flipV="1">
              <a:off x="4319972" y="2970731"/>
              <a:ext cx="1296144" cy="9623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>
              <a:stCxn id="9" idx="6"/>
              <a:endCxn id="10" idx="4"/>
            </p:cNvCxnSpPr>
            <p:nvPr/>
          </p:nvCxnSpPr>
          <p:spPr>
            <a:xfrm>
              <a:off x="2915816" y="3084044"/>
              <a:ext cx="1044116" cy="5609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>
              <a:stCxn id="9" idx="5"/>
              <a:endCxn id="7" idx="2"/>
            </p:cNvCxnSpPr>
            <p:nvPr/>
          </p:nvCxnSpPr>
          <p:spPr>
            <a:xfrm>
              <a:off x="2905271" y="3109503"/>
              <a:ext cx="118557" cy="79616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9" idx="1"/>
              <a:endCxn id="16" idx="5"/>
            </p:cNvCxnSpPr>
            <p:nvPr/>
          </p:nvCxnSpPr>
          <p:spPr>
            <a:xfrm>
              <a:off x="2854353" y="3058585"/>
              <a:ext cx="2787222" cy="8639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2" idx="3"/>
              <a:endCxn id="7" idx="1"/>
            </p:cNvCxnSpPr>
            <p:nvPr/>
          </p:nvCxnSpPr>
          <p:spPr>
            <a:xfrm flipH="1">
              <a:off x="3034373" y="2986407"/>
              <a:ext cx="468052" cy="8938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4" idx="2"/>
              <a:endCxn id="7" idx="0"/>
            </p:cNvCxnSpPr>
            <p:nvPr/>
          </p:nvCxnSpPr>
          <p:spPr>
            <a:xfrm>
              <a:off x="3059832" y="2384884"/>
              <a:ext cx="0" cy="148477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" idx="3"/>
              <a:endCxn id="9" idx="7"/>
            </p:cNvCxnSpPr>
            <p:nvPr/>
          </p:nvCxnSpPr>
          <p:spPr>
            <a:xfrm flipH="1">
              <a:off x="2905271" y="2410343"/>
              <a:ext cx="165106" cy="6482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/>
            <p:cNvCxnSpPr>
              <a:stCxn id="4" idx="2"/>
              <a:endCxn id="6" idx="0"/>
            </p:cNvCxnSpPr>
            <p:nvPr/>
          </p:nvCxnSpPr>
          <p:spPr>
            <a:xfrm flipH="1">
              <a:off x="2236750" y="2384884"/>
              <a:ext cx="823082" cy="11161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4" idx="1"/>
              <a:endCxn id="12" idx="1"/>
            </p:cNvCxnSpPr>
            <p:nvPr/>
          </p:nvCxnSpPr>
          <p:spPr>
            <a:xfrm flipH="1">
              <a:off x="3502425" y="2163583"/>
              <a:ext cx="1440160" cy="77190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4" idx="3"/>
              <a:endCxn id="8" idx="7"/>
            </p:cNvCxnSpPr>
            <p:nvPr/>
          </p:nvCxnSpPr>
          <p:spPr>
            <a:xfrm flipH="1">
              <a:off x="4345431" y="2214501"/>
              <a:ext cx="597154" cy="76677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единительная линия 147"/>
            <p:cNvCxnSpPr>
              <a:stCxn id="12" idx="7"/>
              <a:endCxn id="10" idx="0"/>
            </p:cNvCxnSpPr>
            <p:nvPr/>
          </p:nvCxnSpPr>
          <p:spPr>
            <a:xfrm>
              <a:off x="3553343" y="2935489"/>
              <a:ext cx="406589" cy="63752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7" idx="6"/>
              <a:endCxn id="15" idx="6"/>
            </p:cNvCxnSpPr>
            <p:nvPr/>
          </p:nvCxnSpPr>
          <p:spPr>
            <a:xfrm flipV="1">
              <a:off x="3095836" y="2510218"/>
              <a:ext cx="2844316" cy="1395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7" idx="7"/>
              <a:endCxn id="8" idx="1"/>
            </p:cNvCxnSpPr>
            <p:nvPr/>
          </p:nvCxnSpPr>
          <p:spPr>
            <a:xfrm flipV="1">
              <a:off x="3085291" y="2981276"/>
              <a:ext cx="1209222" cy="8989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4" idx="0"/>
              <a:endCxn id="8" idx="1"/>
            </p:cNvCxnSpPr>
            <p:nvPr/>
          </p:nvCxnSpPr>
          <p:spPr>
            <a:xfrm>
              <a:off x="3095836" y="2348880"/>
              <a:ext cx="1198677" cy="6323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" idx="7"/>
              <a:endCxn id="16" idx="0"/>
            </p:cNvCxnSpPr>
            <p:nvPr/>
          </p:nvCxnSpPr>
          <p:spPr>
            <a:xfrm>
              <a:off x="4993503" y="2163583"/>
              <a:ext cx="622613" cy="16974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>
              <a:stCxn id="11" idx="5"/>
              <a:endCxn id="16" idx="1"/>
            </p:cNvCxnSpPr>
            <p:nvPr/>
          </p:nvCxnSpPr>
          <p:spPr>
            <a:xfrm>
              <a:off x="4561455" y="2607685"/>
              <a:ext cx="1029202" cy="12639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>
              <a:stCxn id="12" idx="6"/>
              <a:endCxn id="16" idx="2"/>
            </p:cNvCxnSpPr>
            <p:nvPr/>
          </p:nvCxnSpPr>
          <p:spPr>
            <a:xfrm>
              <a:off x="3563888" y="2960948"/>
              <a:ext cx="2016224" cy="93610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>
              <a:stCxn id="5" idx="2"/>
              <a:endCxn id="4" idx="2"/>
            </p:cNvCxnSpPr>
            <p:nvPr/>
          </p:nvCxnSpPr>
          <p:spPr>
            <a:xfrm>
              <a:off x="2276128" y="2105236"/>
              <a:ext cx="783704" cy="279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endCxn id="15" idx="5"/>
            </p:cNvCxnSpPr>
            <p:nvPr/>
          </p:nvCxnSpPr>
          <p:spPr>
            <a:xfrm flipV="1">
              <a:off x="4519098" y="2535677"/>
              <a:ext cx="1410509" cy="44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" idx="4"/>
              <a:endCxn id="9" idx="5"/>
            </p:cNvCxnSpPr>
            <p:nvPr/>
          </p:nvCxnSpPr>
          <p:spPr>
            <a:xfrm flipV="1">
              <a:off x="2236750" y="3109503"/>
              <a:ext cx="668521" cy="463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7" idx="5"/>
              <a:endCxn id="10" idx="3"/>
            </p:cNvCxnSpPr>
            <p:nvPr/>
          </p:nvCxnSpPr>
          <p:spPr>
            <a:xfrm flipV="1">
              <a:off x="3085291" y="3634479"/>
              <a:ext cx="849182" cy="2966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10" idx="7"/>
              <a:endCxn id="8" idx="3"/>
            </p:cNvCxnSpPr>
            <p:nvPr/>
          </p:nvCxnSpPr>
          <p:spPr>
            <a:xfrm flipV="1">
              <a:off x="3985391" y="3032194"/>
              <a:ext cx="309122" cy="5513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>
              <a:stCxn id="8" idx="7"/>
              <a:endCxn id="11" idx="0"/>
            </p:cNvCxnSpPr>
            <p:nvPr/>
          </p:nvCxnSpPr>
          <p:spPr>
            <a:xfrm flipV="1">
              <a:off x="4345431" y="2546222"/>
              <a:ext cx="190565" cy="4350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9" idx="6"/>
              <a:endCxn id="12" idx="2"/>
            </p:cNvCxnSpPr>
            <p:nvPr/>
          </p:nvCxnSpPr>
          <p:spPr>
            <a:xfrm flipV="1">
              <a:off x="2915816" y="2960948"/>
              <a:ext cx="576064" cy="1230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12" idx="6"/>
              <a:endCxn id="8" idx="3"/>
            </p:cNvCxnSpPr>
            <p:nvPr/>
          </p:nvCxnSpPr>
          <p:spPr>
            <a:xfrm>
              <a:off x="3563888" y="2960948"/>
              <a:ext cx="730625" cy="71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8" idx="6"/>
              <a:endCxn id="13" idx="7"/>
            </p:cNvCxnSpPr>
            <p:nvPr/>
          </p:nvCxnSpPr>
          <p:spPr>
            <a:xfrm>
              <a:off x="4355976" y="3006735"/>
              <a:ext cx="925559" cy="2887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13" idx="6"/>
              <a:endCxn id="16" idx="1"/>
            </p:cNvCxnSpPr>
            <p:nvPr/>
          </p:nvCxnSpPr>
          <p:spPr>
            <a:xfrm>
              <a:off x="5292080" y="3320988"/>
              <a:ext cx="298577" cy="5506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>
              <a:stCxn id="11" idx="7"/>
              <a:endCxn id="14" idx="0"/>
            </p:cNvCxnSpPr>
            <p:nvPr/>
          </p:nvCxnSpPr>
          <p:spPr>
            <a:xfrm flipV="1">
              <a:off x="4561455" y="2153038"/>
              <a:ext cx="406589" cy="4037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Рисунок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6618">
            <a:off x="1395877" y="1129091"/>
            <a:ext cx="572078" cy="662704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4175">
            <a:off x="7128077" y="4286163"/>
            <a:ext cx="602980" cy="733523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186918" y="235249"/>
            <a:ext cx="353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Dijkstra</a:t>
            </a:r>
            <a:r>
              <a:rPr lang="en-US" sz="2800" dirty="0" smtClean="0"/>
              <a:t> (details)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44639" y="820359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6:15 ( =22500s 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681916" y="1520710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train 7</a:t>
            </a:r>
            <a:r>
              <a:rPr lang="en-US" sz="1400" dirty="0" smtClean="0">
                <a:sym typeface="Wingdings" panose="05000000000000000000" pitchFamily="2" charset="2"/>
              </a:rPr>
              <a:t>:00</a:t>
            </a:r>
            <a:r>
              <a:rPr lang="en-US" sz="1400" dirty="0" smtClean="0"/>
              <a:t> ( =25200s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282917">
            <a:off x="2234081" y="197204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300s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428099">
            <a:off x="3631912" y="226001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500s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7229612">
            <a:off x="2277526" y="279268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1000s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 rot="20743385">
            <a:off x="2812834" y="305535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270s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296054">
            <a:off x="3954081" y="303690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300s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rot="969472">
            <a:off x="5354232" y="325002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450s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 rot="3429101">
            <a:off x="6502686" y="402844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330s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rot="19842396">
            <a:off x="1278621" y="377988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20269110">
            <a:off x="3317488" y="418831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250s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981704" y="23430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450s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 rot="17188359">
            <a:off x="6724709" y="340097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050s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2712737">
            <a:off x="3126499" y="270128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00s</a:t>
            </a:r>
            <a:endParaRPr lang="en-US" dirty="0"/>
          </a:p>
        </p:txBody>
      </p:sp>
      <p:cxnSp>
        <p:nvCxnSpPr>
          <p:cNvPr id="17" name="Прямая соединительная линия 16"/>
          <p:cNvCxnSpPr>
            <a:stCxn id="4" idx="6"/>
            <a:endCxn id="11" idx="2"/>
          </p:cNvCxnSpPr>
          <p:nvPr/>
        </p:nvCxnSpPr>
        <p:spPr>
          <a:xfrm>
            <a:off x="2963134" y="2394617"/>
            <a:ext cx="2151079" cy="3102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780722" y="16597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17636710">
            <a:off x="4121950" y="362336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250s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 rot="17636710">
            <a:off x="4568873" y="287972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250s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9645639">
            <a:off x="1667116" y="350498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300s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18563727">
            <a:off x="5071702" y="219497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6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1499219" y="1898332"/>
            <a:ext cx="5879288" cy="2943944"/>
            <a:chOff x="2200746" y="2069232"/>
            <a:chExt cx="3739406" cy="1872438"/>
          </a:xfrm>
        </p:grpSpPr>
        <p:sp>
          <p:nvSpPr>
            <p:cNvPr id="4" name="Блок-схема: узел 3"/>
            <p:cNvSpPr/>
            <p:nvPr/>
          </p:nvSpPr>
          <p:spPr>
            <a:xfrm>
              <a:off x="3059832" y="234888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Блок-схема: узел 4"/>
            <p:cNvSpPr/>
            <p:nvPr/>
          </p:nvSpPr>
          <p:spPr>
            <a:xfrm>
              <a:off x="2276128" y="206923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Блок-схема: узел 5"/>
            <p:cNvSpPr/>
            <p:nvPr/>
          </p:nvSpPr>
          <p:spPr>
            <a:xfrm>
              <a:off x="2200746" y="350100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Блок-схема: узел 6"/>
            <p:cNvSpPr/>
            <p:nvPr/>
          </p:nvSpPr>
          <p:spPr>
            <a:xfrm>
              <a:off x="3023828" y="386966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4283968" y="2970731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843808" y="3048040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3923928" y="3573016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4499992" y="2546222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3491880" y="292494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Блок-схема: узел 12"/>
            <p:cNvSpPr/>
            <p:nvPr/>
          </p:nvSpPr>
          <p:spPr>
            <a:xfrm>
              <a:off x="5220072" y="328498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4932040" y="215303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Блок-схема: узел 14"/>
            <p:cNvSpPr/>
            <p:nvPr/>
          </p:nvSpPr>
          <p:spPr>
            <a:xfrm>
              <a:off x="5868144" y="2474214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Блок-схема: узел 15"/>
            <p:cNvSpPr/>
            <p:nvPr/>
          </p:nvSpPr>
          <p:spPr>
            <a:xfrm>
              <a:off x="5580112" y="3861048"/>
              <a:ext cx="72008" cy="72008"/>
            </a:xfrm>
            <a:prstGeom prst="flowChartConnector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Прямая соединительная линия 17"/>
            <p:cNvCxnSpPr>
              <a:stCxn id="5" idx="6"/>
              <a:endCxn id="4" idx="1"/>
            </p:cNvCxnSpPr>
            <p:nvPr/>
          </p:nvCxnSpPr>
          <p:spPr>
            <a:xfrm>
              <a:off x="2348136" y="2105236"/>
              <a:ext cx="722241" cy="25418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4" idx="5"/>
              <a:endCxn id="11" idx="2"/>
            </p:cNvCxnSpPr>
            <p:nvPr/>
          </p:nvCxnSpPr>
          <p:spPr>
            <a:xfrm>
              <a:off x="3121295" y="2410343"/>
              <a:ext cx="1378697" cy="1718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5" idx="4"/>
              <a:endCxn id="12" idx="2"/>
            </p:cNvCxnSpPr>
            <p:nvPr/>
          </p:nvCxnSpPr>
          <p:spPr>
            <a:xfrm>
              <a:off x="2312132" y="2141240"/>
              <a:ext cx="1179748" cy="8197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2" idx="6"/>
              <a:endCxn id="11" idx="2"/>
            </p:cNvCxnSpPr>
            <p:nvPr/>
          </p:nvCxnSpPr>
          <p:spPr>
            <a:xfrm flipV="1">
              <a:off x="3563888" y="2582226"/>
              <a:ext cx="936104" cy="37872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4" idx="6"/>
              <a:endCxn id="14" idx="3"/>
            </p:cNvCxnSpPr>
            <p:nvPr/>
          </p:nvCxnSpPr>
          <p:spPr>
            <a:xfrm flipV="1">
              <a:off x="3131840" y="2214501"/>
              <a:ext cx="1810745" cy="1703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5" idx="5"/>
              <a:endCxn id="7" idx="3"/>
            </p:cNvCxnSpPr>
            <p:nvPr/>
          </p:nvCxnSpPr>
          <p:spPr>
            <a:xfrm>
              <a:off x="2337591" y="2130695"/>
              <a:ext cx="696782" cy="180043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5" idx="4"/>
              <a:endCxn id="9" idx="1"/>
            </p:cNvCxnSpPr>
            <p:nvPr/>
          </p:nvCxnSpPr>
          <p:spPr>
            <a:xfrm>
              <a:off x="2312132" y="2141240"/>
              <a:ext cx="542221" cy="9173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5" idx="4"/>
              <a:endCxn id="6" idx="7"/>
            </p:cNvCxnSpPr>
            <p:nvPr/>
          </p:nvCxnSpPr>
          <p:spPr>
            <a:xfrm flipH="1">
              <a:off x="2262209" y="2141240"/>
              <a:ext cx="49923" cy="137031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6" idx="3"/>
              <a:endCxn id="9" idx="5"/>
            </p:cNvCxnSpPr>
            <p:nvPr/>
          </p:nvCxnSpPr>
          <p:spPr>
            <a:xfrm flipV="1">
              <a:off x="2211291" y="3109503"/>
              <a:ext cx="693980" cy="4529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6" idx="4"/>
              <a:endCxn id="11" idx="1"/>
            </p:cNvCxnSpPr>
            <p:nvPr/>
          </p:nvCxnSpPr>
          <p:spPr>
            <a:xfrm flipV="1">
              <a:off x="2236750" y="2556767"/>
              <a:ext cx="2273787" cy="101624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9" idx="7"/>
              <a:endCxn id="8" idx="1"/>
            </p:cNvCxnSpPr>
            <p:nvPr/>
          </p:nvCxnSpPr>
          <p:spPr>
            <a:xfrm flipV="1">
              <a:off x="2905271" y="2981276"/>
              <a:ext cx="1389242" cy="7730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0" idx="6"/>
              <a:endCxn id="8" idx="2"/>
            </p:cNvCxnSpPr>
            <p:nvPr/>
          </p:nvCxnSpPr>
          <p:spPr>
            <a:xfrm flipV="1">
              <a:off x="3995936" y="3006735"/>
              <a:ext cx="288032" cy="60228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5" idx="4"/>
              <a:endCxn id="10" idx="1"/>
            </p:cNvCxnSpPr>
            <p:nvPr/>
          </p:nvCxnSpPr>
          <p:spPr>
            <a:xfrm>
              <a:off x="2312132" y="2141240"/>
              <a:ext cx="1622341" cy="144232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>
              <a:stCxn id="9" idx="6"/>
              <a:endCxn id="11" idx="2"/>
            </p:cNvCxnSpPr>
            <p:nvPr/>
          </p:nvCxnSpPr>
          <p:spPr>
            <a:xfrm flipV="1">
              <a:off x="2915816" y="2582226"/>
              <a:ext cx="1584176" cy="50181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11" idx="7"/>
              <a:endCxn id="14" idx="3"/>
            </p:cNvCxnSpPr>
            <p:nvPr/>
          </p:nvCxnSpPr>
          <p:spPr>
            <a:xfrm flipV="1">
              <a:off x="4561455" y="2214501"/>
              <a:ext cx="381130" cy="3422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8" idx="6"/>
              <a:endCxn id="15" idx="3"/>
            </p:cNvCxnSpPr>
            <p:nvPr/>
          </p:nvCxnSpPr>
          <p:spPr>
            <a:xfrm flipV="1">
              <a:off x="4355976" y="2535677"/>
              <a:ext cx="1522713" cy="47105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3" idx="4"/>
              <a:endCxn id="16" idx="0"/>
            </p:cNvCxnSpPr>
            <p:nvPr/>
          </p:nvCxnSpPr>
          <p:spPr>
            <a:xfrm>
              <a:off x="5256076" y="3356992"/>
              <a:ext cx="360040" cy="50405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6" idx="6"/>
              <a:endCxn id="13" idx="2"/>
            </p:cNvCxnSpPr>
            <p:nvPr/>
          </p:nvCxnSpPr>
          <p:spPr>
            <a:xfrm flipV="1">
              <a:off x="2272754" y="3320988"/>
              <a:ext cx="2947318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10" idx="4"/>
              <a:endCxn id="16" idx="0"/>
            </p:cNvCxnSpPr>
            <p:nvPr/>
          </p:nvCxnSpPr>
          <p:spPr>
            <a:xfrm>
              <a:off x="3959932" y="3645024"/>
              <a:ext cx="1656184" cy="2160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7" idx="3"/>
              <a:endCxn id="13" idx="1"/>
            </p:cNvCxnSpPr>
            <p:nvPr/>
          </p:nvCxnSpPr>
          <p:spPr>
            <a:xfrm flipV="1">
              <a:off x="3034373" y="3295529"/>
              <a:ext cx="2196244" cy="6355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7" idx="5"/>
              <a:endCxn id="16" idx="1"/>
            </p:cNvCxnSpPr>
            <p:nvPr/>
          </p:nvCxnSpPr>
          <p:spPr>
            <a:xfrm flipV="1">
              <a:off x="3085291" y="3871593"/>
              <a:ext cx="2505366" cy="5953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" idx="6"/>
              <a:endCxn id="7" idx="7"/>
            </p:cNvCxnSpPr>
            <p:nvPr/>
          </p:nvCxnSpPr>
          <p:spPr>
            <a:xfrm>
              <a:off x="2272754" y="3537012"/>
              <a:ext cx="812537" cy="34319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16" idx="5"/>
              <a:endCxn id="15" idx="6"/>
            </p:cNvCxnSpPr>
            <p:nvPr/>
          </p:nvCxnSpPr>
          <p:spPr>
            <a:xfrm flipV="1">
              <a:off x="5641575" y="2510218"/>
              <a:ext cx="298577" cy="141229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13" idx="0"/>
              <a:endCxn id="14" idx="5"/>
            </p:cNvCxnSpPr>
            <p:nvPr/>
          </p:nvCxnSpPr>
          <p:spPr>
            <a:xfrm flipH="1" flipV="1">
              <a:off x="4993503" y="2214501"/>
              <a:ext cx="262573" cy="107048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13" idx="1"/>
              <a:endCxn id="11" idx="1"/>
            </p:cNvCxnSpPr>
            <p:nvPr/>
          </p:nvCxnSpPr>
          <p:spPr>
            <a:xfrm flipH="1" flipV="1">
              <a:off x="4510537" y="2556767"/>
              <a:ext cx="720080" cy="7387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8" idx="7"/>
              <a:endCxn id="13" idx="1"/>
            </p:cNvCxnSpPr>
            <p:nvPr/>
          </p:nvCxnSpPr>
          <p:spPr>
            <a:xfrm>
              <a:off x="4345431" y="2981276"/>
              <a:ext cx="885186" cy="31425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>
              <a:stCxn id="13" idx="6"/>
              <a:endCxn id="15" idx="4"/>
            </p:cNvCxnSpPr>
            <p:nvPr/>
          </p:nvCxnSpPr>
          <p:spPr>
            <a:xfrm flipV="1">
              <a:off x="5292080" y="2546222"/>
              <a:ext cx="612068" cy="77476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>
              <a:stCxn id="11" idx="7"/>
              <a:endCxn id="15" idx="4"/>
            </p:cNvCxnSpPr>
            <p:nvPr/>
          </p:nvCxnSpPr>
          <p:spPr>
            <a:xfrm flipV="1">
              <a:off x="4561455" y="2546222"/>
              <a:ext cx="1342693" cy="105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>
              <a:stCxn id="15" idx="0"/>
              <a:endCxn id="14" idx="4"/>
            </p:cNvCxnSpPr>
            <p:nvPr/>
          </p:nvCxnSpPr>
          <p:spPr>
            <a:xfrm flipH="1" flipV="1">
              <a:off x="4968044" y="2225046"/>
              <a:ext cx="936104" cy="24916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12" idx="5"/>
              <a:endCxn id="4" idx="2"/>
            </p:cNvCxnSpPr>
            <p:nvPr/>
          </p:nvCxnSpPr>
          <p:spPr>
            <a:xfrm flipH="1" flipV="1">
              <a:off x="3059832" y="2384884"/>
              <a:ext cx="493511" cy="60152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11" idx="0"/>
              <a:endCxn id="5" idx="1"/>
            </p:cNvCxnSpPr>
            <p:nvPr/>
          </p:nvCxnSpPr>
          <p:spPr>
            <a:xfrm flipH="1" flipV="1">
              <a:off x="2286673" y="2079777"/>
              <a:ext cx="2249323" cy="46644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4" idx="3"/>
              <a:endCxn id="5" idx="7"/>
            </p:cNvCxnSpPr>
            <p:nvPr/>
          </p:nvCxnSpPr>
          <p:spPr>
            <a:xfrm flipH="1" flipV="1">
              <a:off x="2337591" y="2079777"/>
              <a:ext cx="2604994" cy="1347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8" idx="0"/>
              <a:endCxn id="11" idx="1"/>
            </p:cNvCxnSpPr>
            <p:nvPr/>
          </p:nvCxnSpPr>
          <p:spPr>
            <a:xfrm flipV="1">
              <a:off x="4319972" y="2556767"/>
              <a:ext cx="190565" cy="41396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7" idx="7"/>
              <a:endCxn id="11" idx="1"/>
            </p:cNvCxnSpPr>
            <p:nvPr/>
          </p:nvCxnSpPr>
          <p:spPr>
            <a:xfrm flipV="1">
              <a:off x="3085291" y="2556767"/>
              <a:ext cx="1425246" cy="132344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6" idx="4"/>
              <a:endCxn id="8" idx="0"/>
            </p:cNvCxnSpPr>
            <p:nvPr/>
          </p:nvCxnSpPr>
          <p:spPr>
            <a:xfrm flipH="1" flipV="1">
              <a:off x="4319972" y="2970731"/>
              <a:ext cx="1296144" cy="96232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>
              <a:stCxn id="9" idx="6"/>
              <a:endCxn id="10" idx="4"/>
            </p:cNvCxnSpPr>
            <p:nvPr/>
          </p:nvCxnSpPr>
          <p:spPr>
            <a:xfrm>
              <a:off x="2915816" y="3084044"/>
              <a:ext cx="1044116" cy="56098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>
              <a:stCxn id="9" idx="5"/>
              <a:endCxn id="7" idx="2"/>
            </p:cNvCxnSpPr>
            <p:nvPr/>
          </p:nvCxnSpPr>
          <p:spPr>
            <a:xfrm>
              <a:off x="2905271" y="3109503"/>
              <a:ext cx="118557" cy="79616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9" idx="1"/>
              <a:endCxn id="16" idx="5"/>
            </p:cNvCxnSpPr>
            <p:nvPr/>
          </p:nvCxnSpPr>
          <p:spPr>
            <a:xfrm>
              <a:off x="2854353" y="3058585"/>
              <a:ext cx="2787222" cy="8639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2" idx="3"/>
              <a:endCxn id="7" idx="1"/>
            </p:cNvCxnSpPr>
            <p:nvPr/>
          </p:nvCxnSpPr>
          <p:spPr>
            <a:xfrm flipH="1">
              <a:off x="3034373" y="2986407"/>
              <a:ext cx="468052" cy="8938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4" idx="2"/>
              <a:endCxn id="7" idx="0"/>
            </p:cNvCxnSpPr>
            <p:nvPr/>
          </p:nvCxnSpPr>
          <p:spPr>
            <a:xfrm>
              <a:off x="3059832" y="2384884"/>
              <a:ext cx="0" cy="148477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" idx="3"/>
              <a:endCxn id="9" idx="7"/>
            </p:cNvCxnSpPr>
            <p:nvPr/>
          </p:nvCxnSpPr>
          <p:spPr>
            <a:xfrm flipH="1">
              <a:off x="2905271" y="2410343"/>
              <a:ext cx="165106" cy="6482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/>
            <p:cNvCxnSpPr>
              <a:stCxn id="4" idx="2"/>
              <a:endCxn id="6" idx="0"/>
            </p:cNvCxnSpPr>
            <p:nvPr/>
          </p:nvCxnSpPr>
          <p:spPr>
            <a:xfrm flipH="1">
              <a:off x="2236750" y="2384884"/>
              <a:ext cx="823082" cy="11161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4" idx="1"/>
              <a:endCxn id="12" idx="1"/>
            </p:cNvCxnSpPr>
            <p:nvPr/>
          </p:nvCxnSpPr>
          <p:spPr>
            <a:xfrm flipH="1">
              <a:off x="3502425" y="2163583"/>
              <a:ext cx="1440160" cy="77190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4" idx="3"/>
              <a:endCxn id="8" idx="7"/>
            </p:cNvCxnSpPr>
            <p:nvPr/>
          </p:nvCxnSpPr>
          <p:spPr>
            <a:xfrm flipH="1">
              <a:off x="4345431" y="2214501"/>
              <a:ext cx="597154" cy="76677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единительная линия 147"/>
            <p:cNvCxnSpPr>
              <a:stCxn id="12" idx="7"/>
              <a:endCxn id="10" idx="0"/>
            </p:cNvCxnSpPr>
            <p:nvPr/>
          </p:nvCxnSpPr>
          <p:spPr>
            <a:xfrm>
              <a:off x="3553343" y="2935489"/>
              <a:ext cx="406589" cy="63752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7" idx="6"/>
              <a:endCxn id="15" idx="6"/>
            </p:cNvCxnSpPr>
            <p:nvPr/>
          </p:nvCxnSpPr>
          <p:spPr>
            <a:xfrm flipV="1">
              <a:off x="3095836" y="2510218"/>
              <a:ext cx="2844316" cy="13954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7" idx="7"/>
              <a:endCxn id="8" idx="1"/>
            </p:cNvCxnSpPr>
            <p:nvPr/>
          </p:nvCxnSpPr>
          <p:spPr>
            <a:xfrm flipV="1">
              <a:off x="3085291" y="2981276"/>
              <a:ext cx="1209222" cy="89893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4" idx="0"/>
              <a:endCxn id="8" idx="1"/>
            </p:cNvCxnSpPr>
            <p:nvPr/>
          </p:nvCxnSpPr>
          <p:spPr>
            <a:xfrm>
              <a:off x="3095836" y="2348880"/>
              <a:ext cx="1198677" cy="63239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" idx="7"/>
              <a:endCxn id="16" idx="0"/>
            </p:cNvCxnSpPr>
            <p:nvPr/>
          </p:nvCxnSpPr>
          <p:spPr>
            <a:xfrm>
              <a:off x="4993503" y="2163583"/>
              <a:ext cx="622613" cy="169746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>
              <a:stCxn id="11" idx="5"/>
              <a:endCxn id="16" idx="1"/>
            </p:cNvCxnSpPr>
            <p:nvPr/>
          </p:nvCxnSpPr>
          <p:spPr>
            <a:xfrm>
              <a:off x="4561455" y="2607685"/>
              <a:ext cx="1029202" cy="12639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>
              <a:stCxn id="12" idx="6"/>
              <a:endCxn id="16" idx="2"/>
            </p:cNvCxnSpPr>
            <p:nvPr/>
          </p:nvCxnSpPr>
          <p:spPr>
            <a:xfrm>
              <a:off x="3563888" y="2960948"/>
              <a:ext cx="2016224" cy="93610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>
              <a:stCxn id="5" idx="2"/>
              <a:endCxn id="4" idx="2"/>
            </p:cNvCxnSpPr>
            <p:nvPr/>
          </p:nvCxnSpPr>
          <p:spPr>
            <a:xfrm>
              <a:off x="2276128" y="2105236"/>
              <a:ext cx="783704" cy="279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endCxn id="15" idx="5"/>
            </p:cNvCxnSpPr>
            <p:nvPr/>
          </p:nvCxnSpPr>
          <p:spPr>
            <a:xfrm flipV="1">
              <a:off x="4519098" y="2535677"/>
              <a:ext cx="1410509" cy="441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" idx="4"/>
              <a:endCxn id="9" idx="5"/>
            </p:cNvCxnSpPr>
            <p:nvPr/>
          </p:nvCxnSpPr>
          <p:spPr>
            <a:xfrm flipV="1">
              <a:off x="2236750" y="3109503"/>
              <a:ext cx="668521" cy="463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7" idx="5"/>
              <a:endCxn id="10" idx="3"/>
            </p:cNvCxnSpPr>
            <p:nvPr/>
          </p:nvCxnSpPr>
          <p:spPr>
            <a:xfrm flipV="1">
              <a:off x="3085291" y="3634479"/>
              <a:ext cx="849182" cy="29664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10" idx="7"/>
              <a:endCxn id="8" idx="3"/>
            </p:cNvCxnSpPr>
            <p:nvPr/>
          </p:nvCxnSpPr>
          <p:spPr>
            <a:xfrm flipV="1">
              <a:off x="3985391" y="3032194"/>
              <a:ext cx="309122" cy="55136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>
              <a:stCxn id="8" idx="7"/>
              <a:endCxn id="11" idx="0"/>
            </p:cNvCxnSpPr>
            <p:nvPr/>
          </p:nvCxnSpPr>
          <p:spPr>
            <a:xfrm flipV="1">
              <a:off x="4345431" y="2546222"/>
              <a:ext cx="190565" cy="43505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9" idx="6"/>
              <a:endCxn id="12" idx="2"/>
            </p:cNvCxnSpPr>
            <p:nvPr/>
          </p:nvCxnSpPr>
          <p:spPr>
            <a:xfrm flipV="1">
              <a:off x="2915816" y="2960948"/>
              <a:ext cx="576064" cy="1230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12" idx="6"/>
              <a:endCxn id="8" idx="3"/>
            </p:cNvCxnSpPr>
            <p:nvPr/>
          </p:nvCxnSpPr>
          <p:spPr>
            <a:xfrm>
              <a:off x="3563888" y="2960948"/>
              <a:ext cx="730625" cy="712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8" idx="6"/>
              <a:endCxn id="13" idx="7"/>
            </p:cNvCxnSpPr>
            <p:nvPr/>
          </p:nvCxnSpPr>
          <p:spPr>
            <a:xfrm>
              <a:off x="4355976" y="3006735"/>
              <a:ext cx="925559" cy="2887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13" idx="6"/>
              <a:endCxn id="16" idx="1"/>
            </p:cNvCxnSpPr>
            <p:nvPr/>
          </p:nvCxnSpPr>
          <p:spPr>
            <a:xfrm>
              <a:off x="5292080" y="3320988"/>
              <a:ext cx="298577" cy="5506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>
              <a:stCxn id="11" idx="7"/>
              <a:endCxn id="14" idx="0"/>
            </p:cNvCxnSpPr>
            <p:nvPr/>
          </p:nvCxnSpPr>
          <p:spPr>
            <a:xfrm flipV="1">
              <a:off x="4561455" y="2153038"/>
              <a:ext cx="406589" cy="4037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" name="Рисунок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6618">
            <a:off x="1395877" y="1129091"/>
            <a:ext cx="572078" cy="662704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4175">
            <a:off x="7128077" y="4286163"/>
            <a:ext cx="602980" cy="733523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186918" y="235249"/>
            <a:ext cx="353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Dijkstra</a:t>
            </a:r>
            <a:r>
              <a:rPr lang="en-US" sz="2800" dirty="0" smtClean="0"/>
              <a:t> (details)</a:t>
            </a:r>
            <a:endParaRPr lang="en-US" sz="2800" dirty="0"/>
          </a:p>
        </p:txBody>
      </p:sp>
      <p:sp>
        <p:nvSpPr>
          <p:cNvPr id="63" name="Выноска 1 (граница и черта) 62"/>
          <p:cNvSpPr/>
          <p:nvPr/>
        </p:nvSpPr>
        <p:spPr>
          <a:xfrm>
            <a:off x="4644008" y="1091412"/>
            <a:ext cx="2590309" cy="437820"/>
          </a:xfrm>
          <a:prstGeom prst="accentBorderCallout1">
            <a:avLst>
              <a:gd name="adj1" fmla="val 18750"/>
              <a:gd name="adj2" fmla="val -8333"/>
              <a:gd name="adj3" fmla="val 322265"/>
              <a:gd name="adj4" fmla="val -4487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44639" y="820359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6:15 ( =22500s )</a:t>
            </a:r>
            <a:endParaRPr lang="en-US" dirty="0"/>
          </a:p>
        </p:txBody>
      </p:sp>
      <p:sp>
        <p:nvSpPr>
          <p:cNvPr id="110" name="Выноска 1 (граница и черта) 109"/>
          <p:cNvSpPr/>
          <p:nvPr/>
        </p:nvSpPr>
        <p:spPr>
          <a:xfrm>
            <a:off x="1376653" y="5453446"/>
            <a:ext cx="3172959" cy="421279"/>
          </a:xfrm>
          <a:prstGeom prst="accentBorderCallout1">
            <a:avLst>
              <a:gd name="adj1" fmla="val 18750"/>
              <a:gd name="adj2" fmla="val -8333"/>
              <a:gd name="adj3" fmla="val -281247"/>
              <a:gd name="adj4" fmla="val 5563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431068" y="5491700"/>
            <a:ext cx="30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 </a:t>
            </a:r>
            <a:r>
              <a:rPr lang="en-US" dirty="0" smtClean="0"/>
              <a:t>30 minutes</a:t>
            </a:r>
            <a:r>
              <a:rPr lang="ru-RU" dirty="0" smtClean="0"/>
              <a:t> </a:t>
            </a:r>
            <a:r>
              <a:rPr lang="en-US" dirty="0" smtClean="0"/>
              <a:t>on black line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724817" y="1133632"/>
            <a:ext cx="24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</a:t>
            </a:r>
            <a:r>
              <a:rPr lang="en-US" dirty="0" smtClean="0"/>
              <a:t>works on red line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681916" y="1520710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next train 7</a:t>
            </a:r>
            <a:r>
              <a:rPr lang="en-US" sz="1400" dirty="0" smtClean="0">
                <a:sym typeface="Wingdings" panose="05000000000000000000" pitchFamily="2" charset="2"/>
              </a:rPr>
              <a:t>:00</a:t>
            </a:r>
            <a:r>
              <a:rPr lang="en-US" sz="1400" dirty="0" smtClean="0"/>
              <a:t> ( =25200s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282917">
            <a:off x="1920490" y="218365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300s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428099">
            <a:off x="3586226" y="2260010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2950s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7229612">
            <a:off x="2277526" y="279268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1000s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 rot="20743385">
            <a:off x="2812834" y="305535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270s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296054">
            <a:off x="3954081" y="303690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300s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rot="969472">
            <a:off x="5354232" y="325002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450s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 rot="3429101">
            <a:off x="6502686" y="4028447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330s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rot="19842396">
            <a:off x="889093" y="377988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+ 1800s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17636710">
            <a:off x="4594034" y="279171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250s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981704" y="23430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450s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 rot="17188359">
            <a:off x="6724709" y="340097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050s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2712737">
            <a:off x="3126499" y="270128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r>
              <a:rPr lang="en-US" sz="1400" dirty="0" smtClean="0"/>
              <a:t>00s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узел 3"/>
          <p:cNvSpPr/>
          <p:nvPr/>
        </p:nvSpPr>
        <p:spPr>
          <a:xfrm>
            <a:off x="3059832" y="2348880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Блок-схема: узел 4"/>
          <p:cNvSpPr/>
          <p:nvPr/>
        </p:nvSpPr>
        <p:spPr>
          <a:xfrm>
            <a:off x="2276128" y="2069232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Блок-схема: узел 5"/>
          <p:cNvSpPr/>
          <p:nvPr/>
        </p:nvSpPr>
        <p:spPr>
          <a:xfrm>
            <a:off x="2200746" y="3501008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Блок-схема: узел 6"/>
          <p:cNvSpPr/>
          <p:nvPr/>
        </p:nvSpPr>
        <p:spPr>
          <a:xfrm>
            <a:off x="3023828" y="3869662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Блок-схема: узел 7"/>
          <p:cNvSpPr/>
          <p:nvPr/>
        </p:nvSpPr>
        <p:spPr>
          <a:xfrm>
            <a:off x="4283968" y="2970731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Блок-схема: узел 8"/>
          <p:cNvSpPr/>
          <p:nvPr/>
        </p:nvSpPr>
        <p:spPr>
          <a:xfrm>
            <a:off x="2843808" y="3048040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Блок-схема: узел 9"/>
          <p:cNvSpPr/>
          <p:nvPr/>
        </p:nvSpPr>
        <p:spPr>
          <a:xfrm>
            <a:off x="3923928" y="3573016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Блок-схема: узел 10"/>
          <p:cNvSpPr/>
          <p:nvPr/>
        </p:nvSpPr>
        <p:spPr>
          <a:xfrm>
            <a:off x="4499992" y="2546222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Блок-схема: узел 11"/>
          <p:cNvSpPr/>
          <p:nvPr/>
        </p:nvSpPr>
        <p:spPr>
          <a:xfrm>
            <a:off x="3491880" y="2924944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Блок-схема: узел 12"/>
          <p:cNvSpPr/>
          <p:nvPr/>
        </p:nvSpPr>
        <p:spPr>
          <a:xfrm>
            <a:off x="5220072" y="3284984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Блок-схема: узел 13"/>
          <p:cNvSpPr/>
          <p:nvPr/>
        </p:nvSpPr>
        <p:spPr>
          <a:xfrm>
            <a:off x="4932040" y="2153038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Блок-схема: узел 14"/>
          <p:cNvSpPr/>
          <p:nvPr/>
        </p:nvSpPr>
        <p:spPr>
          <a:xfrm>
            <a:off x="5868144" y="2474214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Блок-схема: узел 15"/>
          <p:cNvSpPr/>
          <p:nvPr/>
        </p:nvSpPr>
        <p:spPr>
          <a:xfrm>
            <a:off x="5580112" y="3861048"/>
            <a:ext cx="72008" cy="72008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Прямая соединительная линия 17"/>
          <p:cNvCxnSpPr>
            <a:stCxn id="5" idx="6"/>
            <a:endCxn id="4" idx="1"/>
          </p:cNvCxnSpPr>
          <p:nvPr/>
        </p:nvCxnSpPr>
        <p:spPr>
          <a:xfrm>
            <a:off x="2348136" y="2105236"/>
            <a:ext cx="722241" cy="25418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5"/>
            <a:endCxn id="11" idx="2"/>
          </p:cNvCxnSpPr>
          <p:nvPr/>
        </p:nvCxnSpPr>
        <p:spPr>
          <a:xfrm>
            <a:off x="3121295" y="2410343"/>
            <a:ext cx="1378697" cy="1718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5" idx="4"/>
            <a:endCxn id="12" idx="2"/>
          </p:cNvCxnSpPr>
          <p:nvPr/>
        </p:nvCxnSpPr>
        <p:spPr>
          <a:xfrm>
            <a:off x="2312132" y="2141240"/>
            <a:ext cx="1179748" cy="8197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2" idx="6"/>
            <a:endCxn id="11" idx="2"/>
          </p:cNvCxnSpPr>
          <p:nvPr/>
        </p:nvCxnSpPr>
        <p:spPr>
          <a:xfrm flipV="1">
            <a:off x="3563888" y="2582226"/>
            <a:ext cx="936104" cy="3787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4" idx="6"/>
            <a:endCxn id="14" idx="3"/>
          </p:cNvCxnSpPr>
          <p:nvPr/>
        </p:nvCxnSpPr>
        <p:spPr>
          <a:xfrm flipV="1">
            <a:off x="3131840" y="2214501"/>
            <a:ext cx="1810745" cy="1703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5" idx="5"/>
            <a:endCxn id="7" idx="3"/>
          </p:cNvCxnSpPr>
          <p:nvPr/>
        </p:nvCxnSpPr>
        <p:spPr>
          <a:xfrm>
            <a:off x="2337591" y="2130695"/>
            <a:ext cx="696782" cy="180043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5" idx="4"/>
            <a:endCxn id="9" idx="1"/>
          </p:cNvCxnSpPr>
          <p:nvPr/>
        </p:nvCxnSpPr>
        <p:spPr>
          <a:xfrm>
            <a:off x="2312132" y="2141240"/>
            <a:ext cx="542221" cy="9173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5" idx="4"/>
            <a:endCxn id="6" idx="7"/>
          </p:cNvCxnSpPr>
          <p:nvPr/>
        </p:nvCxnSpPr>
        <p:spPr>
          <a:xfrm flipH="1">
            <a:off x="2262209" y="2141240"/>
            <a:ext cx="49923" cy="13703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6" idx="3"/>
            <a:endCxn id="9" idx="5"/>
          </p:cNvCxnSpPr>
          <p:nvPr/>
        </p:nvCxnSpPr>
        <p:spPr>
          <a:xfrm flipV="1">
            <a:off x="2211291" y="3109503"/>
            <a:ext cx="693980" cy="4529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6" idx="4"/>
            <a:endCxn id="11" idx="1"/>
          </p:cNvCxnSpPr>
          <p:nvPr/>
        </p:nvCxnSpPr>
        <p:spPr>
          <a:xfrm flipV="1">
            <a:off x="2236750" y="2556767"/>
            <a:ext cx="2273787" cy="10162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9" idx="7"/>
            <a:endCxn id="8" idx="1"/>
          </p:cNvCxnSpPr>
          <p:nvPr/>
        </p:nvCxnSpPr>
        <p:spPr>
          <a:xfrm flipV="1">
            <a:off x="2905271" y="2981276"/>
            <a:ext cx="1389242" cy="7730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0" idx="6"/>
            <a:endCxn id="8" idx="2"/>
          </p:cNvCxnSpPr>
          <p:nvPr/>
        </p:nvCxnSpPr>
        <p:spPr>
          <a:xfrm flipV="1">
            <a:off x="3995936" y="3006735"/>
            <a:ext cx="288032" cy="6022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5" idx="4"/>
            <a:endCxn id="10" idx="1"/>
          </p:cNvCxnSpPr>
          <p:nvPr/>
        </p:nvCxnSpPr>
        <p:spPr>
          <a:xfrm>
            <a:off x="2312132" y="2141240"/>
            <a:ext cx="1622341" cy="14423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9" idx="6"/>
            <a:endCxn id="11" idx="2"/>
          </p:cNvCxnSpPr>
          <p:nvPr/>
        </p:nvCxnSpPr>
        <p:spPr>
          <a:xfrm flipV="1">
            <a:off x="2915816" y="2582226"/>
            <a:ext cx="1584176" cy="5018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1" idx="7"/>
            <a:endCxn id="14" idx="3"/>
          </p:cNvCxnSpPr>
          <p:nvPr/>
        </p:nvCxnSpPr>
        <p:spPr>
          <a:xfrm flipV="1">
            <a:off x="4561455" y="2214501"/>
            <a:ext cx="381130" cy="3422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8" idx="6"/>
            <a:endCxn id="15" idx="3"/>
          </p:cNvCxnSpPr>
          <p:nvPr/>
        </p:nvCxnSpPr>
        <p:spPr>
          <a:xfrm flipV="1">
            <a:off x="4355976" y="2535677"/>
            <a:ext cx="1522713" cy="4710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4"/>
            <a:endCxn id="16" idx="0"/>
          </p:cNvCxnSpPr>
          <p:nvPr/>
        </p:nvCxnSpPr>
        <p:spPr>
          <a:xfrm>
            <a:off x="5256076" y="3356992"/>
            <a:ext cx="360040" cy="5040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6" idx="6"/>
            <a:endCxn id="13" idx="2"/>
          </p:cNvCxnSpPr>
          <p:nvPr/>
        </p:nvCxnSpPr>
        <p:spPr>
          <a:xfrm flipV="1">
            <a:off x="2272754" y="3320988"/>
            <a:ext cx="2947318" cy="2160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10" idx="4"/>
            <a:endCxn id="16" idx="0"/>
          </p:cNvCxnSpPr>
          <p:nvPr/>
        </p:nvCxnSpPr>
        <p:spPr>
          <a:xfrm>
            <a:off x="3959932" y="3645024"/>
            <a:ext cx="1656184" cy="2160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7" idx="3"/>
            <a:endCxn id="13" idx="1"/>
          </p:cNvCxnSpPr>
          <p:nvPr/>
        </p:nvCxnSpPr>
        <p:spPr>
          <a:xfrm flipV="1">
            <a:off x="3034373" y="3295529"/>
            <a:ext cx="2196244" cy="635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7" idx="5"/>
            <a:endCxn id="16" idx="1"/>
          </p:cNvCxnSpPr>
          <p:nvPr/>
        </p:nvCxnSpPr>
        <p:spPr>
          <a:xfrm flipV="1">
            <a:off x="3085291" y="3871593"/>
            <a:ext cx="2505366" cy="5953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6" idx="6"/>
            <a:endCxn id="7" idx="7"/>
          </p:cNvCxnSpPr>
          <p:nvPr/>
        </p:nvCxnSpPr>
        <p:spPr>
          <a:xfrm>
            <a:off x="2272754" y="3537012"/>
            <a:ext cx="812537" cy="343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16" idx="5"/>
            <a:endCxn id="15" idx="6"/>
          </p:cNvCxnSpPr>
          <p:nvPr/>
        </p:nvCxnSpPr>
        <p:spPr>
          <a:xfrm flipV="1">
            <a:off x="5641575" y="2510218"/>
            <a:ext cx="298577" cy="14122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13" idx="0"/>
            <a:endCxn id="14" idx="5"/>
          </p:cNvCxnSpPr>
          <p:nvPr/>
        </p:nvCxnSpPr>
        <p:spPr>
          <a:xfrm flipH="1" flipV="1">
            <a:off x="4993503" y="2214501"/>
            <a:ext cx="262573" cy="10704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13" idx="1"/>
            <a:endCxn id="11" idx="1"/>
          </p:cNvCxnSpPr>
          <p:nvPr/>
        </p:nvCxnSpPr>
        <p:spPr>
          <a:xfrm flipH="1" flipV="1">
            <a:off x="4510537" y="2556767"/>
            <a:ext cx="720080" cy="7387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8" idx="7"/>
            <a:endCxn id="13" idx="1"/>
          </p:cNvCxnSpPr>
          <p:nvPr/>
        </p:nvCxnSpPr>
        <p:spPr>
          <a:xfrm>
            <a:off x="4345431" y="2981276"/>
            <a:ext cx="885186" cy="31425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3" idx="6"/>
            <a:endCxn id="15" idx="4"/>
          </p:cNvCxnSpPr>
          <p:nvPr/>
        </p:nvCxnSpPr>
        <p:spPr>
          <a:xfrm flipV="1">
            <a:off x="5292080" y="2546222"/>
            <a:ext cx="612068" cy="77476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11" idx="7"/>
            <a:endCxn id="15" idx="4"/>
          </p:cNvCxnSpPr>
          <p:nvPr/>
        </p:nvCxnSpPr>
        <p:spPr>
          <a:xfrm flipV="1">
            <a:off x="4561455" y="2546222"/>
            <a:ext cx="1342693" cy="105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5" idx="0"/>
            <a:endCxn id="14" idx="4"/>
          </p:cNvCxnSpPr>
          <p:nvPr/>
        </p:nvCxnSpPr>
        <p:spPr>
          <a:xfrm flipH="1" flipV="1">
            <a:off x="4968044" y="2225046"/>
            <a:ext cx="936104" cy="2491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>
            <a:stCxn id="12" idx="5"/>
            <a:endCxn id="4" idx="2"/>
          </p:cNvCxnSpPr>
          <p:nvPr/>
        </p:nvCxnSpPr>
        <p:spPr>
          <a:xfrm flipH="1" flipV="1">
            <a:off x="3059832" y="2384884"/>
            <a:ext cx="493511" cy="6015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11" idx="0"/>
            <a:endCxn id="5" idx="1"/>
          </p:cNvCxnSpPr>
          <p:nvPr/>
        </p:nvCxnSpPr>
        <p:spPr>
          <a:xfrm flipH="1" flipV="1">
            <a:off x="2286673" y="2079777"/>
            <a:ext cx="2249323" cy="4664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14" idx="3"/>
            <a:endCxn id="5" idx="7"/>
          </p:cNvCxnSpPr>
          <p:nvPr/>
        </p:nvCxnSpPr>
        <p:spPr>
          <a:xfrm flipH="1" flipV="1">
            <a:off x="2337591" y="2079777"/>
            <a:ext cx="2604994" cy="1347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8" idx="0"/>
            <a:endCxn id="11" idx="1"/>
          </p:cNvCxnSpPr>
          <p:nvPr/>
        </p:nvCxnSpPr>
        <p:spPr>
          <a:xfrm flipV="1">
            <a:off x="4319972" y="2556767"/>
            <a:ext cx="190565" cy="41396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>
            <a:stCxn id="7" idx="7"/>
            <a:endCxn id="11" idx="1"/>
          </p:cNvCxnSpPr>
          <p:nvPr/>
        </p:nvCxnSpPr>
        <p:spPr>
          <a:xfrm flipV="1">
            <a:off x="3085291" y="2556767"/>
            <a:ext cx="1425246" cy="132344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16" idx="4"/>
            <a:endCxn id="8" idx="0"/>
          </p:cNvCxnSpPr>
          <p:nvPr/>
        </p:nvCxnSpPr>
        <p:spPr>
          <a:xfrm flipH="1" flipV="1">
            <a:off x="4319972" y="2970731"/>
            <a:ext cx="1296144" cy="9623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9" idx="6"/>
            <a:endCxn id="10" idx="4"/>
          </p:cNvCxnSpPr>
          <p:nvPr/>
        </p:nvCxnSpPr>
        <p:spPr>
          <a:xfrm>
            <a:off x="2915816" y="3084044"/>
            <a:ext cx="1044116" cy="5609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stCxn id="9" idx="5"/>
            <a:endCxn id="7" idx="2"/>
          </p:cNvCxnSpPr>
          <p:nvPr/>
        </p:nvCxnSpPr>
        <p:spPr>
          <a:xfrm>
            <a:off x="2905271" y="3109503"/>
            <a:ext cx="118557" cy="79616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9" idx="1"/>
            <a:endCxn id="16" idx="5"/>
          </p:cNvCxnSpPr>
          <p:nvPr/>
        </p:nvCxnSpPr>
        <p:spPr>
          <a:xfrm>
            <a:off x="2854353" y="3058585"/>
            <a:ext cx="2787222" cy="8639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2" idx="3"/>
            <a:endCxn id="7" idx="1"/>
          </p:cNvCxnSpPr>
          <p:nvPr/>
        </p:nvCxnSpPr>
        <p:spPr>
          <a:xfrm flipH="1">
            <a:off x="3034373" y="2986407"/>
            <a:ext cx="468052" cy="8938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4" idx="2"/>
            <a:endCxn id="7" idx="0"/>
          </p:cNvCxnSpPr>
          <p:nvPr/>
        </p:nvCxnSpPr>
        <p:spPr>
          <a:xfrm>
            <a:off x="3059832" y="2384884"/>
            <a:ext cx="0" cy="148477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4" idx="3"/>
            <a:endCxn id="9" idx="7"/>
          </p:cNvCxnSpPr>
          <p:nvPr/>
        </p:nvCxnSpPr>
        <p:spPr>
          <a:xfrm flipH="1">
            <a:off x="2905271" y="2410343"/>
            <a:ext cx="165106" cy="6482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4" idx="2"/>
            <a:endCxn id="6" idx="0"/>
          </p:cNvCxnSpPr>
          <p:nvPr/>
        </p:nvCxnSpPr>
        <p:spPr>
          <a:xfrm flipH="1">
            <a:off x="2236750" y="2384884"/>
            <a:ext cx="823082" cy="111612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>
            <a:stCxn id="14" idx="1"/>
            <a:endCxn id="12" idx="1"/>
          </p:cNvCxnSpPr>
          <p:nvPr/>
        </p:nvCxnSpPr>
        <p:spPr>
          <a:xfrm flipH="1">
            <a:off x="3502425" y="2163583"/>
            <a:ext cx="1440160" cy="7719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>
            <a:stCxn id="14" idx="3"/>
            <a:endCxn id="8" idx="7"/>
          </p:cNvCxnSpPr>
          <p:nvPr/>
        </p:nvCxnSpPr>
        <p:spPr>
          <a:xfrm flipH="1">
            <a:off x="4345431" y="2214501"/>
            <a:ext cx="597154" cy="76677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>
            <a:stCxn id="12" idx="7"/>
            <a:endCxn id="10" idx="0"/>
          </p:cNvCxnSpPr>
          <p:nvPr/>
        </p:nvCxnSpPr>
        <p:spPr>
          <a:xfrm>
            <a:off x="3553343" y="2935489"/>
            <a:ext cx="406589" cy="6375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>
            <a:stCxn id="7" idx="6"/>
            <a:endCxn id="15" idx="6"/>
          </p:cNvCxnSpPr>
          <p:nvPr/>
        </p:nvCxnSpPr>
        <p:spPr>
          <a:xfrm flipV="1">
            <a:off x="3095836" y="2510218"/>
            <a:ext cx="2844316" cy="13954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>
            <a:stCxn id="7" idx="7"/>
            <a:endCxn id="8" idx="1"/>
          </p:cNvCxnSpPr>
          <p:nvPr/>
        </p:nvCxnSpPr>
        <p:spPr>
          <a:xfrm flipV="1">
            <a:off x="3085291" y="2981276"/>
            <a:ext cx="1209222" cy="8989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>
            <a:stCxn id="4" idx="0"/>
            <a:endCxn id="8" idx="1"/>
          </p:cNvCxnSpPr>
          <p:nvPr/>
        </p:nvCxnSpPr>
        <p:spPr>
          <a:xfrm>
            <a:off x="3095836" y="2348880"/>
            <a:ext cx="1198677" cy="6323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" idx="7"/>
            <a:endCxn id="16" idx="0"/>
          </p:cNvCxnSpPr>
          <p:nvPr/>
        </p:nvCxnSpPr>
        <p:spPr>
          <a:xfrm>
            <a:off x="4993503" y="2163583"/>
            <a:ext cx="622613" cy="16974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1" idx="5"/>
            <a:endCxn id="16" idx="1"/>
          </p:cNvCxnSpPr>
          <p:nvPr/>
        </p:nvCxnSpPr>
        <p:spPr>
          <a:xfrm>
            <a:off x="4561455" y="2607685"/>
            <a:ext cx="1029202" cy="12639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2" idx="6"/>
            <a:endCxn id="16" idx="2"/>
          </p:cNvCxnSpPr>
          <p:nvPr/>
        </p:nvCxnSpPr>
        <p:spPr>
          <a:xfrm>
            <a:off x="3563888" y="2960948"/>
            <a:ext cx="2016224" cy="93610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343</Words>
  <Application>Microsoft Office PowerPoint</Application>
  <PresentationFormat>Экран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Начальный этап - сбор требований и их анализ - сбор информации о конкурентных приложениях и какие функции могут быть запрошены, обновление требований потенциальными расширениями (потенциальные!!!) - анализ компетенций команды, кто что умеет лучше других – помогает в планировании - предварительный макет дизайна</dc:title>
  <dc:creator>Root</dc:creator>
  <cp:lastModifiedBy>pernata</cp:lastModifiedBy>
  <cp:revision>56</cp:revision>
  <dcterms:created xsi:type="dcterms:W3CDTF">2023-02-22T21:10:43Z</dcterms:created>
  <dcterms:modified xsi:type="dcterms:W3CDTF">2023-04-03T18:50:57Z</dcterms:modified>
</cp:coreProperties>
</file>