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mal Vinod" initials="VV" lastIdx="1" clrIdx="0">
    <p:extLst>
      <p:ext uri="{19B8F6BF-5375-455C-9EA6-DF929625EA0E}">
        <p15:presenceInfo xmlns:p15="http://schemas.microsoft.com/office/powerpoint/2012/main" userId="Vimal Vin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8454" autoAdjust="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BFF5A2-A2CE-40B2-8BB9-39E299B104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14BC-C48D-4743-8F7C-9A63A5D19F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BD63-A0F0-4A5B-9796-61A6D3AF772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828044-B1D3-4D28-A6E6-BDBB11F7EA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46C510-D71B-44E8-AB0F-1FA3058C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5F4F0-8F1B-4E3F-803D-13F49EB858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E3F27-CA68-42EC-AB54-9934106A0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2862-42F7-4BC1-AF1C-45F8367E50A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Picture of A Painting of Euler</a:t>
            </a:r>
            <a:endParaRPr lang="en-GB" dirty="0"/>
          </a:p>
          <a:p>
            <a:r>
              <a:rPr lang="en-GB" dirty="0"/>
              <a:t>By Jakob Emanuel </a:t>
            </a:r>
            <a:r>
              <a:rPr lang="en-GB" dirty="0" err="1"/>
              <a:t>Handmann</a:t>
            </a:r>
            <a:r>
              <a:rPr lang="en-GB" dirty="0"/>
              <a:t> - </a:t>
            </a:r>
            <a:r>
              <a:rPr lang="en-GB" dirty="0" err="1"/>
              <a:t>Kunstmuseum</a:t>
            </a:r>
            <a:r>
              <a:rPr lang="en-GB" dirty="0"/>
              <a:t> Basel, Public Domain, https://commons.wikimedia.org/w/index.php?curid=893656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64004-6DD5-4DCB-8CD9-8C27BBDD54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7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="1" dirty="0"/>
              <a:t>The Seven Bridges of Königsberg</a:t>
            </a:r>
          </a:p>
          <a:p>
            <a:pPr marL="0" indent="0">
              <a:buFontTx/>
              <a:buNone/>
            </a:pPr>
            <a:r>
              <a:rPr lang="en-GB" dirty="0"/>
              <a:t>Find a route through the town of Königsberg that crosses each of its seven bridges exactly once.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b="1" dirty="0"/>
              <a:t>Königsberg Bridges</a:t>
            </a:r>
          </a:p>
          <a:p>
            <a:pPr marL="0" indent="0">
              <a:buFontTx/>
              <a:buNone/>
            </a:pPr>
            <a:r>
              <a:rPr lang="en-GB" b="0" dirty="0"/>
              <a:t>By Bogdan </a:t>
            </a:r>
            <a:r>
              <a:rPr lang="en-GB" b="0" dirty="0" err="1"/>
              <a:t>Giuşcă</a:t>
            </a:r>
            <a:r>
              <a:rPr lang="en-GB" b="0" dirty="0"/>
              <a:t> - Public domain (PD),based on the image, CC BY-SA 3.0, https://commons.wikimedia.org/w/index.php?curid=112920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64004-6DD5-4DCB-8CD9-8C27BBDD54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2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Bridges of Königsberg Graph</a:t>
            </a:r>
          </a:p>
          <a:p>
            <a:r>
              <a:rPr lang="en-GB" dirty="0"/>
              <a:t>CC BY-SA 3.0, https://commons.wikimedia.org/w/index.php?curid=851840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64004-6DD5-4DCB-8CD9-8C27BBDD54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1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20B4-65E5-4A3C-BEDD-134E7F84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984B-9185-4D61-B65E-957C0A7C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0744-27BA-4FD7-B0A3-D7B04C5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A4E2-48B2-4603-BEB5-D00E130B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7E73-3706-4981-9625-C2289E85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C40-F8B1-4000-A80D-391248CB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99481-4FD4-4577-B09C-41A16B97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15D4-5DE7-4A6A-8F9A-E9203B00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5E8B-69AE-4C84-BEDC-20EF8DC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5EFC-7274-46D6-88DD-FA1F70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CAC07-8A0B-45C6-91F1-0CACF005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DADD-DFAC-4428-92C0-1433288B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3659-DCD9-4CDD-9408-5C0A26F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BF81-DB40-4085-ADEB-53F3665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EF5D-121F-492B-A940-205E9D35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B0B-A4D7-42E9-ABB2-4B1E7C9C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0D81-404F-4CC9-A5BD-64D4A528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0911-9B57-4218-B738-F90AE0C5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F044-0813-4664-BCFC-81265D6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B431-0B5B-4246-AEF3-579C946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9029-6E67-484F-BDD5-23E68A46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6211-90DF-4FC9-BE34-48E3060D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735B-A9EF-4B7D-8FE3-2239B234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D436-4378-4723-B879-7A40C92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AB02-488F-4366-991F-4CD083D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D21B-3EC6-418E-949F-4F53F95F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477D-95C8-4684-BA82-821FBC29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BFED-29AC-49D2-935B-8473F97E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8D7BB-81D0-4587-B1EA-D69BD766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0666-653C-4031-964A-BA4C7980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8F61-47D0-4D66-87A4-23684B3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8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20F-AAA5-470C-BA6F-1949FBA1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7E63-0796-4B08-A442-182AC30B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27ED8-8D4D-47B4-AF94-3D051EBD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D236C-76F9-4B55-A495-DFFB4DCDA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EB00D-1F92-4E59-9913-A13333B6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83777-2D4B-474F-A3A1-0CCD9118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4C0AD-2C5D-4757-8F5F-18162D93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6130-418E-4D9D-819F-944B2007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D52C-9314-4CB4-A82B-5D70AEAF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3D82-2D0A-4C8D-9550-24E61713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31C1A-2FD0-4561-A8FF-6A7E0945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4CEDC-CB48-4676-A54A-030A868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9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43D44-5251-4E18-9B06-48F0D6B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EBD35-0842-4C9C-A5D6-677A01A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A834E-1E43-40C5-913A-3EB5A46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99A9-B75F-4D12-B7A4-E5059F91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CC77-B569-4487-8F4C-AE43CE95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F2B6-3A7D-4A53-9A55-72FFF75E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4B01-1264-47B1-8BC6-AF37D860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E3CB-3702-4F1A-85EF-8D2BA73D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9366-1C2B-46B4-B34E-DBB454C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9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3EC4-BEF2-42BF-9840-3AB0432B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739FE-9196-4D78-A094-24BC19901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DE7F-62C6-48C5-AC4D-F4EAE8B7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38E08-2D66-449A-8346-A7FEC6F1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2573-1CDE-4EBF-88A7-13557C18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E0E40-31C4-4555-88BA-C9F66FD6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71867-A812-4EF9-81EE-584C37D5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228D-9078-45F9-96EA-23F52C3F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7A66-BD1D-43D9-9BFB-FFFA8A64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7A11-BEED-49DD-B442-9A6F71D86689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CAF8-E0D2-4FF9-9739-5EC2B7DBC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27F6-7C1E-4CED-893E-7D294777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D714-2DC6-48F3-96D8-9A96281B2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761E4-2993-4122-86A7-763D76C8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How can we improve Graph Colouring Algorithms?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C0DC-9292-42B1-B66B-69630923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By Vimal Vinod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D60B4-F5D7-4106-BB5E-364D8B3D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Leonard Euler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1D6BD6-13DE-42C3-B79E-6C389121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of the most productive Mathematicians of all time.</a:t>
            </a:r>
          </a:p>
          <a:p>
            <a:r>
              <a:rPr lang="en-US" dirty="0">
                <a:solidFill>
                  <a:schemeClr val="bg1"/>
                </a:solidFill>
              </a:rPr>
              <a:t>Discovered the Field of Graph Theory.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6615CA04-F972-49F3-A5A5-C1AD44A48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" r="-2" b="2156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1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F7AD8-4712-4A0C-B50C-2248A70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The Seven Bridges of Königsberg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66A074-3C2F-40FF-BC09-149C7C47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92D28D-08ED-4D14-AE65-02E6E570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r="3669" b="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40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2B4F-FC9E-4D03-ACE9-2FDBE6F2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35" y="1379083"/>
            <a:ext cx="4203323" cy="2902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Königsberg as a Graph</a:t>
            </a: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5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6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0A1E7-3467-41A4-9C46-C509A4888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719" y="1678342"/>
            <a:ext cx="4172845" cy="3342973"/>
          </a:xfrm>
          <a:prstGeom prst="rect">
            <a:avLst/>
          </a:prstGeom>
          <a:ln w="28575">
            <a:noFill/>
          </a:ln>
        </p:spPr>
      </p:pic>
      <p:grpSp>
        <p:nvGrpSpPr>
          <p:cNvPr id="377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8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71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161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can we improve Graph Colouring Algorithms?</vt:lpstr>
      <vt:lpstr>Leonard Euler</vt:lpstr>
      <vt:lpstr>The Seven Bridges of Königsberg</vt:lpstr>
      <vt:lpstr>Königsberg as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improve Graph Colouring algorithms?</dc:title>
  <dc:creator>Vimal Vinod</dc:creator>
  <cp:lastModifiedBy>Vimal Vinod</cp:lastModifiedBy>
  <cp:revision>8</cp:revision>
  <dcterms:created xsi:type="dcterms:W3CDTF">2021-02-28T17:34:54Z</dcterms:created>
  <dcterms:modified xsi:type="dcterms:W3CDTF">2021-03-04T11:42:13Z</dcterms:modified>
</cp:coreProperties>
</file>