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6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0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A509-796D-43B5-B9AD-2903942CC9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D42A4-3624-4D34-9346-92DC5E40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ret/vignettes/caret.pdf" TargetMode="External"/><Relationship Id="rId2" Type="http://schemas.openxmlformats.org/officeDocument/2006/relationships/hyperlink" Target="http://topepo.github.io/care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caret/versions/6.0-76/topics/trainControl" TargetMode="External"/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pepo.github.io/caret/train-models-by-ta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caret/versions/6.0-76/topics/preProc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39939"/>
            <a:ext cx="9144000" cy="2387600"/>
          </a:xfrm>
        </p:spPr>
        <p:txBody>
          <a:bodyPr/>
          <a:lstStyle/>
          <a:p>
            <a:r>
              <a:rPr lang="en-US" dirty="0"/>
              <a:t>Data Science Solutions - knowledge sharing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875175"/>
            <a:ext cx="9363959" cy="3544479"/>
          </a:xfrm>
        </p:spPr>
        <p:txBody>
          <a:bodyPr>
            <a:normAutofit/>
          </a:bodyPr>
          <a:lstStyle/>
          <a:p>
            <a:r>
              <a:rPr lang="en-US" dirty="0"/>
              <a:t>05/09/2017</a:t>
            </a:r>
          </a:p>
          <a:p>
            <a:r>
              <a:rPr lang="en-US" dirty="0"/>
              <a:t>AGENDA:</a:t>
            </a:r>
          </a:p>
          <a:p>
            <a:pPr algn="l"/>
            <a:r>
              <a:rPr lang="en-US" b="1" dirty="0"/>
              <a:t>1.  Topics to be presented by </a:t>
            </a:r>
            <a:r>
              <a:rPr lang="en-US" b="1" u="sng" dirty="0"/>
              <a:t>Daniel</a:t>
            </a:r>
            <a:endParaRPr lang="en-US" dirty="0"/>
          </a:p>
          <a:p>
            <a:pPr lvl="1" algn="l"/>
            <a:r>
              <a:rPr lang="en-US" dirty="0"/>
              <a:t>Introduction to CARET ML package</a:t>
            </a:r>
          </a:p>
          <a:p>
            <a:pPr lvl="1" algn="l"/>
            <a:r>
              <a:rPr lang="en-US" dirty="0"/>
              <a:t>Introduction to MR &amp; CT systems usage analysis. </a:t>
            </a:r>
          </a:p>
          <a:p>
            <a:pPr lvl="1" algn="l"/>
            <a:r>
              <a:rPr lang="en-US" dirty="0"/>
              <a:t>Discussion for DS team to reopen MR &amp; CT analysis.</a:t>
            </a:r>
          </a:p>
          <a:p>
            <a:pPr algn="l"/>
            <a:r>
              <a:rPr lang="en-US" b="1" dirty="0"/>
              <a:t>2.  If we have enough time we will review our DC projects / activities. - </a:t>
            </a:r>
            <a:r>
              <a:rPr lang="en-US" b="1" u="sng" dirty="0"/>
              <a:t>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4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CARET? </a:t>
            </a:r>
            <a:r>
              <a:rPr lang="en-US" sz="3200" dirty="0"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Caret package (short for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lassification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nd </a:t>
            </a:r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en-US" dirty="0"/>
              <a:t>gression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raining) . Its built by one of the gurus of R nowadays, Max Kuhn.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a wrapper that include multiple machine learning packages in a level of abstraction and using common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source pages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http://topepo.github.io/caret/index.html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https://cran.r-project.org/web/packages/caret/vignettes/caret.pdf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27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CARET? </a:t>
            </a:r>
            <a:r>
              <a:rPr lang="en-US" sz="2800" dirty="0"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BENEFITS:</a:t>
            </a:r>
          </a:p>
          <a:p>
            <a:pPr marL="0" indent="0">
              <a:buNone/>
            </a:pPr>
            <a:r>
              <a:rPr lang="en-US" dirty="0"/>
              <a:t>- Its provides data sampling / splitting </a:t>
            </a:r>
          </a:p>
          <a:p>
            <a:pPr>
              <a:buFontTx/>
              <a:buChar char="-"/>
            </a:pPr>
            <a:r>
              <a:rPr lang="en-US" dirty="0"/>
              <a:t>Feature selection</a:t>
            </a:r>
          </a:p>
          <a:p>
            <a:pPr>
              <a:buFontTx/>
              <a:buChar char="-"/>
            </a:pPr>
            <a:r>
              <a:rPr lang="en-US" dirty="0"/>
              <a:t>Model tuning</a:t>
            </a:r>
          </a:p>
          <a:p>
            <a:pPr>
              <a:buFontTx/>
              <a:buChar char="-"/>
            </a:pPr>
            <a:r>
              <a:rPr lang="en-US" dirty="0"/>
              <a:t>Common interface for over 170 ML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5423"/>
            <a:ext cx="11011293" cy="507162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dirty="0"/>
              <a:t>Load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ym typeface="Wingdings" panose="05000000000000000000" pitchFamily="2" charset="2"/>
                <a:hlinkClick r:id="rId2"/>
              </a:rPr>
              <a:t>https://www.kaggle.com/c/titanic/data</a:t>
            </a:r>
            <a:endParaRPr lang="en-US" sz="1800" dirty="0">
              <a:sym typeface="Wingdings" panose="05000000000000000000" pitchFamily="2" charset="2"/>
            </a:endParaRP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Data exploration / preparation</a:t>
            </a:r>
            <a:endParaRPr lang="en-US" dirty="0"/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dirty="0"/>
              <a:t>Splitting the data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dirty="0"/>
              <a:t>Apply Cross Validation? </a:t>
            </a:r>
            <a:r>
              <a:rPr lang="en-US" dirty="0">
                <a:sym typeface="Wingdings" panose="05000000000000000000" pitchFamily="2" charset="2"/>
              </a:rPr>
              <a:t> Use ‘</a:t>
            </a:r>
            <a:r>
              <a:rPr lang="en-US" dirty="0" err="1">
                <a:sym typeface="Wingdings" panose="05000000000000000000" pitchFamily="2" charset="2"/>
              </a:rPr>
              <a:t>trainControl</a:t>
            </a:r>
            <a:r>
              <a:rPr lang="en-US" dirty="0">
                <a:sym typeface="Wingdings" panose="05000000000000000000" pitchFamily="2" charset="2"/>
              </a:rPr>
              <a:t>’ function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3"/>
              </a:rPr>
              <a:t>https://www.rdocumentation.org/packages/caret/versions/6.0-76/topics/trainControl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Train our model using the method we decided from this list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900" dirty="0">
                <a:sym typeface="Wingdings" panose="05000000000000000000" pitchFamily="2" charset="2"/>
              </a:rPr>
              <a:t>List of algorithms supported (</a:t>
            </a:r>
            <a:r>
              <a:rPr lang="en-US" sz="1900" dirty="0">
                <a:sym typeface="Wingdings" panose="05000000000000000000" pitchFamily="2" charset="2"/>
                <a:hlinkClick r:id="rId4"/>
              </a:rPr>
              <a:t>https://topepo.github.io/caret/train-models-by-tag.html</a:t>
            </a:r>
            <a:r>
              <a:rPr lang="en-US" sz="1900" dirty="0">
                <a:sym typeface="Wingdings" panose="05000000000000000000" pitchFamily="2" charset="2"/>
              </a:rPr>
              <a:t>) </a:t>
            </a:r>
          </a:p>
          <a:p>
            <a:pPr marL="514350" indent="-514350">
              <a:spcAft>
                <a:spcPts val="600"/>
              </a:spcAft>
              <a:buAutoNum type="arabicPeriod" startAt="6"/>
            </a:pPr>
            <a:r>
              <a:rPr lang="en-US" dirty="0">
                <a:sym typeface="Wingdings" panose="05000000000000000000" pitchFamily="2" charset="2"/>
              </a:rPr>
              <a:t>Do the prediction using our test data frame</a:t>
            </a:r>
          </a:p>
          <a:p>
            <a:pPr marL="514350" indent="-514350">
              <a:spcAft>
                <a:spcPts val="600"/>
              </a:spcAft>
              <a:buAutoNum type="arabicPeriod" startAt="6"/>
            </a:pPr>
            <a:r>
              <a:rPr lang="en-US" dirty="0">
                <a:sym typeface="Wingdings" panose="05000000000000000000" pitchFamily="2" charset="2"/>
              </a:rPr>
              <a:t>Measure how good is our model. Go back to step 4 or 5? </a:t>
            </a: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US" sz="1800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STEPS of the DEMO:</a:t>
            </a:r>
          </a:p>
        </p:txBody>
      </p:sp>
    </p:spTree>
    <p:extLst>
      <p:ext uri="{BB962C8B-B14F-4D97-AF65-F5344CB8AC3E}">
        <p14:creationId xmlns:p14="http://schemas.microsoft.com/office/powerpoint/2010/main" val="348609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Three choices when NA are present: 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1. Observations with NA --&gt; out of data frame</a:t>
            </a:r>
          </a:p>
          <a:p>
            <a:pPr marL="457200" lvl="1" indent="0">
              <a:buNone/>
            </a:pPr>
            <a:r>
              <a:rPr lang="en-US" dirty="0"/>
              <a:t>2. Missing features, don't use this column</a:t>
            </a:r>
          </a:p>
          <a:p>
            <a:pPr marL="457200" lvl="1" indent="0">
              <a:buNone/>
            </a:pPr>
            <a:r>
              <a:rPr lang="en-US" dirty="0"/>
              <a:t>3. Impute (ML to fit data for ML later) You need to be sure u have good accuracy in the first one. We need to be sure imputation is the best. (In regression ...use residuals for double check accuracy)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imputation method works in numeric not in factors.</a:t>
            </a:r>
          </a:p>
          <a:p>
            <a:r>
              <a:rPr lang="en-US" dirty="0" err="1"/>
              <a:t>Dummyvars</a:t>
            </a:r>
            <a:r>
              <a:rPr lang="en-US" dirty="0"/>
              <a:t> function:  Change factors to integers  to deal with category variables nicely. Similar than </a:t>
            </a:r>
            <a:r>
              <a:rPr lang="en-US" dirty="0" err="1"/>
              <a:t>Matlab</a:t>
            </a:r>
            <a:r>
              <a:rPr lang="en-US" dirty="0"/>
              <a:t> and in Pandas we can use </a:t>
            </a:r>
            <a:r>
              <a:rPr lang="en-US" dirty="0" err="1"/>
              <a:t>get_dummies</a:t>
            </a:r>
            <a:r>
              <a:rPr lang="en-US" dirty="0"/>
              <a:t>.</a:t>
            </a:r>
          </a:p>
          <a:p>
            <a:r>
              <a:rPr lang="en-US" dirty="0"/>
              <a:t>Have a look to ‘preprocess’ function:  </a:t>
            </a:r>
            <a:r>
              <a:rPr lang="en-US" sz="2100" dirty="0"/>
              <a:t>(</a:t>
            </a:r>
            <a:r>
              <a:rPr lang="en-US" sz="2100" dirty="0">
                <a:hlinkClick r:id="rId2"/>
              </a:rPr>
              <a:t>https://www.rdocumentation.org/packages/caret/versions/6.0-76/topics/preProcess</a:t>
            </a:r>
            <a:r>
              <a:rPr lang="en-US" sz="21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7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&amp; CT :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word analysis (Introduction to project)</a:t>
            </a:r>
          </a:p>
          <a:p>
            <a:r>
              <a:rPr lang="en-US" dirty="0"/>
              <a:t>Are we interested to reopen this case?</a:t>
            </a:r>
          </a:p>
          <a:p>
            <a:r>
              <a:rPr lang="en-US" dirty="0"/>
              <a:t>Who would be interested?</a:t>
            </a:r>
          </a:p>
          <a:p>
            <a:r>
              <a:rPr lang="en-US" dirty="0"/>
              <a:t>Further steps</a:t>
            </a:r>
          </a:p>
        </p:txBody>
      </p:sp>
    </p:spTree>
    <p:extLst>
      <p:ext uri="{BB962C8B-B14F-4D97-AF65-F5344CB8AC3E}">
        <p14:creationId xmlns:p14="http://schemas.microsoft.com/office/powerpoint/2010/main" val="111220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456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Data Science Solutions - knowledge sharing </vt:lpstr>
      <vt:lpstr>What’s CARET? (1/2)</vt:lpstr>
      <vt:lpstr>What’s CARET? (2/2)</vt:lpstr>
      <vt:lpstr>STEPS of the DEMO:</vt:lpstr>
      <vt:lpstr>Impute values</vt:lpstr>
      <vt:lpstr>MR &amp; CT :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Solutions - knowledge sharing</dc:title>
  <dc:creator>Hernandez, Daniel (GE Digital)</dc:creator>
  <cp:lastModifiedBy>Hernandez, Daniel (GE Digital)</cp:lastModifiedBy>
  <cp:revision>13</cp:revision>
  <dcterms:created xsi:type="dcterms:W3CDTF">2017-09-05T06:28:58Z</dcterms:created>
  <dcterms:modified xsi:type="dcterms:W3CDTF">2017-09-05T21:06:10Z</dcterms:modified>
</cp:coreProperties>
</file>