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 Overview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Daler Asrorov</a:t>
            </a:r>
          </a:p>
        </p:txBody>
      </p:sp>
    </p:spTree>
    <p:extLst>
      <p:ext uri="{BB962C8B-B14F-4D97-AF65-F5344CB8AC3E}">
        <p14:creationId xmlns:p14="http://schemas.microsoft.com/office/powerpoint/2010/main" val="12396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Project1: </a:t>
            </a:r>
            <a:r>
              <a:rPr lang="en-US" dirty="0" err="1"/>
              <a:t>Fanmap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great music services with millions of users</a:t>
            </a:r>
          </a:p>
          <a:p>
            <a:pPr lvl="1"/>
            <a:r>
              <a:rPr lang="en-US" dirty="0"/>
              <a:t>Great amount of data</a:t>
            </a:r>
          </a:p>
          <a:p>
            <a:r>
              <a:rPr lang="en-US" dirty="0"/>
              <a:t>Lack of data analysis and mapping = something new to build!</a:t>
            </a:r>
          </a:p>
          <a:p>
            <a:r>
              <a:rPr lang="en-US" dirty="0"/>
              <a:t>Online international radio stations</a:t>
            </a:r>
          </a:p>
          <a:p>
            <a:pPr lvl="1"/>
            <a:r>
              <a:rPr lang="en-US" dirty="0" err="1"/>
              <a:t>LastFM</a:t>
            </a:r>
            <a:r>
              <a:rPr lang="en-US" dirty="0"/>
              <a:t>, </a:t>
            </a:r>
            <a:r>
              <a:rPr lang="en-US" dirty="0" err="1"/>
              <a:t>SoundCloud</a:t>
            </a:r>
            <a:r>
              <a:rPr lang="en-US" dirty="0"/>
              <a:t>, Spotify, even YouTube, etc.</a:t>
            </a:r>
          </a:p>
          <a:p>
            <a:r>
              <a:rPr lang="en-US" dirty="0"/>
              <a:t>How could it be useful?</a:t>
            </a:r>
          </a:p>
          <a:p>
            <a:pPr lvl="1"/>
            <a:r>
              <a:rPr lang="en-US" dirty="0"/>
              <a:t>People around the world could learn about the music tastes of each country</a:t>
            </a:r>
          </a:p>
          <a:p>
            <a:pPr lvl="1"/>
            <a:r>
              <a:rPr lang="en-US" dirty="0"/>
              <a:t>…and they can find out new music </a:t>
            </a:r>
          </a:p>
          <a:p>
            <a:pPr lvl="1"/>
            <a:r>
              <a:rPr lang="en-US" dirty="0"/>
              <a:t>Artists can save their tour budget by going to the countries that like them the most</a:t>
            </a:r>
          </a:p>
        </p:txBody>
      </p:sp>
    </p:spTree>
    <p:extLst>
      <p:ext uri="{BB962C8B-B14F-4D97-AF65-F5344CB8AC3E}">
        <p14:creationId xmlns:p14="http://schemas.microsoft.com/office/powerpoint/2010/main" val="105531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flow</a:t>
            </a:r>
          </a:p>
        </p:txBody>
      </p:sp>
      <p:pic>
        <p:nvPicPr>
          <p:cNvPr id="4" name="Content Placeholder 3" descr="northern hemisphere globe by Anonymous - globe, northern hemisphe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443" y="2060667"/>
            <a:ext cx="4024313" cy="4024313"/>
          </a:xfrm>
        </p:spPr>
      </p:pic>
      <p:sp>
        <p:nvSpPr>
          <p:cNvPr id="5" name="Oval 4"/>
          <p:cNvSpPr/>
          <p:nvPr/>
        </p:nvSpPr>
        <p:spPr>
          <a:xfrm>
            <a:off x="2057422" y="4072823"/>
            <a:ext cx="199217" cy="180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0804" y="3506598"/>
            <a:ext cx="102109" cy="12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9703" y="531862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2103" y="547102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340" y="558846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80826" y="5778000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1909" y="3727508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1403" y="5464029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30179" y="2855052"/>
            <a:ext cx="148205" cy="156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68786" y="2326546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69703" y="2198698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1909" y="4139251"/>
            <a:ext cx="117446" cy="11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16" y="2185714"/>
            <a:ext cx="4181890" cy="41311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ight Arrow 17"/>
          <p:cNvSpPr/>
          <p:nvPr/>
        </p:nvSpPr>
        <p:spPr>
          <a:xfrm>
            <a:off x="5248308" y="3727508"/>
            <a:ext cx="1786855" cy="55435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Radio to Fan </a:t>
            </a:r>
          </a:p>
        </p:txBody>
      </p:sp>
    </p:spTree>
    <p:extLst>
      <p:ext uri="{BB962C8B-B14F-4D97-AF65-F5344CB8AC3E}">
        <p14:creationId xmlns:p14="http://schemas.microsoft.com/office/powerpoint/2010/main" val="295473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Flow details: radio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Radio Map</a:t>
            </a:r>
          </a:p>
          <a:p>
            <a:pPr lvl="1"/>
            <a:r>
              <a:rPr lang="en-US" dirty="0"/>
              <a:t>Top 3 artists in each country </a:t>
            </a:r>
          </a:p>
          <a:p>
            <a:pPr lvl="1"/>
            <a:r>
              <a:rPr lang="en-US" dirty="0"/>
              <a:t>A point represents a whole country</a:t>
            </a:r>
          </a:p>
          <a:p>
            <a:pPr lvl="1"/>
            <a:r>
              <a:rPr lang="en-US" dirty="0"/>
              <a:t>Data from </a:t>
            </a:r>
            <a:r>
              <a:rPr lang="en-US" dirty="0" err="1"/>
              <a:t>LastFM</a:t>
            </a:r>
            <a:r>
              <a:rPr lang="en-US" dirty="0"/>
              <a:t> Radio (The most popular online radio – over 50 million users)</a:t>
            </a:r>
          </a:p>
          <a:p>
            <a:r>
              <a:rPr lang="en-US" dirty="0"/>
              <a:t>Event: click on the point</a:t>
            </a:r>
          </a:p>
          <a:p>
            <a:pPr lvl="1"/>
            <a:r>
              <a:rPr lang="en-US" dirty="0"/>
              <a:t>See top 3 artists in a box</a:t>
            </a:r>
          </a:p>
          <a:p>
            <a:pPr lvl="1"/>
            <a:r>
              <a:rPr lang="en-US" dirty="0"/>
              <a:t>Select an artist in a box -&gt; another window with an information about the artist, popular songs, etc.</a:t>
            </a:r>
          </a:p>
          <a:p>
            <a:pPr lvl="1"/>
            <a:r>
              <a:rPr lang="en-US" dirty="0"/>
              <a:t>Fan Map generation link, which directs the user to a different route with a new map that has information about the Fan Map  </a:t>
            </a:r>
          </a:p>
          <a:p>
            <a:r>
              <a:rPr lang="en-US" dirty="0"/>
              <a:t>Possible addition: filter by genre</a:t>
            </a:r>
          </a:p>
        </p:txBody>
      </p:sp>
    </p:spTree>
    <p:extLst>
      <p:ext uri="{BB962C8B-B14F-4D97-AF65-F5344CB8AC3E}">
        <p14:creationId xmlns:p14="http://schemas.microsoft.com/office/powerpoint/2010/main" val="353101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Flow Details: Fan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Generation of the fan map, which is…</a:t>
            </a:r>
          </a:p>
          <a:p>
            <a:pPr lvl="1"/>
            <a:r>
              <a:rPr lang="en-US" dirty="0"/>
              <a:t>Heat map (?) that depends on the favoritism of a selected artist</a:t>
            </a:r>
          </a:p>
          <a:p>
            <a:r>
              <a:rPr lang="en-US" dirty="0"/>
              <a:t>It has…</a:t>
            </a:r>
          </a:p>
          <a:p>
            <a:pPr lvl="1"/>
            <a:r>
              <a:rPr lang="en-US" dirty="0"/>
              <a:t>Sentimental analysis</a:t>
            </a:r>
          </a:p>
          <a:p>
            <a:pPr lvl="2"/>
            <a:r>
              <a:rPr lang="en-US" dirty="0"/>
              <a:t>Twitter</a:t>
            </a:r>
          </a:p>
          <a:p>
            <a:pPr lvl="1"/>
            <a:r>
              <a:rPr lang="en-US" dirty="0"/>
              <a:t>Keywords</a:t>
            </a:r>
          </a:p>
          <a:p>
            <a:pPr lvl="1"/>
            <a:r>
              <a:rPr lang="en-US" dirty="0"/>
              <a:t>Number of hits and other numerical data</a:t>
            </a:r>
          </a:p>
          <a:p>
            <a:pPr lvl="1"/>
            <a:r>
              <a:rPr lang="en-US" dirty="0"/>
              <a:t>Likelihood to visit = Sentimental analysis score + points gathered based on place</a:t>
            </a:r>
          </a:p>
          <a:p>
            <a:pPr lvl="2"/>
            <a:r>
              <a:rPr lang="en-US" dirty="0"/>
              <a:t>70 to 30 percent ration (sentimental analysis to points gathered based on place)</a:t>
            </a:r>
          </a:p>
          <a:p>
            <a:pPr lvl="2"/>
            <a:r>
              <a:rPr lang="en-US" dirty="0"/>
              <a:t>See later slides for the details about the points gathered</a:t>
            </a:r>
          </a:p>
          <a:p>
            <a:pPr lvl="1"/>
            <a:r>
              <a:rPr lang="en-US" dirty="0"/>
              <a:t>Cost generation </a:t>
            </a:r>
          </a:p>
          <a:p>
            <a:pPr lvl="2"/>
            <a:r>
              <a:rPr lang="en-US" dirty="0"/>
              <a:t>Where the artist can get more money</a:t>
            </a:r>
          </a:p>
          <a:p>
            <a:r>
              <a:rPr lang="en-US" dirty="0"/>
              <a:t>Box with real-time social feeds from Twitter about the artist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risk</a:t>
            </a:r>
          </a:p>
          <a:p>
            <a:pPr lvl="1"/>
            <a:r>
              <a:rPr lang="en-US" dirty="0"/>
              <a:t>No critical areas that could impact ESRI or the rest of the world</a:t>
            </a:r>
          </a:p>
          <a:p>
            <a:r>
              <a:rPr lang="en-US" dirty="0"/>
              <a:t>Useful</a:t>
            </a:r>
          </a:p>
          <a:p>
            <a:pPr lvl="1"/>
            <a:r>
              <a:rPr lang="en-US" dirty="0"/>
              <a:t>Artists can use that as one of their main tools to plan a tour</a:t>
            </a:r>
          </a:p>
          <a:p>
            <a:r>
              <a:rPr lang="en-US" dirty="0"/>
              <a:t>Fun!</a:t>
            </a:r>
          </a:p>
          <a:p>
            <a:pPr lvl="1"/>
            <a:r>
              <a:rPr lang="en-US" dirty="0"/>
              <a:t>It’s always fun to learn about the world through music</a:t>
            </a:r>
          </a:p>
          <a:p>
            <a:r>
              <a:rPr lang="en-US" dirty="0"/>
              <a:t>ArcGIS for help!</a:t>
            </a:r>
          </a:p>
          <a:p>
            <a:pPr lvl="1"/>
            <a:r>
              <a:rPr lang="en-US" dirty="0"/>
              <a:t>Using ArcGIS Web API to build the app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Sentimental Analysis Error</a:t>
            </a:r>
          </a:p>
          <a:p>
            <a:pPr lvl="1"/>
            <a:r>
              <a:rPr lang="en-US" dirty="0"/>
              <a:t>Ex: a lot of people say bad things about Justin Bieber on social media, but they still may like his songs 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If an artist is in the top 3 in the country, he will get additional points based on the his place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= 30 points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 = 20 points 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 = 10 points</a:t>
            </a:r>
          </a:p>
          <a:p>
            <a:pPr lvl="1"/>
            <a:r>
              <a:rPr lang="en-US" dirty="0"/>
              <a:t>Will kind of normalize the factor of touring in a particular country</a:t>
            </a:r>
          </a:p>
        </p:txBody>
      </p:sp>
    </p:spTree>
    <p:extLst>
      <p:ext uri="{BB962C8B-B14F-4D97-AF65-F5344CB8AC3E}">
        <p14:creationId xmlns:p14="http://schemas.microsoft.com/office/powerpoint/2010/main" val="422536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Apis</a:t>
            </a:r>
            <a:r>
              <a:rPr lang="en-US" dirty="0"/>
              <a:t>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56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http://www.programmableweb.com/news/50000-radio-stations-one-api/2012/01/26 - radio directory of 50,000+ radio stations from all around the world </a:t>
            </a:r>
          </a:p>
          <a:p>
            <a:r>
              <a:rPr lang="en-US" dirty="0"/>
              <a:t>- https://developers.arcgis.com/javascript/ - ArcGIS Web API for map generation</a:t>
            </a:r>
          </a:p>
          <a:p>
            <a:r>
              <a:rPr lang="en-US" dirty="0"/>
              <a:t>- https://dev.twitter.com/overview/documentation - Twitter API for social media analysis </a:t>
            </a:r>
          </a:p>
          <a:p>
            <a:r>
              <a:rPr lang="en-US" dirty="0"/>
              <a:t>- http://help.sentiment140.com/api - sentiment analysis API of twitter organization or individual </a:t>
            </a:r>
          </a:p>
          <a:p>
            <a:r>
              <a:rPr lang="en-US" dirty="0"/>
              <a:t>- http://developer.echonest.com/docs/v4/artist.html - biography of artist API </a:t>
            </a:r>
          </a:p>
          <a:p>
            <a:r>
              <a:rPr lang="en-US" dirty="0"/>
              <a:t>- http://www.last.fm/ - best internet radio that has a great API with geo-data and top artists 50 most listened artists for each country</a:t>
            </a:r>
          </a:p>
        </p:txBody>
      </p:sp>
    </p:spTree>
    <p:extLst>
      <p:ext uri="{BB962C8B-B14F-4D97-AF65-F5344CB8AC3E}">
        <p14:creationId xmlns:p14="http://schemas.microsoft.com/office/powerpoint/2010/main" val="278440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ArcGIS/Dojo </a:t>
            </a:r>
          </a:p>
          <a:p>
            <a:r>
              <a:rPr lang="en-US" dirty="0"/>
              <a:t>AngularJS</a:t>
            </a:r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CSS/Bootstrap</a:t>
            </a:r>
          </a:p>
        </p:txBody>
      </p:sp>
    </p:spTree>
    <p:extLst>
      <p:ext uri="{BB962C8B-B14F-4D97-AF65-F5344CB8AC3E}">
        <p14:creationId xmlns:p14="http://schemas.microsoft.com/office/powerpoint/2010/main" val="22049601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</TotalTime>
  <Words>528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Projects Overview </vt:lpstr>
      <vt:lpstr>Project1: Fanmap</vt:lpstr>
      <vt:lpstr>App flow</vt:lpstr>
      <vt:lpstr>App Flow details: radio Map</vt:lpstr>
      <vt:lpstr>App Flow Details: Fan Map</vt:lpstr>
      <vt:lpstr>Good things</vt:lpstr>
      <vt:lpstr>Bad things</vt:lpstr>
      <vt:lpstr>Useful Apis &amp; links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Progress</dc:title>
  <dc:creator>Daler Asrorov</dc:creator>
  <cp:lastModifiedBy>Daler Asrorov</cp:lastModifiedBy>
  <cp:revision>9</cp:revision>
  <dcterms:created xsi:type="dcterms:W3CDTF">2016-05-26T20:10:06Z</dcterms:created>
  <dcterms:modified xsi:type="dcterms:W3CDTF">2016-05-26T21:10:52Z</dcterms:modified>
</cp:coreProperties>
</file>