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7"/>
  </p:notesMasterIdLst>
  <p:sldIdLst>
    <p:sldId id="256" r:id="rId2"/>
    <p:sldId id="258" r:id="rId3"/>
    <p:sldId id="260" r:id="rId4"/>
    <p:sldId id="259" r:id="rId5"/>
    <p:sldId id="302" r:id="rId6"/>
    <p:sldId id="297" r:id="rId7"/>
    <p:sldId id="303" r:id="rId8"/>
    <p:sldId id="299" r:id="rId9"/>
    <p:sldId id="264" r:id="rId10"/>
    <p:sldId id="305" r:id="rId11"/>
    <p:sldId id="304" r:id="rId12"/>
    <p:sldId id="300" r:id="rId13"/>
    <p:sldId id="266" r:id="rId14"/>
    <p:sldId id="306" r:id="rId15"/>
    <p:sldId id="298" r:id="rId16"/>
  </p:sldIdLst>
  <p:sldSz cx="9144000" cy="5143500" type="screen16x9"/>
  <p:notesSz cx="6858000" cy="9144000"/>
  <p:embeddedFontLst>
    <p:embeddedFont>
      <p:font typeface="Agency FB" panose="020B0503020202020204" pitchFamily="34" charset="0"/>
      <p:regular r:id="rId18"/>
      <p:bold r:id="rId19"/>
    </p:embeddedFont>
    <p:embeddedFont>
      <p:font typeface="Alexandria" panose="020B0604020202020204" charset="-78"/>
      <p:regular r:id="rId20"/>
      <p:bold r:id="rId21"/>
    </p:embeddedFont>
    <p:embeddedFont>
      <p:font typeface="Balsamiq Sans" panose="020B060402020202020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AE0B7A-FA7A-48DD-B4FF-DC84AED9EC57}">
  <a:tblStyle styleId="{0EAE0B7A-FA7A-48DD-B4FF-DC84AED9EC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a:extLst>
            <a:ext uri="{FF2B5EF4-FFF2-40B4-BE49-F238E27FC236}">
              <a16:creationId xmlns:a16="http://schemas.microsoft.com/office/drawing/2014/main" id="{87F24BFF-F592-89A0-BE66-5FA5382903BE}"/>
            </a:ext>
          </a:extLst>
        </p:cNvPr>
        <p:cNvGrpSpPr/>
        <p:nvPr/>
      </p:nvGrpSpPr>
      <p:grpSpPr>
        <a:xfrm>
          <a:off x="0" y="0"/>
          <a:ext cx="0" cy="0"/>
          <a:chOff x="0" y="0"/>
          <a:chExt cx="0" cy="0"/>
        </a:xfrm>
      </p:grpSpPr>
      <p:sp>
        <p:nvSpPr>
          <p:cNvPr id="495" name="Google Shape;495;g29998e27b42_0_30:notes">
            <a:extLst>
              <a:ext uri="{FF2B5EF4-FFF2-40B4-BE49-F238E27FC236}">
                <a16:creationId xmlns:a16="http://schemas.microsoft.com/office/drawing/2014/main" id="{FE312287-B999-090E-E036-D12AFB4746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9998e27b42_0_30:notes">
            <a:extLst>
              <a:ext uri="{FF2B5EF4-FFF2-40B4-BE49-F238E27FC236}">
                <a16:creationId xmlns:a16="http://schemas.microsoft.com/office/drawing/2014/main" id="{2CC83DCF-1C1A-0B06-BDFF-572221949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706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a:extLst>
            <a:ext uri="{FF2B5EF4-FFF2-40B4-BE49-F238E27FC236}">
              <a16:creationId xmlns:a16="http://schemas.microsoft.com/office/drawing/2014/main" id="{2BAAA1D2-6B73-B32D-74B9-9FE152EC6807}"/>
            </a:ext>
          </a:extLst>
        </p:cNvPr>
        <p:cNvGrpSpPr/>
        <p:nvPr/>
      </p:nvGrpSpPr>
      <p:grpSpPr>
        <a:xfrm>
          <a:off x="0" y="0"/>
          <a:ext cx="0" cy="0"/>
          <a:chOff x="0" y="0"/>
          <a:chExt cx="0" cy="0"/>
        </a:xfrm>
      </p:grpSpPr>
      <p:sp>
        <p:nvSpPr>
          <p:cNvPr id="495" name="Google Shape;495;g29998e27b42_0_30:notes">
            <a:extLst>
              <a:ext uri="{FF2B5EF4-FFF2-40B4-BE49-F238E27FC236}">
                <a16:creationId xmlns:a16="http://schemas.microsoft.com/office/drawing/2014/main" id="{DBAA3BBC-7A5B-44B6-053F-1A9515E417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9998e27b42_0_30:notes">
            <a:extLst>
              <a:ext uri="{FF2B5EF4-FFF2-40B4-BE49-F238E27FC236}">
                <a16:creationId xmlns:a16="http://schemas.microsoft.com/office/drawing/2014/main" id="{BD61BF4E-CC35-0FB9-E158-71F63443B7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250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B009F885-04F0-A096-01FB-FA9873A97DE2}"/>
            </a:ext>
          </a:extLst>
        </p:cNvPr>
        <p:cNvGrpSpPr/>
        <p:nvPr/>
      </p:nvGrpSpPr>
      <p:grpSpPr>
        <a:xfrm>
          <a:off x="0" y="0"/>
          <a:ext cx="0" cy="0"/>
          <a:chOff x="0" y="0"/>
          <a:chExt cx="0" cy="0"/>
        </a:xfrm>
      </p:grpSpPr>
      <p:sp>
        <p:nvSpPr>
          <p:cNvPr id="328" name="Google Shape;328;ge1d838b627_4_0:notes">
            <a:extLst>
              <a:ext uri="{FF2B5EF4-FFF2-40B4-BE49-F238E27FC236}">
                <a16:creationId xmlns:a16="http://schemas.microsoft.com/office/drawing/2014/main" id="{420D0449-35C5-7435-517E-90B71D0BDE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1d838b627_4_0:notes">
            <a:extLst>
              <a:ext uri="{FF2B5EF4-FFF2-40B4-BE49-F238E27FC236}">
                <a16:creationId xmlns:a16="http://schemas.microsoft.com/office/drawing/2014/main" id="{1F015796-43AB-25A0-A8E2-93B65A7C72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790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7eff44d48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7eff44d48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a:extLst>
            <a:ext uri="{FF2B5EF4-FFF2-40B4-BE49-F238E27FC236}">
              <a16:creationId xmlns:a16="http://schemas.microsoft.com/office/drawing/2014/main" id="{E394B83A-EC2A-CB43-2F99-FB5F31687DB2}"/>
            </a:ext>
          </a:extLst>
        </p:cNvPr>
        <p:cNvGrpSpPr/>
        <p:nvPr/>
      </p:nvGrpSpPr>
      <p:grpSpPr>
        <a:xfrm>
          <a:off x="0" y="0"/>
          <a:ext cx="0" cy="0"/>
          <a:chOff x="0" y="0"/>
          <a:chExt cx="0" cy="0"/>
        </a:xfrm>
      </p:grpSpPr>
      <p:sp>
        <p:nvSpPr>
          <p:cNvPr id="495" name="Google Shape;495;g29998e27b42_0_30:notes">
            <a:extLst>
              <a:ext uri="{FF2B5EF4-FFF2-40B4-BE49-F238E27FC236}">
                <a16:creationId xmlns:a16="http://schemas.microsoft.com/office/drawing/2014/main" id="{E23DABF1-C1CA-C77A-BFA8-B0C029C7A0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9998e27b42_0_30:notes">
            <a:extLst>
              <a:ext uri="{FF2B5EF4-FFF2-40B4-BE49-F238E27FC236}">
                <a16:creationId xmlns:a16="http://schemas.microsoft.com/office/drawing/2014/main" id="{721A07B6-3B54-AC6B-923B-FF7CB47BDD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8680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7E7830EE-2762-3521-46BE-1C6F1E04CB90}"/>
            </a:ext>
          </a:extLst>
        </p:cNvPr>
        <p:cNvGrpSpPr/>
        <p:nvPr/>
      </p:nvGrpSpPr>
      <p:grpSpPr>
        <a:xfrm>
          <a:off x="0" y="0"/>
          <a:ext cx="0" cy="0"/>
          <a:chOff x="0" y="0"/>
          <a:chExt cx="0" cy="0"/>
        </a:xfrm>
      </p:grpSpPr>
      <p:sp>
        <p:nvSpPr>
          <p:cNvPr id="328" name="Google Shape;328;ge1d838b627_4_0:notes">
            <a:extLst>
              <a:ext uri="{FF2B5EF4-FFF2-40B4-BE49-F238E27FC236}">
                <a16:creationId xmlns:a16="http://schemas.microsoft.com/office/drawing/2014/main" id="{8DE75C24-34AA-218D-4952-52C4174B47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1d838b627_4_0:notes">
            <a:extLst>
              <a:ext uri="{FF2B5EF4-FFF2-40B4-BE49-F238E27FC236}">
                <a16:creationId xmlns:a16="http://schemas.microsoft.com/office/drawing/2014/main" id="{B3E8E425-E846-B6DB-408F-9957FF8053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57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a:extLst>
            <a:ext uri="{FF2B5EF4-FFF2-40B4-BE49-F238E27FC236}">
              <a16:creationId xmlns:a16="http://schemas.microsoft.com/office/drawing/2014/main" id="{02A31C29-6574-7B71-19BE-24067DCF30CA}"/>
            </a:ext>
          </a:extLst>
        </p:cNvPr>
        <p:cNvGrpSpPr/>
        <p:nvPr/>
      </p:nvGrpSpPr>
      <p:grpSpPr>
        <a:xfrm>
          <a:off x="0" y="0"/>
          <a:ext cx="0" cy="0"/>
          <a:chOff x="0" y="0"/>
          <a:chExt cx="0" cy="0"/>
        </a:xfrm>
      </p:grpSpPr>
      <p:sp>
        <p:nvSpPr>
          <p:cNvPr id="399" name="Google Shape;399;g27eff44cef2_0_52:notes">
            <a:extLst>
              <a:ext uri="{FF2B5EF4-FFF2-40B4-BE49-F238E27FC236}">
                <a16:creationId xmlns:a16="http://schemas.microsoft.com/office/drawing/2014/main" id="{BC6F1D21-6221-F39F-2CEE-4B7EA23740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7eff44cef2_0_52:notes">
            <a:extLst>
              <a:ext uri="{FF2B5EF4-FFF2-40B4-BE49-F238E27FC236}">
                <a16:creationId xmlns:a16="http://schemas.microsoft.com/office/drawing/2014/main" id="{097C5908-A391-4F9D-0421-2437C6F35D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7060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a:extLst>
            <a:ext uri="{FF2B5EF4-FFF2-40B4-BE49-F238E27FC236}">
              <a16:creationId xmlns:a16="http://schemas.microsoft.com/office/drawing/2014/main" id="{84043EB0-6847-471B-E46D-D451FA6644E2}"/>
            </a:ext>
          </a:extLst>
        </p:cNvPr>
        <p:cNvGrpSpPr/>
        <p:nvPr/>
      </p:nvGrpSpPr>
      <p:grpSpPr>
        <a:xfrm>
          <a:off x="0" y="0"/>
          <a:ext cx="0" cy="0"/>
          <a:chOff x="0" y="0"/>
          <a:chExt cx="0" cy="0"/>
        </a:xfrm>
      </p:grpSpPr>
      <p:sp>
        <p:nvSpPr>
          <p:cNvPr id="399" name="Google Shape;399;g27eff44cef2_0_52:notes">
            <a:extLst>
              <a:ext uri="{FF2B5EF4-FFF2-40B4-BE49-F238E27FC236}">
                <a16:creationId xmlns:a16="http://schemas.microsoft.com/office/drawing/2014/main" id="{215041D4-391B-53A4-766E-632DCF8977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7eff44cef2_0_52:notes">
            <a:extLst>
              <a:ext uri="{FF2B5EF4-FFF2-40B4-BE49-F238E27FC236}">
                <a16:creationId xmlns:a16="http://schemas.microsoft.com/office/drawing/2014/main" id="{E1EE9FFE-60BF-8519-710A-660E48870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371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8E0CBC93-3395-89C8-A1D3-621512946738}"/>
            </a:ext>
          </a:extLst>
        </p:cNvPr>
        <p:cNvGrpSpPr/>
        <p:nvPr/>
      </p:nvGrpSpPr>
      <p:grpSpPr>
        <a:xfrm>
          <a:off x="0" y="0"/>
          <a:ext cx="0" cy="0"/>
          <a:chOff x="0" y="0"/>
          <a:chExt cx="0" cy="0"/>
        </a:xfrm>
      </p:grpSpPr>
      <p:sp>
        <p:nvSpPr>
          <p:cNvPr id="328" name="Google Shape;328;ge1d838b627_4_0:notes">
            <a:extLst>
              <a:ext uri="{FF2B5EF4-FFF2-40B4-BE49-F238E27FC236}">
                <a16:creationId xmlns:a16="http://schemas.microsoft.com/office/drawing/2014/main" id="{C7085BCA-F917-D61C-2F15-D3D4B84FC1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e1d838b627_4_0:notes">
            <a:extLst>
              <a:ext uri="{FF2B5EF4-FFF2-40B4-BE49-F238E27FC236}">
                <a16:creationId xmlns:a16="http://schemas.microsoft.com/office/drawing/2014/main" id="{C68CCA4D-793D-E80C-0516-1FCA4FF3EF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07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9998e27b4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9998e27b4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10" name="Google Shape;10;p2"/>
          <p:cNvSpPr txBox="1">
            <a:spLocks noGrp="1"/>
          </p:cNvSpPr>
          <p:nvPr>
            <p:ph type="ctrTitle"/>
          </p:nvPr>
        </p:nvSpPr>
        <p:spPr>
          <a:xfrm>
            <a:off x="678625" y="1004388"/>
            <a:ext cx="4156800" cy="2741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77350" y="3745513"/>
            <a:ext cx="4159200" cy="393600"/>
          </a:xfrm>
          <a:prstGeom prst="rect">
            <a:avLst/>
          </a:prstGeom>
          <a:ln>
            <a:noFill/>
          </a:ln>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363114" y="223588"/>
            <a:ext cx="8569000" cy="4734750"/>
            <a:chOff x="363114" y="223588"/>
            <a:chExt cx="8569000" cy="4734750"/>
          </a:xfrm>
        </p:grpSpPr>
        <p:sp>
          <p:nvSpPr>
            <p:cNvPr id="13" name="Google Shape;13;p2"/>
            <p:cNvSpPr/>
            <p:nvPr/>
          </p:nvSpPr>
          <p:spPr>
            <a:xfrm>
              <a:off x="8484289" y="223588"/>
              <a:ext cx="218649" cy="21791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65023" y="441506"/>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597883" y="4139134"/>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736168" y="4495049"/>
              <a:ext cx="218649" cy="21791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63114" y="439826"/>
              <a:ext cx="218649" cy="21791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8623" y="225256"/>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03200" y="4740437"/>
              <a:ext cx="218649" cy="217901"/>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41448" y="324919"/>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3947" y="4603988"/>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90847" y="4766113"/>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430773" y="1972356"/>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mt="5000"/>
          </a:blip>
          <a:srcRect/>
          <a:stretch/>
        </p:blipFill>
        <p:spPr>
          <a:xfrm>
            <a:off x="3810" y="0"/>
            <a:ext cx="9136380" cy="5143500"/>
          </a:xfrm>
          <a:prstGeom prst="rect">
            <a:avLst/>
          </a:prstGeom>
          <a:noFill/>
          <a:ln>
            <a:noFill/>
          </a:ln>
        </p:spPr>
      </p:pic>
      <p:grpSp>
        <p:nvGrpSpPr>
          <p:cNvPr id="160" name="Google Shape;160;p18"/>
          <p:cNvGrpSpPr/>
          <p:nvPr/>
        </p:nvGrpSpPr>
        <p:grpSpPr>
          <a:xfrm rot="10800000" flipH="1">
            <a:off x="224475" y="243607"/>
            <a:ext cx="8500308" cy="4711715"/>
            <a:chOff x="224475" y="243607"/>
            <a:chExt cx="8500308" cy="4711715"/>
          </a:xfrm>
        </p:grpSpPr>
        <p:sp>
          <p:nvSpPr>
            <p:cNvPr id="161" name="Google Shape;161;p18"/>
            <p:cNvSpPr/>
            <p:nvPr/>
          </p:nvSpPr>
          <p:spPr>
            <a:xfrm>
              <a:off x="8127118" y="24360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a:off x="8497903" y="58568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a:off x="392668" y="465943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a:off x="224475" y="443635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18"/>
          <p:cNvGrpSpPr/>
          <p:nvPr/>
        </p:nvGrpSpPr>
        <p:grpSpPr>
          <a:xfrm rot="900002">
            <a:off x="7624105" y="75171"/>
            <a:ext cx="1366360" cy="1366360"/>
            <a:chOff x="1953789" y="3481689"/>
            <a:chExt cx="727805" cy="727805"/>
          </a:xfrm>
        </p:grpSpPr>
        <p:sp>
          <p:nvSpPr>
            <p:cNvPr id="166" name="Google Shape;166;p18"/>
            <p:cNvSpPr/>
            <p:nvPr/>
          </p:nvSpPr>
          <p:spPr>
            <a:xfrm>
              <a:off x="2061619" y="3588413"/>
              <a:ext cx="514862" cy="514350"/>
            </a:xfrm>
            <a:custGeom>
              <a:avLst/>
              <a:gdLst/>
              <a:ahLst/>
              <a:cxnLst/>
              <a:rect l="l" t="t" r="r" b="b"/>
              <a:pathLst>
                <a:path w="686482" h="685800" extrusionOk="0">
                  <a:moveTo>
                    <a:pt x="681848" y="290370"/>
                  </a:moveTo>
                  <a:cubicBezTo>
                    <a:pt x="681848" y="290370"/>
                    <a:pt x="681752" y="290370"/>
                    <a:pt x="681657" y="290370"/>
                  </a:cubicBezTo>
                  <a:cubicBezTo>
                    <a:pt x="670894" y="220837"/>
                    <a:pt x="638890" y="153972"/>
                    <a:pt x="585359" y="100441"/>
                  </a:cubicBezTo>
                  <a:cubicBezTo>
                    <a:pt x="451438" y="-33480"/>
                    <a:pt x="234363" y="-33480"/>
                    <a:pt x="100441" y="100441"/>
                  </a:cubicBezTo>
                  <a:cubicBezTo>
                    <a:pt x="-33480" y="234363"/>
                    <a:pt x="-33480" y="451437"/>
                    <a:pt x="100441" y="585359"/>
                  </a:cubicBezTo>
                  <a:cubicBezTo>
                    <a:pt x="234363" y="719281"/>
                    <a:pt x="451438" y="719281"/>
                    <a:pt x="585359" y="585359"/>
                  </a:cubicBezTo>
                  <a:cubicBezTo>
                    <a:pt x="599361" y="571357"/>
                    <a:pt x="611744" y="556403"/>
                    <a:pt x="622888" y="540782"/>
                  </a:cubicBezTo>
                  <a:cubicBezTo>
                    <a:pt x="622888" y="540782"/>
                    <a:pt x="622888" y="540782"/>
                    <a:pt x="622888" y="540782"/>
                  </a:cubicBezTo>
                  <a:cubicBezTo>
                    <a:pt x="622888" y="540687"/>
                    <a:pt x="623078" y="540496"/>
                    <a:pt x="623173" y="540401"/>
                  </a:cubicBezTo>
                  <a:cubicBezTo>
                    <a:pt x="625650" y="536877"/>
                    <a:pt x="628222" y="533257"/>
                    <a:pt x="630508" y="529638"/>
                  </a:cubicBezTo>
                  <a:cubicBezTo>
                    <a:pt x="671275" y="467630"/>
                    <a:pt x="692896" y="391049"/>
                    <a:pt x="684800" y="310277"/>
                  </a:cubicBezTo>
                  <a:cubicBezTo>
                    <a:pt x="683847" y="303610"/>
                    <a:pt x="682895" y="296942"/>
                    <a:pt x="681943" y="29027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7" name="Google Shape;167;p18"/>
            <p:cNvGrpSpPr/>
            <p:nvPr/>
          </p:nvGrpSpPr>
          <p:grpSpPr>
            <a:xfrm>
              <a:off x="1953789" y="3481689"/>
              <a:ext cx="727805" cy="727805"/>
              <a:chOff x="2605052" y="4642252"/>
              <a:chExt cx="970407" cy="970407"/>
            </a:xfrm>
          </p:grpSpPr>
          <p:grpSp>
            <p:nvGrpSpPr>
              <p:cNvPr id="168" name="Google Shape;168;p18"/>
              <p:cNvGrpSpPr/>
              <p:nvPr/>
            </p:nvGrpSpPr>
            <p:grpSpPr>
              <a:xfrm>
                <a:off x="2605052" y="4642252"/>
                <a:ext cx="970407" cy="970407"/>
                <a:chOff x="2605052" y="4642252"/>
                <a:chExt cx="970407" cy="970407"/>
              </a:xfrm>
            </p:grpSpPr>
            <p:sp>
              <p:nvSpPr>
                <p:cNvPr id="169" name="Google Shape;169;p18"/>
                <p:cNvSpPr/>
                <p:nvPr/>
              </p:nvSpPr>
              <p:spPr>
                <a:xfrm rot="-2700000">
                  <a:off x="2747165" y="4784365"/>
                  <a:ext cx="686181" cy="686181"/>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rgbClr val="EF1B8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0" name="Google Shape;170;p18"/>
                <p:cNvGrpSpPr/>
                <p:nvPr/>
              </p:nvGrpSpPr>
              <p:grpSpPr>
                <a:xfrm>
                  <a:off x="2955607" y="5003482"/>
                  <a:ext cx="268604" cy="94298"/>
                  <a:chOff x="2955607" y="5003482"/>
                  <a:chExt cx="268604" cy="94298"/>
                </a:xfrm>
              </p:grpSpPr>
              <p:sp>
                <p:nvSpPr>
                  <p:cNvPr id="171" name="Google Shape;171;p18"/>
                  <p:cNvSpPr/>
                  <p:nvPr/>
                </p:nvSpPr>
                <p:spPr>
                  <a:xfrm>
                    <a:off x="2955607" y="5006340"/>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8" y="0"/>
                          <a:pt x="48578" y="20955"/>
                          <a:pt x="48578" y="45720"/>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72;p18"/>
                  <p:cNvSpPr/>
                  <p:nvPr/>
                </p:nvSpPr>
                <p:spPr>
                  <a:xfrm>
                    <a:off x="3175634" y="5003482"/>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8100" y="0"/>
                          <a:pt x="48578" y="20955"/>
                          <a:pt x="48578" y="45720"/>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3" name="Google Shape;173;p18"/>
                <p:cNvSpPr/>
                <p:nvPr/>
              </p:nvSpPr>
              <p:spPr>
                <a:xfrm>
                  <a:off x="3161285" y="4851082"/>
                  <a:ext cx="148652" cy="130980"/>
                </a:xfrm>
                <a:custGeom>
                  <a:avLst/>
                  <a:gdLst/>
                  <a:ahLst/>
                  <a:cxnLst/>
                  <a:rect l="l" t="t" r="r" b="b"/>
                  <a:pathLst>
                    <a:path w="148652" h="130980" extrusionOk="0">
                      <a:moveTo>
                        <a:pt x="57212" y="81915"/>
                      </a:moveTo>
                      <a:cubicBezTo>
                        <a:pt x="85787" y="101918"/>
                        <a:pt x="121982" y="101918"/>
                        <a:pt x="148652" y="93345"/>
                      </a:cubicBezTo>
                      <a:cubicBezTo>
                        <a:pt x="120077" y="131445"/>
                        <a:pt x="68642" y="142875"/>
                        <a:pt x="32447" y="117158"/>
                      </a:cubicBezTo>
                      <a:cubicBezTo>
                        <a:pt x="-3748" y="91440"/>
                        <a:pt x="-10415" y="40005"/>
                        <a:pt x="16255" y="0"/>
                      </a:cubicBezTo>
                      <a:cubicBezTo>
                        <a:pt x="16255" y="26670"/>
                        <a:pt x="28637" y="61913"/>
                        <a:pt x="57212" y="81915"/>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74;p18"/>
                <p:cNvSpPr/>
                <p:nvPr/>
              </p:nvSpPr>
              <p:spPr>
                <a:xfrm>
                  <a:off x="2872740" y="4848225"/>
                  <a:ext cx="147360" cy="133308"/>
                </a:xfrm>
                <a:custGeom>
                  <a:avLst/>
                  <a:gdLst/>
                  <a:ahLst/>
                  <a:cxnLst/>
                  <a:rect l="l" t="t" r="r" b="b"/>
                  <a:pathLst>
                    <a:path w="147360" h="133308" extrusionOk="0">
                      <a:moveTo>
                        <a:pt x="90488" y="83820"/>
                      </a:moveTo>
                      <a:cubicBezTo>
                        <a:pt x="62865" y="104775"/>
                        <a:pt x="25717" y="105728"/>
                        <a:pt x="0" y="98107"/>
                      </a:cubicBezTo>
                      <a:cubicBezTo>
                        <a:pt x="30480" y="135255"/>
                        <a:pt x="81915" y="144780"/>
                        <a:pt x="117157" y="118110"/>
                      </a:cubicBezTo>
                      <a:cubicBezTo>
                        <a:pt x="152400" y="91440"/>
                        <a:pt x="157163" y="39053"/>
                        <a:pt x="129540" y="0"/>
                      </a:cubicBezTo>
                      <a:cubicBezTo>
                        <a:pt x="128588" y="27622"/>
                        <a:pt x="117157" y="62865"/>
                        <a:pt x="90488" y="83820"/>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18"/>
                <p:cNvSpPr/>
                <p:nvPr/>
              </p:nvSpPr>
              <p:spPr>
                <a:xfrm>
                  <a:off x="2747234" y="5074919"/>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rgbClr val="740F8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18"/>
                <p:cNvSpPr/>
                <p:nvPr/>
              </p:nvSpPr>
              <p:spPr>
                <a:xfrm>
                  <a:off x="3306366" y="5074919"/>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rgbClr val="740F8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7" name="Google Shape;177;p18"/>
              <p:cNvSpPr/>
              <p:nvPr/>
            </p:nvSpPr>
            <p:spPr>
              <a:xfrm>
                <a:off x="3249930" y="4996815"/>
                <a:ext cx="99097" cy="182908"/>
              </a:xfrm>
              <a:custGeom>
                <a:avLst/>
                <a:gdLst/>
                <a:ahLst/>
                <a:cxnLst/>
                <a:rect l="l" t="t" r="r" b="b"/>
                <a:pathLst>
                  <a:path w="99097" h="182908" extrusionOk="0">
                    <a:moveTo>
                      <a:pt x="52388" y="0"/>
                    </a:moveTo>
                    <a:cubicBezTo>
                      <a:pt x="82867" y="37147"/>
                      <a:pt x="100013" y="99060"/>
                      <a:pt x="99060" y="129540"/>
                    </a:cubicBezTo>
                    <a:cubicBezTo>
                      <a:pt x="98107" y="160972"/>
                      <a:pt x="80010" y="183832"/>
                      <a:pt x="48577" y="182880"/>
                    </a:cubicBezTo>
                    <a:cubicBezTo>
                      <a:pt x="17145" y="181928"/>
                      <a:pt x="0" y="158115"/>
                      <a:pt x="0" y="127635"/>
                    </a:cubicBezTo>
                    <a:cubicBezTo>
                      <a:pt x="952" y="96203"/>
                      <a:pt x="20955" y="36195"/>
                      <a:pt x="52388" y="0"/>
                    </a:cubicBezTo>
                    <a:close/>
                  </a:path>
                </a:pathLst>
              </a:custGeom>
              <a:solidFill>
                <a:srgbClr val="2CDC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78;p18"/>
              <p:cNvSpPr/>
              <p:nvPr/>
            </p:nvSpPr>
            <p:spPr>
              <a:xfrm>
                <a:off x="3004540" y="5127282"/>
                <a:ext cx="189788" cy="81583"/>
              </a:xfrm>
              <a:custGeom>
                <a:avLst/>
                <a:gdLst/>
                <a:ahLst/>
                <a:cxnLst/>
                <a:rect l="l" t="t" r="r" b="b"/>
                <a:pathLst>
                  <a:path w="189788" h="81583" extrusionOk="0">
                    <a:moveTo>
                      <a:pt x="95847" y="25"/>
                    </a:moveTo>
                    <a:cubicBezTo>
                      <a:pt x="139662" y="977"/>
                      <a:pt x="175857" y="28600"/>
                      <a:pt x="189192" y="69557"/>
                    </a:cubicBezTo>
                    <a:cubicBezTo>
                      <a:pt x="191097" y="74320"/>
                      <a:pt x="188239" y="79082"/>
                      <a:pt x="183477" y="80987"/>
                    </a:cubicBezTo>
                    <a:cubicBezTo>
                      <a:pt x="178714" y="82892"/>
                      <a:pt x="173952" y="80035"/>
                      <a:pt x="172047" y="75272"/>
                    </a:cubicBezTo>
                    <a:cubicBezTo>
                      <a:pt x="161569" y="40982"/>
                      <a:pt x="132042" y="19075"/>
                      <a:pt x="95847" y="18122"/>
                    </a:cubicBezTo>
                    <a:cubicBezTo>
                      <a:pt x="60604" y="17170"/>
                      <a:pt x="29172" y="39077"/>
                      <a:pt x="17742" y="72415"/>
                    </a:cubicBezTo>
                    <a:cubicBezTo>
                      <a:pt x="15837" y="77177"/>
                      <a:pt x="11074" y="80035"/>
                      <a:pt x="6312" y="78130"/>
                    </a:cubicBezTo>
                    <a:cubicBezTo>
                      <a:pt x="1549" y="76225"/>
                      <a:pt x="-1308" y="71462"/>
                      <a:pt x="597" y="66700"/>
                    </a:cubicBezTo>
                    <a:cubicBezTo>
                      <a:pt x="14884" y="25742"/>
                      <a:pt x="52032" y="-928"/>
                      <a:pt x="95847" y="25"/>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9"/>
        <p:cNvGrpSpPr/>
        <p:nvPr/>
      </p:nvGrpSpPr>
      <p:grpSpPr>
        <a:xfrm>
          <a:off x="0" y="0"/>
          <a:ext cx="0" cy="0"/>
          <a:chOff x="0" y="0"/>
          <a:chExt cx="0" cy="0"/>
        </a:xfrm>
      </p:grpSpPr>
      <p:pic>
        <p:nvPicPr>
          <p:cNvPr id="180" name="Google Shape;180;p19"/>
          <p:cNvPicPr preferRelativeResize="0"/>
          <p:nvPr/>
        </p:nvPicPr>
        <p:blipFill rotWithShape="1">
          <a:blip r:embed="rId2">
            <a:alphaModFix amt="5000"/>
          </a:blip>
          <a:srcRect/>
          <a:stretch/>
        </p:blipFill>
        <p:spPr>
          <a:xfrm>
            <a:off x="3810" y="0"/>
            <a:ext cx="9136380" cy="5143500"/>
          </a:xfrm>
          <a:prstGeom prst="rect">
            <a:avLst/>
          </a:prstGeom>
          <a:noFill/>
          <a:ln>
            <a:noFill/>
          </a:ln>
        </p:spPr>
      </p:pic>
      <p:grpSp>
        <p:nvGrpSpPr>
          <p:cNvPr id="181" name="Google Shape;181;p19"/>
          <p:cNvGrpSpPr/>
          <p:nvPr/>
        </p:nvGrpSpPr>
        <p:grpSpPr>
          <a:xfrm>
            <a:off x="140853" y="143439"/>
            <a:ext cx="8722270" cy="4852408"/>
            <a:chOff x="140853" y="143439"/>
            <a:chExt cx="8722270" cy="4852408"/>
          </a:xfrm>
        </p:grpSpPr>
        <p:sp>
          <p:nvSpPr>
            <p:cNvPr id="182" name="Google Shape;182;p19"/>
            <p:cNvSpPr/>
            <p:nvPr/>
          </p:nvSpPr>
          <p:spPr>
            <a:xfrm>
              <a:off x="8430768" y="46999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140853" y="14343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224468" y="70200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a:off x="451250" y="37185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a:off x="8694925" y="445400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19"/>
          <p:cNvGrpSpPr/>
          <p:nvPr/>
        </p:nvGrpSpPr>
        <p:grpSpPr>
          <a:xfrm rot="-835499" flipH="1">
            <a:off x="314642" y="3923169"/>
            <a:ext cx="985356" cy="982955"/>
            <a:chOff x="1148929" y="4227743"/>
            <a:chExt cx="515606" cy="514350"/>
          </a:xfrm>
        </p:grpSpPr>
        <p:sp>
          <p:nvSpPr>
            <p:cNvPr id="188" name="Google Shape;188;p19"/>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9" name="Google Shape;189;p19"/>
            <p:cNvGrpSpPr/>
            <p:nvPr/>
          </p:nvGrpSpPr>
          <p:grpSpPr>
            <a:xfrm>
              <a:off x="1148929" y="4227743"/>
              <a:ext cx="514350" cy="514350"/>
              <a:chOff x="1531905" y="5636990"/>
              <a:chExt cx="685800" cy="685800"/>
            </a:xfrm>
          </p:grpSpPr>
          <p:sp>
            <p:nvSpPr>
              <p:cNvPr id="190" name="Google Shape;190;p19"/>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rgbClr val="2CDCB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91" name="Google Shape;191;p19"/>
              <p:cNvGrpSpPr/>
              <p:nvPr/>
            </p:nvGrpSpPr>
            <p:grpSpPr>
              <a:xfrm>
                <a:off x="1693545" y="5955030"/>
                <a:ext cx="361950" cy="195262"/>
                <a:chOff x="1693545" y="5955030"/>
                <a:chExt cx="361950" cy="195262"/>
              </a:xfrm>
            </p:grpSpPr>
            <p:sp>
              <p:nvSpPr>
                <p:cNvPr id="192" name="Google Shape;192;p19"/>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93;p19"/>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rgbClr val="EF1B8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94;p19"/>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95" name="Google Shape;195;p19"/>
              <p:cNvGrpSpPr/>
              <p:nvPr/>
            </p:nvGrpSpPr>
            <p:grpSpPr>
              <a:xfrm>
                <a:off x="1693545" y="5829268"/>
                <a:ext cx="355282" cy="91470"/>
                <a:chOff x="1693545" y="5829268"/>
                <a:chExt cx="355282" cy="91470"/>
              </a:xfrm>
            </p:grpSpPr>
            <p:sp>
              <p:nvSpPr>
                <p:cNvPr id="196" name="Google Shape;196;p19"/>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97;p19"/>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rgbClr val="0000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pic>
        <p:nvPicPr>
          <p:cNvPr id="25" name="Google Shape;25;p3"/>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26" name="Google Shape;26;p3"/>
          <p:cNvSpPr txBox="1">
            <a:spLocks noGrp="1"/>
          </p:cNvSpPr>
          <p:nvPr>
            <p:ph type="title"/>
          </p:nvPr>
        </p:nvSpPr>
        <p:spPr>
          <a:xfrm>
            <a:off x="1702200" y="3512600"/>
            <a:ext cx="5739600" cy="6933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4064825" y="2627033"/>
            <a:ext cx="979500" cy="839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1702200" y="4205900"/>
            <a:ext cx="5739600" cy="398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40" name="Google Shape;40;p5"/>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Balsamiq Sans"/>
              <a:buNone/>
              <a:defRPr sz="2400" b="1">
                <a:latin typeface="Balsamiq Sans"/>
                <a:ea typeface="Balsamiq Sans"/>
                <a:cs typeface="Balsamiq Sans"/>
                <a:sym typeface="Balsamiq Sans"/>
              </a:defRPr>
            </a:lvl1pPr>
            <a:lvl2pPr lvl="1"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2pPr>
            <a:lvl3pPr lvl="2"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3pPr>
            <a:lvl4pPr lvl="3"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4pPr>
            <a:lvl5pPr lvl="4"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5pPr>
            <a:lvl6pPr lvl="5"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6pPr>
            <a:lvl7pPr lvl="6"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7pPr>
            <a:lvl8pPr lvl="7"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8pPr>
            <a:lvl9pPr lvl="8" algn="ctr">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9pPr>
          </a:lstStyle>
          <a:p>
            <a:endParaRPr/>
          </a:p>
        </p:txBody>
      </p:sp>
      <p:sp>
        <p:nvSpPr>
          <p:cNvPr id="41" name="Google Shape;41;p5"/>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alsamiq Sans"/>
              <a:buNone/>
              <a:defRPr sz="2400" b="1">
                <a:latin typeface="Balsamiq Sans"/>
                <a:ea typeface="Balsamiq Sans"/>
                <a:cs typeface="Balsamiq Sans"/>
                <a:sym typeface="Balsamiq Sans"/>
              </a:defRPr>
            </a:lvl1pPr>
            <a:lvl2pPr lvl="1"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2pPr>
            <a:lvl3pPr lvl="2"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3pPr>
            <a:lvl4pPr lvl="3"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4pPr>
            <a:lvl5pPr lvl="4"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5pPr>
            <a:lvl6pPr lvl="5"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6pPr>
            <a:lvl7pPr lvl="6"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7pPr>
            <a:lvl8pPr lvl="7"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8pPr>
            <a:lvl9pPr lvl="8" algn="ctr" rtl="0">
              <a:lnSpc>
                <a:spcPct val="100000"/>
              </a:lnSpc>
              <a:spcBef>
                <a:spcPts val="0"/>
              </a:spcBef>
              <a:spcAft>
                <a:spcPts val="0"/>
              </a:spcAft>
              <a:buSzPts val="2400"/>
              <a:buFont typeface="Balsamiq Sans"/>
              <a:buNone/>
              <a:defRPr sz="2400">
                <a:latin typeface="Balsamiq Sans"/>
                <a:ea typeface="Balsamiq Sans"/>
                <a:cs typeface="Balsamiq Sans"/>
                <a:sym typeface="Balsamiq Sans"/>
              </a:defRPr>
            </a:lvl9pPr>
          </a:lstStyle>
          <a:p>
            <a:endParaRPr/>
          </a:p>
        </p:txBody>
      </p:sp>
      <p:sp>
        <p:nvSpPr>
          <p:cNvPr id="42" name="Google Shape;42;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 name="Google Shape;43;p5"/>
          <p:cNvGrpSpPr/>
          <p:nvPr/>
        </p:nvGrpSpPr>
        <p:grpSpPr>
          <a:xfrm>
            <a:off x="387905" y="3939400"/>
            <a:ext cx="8336878" cy="1026272"/>
            <a:chOff x="387905" y="3939400"/>
            <a:chExt cx="8336878" cy="1026272"/>
          </a:xfrm>
        </p:grpSpPr>
        <p:sp>
          <p:nvSpPr>
            <p:cNvPr id="44" name="Google Shape;44;p5"/>
            <p:cNvSpPr/>
            <p:nvPr/>
          </p:nvSpPr>
          <p:spPr>
            <a:xfrm>
              <a:off x="387905" y="44560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8497903" y="437448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201018" y="466978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452250" y="393940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pic>
        <p:nvPicPr>
          <p:cNvPr id="49" name="Google Shape;49;p6"/>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50" name="Google Shape;50;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a:off x="275542" y="108907"/>
            <a:ext cx="8719249" cy="4932333"/>
            <a:chOff x="275542" y="108907"/>
            <a:chExt cx="8719249" cy="4932333"/>
          </a:xfrm>
        </p:grpSpPr>
        <p:sp>
          <p:nvSpPr>
            <p:cNvPr id="52" name="Google Shape;52;p6"/>
            <p:cNvSpPr/>
            <p:nvPr/>
          </p:nvSpPr>
          <p:spPr>
            <a:xfrm>
              <a:off x="8250571" y="4749880"/>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275542" y="49460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8612085" y="465688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a:off x="8826592" y="43252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520135" y="10890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pic>
        <p:nvPicPr>
          <p:cNvPr id="81" name="Google Shape;81;p9"/>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82" name="Google Shape;82;p9"/>
          <p:cNvSpPr txBox="1">
            <a:spLocks noGrp="1"/>
          </p:cNvSpPr>
          <p:nvPr>
            <p:ph type="subTitle" idx="1"/>
          </p:nvPr>
        </p:nvSpPr>
        <p:spPr>
          <a:xfrm>
            <a:off x="720075" y="1550250"/>
            <a:ext cx="3722100" cy="2500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3" name="Google Shape;83;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 name="Google Shape;84;p9"/>
          <p:cNvSpPr txBox="1">
            <a:spLocks noGrp="1"/>
          </p:cNvSpPr>
          <p:nvPr>
            <p:ph type="subTitle" idx="2"/>
          </p:nvPr>
        </p:nvSpPr>
        <p:spPr>
          <a:xfrm>
            <a:off x="4708669" y="1550250"/>
            <a:ext cx="3722100" cy="2500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85" name="Google Shape;85;p9"/>
          <p:cNvGrpSpPr/>
          <p:nvPr/>
        </p:nvGrpSpPr>
        <p:grpSpPr>
          <a:xfrm>
            <a:off x="360471" y="149132"/>
            <a:ext cx="8626483" cy="4770315"/>
            <a:chOff x="360471" y="149132"/>
            <a:chExt cx="8626483" cy="4770315"/>
          </a:xfrm>
        </p:grpSpPr>
        <p:sp>
          <p:nvSpPr>
            <p:cNvPr id="86" name="Google Shape;86;p9"/>
            <p:cNvSpPr/>
            <p:nvPr/>
          </p:nvSpPr>
          <p:spPr>
            <a:xfrm>
              <a:off x="651389" y="46235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360471" y="46003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8760074" y="136883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493199" y="424488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7482064" y="14913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1231972" y="4663499"/>
              <a:ext cx="168199" cy="216003"/>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0"/>
        <p:cNvGrpSpPr/>
        <p:nvPr/>
      </p:nvGrpSpPr>
      <p:grpSpPr>
        <a:xfrm>
          <a:off x="0" y="0"/>
          <a:ext cx="0" cy="0"/>
          <a:chOff x="0" y="0"/>
          <a:chExt cx="0" cy="0"/>
        </a:xfrm>
      </p:grpSpPr>
      <p:pic>
        <p:nvPicPr>
          <p:cNvPr id="101" name="Google Shape;101;p13"/>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102" name="Google Shape;102;p13"/>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3" name="Google Shape;103;p13"/>
          <p:cNvGrpSpPr/>
          <p:nvPr/>
        </p:nvGrpSpPr>
        <p:grpSpPr>
          <a:xfrm>
            <a:off x="230167" y="726357"/>
            <a:ext cx="8717724" cy="4202314"/>
            <a:chOff x="230167" y="726357"/>
            <a:chExt cx="8717724" cy="4202314"/>
          </a:xfrm>
        </p:grpSpPr>
        <p:sp>
          <p:nvSpPr>
            <p:cNvPr id="104" name="Google Shape;104;p13"/>
            <p:cNvSpPr/>
            <p:nvPr/>
          </p:nvSpPr>
          <p:spPr>
            <a:xfrm>
              <a:off x="8459007" y="726357"/>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8423994" y="23695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12160" y="463278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8779692" y="1141462"/>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230167" y="4279337"/>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18"/>
        <p:cNvGrpSpPr/>
        <p:nvPr/>
      </p:nvGrpSpPr>
      <p:grpSpPr>
        <a:xfrm>
          <a:off x="0" y="0"/>
          <a:ext cx="0" cy="0"/>
          <a:chOff x="0" y="0"/>
          <a:chExt cx="0" cy="0"/>
        </a:xfrm>
      </p:grpSpPr>
      <p:pic>
        <p:nvPicPr>
          <p:cNvPr id="119" name="Google Shape;119;p15"/>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120" name="Google Shape;120;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15"/>
          <p:cNvGrpSpPr/>
          <p:nvPr/>
        </p:nvGrpSpPr>
        <p:grpSpPr>
          <a:xfrm>
            <a:off x="7996147" y="4280488"/>
            <a:ext cx="961553" cy="749096"/>
            <a:chOff x="7996147" y="4280488"/>
            <a:chExt cx="961553" cy="749096"/>
          </a:xfrm>
        </p:grpSpPr>
        <p:sp>
          <p:nvSpPr>
            <p:cNvPr id="122" name="Google Shape;122;p15"/>
            <p:cNvSpPr/>
            <p:nvPr/>
          </p:nvSpPr>
          <p:spPr>
            <a:xfrm>
              <a:off x="8555447" y="4712938"/>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8790601" y="4280488"/>
              <a:ext cx="167099"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7996147" y="4863038"/>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8200951" y="4518613"/>
              <a:ext cx="167099"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126"/>
        <p:cNvGrpSpPr/>
        <p:nvPr/>
      </p:nvGrpSpPr>
      <p:grpSpPr>
        <a:xfrm>
          <a:off x="0" y="0"/>
          <a:ext cx="0" cy="0"/>
          <a:chOff x="0" y="0"/>
          <a:chExt cx="0" cy="0"/>
        </a:xfrm>
      </p:grpSpPr>
      <p:pic>
        <p:nvPicPr>
          <p:cNvPr id="127" name="Google Shape;127;p16"/>
          <p:cNvPicPr preferRelativeResize="0"/>
          <p:nvPr/>
        </p:nvPicPr>
        <p:blipFill rotWithShape="1">
          <a:blip r:embed="rId2">
            <a:alphaModFix amt="5000"/>
          </a:blip>
          <a:srcRect/>
          <a:stretch/>
        </p:blipFill>
        <p:spPr>
          <a:xfrm>
            <a:off x="3810" y="0"/>
            <a:ext cx="9136380" cy="5143500"/>
          </a:xfrm>
          <a:prstGeom prst="rect">
            <a:avLst/>
          </a:prstGeom>
          <a:noFill/>
          <a:ln>
            <a:noFill/>
          </a:ln>
        </p:spPr>
      </p:pic>
      <p:sp>
        <p:nvSpPr>
          <p:cNvPr id="128" name="Google Shape;128;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9" name="Google Shape;129;p16"/>
          <p:cNvSpPr txBox="1">
            <a:spLocks noGrp="1"/>
          </p:cNvSpPr>
          <p:nvPr>
            <p:ph type="title" idx="2" hasCustomPrompt="1"/>
          </p:nvPr>
        </p:nvSpPr>
        <p:spPr>
          <a:xfrm>
            <a:off x="2253343" y="1705763"/>
            <a:ext cx="733500" cy="447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0" name="Google Shape;130;p16"/>
          <p:cNvSpPr txBox="1">
            <a:spLocks noGrp="1"/>
          </p:cNvSpPr>
          <p:nvPr>
            <p:ph type="title" idx="3" hasCustomPrompt="1"/>
          </p:nvPr>
        </p:nvSpPr>
        <p:spPr>
          <a:xfrm>
            <a:off x="2253343" y="3324338"/>
            <a:ext cx="731400" cy="447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1" name="Google Shape;131;p16"/>
          <p:cNvSpPr txBox="1">
            <a:spLocks noGrp="1"/>
          </p:cNvSpPr>
          <p:nvPr>
            <p:ph type="title" idx="4" hasCustomPrompt="1"/>
          </p:nvPr>
        </p:nvSpPr>
        <p:spPr>
          <a:xfrm>
            <a:off x="5199209" y="1706400"/>
            <a:ext cx="731400" cy="4464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2" name="Google Shape;132;p16"/>
          <p:cNvSpPr txBox="1">
            <a:spLocks noGrp="1"/>
          </p:cNvSpPr>
          <p:nvPr>
            <p:ph type="title" idx="5" hasCustomPrompt="1"/>
          </p:nvPr>
        </p:nvSpPr>
        <p:spPr>
          <a:xfrm>
            <a:off x="5199209" y="3324339"/>
            <a:ext cx="731400" cy="4476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3" name="Google Shape;133;p16"/>
          <p:cNvSpPr txBox="1">
            <a:spLocks noGrp="1"/>
          </p:cNvSpPr>
          <p:nvPr>
            <p:ph type="subTitle" idx="1"/>
          </p:nvPr>
        </p:nvSpPr>
        <p:spPr>
          <a:xfrm>
            <a:off x="2151522" y="2139975"/>
            <a:ext cx="1895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alsamiq Sans"/>
              <a:buNone/>
              <a:defRPr sz="2400" b="1">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2pPr>
            <a:lvl3pPr lvl="2"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3pPr>
            <a:lvl4pPr lvl="3"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4pPr>
            <a:lvl5pPr lvl="4"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5pPr>
            <a:lvl6pPr lvl="5"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6pPr>
            <a:lvl7pPr lvl="6"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7pPr>
            <a:lvl8pPr lvl="7"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8pPr>
            <a:lvl9pPr lvl="8"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9pPr>
          </a:lstStyle>
          <a:p>
            <a:endParaRPr/>
          </a:p>
        </p:txBody>
      </p:sp>
      <p:sp>
        <p:nvSpPr>
          <p:cNvPr id="134" name="Google Shape;134;p16"/>
          <p:cNvSpPr txBox="1">
            <a:spLocks noGrp="1"/>
          </p:cNvSpPr>
          <p:nvPr>
            <p:ph type="subTitle" idx="6"/>
          </p:nvPr>
        </p:nvSpPr>
        <p:spPr>
          <a:xfrm>
            <a:off x="2151522" y="3759825"/>
            <a:ext cx="1895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alsamiq Sans"/>
              <a:buNone/>
              <a:defRPr sz="2400" b="1">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2pPr>
            <a:lvl3pPr lvl="2"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3pPr>
            <a:lvl4pPr lvl="3"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4pPr>
            <a:lvl5pPr lvl="4"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5pPr>
            <a:lvl6pPr lvl="5"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6pPr>
            <a:lvl7pPr lvl="6"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7pPr>
            <a:lvl8pPr lvl="7"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8pPr>
            <a:lvl9pPr lvl="8"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9pPr>
          </a:lstStyle>
          <a:p>
            <a:endParaRPr/>
          </a:p>
        </p:txBody>
      </p:sp>
      <p:sp>
        <p:nvSpPr>
          <p:cNvPr id="135" name="Google Shape;135;p16"/>
          <p:cNvSpPr txBox="1">
            <a:spLocks noGrp="1"/>
          </p:cNvSpPr>
          <p:nvPr>
            <p:ph type="subTitle" idx="7"/>
          </p:nvPr>
        </p:nvSpPr>
        <p:spPr>
          <a:xfrm>
            <a:off x="5097378" y="2139975"/>
            <a:ext cx="1895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alsamiq Sans"/>
              <a:buNone/>
              <a:defRPr sz="2400" b="1">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2pPr>
            <a:lvl3pPr lvl="2"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3pPr>
            <a:lvl4pPr lvl="3"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4pPr>
            <a:lvl5pPr lvl="4"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5pPr>
            <a:lvl6pPr lvl="5"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6pPr>
            <a:lvl7pPr lvl="6"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7pPr>
            <a:lvl8pPr lvl="7"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8pPr>
            <a:lvl9pPr lvl="8"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9pPr>
          </a:lstStyle>
          <a:p>
            <a:endParaRPr/>
          </a:p>
        </p:txBody>
      </p:sp>
      <p:sp>
        <p:nvSpPr>
          <p:cNvPr id="136" name="Google Shape;136;p16"/>
          <p:cNvSpPr txBox="1">
            <a:spLocks noGrp="1"/>
          </p:cNvSpPr>
          <p:nvPr>
            <p:ph type="subTitle" idx="8"/>
          </p:nvPr>
        </p:nvSpPr>
        <p:spPr>
          <a:xfrm>
            <a:off x="5097378" y="3759825"/>
            <a:ext cx="18951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Balsamiq Sans"/>
              <a:buNone/>
              <a:defRPr sz="2400" b="1">
                <a:solidFill>
                  <a:schemeClr val="dk1"/>
                </a:solidFill>
                <a:latin typeface="Balsamiq Sans"/>
                <a:ea typeface="Balsamiq Sans"/>
                <a:cs typeface="Balsamiq Sans"/>
                <a:sym typeface="Balsamiq Sans"/>
              </a:defRPr>
            </a:lvl1pPr>
            <a:lvl2pPr lvl="1"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2pPr>
            <a:lvl3pPr lvl="2"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3pPr>
            <a:lvl4pPr lvl="3"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4pPr>
            <a:lvl5pPr lvl="4"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5pPr>
            <a:lvl6pPr lvl="5"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6pPr>
            <a:lvl7pPr lvl="6"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7pPr>
            <a:lvl8pPr lvl="7"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8pPr>
            <a:lvl9pPr lvl="8" algn="ctr" rtl="0">
              <a:lnSpc>
                <a:spcPct val="100000"/>
              </a:lnSpc>
              <a:spcBef>
                <a:spcPts val="0"/>
              </a:spcBef>
              <a:spcAft>
                <a:spcPts val="0"/>
              </a:spcAft>
              <a:buClr>
                <a:schemeClr val="dk1"/>
              </a:buClr>
              <a:buSzPts val="2400"/>
              <a:buFont typeface="Balsamiq Sans"/>
              <a:buNone/>
              <a:defRPr sz="2400">
                <a:solidFill>
                  <a:schemeClr val="dk1"/>
                </a:solidFill>
                <a:latin typeface="Balsamiq Sans"/>
                <a:ea typeface="Balsamiq Sans"/>
                <a:cs typeface="Balsamiq Sans"/>
                <a:sym typeface="Balsamiq Sans"/>
              </a:defRPr>
            </a:lvl9pPr>
          </a:lstStyle>
          <a:p>
            <a:endParaRPr/>
          </a:p>
        </p:txBody>
      </p:sp>
      <p:grpSp>
        <p:nvGrpSpPr>
          <p:cNvPr id="137" name="Google Shape;137;p16"/>
          <p:cNvGrpSpPr/>
          <p:nvPr/>
        </p:nvGrpSpPr>
        <p:grpSpPr>
          <a:xfrm>
            <a:off x="226393" y="153664"/>
            <a:ext cx="8708965" cy="4845733"/>
            <a:chOff x="226393" y="153664"/>
            <a:chExt cx="8708965" cy="4845733"/>
          </a:xfrm>
        </p:grpSpPr>
        <p:sp>
          <p:nvSpPr>
            <p:cNvPr id="138" name="Google Shape;138;p16"/>
            <p:cNvSpPr/>
            <p:nvPr/>
          </p:nvSpPr>
          <p:spPr>
            <a:xfrm>
              <a:off x="226393" y="445032"/>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8708478" y="4207414"/>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8282330" y="470350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8191475" y="4436350"/>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523278" y="153664"/>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1pPr>
            <a:lvl2pPr lvl="1"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2pPr>
            <a:lvl3pPr lvl="2"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3pPr>
            <a:lvl4pPr lvl="3"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4pPr>
            <a:lvl5pPr lvl="4"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5pPr>
            <a:lvl6pPr lvl="5"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6pPr>
            <a:lvl7pPr lvl="6"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7pPr>
            <a:lvl8pPr lvl="7"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8pPr>
            <a:lvl9pPr lvl="8" rtl="0">
              <a:spcBef>
                <a:spcPts val="0"/>
              </a:spcBef>
              <a:spcAft>
                <a:spcPts val="0"/>
              </a:spcAft>
              <a:buClr>
                <a:schemeClr val="dk1"/>
              </a:buClr>
              <a:buSzPts val="3500"/>
              <a:buFont typeface="Balsamiq Sans"/>
              <a:buNone/>
              <a:defRPr sz="3500" b="1">
                <a:solidFill>
                  <a:schemeClr val="dk1"/>
                </a:solidFill>
                <a:latin typeface="Balsamiq Sans"/>
                <a:ea typeface="Balsamiq Sans"/>
                <a:cs typeface="Balsamiq Sans"/>
                <a:sym typeface="Balsamiq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1pPr>
            <a:lvl2pPr marL="914400" lvl="1"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2pPr>
            <a:lvl3pPr marL="1371600" lvl="2"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3pPr>
            <a:lvl4pPr marL="1828800" lvl="3"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4pPr>
            <a:lvl5pPr marL="2286000" lvl="4"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5pPr>
            <a:lvl6pPr marL="2743200" lvl="5"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6pPr>
            <a:lvl7pPr marL="3200400" lvl="6"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7pPr>
            <a:lvl8pPr marL="3657600" lvl="7"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8pPr>
            <a:lvl9pPr marL="4114800" lvl="8" indent="-317500">
              <a:lnSpc>
                <a:spcPct val="100000"/>
              </a:lnSpc>
              <a:spcBef>
                <a:spcPts val="0"/>
              </a:spcBef>
              <a:spcAft>
                <a:spcPts val="0"/>
              </a:spcAft>
              <a:buClr>
                <a:schemeClr val="dk1"/>
              </a:buClr>
              <a:buSzPts val="1400"/>
              <a:buFont typeface="Alexandria"/>
              <a:buChar char="■"/>
              <a:defRPr>
                <a:solidFill>
                  <a:schemeClr val="dk1"/>
                </a:solidFill>
                <a:latin typeface="Alexandria"/>
                <a:ea typeface="Alexandria"/>
                <a:cs typeface="Alexandria"/>
                <a:sym typeface="Alexandri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1" r:id="rId8"/>
    <p:sldLayoutId id="2147483662" r:id="rId9"/>
    <p:sldLayoutId id="2147483664" r:id="rId10"/>
    <p:sldLayoutId id="214748366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ctrTitle"/>
          </p:nvPr>
        </p:nvSpPr>
        <p:spPr>
          <a:xfrm>
            <a:off x="678624" y="1004388"/>
            <a:ext cx="5038623" cy="2741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4000" dirty="0">
                <a:latin typeface="Balsamiq Sans"/>
                <a:ea typeface="Balsamiq Sans"/>
                <a:cs typeface="Balsamiq Sans"/>
                <a:sym typeface="Balsamiq Sans"/>
              </a:rPr>
              <a:t>Analyzing and Classifying </a:t>
            </a:r>
            <a:r>
              <a:rPr lang="en-US" sz="4000" dirty="0">
                <a:solidFill>
                  <a:schemeClr val="bg2"/>
                </a:solidFill>
                <a:latin typeface="Balsamiq Sans"/>
                <a:ea typeface="Balsamiq Sans"/>
                <a:cs typeface="Balsamiq Sans"/>
                <a:sym typeface="Balsamiq Sans"/>
              </a:rPr>
              <a:t>Speech Emotions</a:t>
            </a:r>
            <a:endParaRPr sz="4000" dirty="0">
              <a:solidFill>
                <a:schemeClr val="bg2"/>
              </a:solidFill>
              <a:latin typeface="Balsamiq Sans"/>
              <a:ea typeface="Balsamiq Sans"/>
              <a:cs typeface="Balsamiq Sans"/>
              <a:sym typeface="Balsamiq Sans"/>
            </a:endParaRPr>
          </a:p>
        </p:txBody>
      </p:sp>
      <p:sp>
        <p:nvSpPr>
          <p:cNvPr id="209" name="Google Shape;209;p23"/>
          <p:cNvSpPr txBox="1">
            <a:spLocks noGrp="1"/>
          </p:cNvSpPr>
          <p:nvPr>
            <p:ph type="subTitle" idx="1"/>
          </p:nvPr>
        </p:nvSpPr>
        <p:spPr>
          <a:xfrm>
            <a:off x="677350" y="3745513"/>
            <a:ext cx="4159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Natural Language Processing (NLP)</a:t>
            </a:r>
            <a:endParaRPr dirty="0"/>
          </a:p>
        </p:txBody>
      </p:sp>
      <p:grpSp>
        <p:nvGrpSpPr>
          <p:cNvPr id="210" name="Google Shape;210;p23"/>
          <p:cNvGrpSpPr/>
          <p:nvPr/>
        </p:nvGrpSpPr>
        <p:grpSpPr>
          <a:xfrm rot="2036359">
            <a:off x="7181243" y="1458859"/>
            <a:ext cx="1031902" cy="1031902"/>
            <a:chOff x="1319066" y="1313117"/>
            <a:chExt cx="548639" cy="548639"/>
          </a:xfrm>
        </p:grpSpPr>
        <p:sp>
          <p:nvSpPr>
            <p:cNvPr id="211" name="Google Shape;211;p23"/>
            <p:cNvSpPr/>
            <p:nvPr/>
          </p:nvSpPr>
          <p:spPr>
            <a:xfrm rot="-241051">
              <a:off x="1336437" y="1330487"/>
              <a:ext cx="513898" cy="513898"/>
            </a:xfrm>
            <a:custGeom>
              <a:avLst/>
              <a:gdLst/>
              <a:ahLst/>
              <a:cxnLst/>
              <a:rect l="l" t="t" r="r" b="b"/>
              <a:pathLst>
                <a:path w="685799" h="685799"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2" name="Google Shape;212;p23"/>
            <p:cNvGrpSpPr/>
            <p:nvPr/>
          </p:nvGrpSpPr>
          <p:grpSpPr>
            <a:xfrm>
              <a:off x="1335024" y="1331024"/>
              <a:ext cx="514350" cy="514350"/>
              <a:chOff x="1780032" y="1774698"/>
              <a:chExt cx="685800" cy="685800"/>
            </a:xfrm>
          </p:grpSpPr>
          <p:sp>
            <p:nvSpPr>
              <p:cNvPr id="213" name="Google Shape;213;p23"/>
              <p:cNvSpPr/>
              <p:nvPr/>
            </p:nvSpPr>
            <p:spPr>
              <a:xfrm>
                <a:off x="1780032" y="1774698"/>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4" name="Google Shape;214;p23"/>
              <p:cNvGrpSpPr/>
              <p:nvPr/>
            </p:nvGrpSpPr>
            <p:grpSpPr>
              <a:xfrm>
                <a:off x="1881533" y="1932903"/>
                <a:ext cx="436851" cy="214984"/>
                <a:chOff x="1881533" y="1932903"/>
                <a:chExt cx="436851" cy="214984"/>
              </a:xfrm>
            </p:grpSpPr>
            <p:sp>
              <p:nvSpPr>
                <p:cNvPr id="215" name="Google Shape;215;p23"/>
                <p:cNvSpPr/>
                <p:nvPr/>
              </p:nvSpPr>
              <p:spPr>
                <a:xfrm>
                  <a:off x="1881533" y="2045479"/>
                  <a:ext cx="159674" cy="102408"/>
                </a:xfrm>
                <a:custGeom>
                  <a:avLst/>
                  <a:gdLst/>
                  <a:ahLst/>
                  <a:cxnLst/>
                  <a:rect l="l" t="t" r="r" b="b"/>
                  <a:pathLst>
                    <a:path w="159674" h="102408" extrusionOk="0">
                      <a:moveTo>
                        <a:pt x="72045" y="43353"/>
                      </a:moveTo>
                      <a:cubicBezTo>
                        <a:pt x="106334" y="36686"/>
                        <a:pt x="139672" y="51926"/>
                        <a:pt x="159675" y="70023"/>
                      </a:cubicBezTo>
                      <a:cubicBezTo>
                        <a:pt x="149197" y="23351"/>
                        <a:pt x="106334" y="-7129"/>
                        <a:pt x="63472" y="1443"/>
                      </a:cubicBezTo>
                      <a:cubicBezTo>
                        <a:pt x="20609" y="10016"/>
                        <a:pt x="-7013" y="54783"/>
                        <a:pt x="1559" y="102408"/>
                      </a:cubicBezTo>
                      <a:cubicBezTo>
                        <a:pt x="12989" y="77643"/>
                        <a:pt x="38707" y="50021"/>
                        <a:pt x="72045" y="433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6" name="Google Shape;216;p23"/>
                <p:cNvSpPr/>
                <p:nvPr/>
              </p:nvSpPr>
              <p:spPr>
                <a:xfrm>
                  <a:off x="2167775" y="1932903"/>
                  <a:ext cx="150609" cy="127353"/>
                </a:xfrm>
                <a:custGeom>
                  <a:avLst/>
                  <a:gdLst/>
                  <a:ahLst/>
                  <a:cxnLst/>
                  <a:rect l="l" t="t" r="r" b="b"/>
                  <a:pathLst>
                    <a:path w="150609" h="127353" extrusionOk="0">
                      <a:moveTo>
                        <a:pt x="59170" y="47344"/>
                      </a:moveTo>
                      <a:cubicBezTo>
                        <a:pt x="29642" y="65441"/>
                        <a:pt x="15355" y="99731"/>
                        <a:pt x="13450" y="127354"/>
                      </a:cubicBezTo>
                      <a:cubicBezTo>
                        <a:pt x="-11315" y="86396"/>
                        <a:pt x="-838" y="34961"/>
                        <a:pt x="36310" y="11149"/>
                      </a:cubicBezTo>
                      <a:cubicBezTo>
                        <a:pt x="73457" y="-11711"/>
                        <a:pt x="123940" y="1624"/>
                        <a:pt x="150610" y="41629"/>
                      </a:cubicBezTo>
                      <a:cubicBezTo>
                        <a:pt x="124892" y="31151"/>
                        <a:pt x="87745" y="29246"/>
                        <a:pt x="59170" y="4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7" name="Google Shape;217;p23"/>
              <p:cNvSpPr/>
              <p:nvPr/>
            </p:nvSpPr>
            <p:spPr>
              <a:xfrm>
                <a:off x="1910457" y="2127627"/>
                <a:ext cx="170455" cy="170060"/>
              </a:xfrm>
              <a:custGeom>
                <a:avLst/>
                <a:gdLst/>
                <a:ahLst/>
                <a:cxnLst/>
                <a:rect l="l" t="t" r="r" b="b"/>
                <a:pathLst>
                  <a:path w="170455" h="170060" extrusionOk="0">
                    <a:moveTo>
                      <a:pt x="164088" y="53598"/>
                    </a:moveTo>
                    <a:cubicBezTo>
                      <a:pt x="146943" y="9783"/>
                      <a:pt x="97413" y="-11172"/>
                      <a:pt x="53598" y="5973"/>
                    </a:cubicBezTo>
                    <a:cubicBezTo>
                      <a:pt x="9783" y="23118"/>
                      <a:pt x="-11172" y="72648"/>
                      <a:pt x="5973" y="116463"/>
                    </a:cubicBezTo>
                    <a:cubicBezTo>
                      <a:pt x="23118" y="160278"/>
                      <a:pt x="72648" y="181233"/>
                      <a:pt x="116463" y="164088"/>
                    </a:cubicBezTo>
                    <a:cubicBezTo>
                      <a:pt x="160278" y="146943"/>
                      <a:pt x="182185" y="97413"/>
                      <a:pt x="164088" y="5359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8" name="Google Shape;218;p23"/>
              <p:cNvSpPr/>
              <p:nvPr/>
            </p:nvSpPr>
            <p:spPr>
              <a:xfrm>
                <a:off x="2190492" y="2016184"/>
                <a:ext cx="170455" cy="170060"/>
              </a:xfrm>
              <a:custGeom>
                <a:avLst/>
                <a:gdLst/>
                <a:ahLst/>
                <a:cxnLst/>
                <a:rect l="l" t="t" r="r" b="b"/>
                <a:pathLst>
                  <a:path w="170455" h="170060" extrusionOk="0">
                    <a:moveTo>
                      <a:pt x="164088" y="53598"/>
                    </a:moveTo>
                    <a:cubicBezTo>
                      <a:pt x="146943" y="9783"/>
                      <a:pt x="97413" y="-11172"/>
                      <a:pt x="53598" y="5973"/>
                    </a:cubicBezTo>
                    <a:cubicBezTo>
                      <a:pt x="9783" y="23118"/>
                      <a:pt x="-11172" y="72648"/>
                      <a:pt x="5973" y="116463"/>
                    </a:cubicBezTo>
                    <a:cubicBezTo>
                      <a:pt x="23118" y="160278"/>
                      <a:pt x="72648" y="181233"/>
                      <a:pt x="116463" y="164088"/>
                    </a:cubicBezTo>
                    <a:cubicBezTo>
                      <a:pt x="160278" y="146943"/>
                      <a:pt x="182185" y="97413"/>
                      <a:pt x="164088" y="5359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23"/>
              <p:cNvSpPr/>
              <p:nvPr/>
            </p:nvSpPr>
            <p:spPr>
              <a:xfrm>
                <a:off x="1989252" y="2085975"/>
                <a:ext cx="293645" cy="185453"/>
              </a:xfrm>
              <a:custGeom>
                <a:avLst/>
                <a:gdLst/>
                <a:ahLst/>
                <a:cxnLst/>
                <a:rect l="l" t="t" r="r" b="b"/>
                <a:pathLst>
                  <a:path w="293645" h="185453" extrusionOk="0">
                    <a:moveTo>
                      <a:pt x="191020" y="173355"/>
                    </a:moveTo>
                    <a:cubicBezTo>
                      <a:pt x="123393" y="200025"/>
                      <a:pt x="49098" y="181928"/>
                      <a:pt x="2425" y="125730"/>
                    </a:cubicBezTo>
                    <a:cubicBezTo>
                      <a:pt x="-1385" y="121920"/>
                      <a:pt x="-432" y="115253"/>
                      <a:pt x="3378" y="111442"/>
                    </a:cubicBezTo>
                    <a:cubicBezTo>
                      <a:pt x="8140" y="107633"/>
                      <a:pt x="13855" y="108585"/>
                      <a:pt x="17665" y="112395"/>
                    </a:cubicBezTo>
                    <a:cubicBezTo>
                      <a:pt x="58623" y="161925"/>
                      <a:pt x="123393" y="178117"/>
                      <a:pt x="182448" y="154305"/>
                    </a:cubicBezTo>
                    <a:cubicBezTo>
                      <a:pt x="241503" y="130492"/>
                      <a:pt x="277698" y="74295"/>
                      <a:pt x="272935" y="10478"/>
                    </a:cubicBezTo>
                    <a:cubicBezTo>
                      <a:pt x="272935" y="4763"/>
                      <a:pt x="276745" y="0"/>
                      <a:pt x="282460" y="0"/>
                    </a:cubicBezTo>
                    <a:cubicBezTo>
                      <a:pt x="288176" y="0"/>
                      <a:pt x="292938" y="3810"/>
                      <a:pt x="292938" y="9525"/>
                    </a:cubicBezTo>
                    <a:cubicBezTo>
                      <a:pt x="299605" y="81915"/>
                      <a:pt x="258648" y="146685"/>
                      <a:pt x="191020" y="1733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20" name="Google Shape;220;p23"/>
          <p:cNvGrpSpPr/>
          <p:nvPr/>
        </p:nvGrpSpPr>
        <p:grpSpPr>
          <a:xfrm>
            <a:off x="6491835" y="3366951"/>
            <a:ext cx="1300801" cy="1300728"/>
            <a:chOff x="2589550" y="777326"/>
            <a:chExt cx="726948" cy="726948"/>
          </a:xfrm>
        </p:grpSpPr>
        <p:sp>
          <p:nvSpPr>
            <p:cNvPr id="221" name="Google Shape;221;p23"/>
            <p:cNvSpPr/>
            <p:nvPr/>
          </p:nvSpPr>
          <p:spPr>
            <a:xfrm rot="-2700000">
              <a:off x="2696009" y="883785"/>
              <a:ext cx="514030" cy="51403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2" name="Google Shape;222;p23"/>
            <p:cNvGrpSpPr/>
            <p:nvPr/>
          </p:nvGrpSpPr>
          <p:grpSpPr>
            <a:xfrm>
              <a:off x="2694836" y="883610"/>
              <a:ext cx="514350" cy="514350"/>
              <a:chOff x="3593115" y="1178147"/>
              <a:chExt cx="685800" cy="685800"/>
            </a:xfrm>
          </p:grpSpPr>
          <p:sp>
            <p:nvSpPr>
              <p:cNvPr id="223" name="Google Shape;223;p23"/>
              <p:cNvSpPr/>
              <p:nvPr/>
            </p:nvSpPr>
            <p:spPr>
              <a:xfrm>
                <a:off x="3593115" y="1178147"/>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4" name="Google Shape;224;p23"/>
              <p:cNvGrpSpPr/>
              <p:nvPr/>
            </p:nvGrpSpPr>
            <p:grpSpPr>
              <a:xfrm>
                <a:off x="3709897" y="1378267"/>
                <a:ext cx="463073" cy="102408"/>
                <a:chOff x="3709897" y="1378267"/>
                <a:chExt cx="463073" cy="102408"/>
              </a:xfrm>
            </p:grpSpPr>
            <p:sp>
              <p:nvSpPr>
                <p:cNvPr id="225" name="Google Shape;225;p23"/>
                <p:cNvSpPr/>
                <p:nvPr/>
              </p:nvSpPr>
              <p:spPr>
                <a:xfrm>
                  <a:off x="3709897" y="1378267"/>
                  <a:ext cx="159674" cy="102408"/>
                </a:xfrm>
                <a:custGeom>
                  <a:avLst/>
                  <a:gdLst/>
                  <a:ahLst/>
                  <a:cxnLst/>
                  <a:rect l="l" t="t" r="r" b="b"/>
                  <a:pathLst>
                    <a:path w="159674" h="102408" extrusionOk="0">
                      <a:moveTo>
                        <a:pt x="72045" y="59055"/>
                      </a:moveTo>
                      <a:cubicBezTo>
                        <a:pt x="106334" y="65723"/>
                        <a:pt x="139672" y="50483"/>
                        <a:pt x="159675" y="32385"/>
                      </a:cubicBezTo>
                      <a:cubicBezTo>
                        <a:pt x="149197" y="79058"/>
                        <a:pt x="106334" y="109538"/>
                        <a:pt x="63472" y="100965"/>
                      </a:cubicBezTo>
                      <a:cubicBezTo>
                        <a:pt x="20609" y="92393"/>
                        <a:pt x="-7013" y="47625"/>
                        <a:pt x="1559" y="0"/>
                      </a:cubicBezTo>
                      <a:cubicBezTo>
                        <a:pt x="12990" y="25718"/>
                        <a:pt x="37755" y="52388"/>
                        <a:pt x="72045" y="590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23"/>
                <p:cNvSpPr/>
                <p:nvPr/>
              </p:nvSpPr>
              <p:spPr>
                <a:xfrm>
                  <a:off x="4012447" y="1378267"/>
                  <a:ext cx="160523" cy="97051"/>
                </a:xfrm>
                <a:custGeom>
                  <a:avLst/>
                  <a:gdLst/>
                  <a:ahLst/>
                  <a:cxnLst/>
                  <a:rect l="l" t="t" r="r" b="b"/>
                  <a:pathLst>
                    <a:path w="160523" h="97051" extrusionOk="0">
                      <a:moveTo>
                        <a:pt x="85725" y="54293"/>
                      </a:moveTo>
                      <a:cubicBezTo>
                        <a:pt x="51435" y="59055"/>
                        <a:pt x="19050" y="41910"/>
                        <a:pt x="0" y="21908"/>
                      </a:cubicBezTo>
                      <a:cubicBezTo>
                        <a:pt x="7620" y="69533"/>
                        <a:pt x="48578" y="102870"/>
                        <a:pt x="91440" y="96203"/>
                      </a:cubicBezTo>
                      <a:cubicBezTo>
                        <a:pt x="135255" y="90488"/>
                        <a:pt x="164783" y="47625"/>
                        <a:pt x="160020" y="0"/>
                      </a:cubicBezTo>
                      <a:cubicBezTo>
                        <a:pt x="146685" y="24765"/>
                        <a:pt x="119063" y="50483"/>
                        <a:pt x="85725" y="542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7" name="Google Shape;227;p23"/>
              <p:cNvSpPr/>
              <p:nvPr/>
            </p:nvSpPr>
            <p:spPr>
              <a:xfrm>
                <a:off x="3653750" y="1463039"/>
                <a:ext cx="104020" cy="177983"/>
              </a:xfrm>
              <a:custGeom>
                <a:avLst/>
                <a:gdLst/>
                <a:ahLst/>
                <a:cxnLst/>
                <a:rect l="l" t="t" r="r" b="b"/>
                <a:pathLst>
                  <a:path w="104020" h="177983" extrusionOk="0">
                    <a:moveTo>
                      <a:pt x="90092" y="0"/>
                    </a:moveTo>
                    <a:cubicBezTo>
                      <a:pt x="49135" y="25718"/>
                      <a:pt x="12940" y="78105"/>
                      <a:pt x="3415" y="107633"/>
                    </a:cubicBezTo>
                    <a:cubicBezTo>
                      <a:pt x="-6110" y="137160"/>
                      <a:pt x="4367" y="164783"/>
                      <a:pt x="33895" y="175260"/>
                    </a:cubicBezTo>
                    <a:cubicBezTo>
                      <a:pt x="63422" y="184785"/>
                      <a:pt x="88187" y="168593"/>
                      <a:pt x="97712" y="138113"/>
                    </a:cubicBezTo>
                    <a:cubicBezTo>
                      <a:pt x="106285" y="107633"/>
                      <a:pt x="108190" y="44768"/>
                      <a:pt x="90092"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23"/>
              <p:cNvSpPr/>
              <p:nvPr/>
            </p:nvSpPr>
            <p:spPr>
              <a:xfrm>
                <a:off x="4105763" y="1463039"/>
                <a:ext cx="100381" cy="181033"/>
              </a:xfrm>
              <a:custGeom>
                <a:avLst/>
                <a:gdLst/>
                <a:ahLst/>
                <a:cxnLst/>
                <a:rect l="l" t="t" r="r" b="b"/>
                <a:pathLst>
                  <a:path w="100381" h="181033" extrusionOk="0">
                    <a:moveTo>
                      <a:pt x="25746" y="0"/>
                    </a:moveTo>
                    <a:cubicBezTo>
                      <a:pt x="63846" y="30480"/>
                      <a:pt x="93374" y="86677"/>
                      <a:pt x="99089" y="117158"/>
                    </a:cubicBezTo>
                    <a:cubicBezTo>
                      <a:pt x="104804" y="147638"/>
                      <a:pt x="91469" y="174308"/>
                      <a:pt x="60989" y="180023"/>
                    </a:cubicBezTo>
                    <a:cubicBezTo>
                      <a:pt x="30509" y="185738"/>
                      <a:pt x="7649" y="166688"/>
                      <a:pt x="1934" y="136208"/>
                    </a:cubicBezTo>
                    <a:cubicBezTo>
                      <a:pt x="-3781" y="105727"/>
                      <a:pt x="2886" y="41910"/>
                      <a:pt x="2574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9" name="Google Shape;229;p23"/>
              <p:cNvSpPr/>
              <p:nvPr/>
            </p:nvSpPr>
            <p:spPr>
              <a:xfrm>
                <a:off x="3828027" y="1510664"/>
                <a:ext cx="223107" cy="95837"/>
              </a:xfrm>
              <a:custGeom>
                <a:avLst/>
                <a:gdLst/>
                <a:ahLst/>
                <a:cxnLst/>
                <a:rect l="l" t="t" r="r" b="b"/>
                <a:pathLst>
                  <a:path w="223107" h="95837" extrusionOk="0">
                    <a:moveTo>
                      <a:pt x="111078" y="0"/>
                    </a:moveTo>
                    <a:cubicBezTo>
                      <a:pt x="162513" y="0"/>
                      <a:pt x="206328" y="31433"/>
                      <a:pt x="222520" y="80963"/>
                    </a:cubicBezTo>
                    <a:cubicBezTo>
                      <a:pt x="224425" y="86677"/>
                      <a:pt x="221568" y="92393"/>
                      <a:pt x="215853" y="94298"/>
                    </a:cubicBezTo>
                    <a:cubicBezTo>
                      <a:pt x="210138" y="96202"/>
                      <a:pt x="204423" y="93345"/>
                      <a:pt x="202518" y="87630"/>
                    </a:cubicBezTo>
                    <a:cubicBezTo>
                      <a:pt x="189183" y="47625"/>
                      <a:pt x="153940" y="21908"/>
                      <a:pt x="111078" y="21908"/>
                    </a:cubicBezTo>
                    <a:cubicBezTo>
                      <a:pt x="68215" y="21908"/>
                      <a:pt x="32973" y="48577"/>
                      <a:pt x="20590" y="88583"/>
                    </a:cubicBezTo>
                    <a:cubicBezTo>
                      <a:pt x="18685" y="94298"/>
                      <a:pt x="12970" y="97155"/>
                      <a:pt x="7255" y="95250"/>
                    </a:cubicBezTo>
                    <a:cubicBezTo>
                      <a:pt x="1540" y="93345"/>
                      <a:pt x="-1317" y="87630"/>
                      <a:pt x="588" y="81915"/>
                    </a:cubicBezTo>
                    <a:cubicBezTo>
                      <a:pt x="15828" y="32385"/>
                      <a:pt x="58690" y="0"/>
                      <a:pt x="11107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30" name="Google Shape;230;p23"/>
          <p:cNvGrpSpPr/>
          <p:nvPr/>
        </p:nvGrpSpPr>
        <p:grpSpPr>
          <a:xfrm rot="-817139">
            <a:off x="5758489" y="2244820"/>
            <a:ext cx="956346" cy="956270"/>
            <a:chOff x="3438929" y="834890"/>
            <a:chExt cx="515534" cy="514350"/>
          </a:xfrm>
        </p:grpSpPr>
        <p:sp>
          <p:nvSpPr>
            <p:cNvPr id="231" name="Google Shape;231;p23"/>
            <p:cNvSpPr/>
            <p:nvPr/>
          </p:nvSpPr>
          <p:spPr>
            <a:xfrm>
              <a:off x="3440113" y="834890"/>
              <a:ext cx="514350" cy="514350"/>
            </a:xfrm>
            <a:custGeom>
              <a:avLst/>
              <a:gdLst/>
              <a:ahLst/>
              <a:cxnLst/>
              <a:rect l="l" t="t" r="r" b="b"/>
              <a:pathLst>
                <a:path w="685800" h="685800" extrusionOk="0">
                  <a:moveTo>
                    <a:pt x="685800" y="342900"/>
                  </a:moveTo>
                  <a:cubicBezTo>
                    <a:pt x="685800" y="532278"/>
                    <a:pt x="532278" y="685800"/>
                    <a:pt x="342900" y="685800"/>
                  </a:cubicBezTo>
                  <a:cubicBezTo>
                    <a:pt x="153522" y="685800"/>
                    <a:pt x="0" y="532278"/>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32" name="Google Shape;232;p23"/>
            <p:cNvGrpSpPr/>
            <p:nvPr/>
          </p:nvGrpSpPr>
          <p:grpSpPr>
            <a:xfrm>
              <a:off x="3438929" y="834890"/>
              <a:ext cx="514350" cy="514350"/>
              <a:chOff x="4585239" y="1113186"/>
              <a:chExt cx="685800" cy="685800"/>
            </a:xfrm>
          </p:grpSpPr>
          <p:sp>
            <p:nvSpPr>
              <p:cNvPr id="233" name="Google Shape;233;p23"/>
              <p:cNvSpPr/>
              <p:nvPr/>
            </p:nvSpPr>
            <p:spPr>
              <a:xfrm>
                <a:off x="4585239" y="1113186"/>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4" name="Google Shape;234;p23"/>
              <p:cNvSpPr/>
              <p:nvPr/>
            </p:nvSpPr>
            <p:spPr>
              <a:xfrm>
                <a:off x="4663440" y="1463039"/>
                <a:ext cx="170497" cy="170497"/>
              </a:xfrm>
              <a:custGeom>
                <a:avLst/>
                <a:gdLst/>
                <a:ahLst/>
                <a:cxnLst/>
                <a:rect l="l" t="t" r="r" b="b"/>
                <a:pathLst>
                  <a:path w="170497" h="170497" extrusionOk="0">
                    <a:moveTo>
                      <a:pt x="170497" y="85725"/>
                    </a:moveTo>
                    <a:cubicBezTo>
                      <a:pt x="170497" y="39052"/>
                      <a:pt x="132397" y="0"/>
                      <a:pt x="85725" y="0"/>
                    </a:cubicBezTo>
                    <a:cubicBezTo>
                      <a:pt x="39053" y="0"/>
                      <a:pt x="0" y="38100"/>
                      <a:pt x="0" y="84773"/>
                    </a:cubicBezTo>
                    <a:cubicBezTo>
                      <a:pt x="0" y="131445"/>
                      <a:pt x="38100" y="170498"/>
                      <a:pt x="84772" y="170498"/>
                    </a:cubicBezTo>
                    <a:cubicBezTo>
                      <a:pt x="131445" y="170498"/>
                      <a:pt x="170497" y="132398"/>
                      <a:pt x="170497" y="8572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5" name="Google Shape;235;p23"/>
              <p:cNvSpPr/>
              <p:nvPr/>
            </p:nvSpPr>
            <p:spPr>
              <a:xfrm>
                <a:off x="5034915" y="1463039"/>
                <a:ext cx="170497" cy="170497"/>
              </a:xfrm>
              <a:custGeom>
                <a:avLst/>
                <a:gdLst/>
                <a:ahLst/>
                <a:cxnLst/>
                <a:rect l="l" t="t" r="r" b="b"/>
                <a:pathLst>
                  <a:path w="170497" h="170497" extrusionOk="0">
                    <a:moveTo>
                      <a:pt x="170497" y="85725"/>
                    </a:moveTo>
                    <a:cubicBezTo>
                      <a:pt x="170497" y="39052"/>
                      <a:pt x="132397" y="0"/>
                      <a:pt x="85725" y="0"/>
                    </a:cubicBezTo>
                    <a:cubicBezTo>
                      <a:pt x="39053" y="0"/>
                      <a:pt x="0" y="38100"/>
                      <a:pt x="0" y="84773"/>
                    </a:cubicBezTo>
                    <a:cubicBezTo>
                      <a:pt x="0" y="131445"/>
                      <a:pt x="38100" y="170498"/>
                      <a:pt x="84772" y="170498"/>
                    </a:cubicBezTo>
                    <a:cubicBezTo>
                      <a:pt x="132397" y="170498"/>
                      <a:pt x="170497" y="132398"/>
                      <a:pt x="170497" y="8572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6" name="Google Shape;236;p23"/>
              <p:cNvSpPr/>
              <p:nvPr/>
            </p:nvSpPr>
            <p:spPr>
              <a:xfrm>
                <a:off x="4769532" y="1460167"/>
                <a:ext cx="314548" cy="128237"/>
              </a:xfrm>
              <a:custGeom>
                <a:avLst/>
                <a:gdLst/>
                <a:ahLst/>
                <a:cxnLst/>
                <a:rect l="l" t="t" r="r" b="b"/>
                <a:pathLst>
                  <a:path w="314548" h="128237" extrusionOk="0">
                    <a:moveTo>
                      <a:pt x="157750" y="15"/>
                    </a:moveTo>
                    <a:cubicBezTo>
                      <a:pt x="231093" y="15"/>
                      <a:pt x="292053" y="45735"/>
                      <a:pt x="313960" y="115267"/>
                    </a:cubicBezTo>
                    <a:cubicBezTo>
                      <a:pt x="315865" y="120982"/>
                      <a:pt x="313008" y="126697"/>
                      <a:pt x="307293" y="127650"/>
                    </a:cubicBezTo>
                    <a:cubicBezTo>
                      <a:pt x="301578" y="129555"/>
                      <a:pt x="295863" y="126697"/>
                      <a:pt x="294910" y="120982"/>
                    </a:cubicBezTo>
                    <a:cubicBezTo>
                      <a:pt x="275860" y="60022"/>
                      <a:pt x="221568" y="20017"/>
                      <a:pt x="157750" y="20017"/>
                    </a:cubicBezTo>
                    <a:cubicBezTo>
                      <a:pt x="93933" y="20017"/>
                      <a:pt x="39640" y="59070"/>
                      <a:pt x="19638" y="119077"/>
                    </a:cubicBezTo>
                    <a:cubicBezTo>
                      <a:pt x="17733" y="124792"/>
                      <a:pt x="12018" y="127650"/>
                      <a:pt x="7255" y="125745"/>
                    </a:cubicBezTo>
                    <a:cubicBezTo>
                      <a:pt x="1540" y="123840"/>
                      <a:pt x="-1317" y="118125"/>
                      <a:pt x="588" y="113362"/>
                    </a:cubicBezTo>
                    <a:cubicBezTo>
                      <a:pt x="23448" y="43830"/>
                      <a:pt x="85360" y="-938"/>
                      <a:pt x="157750" y="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7" name="Google Shape;237;p23"/>
              <p:cNvSpPr/>
              <p:nvPr/>
            </p:nvSpPr>
            <p:spPr>
              <a:xfrm>
                <a:off x="4792027" y="1365853"/>
                <a:ext cx="47625" cy="91471"/>
              </a:xfrm>
              <a:custGeom>
                <a:avLst/>
                <a:gdLst/>
                <a:ahLst/>
                <a:cxnLst/>
                <a:rect l="l" t="t" r="r" b="b"/>
                <a:pathLst>
                  <a:path w="47625" h="91471" extrusionOk="0">
                    <a:moveTo>
                      <a:pt x="47625" y="45751"/>
                    </a:moveTo>
                    <a:cubicBezTo>
                      <a:pt x="47625" y="71469"/>
                      <a:pt x="37147" y="91471"/>
                      <a:pt x="23813" y="91471"/>
                    </a:cubicBezTo>
                    <a:cubicBezTo>
                      <a:pt x="10478" y="91471"/>
                      <a:pt x="0" y="70516"/>
                      <a:pt x="0" y="45751"/>
                    </a:cubicBezTo>
                    <a:cubicBezTo>
                      <a:pt x="0" y="20986"/>
                      <a:pt x="10478" y="31"/>
                      <a:pt x="23813" y="31"/>
                    </a:cubicBezTo>
                    <a:cubicBezTo>
                      <a:pt x="37147" y="-921"/>
                      <a:pt x="47625" y="20034"/>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8" name="Google Shape;238;p23"/>
              <p:cNvSpPr/>
              <p:nvPr/>
            </p:nvSpPr>
            <p:spPr>
              <a:xfrm>
                <a:off x="5011102" y="1365853"/>
                <a:ext cx="47625" cy="91471"/>
              </a:xfrm>
              <a:custGeom>
                <a:avLst/>
                <a:gdLst/>
                <a:ahLst/>
                <a:cxnLst/>
                <a:rect l="l" t="t" r="r" b="b"/>
                <a:pathLst>
                  <a:path w="47625" h="91471" extrusionOk="0">
                    <a:moveTo>
                      <a:pt x="47625" y="45751"/>
                    </a:moveTo>
                    <a:cubicBezTo>
                      <a:pt x="47625" y="71469"/>
                      <a:pt x="37147" y="91471"/>
                      <a:pt x="23813" y="91471"/>
                    </a:cubicBezTo>
                    <a:cubicBezTo>
                      <a:pt x="10478" y="91471"/>
                      <a:pt x="0" y="70516"/>
                      <a:pt x="0" y="45751"/>
                    </a:cubicBezTo>
                    <a:cubicBezTo>
                      <a:pt x="0" y="20986"/>
                      <a:pt x="10478" y="31"/>
                      <a:pt x="23813" y="31"/>
                    </a:cubicBezTo>
                    <a:cubicBezTo>
                      <a:pt x="37147" y="-921"/>
                      <a:pt x="47625" y="20034"/>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9" name="Google Shape;239;p23"/>
              <p:cNvSpPr/>
              <p:nvPr/>
            </p:nvSpPr>
            <p:spPr>
              <a:xfrm>
                <a:off x="5006496" y="1220152"/>
                <a:ext cx="127065" cy="109543"/>
              </a:xfrm>
              <a:custGeom>
                <a:avLst/>
                <a:gdLst/>
                <a:ahLst/>
                <a:cxnLst/>
                <a:rect l="l" t="t" r="r" b="b"/>
                <a:pathLst>
                  <a:path w="127065" h="109543" extrusionOk="0">
                    <a:moveTo>
                      <a:pt x="796" y="109538"/>
                    </a:moveTo>
                    <a:cubicBezTo>
                      <a:pt x="-11587" y="110490"/>
                      <a:pt x="124621" y="0"/>
                      <a:pt x="124621" y="0"/>
                    </a:cubicBezTo>
                    <a:cubicBezTo>
                      <a:pt x="124621" y="0"/>
                      <a:pt x="155101" y="103823"/>
                      <a:pt x="796" y="1095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23"/>
              <p:cNvSpPr/>
              <p:nvPr/>
            </p:nvSpPr>
            <p:spPr>
              <a:xfrm>
                <a:off x="4721955" y="1220152"/>
                <a:ext cx="127065" cy="109543"/>
              </a:xfrm>
              <a:custGeom>
                <a:avLst/>
                <a:gdLst/>
                <a:ahLst/>
                <a:cxnLst/>
                <a:rect l="l" t="t" r="r" b="b"/>
                <a:pathLst>
                  <a:path w="127065" h="109543" extrusionOk="0">
                    <a:moveTo>
                      <a:pt x="126269" y="109538"/>
                    </a:moveTo>
                    <a:cubicBezTo>
                      <a:pt x="138652" y="110490"/>
                      <a:pt x="2444" y="0"/>
                      <a:pt x="2444" y="0"/>
                    </a:cubicBezTo>
                    <a:cubicBezTo>
                      <a:pt x="2444" y="0"/>
                      <a:pt x="-28036" y="103823"/>
                      <a:pt x="126269" y="1095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41" name="Google Shape;241;p23"/>
          <p:cNvSpPr/>
          <p:nvPr/>
        </p:nvSpPr>
        <p:spPr>
          <a:xfrm>
            <a:off x="6153110" y="3530956"/>
            <a:ext cx="167091"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7058676" y="2615663"/>
            <a:ext cx="167099" cy="214574"/>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903189" y="1258688"/>
            <a:ext cx="218649" cy="21791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7">
          <a:extLst>
            <a:ext uri="{FF2B5EF4-FFF2-40B4-BE49-F238E27FC236}">
              <a16:creationId xmlns:a16="http://schemas.microsoft.com/office/drawing/2014/main" id="{7E770511-2511-2349-D5C6-C5D716FA676E}"/>
            </a:ext>
          </a:extLst>
        </p:cNvPr>
        <p:cNvGrpSpPr/>
        <p:nvPr/>
      </p:nvGrpSpPr>
      <p:grpSpPr>
        <a:xfrm>
          <a:off x="0" y="0"/>
          <a:ext cx="0" cy="0"/>
          <a:chOff x="0" y="0"/>
          <a:chExt cx="0" cy="0"/>
        </a:xfrm>
      </p:grpSpPr>
      <p:sp>
        <p:nvSpPr>
          <p:cNvPr id="499" name="Google Shape;499;p31">
            <a:extLst>
              <a:ext uri="{FF2B5EF4-FFF2-40B4-BE49-F238E27FC236}">
                <a16:creationId xmlns:a16="http://schemas.microsoft.com/office/drawing/2014/main" id="{FA5786A8-F927-BA0A-6BDC-31080A645B4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Text Pipeline</a:t>
            </a:r>
            <a:endParaRPr dirty="0">
              <a:solidFill>
                <a:schemeClr val="bg2"/>
              </a:solidFill>
            </a:endParaRPr>
          </a:p>
        </p:txBody>
      </p:sp>
      <p:sp>
        <p:nvSpPr>
          <p:cNvPr id="4" name="Subtitle 3">
            <a:extLst>
              <a:ext uri="{FF2B5EF4-FFF2-40B4-BE49-F238E27FC236}">
                <a16:creationId xmlns:a16="http://schemas.microsoft.com/office/drawing/2014/main" id="{01580FF8-966B-E705-2106-25920282726A}"/>
              </a:ext>
            </a:extLst>
          </p:cNvPr>
          <p:cNvSpPr>
            <a:spLocks noGrp="1" noChangeArrowheads="1"/>
          </p:cNvSpPr>
          <p:nvPr>
            <p:ph type="subTitle" idx="4294967295"/>
          </p:nvPr>
        </p:nvSpPr>
        <p:spPr bwMode="auto">
          <a:xfrm>
            <a:off x="774246" y="1211059"/>
            <a:ext cx="559742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Normalize text by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expanding contractions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and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removing stop words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Generate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lexicon-based emotion scores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per sample</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Perform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POS tagging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and encode POS sequences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Embed words with pre-trained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Word2Vec</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vectors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Process word and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POS embeddings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through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parallel bidirectional RNN layers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Concatenate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RNN</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outputs with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lexicon scores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and apply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dense</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layers with dropout</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Train using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Adam</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optimizer for 10 epochs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Select and save the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best-performing</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model for final classification</a:t>
            </a:r>
          </a:p>
        </p:txBody>
      </p:sp>
      <p:pic>
        <p:nvPicPr>
          <p:cNvPr id="3" name="Picture 2" descr="A close up of a document&#10;&#10;AI-generated content may be incorrect.">
            <a:extLst>
              <a:ext uri="{FF2B5EF4-FFF2-40B4-BE49-F238E27FC236}">
                <a16:creationId xmlns:a16="http://schemas.microsoft.com/office/drawing/2014/main" id="{8B4CB8B2-5E66-0A2E-EA9C-D7AACEB1072B}"/>
              </a:ext>
            </a:extLst>
          </p:cNvPr>
          <p:cNvPicPr>
            <a:picLocks noChangeAspect="1"/>
          </p:cNvPicPr>
          <p:nvPr/>
        </p:nvPicPr>
        <p:blipFill>
          <a:blip r:embed="rId3"/>
          <a:stretch>
            <a:fillRect/>
          </a:stretch>
        </p:blipFill>
        <p:spPr>
          <a:xfrm>
            <a:off x="6698165" y="2831387"/>
            <a:ext cx="1599454" cy="1599454"/>
          </a:xfrm>
          <a:prstGeom prst="rect">
            <a:avLst/>
          </a:prstGeom>
        </p:spPr>
      </p:pic>
    </p:spTree>
    <p:extLst>
      <p:ext uri="{BB962C8B-B14F-4D97-AF65-F5344CB8AC3E}">
        <p14:creationId xmlns:p14="http://schemas.microsoft.com/office/powerpoint/2010/main" val="4028695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7">
          <a:extLst>
            <a:ext uri="{FF2B5EF4-FFF2-40B4-BE49-F238E27FC236}">
              <a16:creationId xmlns:a16="http://schemas.microsoft.com/office/drawing/2014/main" id="{ECEF960C-4284-C7D7-EF4C-BC3E083445B9}"/>
            </a:ext>
          </a:extLst>
        </p:cNvPr>
        <p:cNvGrpSpPr/>
        <p:nvPr/>
      </p:nvGrpSpPr>
      <p:grpSpPr>
        <a:xfrm>
          <a:off x="0" y="0"/>
          <a:ext cx="0" cy="0"/>
          <a:chOff x="0" y="0"/>
          <a:chExt cx="0" cy="0"/>
        </a:xfrm>
      </p:grpSpPr>
      <p:sp>
        <p:nvSpPr>
          <p:cNvPr id="499" name="Google Shape;499;p31">
            <a:extLst>
              <a:ext uri="{FF2B5EF4-FFF2-40B4-BE49-F238E27FC236}">
                <a16:creationId xmlns:a16="http://schemas.microsoft.com/office/drawing/2014/main" id="{22D7DB50-80BA-67EC-6102-A41B589B4A2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Audio Pipeline</a:t>
            </a:r>
            <a:endParaRPr dirty="0">
              <a:solidFill>
                <a:schemeClr val="bg2"/>
              </a:solidFill>
            </a:endParaRPr>
          </a:p>
        </p:txBody>
      </p:sp>
      <p:sp>
        <p:nvSpPr>
          <p:cNvPr id="4" name="Subtitle 3">
            <a:extLst>
              <a:ext uri="{FF2B5EF4-FFF2-40B4-BE49-F238E27FC236}">
                <a16:creationId xmlns:a16="http://schemas.microsoft.com/office/drawing/2014/main" id="{EF9793FA-92DD-0CFC-69E3-7F8003AA4743}"/>
              </a:ext>
            </a:extLst>
          </p:cNvPr>
          <p:cNvSpPr>
            <a:spLocks noGrp="1" noChangeArrowheads="1"/>
          </p:cNvSpPr>
          <p:nvPr>
            <p:ph type="subTitle" idx="4294967295"/>
          </p:nvPr>
        </p:nvSpPr>
        <p:spPr bwMode="auto">
          <a:xfrm>
            <a:off x="774246" y="1249531"/>
            <a:ext cx="5287235"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Extract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MFCC</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features from raw audio</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Apply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zero-padding</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to standardize sequence length</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Use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Conv2D</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and </a:t>
            </a:r>
            <a:r>
              <a:rPr kumimoji="0" lang="en-US" altLang="en-US" sz="1600" b="1" i="0" u="none" strike="noStrike" cap="none" normalizeH="0" baseline="0" dirty="0" err="1">
                <a:ln>
                  <a:noFill/>
                </a:ln>
                <a:solidFill>
                  <a:schemeClr val="tx1"/>
                </a:solidFill>
                <a:effectLst/>
                <a:latin typeface="Alexandria" panose="020B0604020202020204" charset="-78"/>
                <a:cs typeface="Alexandria" panose="020B0604020202020204" charset="-78"/>
              </a:rPr>
              <a:t>MaxPooling</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layers to capture local audio patterns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Employ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bidirectional RNNs (LSTM, GRU, </a:t>
            </a:r>
            <a:r>
              <a:rPr kumimoji="0" lang="en-US" altLang="en-US" sz="1600" b="1" i="0" u="none" strike="noStrike" cap="none" normalizeH="0" baseline="0" dirty="0" err="1">
                <a:ln>
                  <a:noFill/>
                </a:ln>
                <a:solidFill>
                  <a:schemeClr val="tx1"/>
                </a:solidFill>
                <a:effectLst/>
                <a:latin typeface="Alexandria" panose="020B0604020202020204" charset="-78"/>
                <a:cs typeface="Alexandria" panose="020B0604020202020204" charset="-78"/>
              </a:rPr>
              <a:t>SimpleRNN</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 </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with self-attention to highlight important time steps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Pass through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dense</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layers with dropout for robust classification</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Train using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Adam</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optimizer for 20 epochs</a:t>
            </a:r>
          </a:p>
          <a:p>
            <a:pPr marL="0" marR="0" lvl="0" indent="0" algn="l" defTabSz="914400" rtl="0" eaLnBrk="0" fontAlgn="base" latinLnBrk="0" hangingPunct="0">
              <a:lnSpc>
                <a:spcPct val="100000"/>
              </a:lnSpc>
              <a:spcBef>
                <a:spcPct val="0"/>
              </a:spcBef>
              <a:spcAft>
                <a:spcPts val="600"/>
              </a:spcAft>
              <a:buClrTx/>
              <a:buSzTx/>
              <a:buFontTx/>
              <a:buChar char="•"/>
              <a:tabLst/>
            </a:pP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Save the </a:t>
            </a:r>
            <a:r>
              <a:rPr kumimoji="0" lang="en-US" altLang="en-US" sz="1600" b="1" i="0" u="none" strike="noStrike" cap="none" normalizeH="0" baseline="0" dirty="0">
                <a:ln>
                  <a:noFill/>
                </a:ln>
                <a:solidFill>
                  <a:schemeClr val="tx1"/>
                </a:solidFill>
                <a:effectLst/>
                <a:latin typeface="Alexandria" panose="020B0604020202020204" charset="-78"/>
                <a:cs typeface="Alexandria" panose="020B0604020202020204" charset="-78"/>
              </a:rPr>
              <a:t>best-performing</a:t>
            </a:r>
            <a:r>
              <a:rPr kumimoji="0" lang="en-US" altLang="en-US" sz="1600" b="0" i="0" u="none" strike="noStrike" cap="none" normalizeH="0" baseline="0" dirty="0">
                <a:ln>
                  <a:noFill/>
                </a:ln>
                <a:solidFill>
                  <a:schemeClr val="tx1"/>
                </a:solidFill>
                <a:effectLst/>
                <a:latin typeface="Alexandria" panose="020B0604020202020204" charset="-78"/>
                <a:cs typeface="Alexandria" panose="020B0604020202020204" charset="-78"/>
              </a:rPr>
              <a:t> model for deployment</a:t>
            </a:r>
          </a:p>
        </p:txBody>
      </p:sp>
      <p:pic>
        <p:nvPicPr>
          <p:cNvPr id="10" name="Picture 9">
            <a:extLst>
              <a:ext uri="{FF2B5EF4-FFF2-40B4-BE49-F238E27FC236}">
                <a16:creationId xmlns:a16="http://schemas.microsoft.com/office/drawing/2014/main" id="{588F8D2F-0316-1819-6C75-781830FA5D18}"/>
              </a:ext>
            </a:extLst>
          </p:cNvPr>
          <p:cNvPicPr>
            <a:picLocks noChangeAspect="1"/>
          </p:cNvPicPr>
          <p:nvPr/>
        </p:nvPicPr>
        <p:blipFill>
          <a:blip r:embed="rId3"/>
          <a:srcRect/>
          <a:stretch/>
        </p:blipFill>
        <p:spPr>
          <a:xfrm>
            <a:off x="6363631" y="2831387"/>
            <a:ext cx="1599454" cy="1599454"/>
          </a:xfrm>
          <a:prstGeom prst="rect">
            <a:avLst/>
          </a:prstGeom>
        </p:spPr>
      </p:pic>
    </p:spTree>
    <p:extLst>
      <p:ext uri="{BB962C8B-B14F-4D97-AF65-F5344CB8AC3E}">
        <p14:creationId xmlns:p14="http://schemas.microsoft.com/office/powerpoint/2010/main" val="1535354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29E1074D-8F1C-AF69-6AC1-B64E07FA9CD9}"/>
            </a:ext>
          </a:extLst>
        </p:cNvPr>
        <p:cNvGrpSpPr/>
        <p:nvPr/>
      </p:nvGrpSpPr>
      <p:grpSpPr>
        <a:xfrm>
          <a:off x="0" y="0"/>
          <a:ext cx="0" cy="0"/>
          <a:chOff x="0" y="0"/>
          <a:chExt cx="0" cy="0"/>
        </a:xfrm>
      </p:grpSpPr>
      <p:sp>
        <p:nvSpPr>
          <p:cNvPr id="333" name="Google Shape;333;p27">
            <a:extLst>
              <a:ext uri="{FF2B5EF4-FFF2-40B4-BE49-F238E27FC236}">
                <a16:creationId xmlns:a16="http://schemas.microsoft.com/office/drawing/2014/main" id="{E7D07F7B-84E8-BE89-5D9E-8C6ADDD66C51}"/>
              </a:ext>
            </a:extLst>
          </p:cNvPr>
          <p:cNvSpPr txBox="1">
            <a:spLocks noGrp="1"/>
          </p:cNvSpPr>
          <p:nvPr>
            <p:ph type="title" idx="2"/>
          </p:nvPr>
        </p:nvSpPr>
        <p:spPr>
          <a:xfrm>
            <a:off x="4064825" y="2627033"/>
            <a:ext cx="979500" cy="8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334" name="Google Shape;334;p27">
            <a:extLst>
              <a:ext uri="{FF2B5EF4-FFF2-40B4-BE49-F238E27FC236}">
                <a16:creationId xmlns:a16="http://schemas.microsoft.com/office/drawing/2014/main" id="{5071B982-E7A7-E622-7ED7-123A426A6B7D}"/>
              </a:ext>
            </a:extLst>
          </p:cNvPr>
          <p:cNvGrpSpPr/>
          <p:nvPr/>
        </p:nvGrpSpPr>
        <p:grpSpPr>
          <a:xfrm rot="1236731">
            <a:off x="6207494" y="1246877"/>
            <a:ext cx="985397" cy="982996"/>
            <a:chOff x="1148929" y="4227743"/>
            <a:chExt cx="515606" cy="514350"/>
          </a:xfrm>
        </p:grpSpPr>
        <p:sp>
          <p:nvSpPr>
            <p:cNvPr id="335" name="Google Shape;335;p27">
              <a:extLst>
                <a:ext uri="{FF2B5EF4-FFF2-40B4-BE49-F238E27FC236}">
                  <a16:creationId xmlns:a16="http://schemas.microsoft.com/office/drawing/2014/main" id="{B1CF02C6-C134-4215-C490-47144510429A}"/>
                </a:ext>
              </a:extLst>
            </p:cNvPr>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6" name="Google Shape;336;p27">
              <a:extLst>
                <a:ext uri="{FF2B5EF4-FFF2-40B4-BE49-F238E27FC236}">
                  <a16:creationId xmlns:a16="http://schemas.microsoft.com/office/drawing/2014/main" id="{2116C524-AEFF-53AF-F98B-895EA1094E55}"/>
                </a:ext>
              </a:extLst>
            </p:cNvPr>
            <p:cNvGrpSpPr/>
            <p:nvPr/>
          </p:nvGrpSpPr>
          <p:grpSpPr>
            <a:xfrm>
              <a:off x="1148929" y="4227743"/>
              <a:ext cx="514350" cy="514350"/>
              <a:chOff x="1531905" y="5636990"/>
              <a:chExt cx="685800" cy="685800"/>
            </a:xfrm>
          </p:grpSpPr>
          <p:sp>
            <p:nvSpPr>
              <p:cNvPr id="337" name="Google Shape;337;p27">
                <a:extLst>
                  <a:ext uri="{FF2B5EF4-FFF2-40B4-BE49-F238E27FC236}">
                    <a16:creationId xmlns:a16="http://schemas.microsoft.com/office/drawing/2014/main" id="{DB291F51-EEE8-5F7F-6D5D-84B31B51E056}"/>
                  </a:ext>
                </a:extLst>
              </p:cNvPr>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8" name="Google Shape;338;p27">
                <a:extLst>
                  <a:ext uri="{FF2B5EF4-FFF2-40B4-BE49-F238E27FC236}">
                    <a16:creationId xmlns:a16="http://schemas.microsoft.com/office/drawing/2014/main" id="{E43B05D2-EB98-0767-E405-492E53C7CB98}"/>
                  </a:ext>
                </a:extLst>
              </p:cNvPr>
              <p:cNvGrpSpPr/>
              <p:nvPr/>
            </p:nvGrpSpPr>
            <p:grpSpPr>
              <a:xfrm>
                <a:off x="1693545" y="5955030"/>
                <a:ext cx="361950" cy="195262"/>
                <a:chOff x="1693545" y="5955030"/>
                <a:chExt cx="361950" cy="195262"/>
              </a:xfrm>
            </p:grpSpPr>
            <p:sp>
              <p:nvSpPr>
                <p:cNvPr id="339" name="Google Shape;339;p27">
                  <a:extLst>
                    <a:ext uri="{FF2B5EF4-FFF2-40B4-BE49-F238E27FC236}">
                      <a16:creationId xmlns:a16="http://schemas.microsoft.com/office/drawing/2014/main" id="{ACF9A069-5809-384C-0562-6D72B00546F5}"/>
                    </a:ext>
                  </a:extLst>
                </p:cNvPr>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7">
                  <a:extLst>
                    <a:ext uri="{FF2B5EF4-FFF2-40B4-BE49-F238E27FC236}">
                      <a16:creationId xmlns:a16="http://schemas.microsoft.com/office/drawing/2014/main" id="{81BE41EF-E48C-8FD1-DC0D-5B288CA7C807}"/>
                    </a:ext>
                  </a:extLst>
                </p:cNvPr>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27">
                  <a:extLst>
                    <a:ext uri="{FF2B5EF4-FFF2-40B4-BE49-F238E27FC236}">
                      <a16:creationId xmlns:a16="http://schemas.microsoft.com/office/drawing/2014/main" id="{F424B19A-B82A-D3C2-8FCD-E06A5A91F7CD}"/>
                    </a:ext>
                  </a:extLst>
                </p:cNvPr>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42" name="Google Shape;342;p27">
                <a:extLst>
                  <a:ext uri="{FF2B5EF4-FFF2-40B4-BE49-F238E27FC236}">
                    <a16:creationId xmlns:a16="http://schemas.microsoft.com/office/drawing/2014/main" id="{DBBB9750-6F7B-97D0-8E66-FEF5C374E988}"/>
                  </a:ext>
                </a:extLst>
              </p:cNvPr>
              <p:cNvGrpSpPr/>
              <p:nvPr/>
            </p:nvGrpSpPr>
            <p:grpSpPr>
              <a:xfrm>
                <a:off x="1693545" y="5829268"/>
                <a:ext cx="355282" cy="91470"/>
                <a:chOff x="1693545" y="5829268"/>
                <a:chExt cx="355282" cy="91470"/>
              </a:xfrm>
            </p:grpSpPr>
            <p:sp>
              <p:nvSpPr>
                <p:cNvPr id="343" name="Google Shape;343;p27">
                  <a:extLst>
                    <a:ext uri="{FF2B5EF4-FFF2-40B4-BE49-F238E27FC236}">
                      <a16:creationId xmlns:a16="http://schemas.microsoft.com/office/drawing/2014/main" id="{6DEEB8C1-96EE-77D8-BDD5-C5F14056AF3E}"/>
                    </a:ext>
                  </a:extLst>
                </p:cNvPr>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7">
                  <a:extLst>
                    <a:ext uri="{FF2B5EF4-FFF2-40B4-BE49-F238E27FC236}">
                      <a16:creationId xmlns:a16="http://schemas.microsoft.com/office/drawing/2014/main" id="{B8E294CC-38C4-E359-C361-5D14883062E6}"/>
                    </a:ext>
                  </a:extLst>
                </p:cNvPr>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grpSp>
        <p:nvGrpSpPr>
          <p:cNvPr id="345" name="Google Shape;345;p27">
            <a:extLst>
              <a:ext uri="{FF2B5EF4-FFF2-40B4-BE49-F238E27FC236}">
                <a16:creationId xmlns:a16="http://schemas.microsoft.com/office/drawing/2014/main" id="{D5CDBCD5-A0EC-E767-6339-6BEA056AFDA7}"/>
              </a:ext>
            </a:extLst>
          </p:cNvPr>
          <p:cNvGrpSpPr/>
          <p:nvPr/>
        </p:nvGrpSpPr>
        <p:grpSpPr>
          <a:xfrm rot="-1039384">
            <a:off x="1693659" y="1234897"/>
            <a:ext cx="1366349" cy="1366349"/>
            <a:chOff x="1953789" y="3481689"/>
            <a:chExt cx="727805" cy="727805"/>
          </a:xfrm>
        </p:grpSpPr>
        <p:sp>
          <p:nvSpPr>
            <p:cNvPr id="346" name="Google Shape;346;p27">
              <a:extLst>
                <a:ext uri="{FF2B5EF4-FFF2-40B4-BE49-F238E27FC236}">
                  <a16:creationId xmlns:a16="http://schemas.microsoft.com/office/drawing/2014/main" id="{2ABFDACF-AF11-72C6-F926-FF9A9CB60359}"/>
                </a:ext>
              </a:extLst>
            </p:cNvPr>
            <p:cNvSpPr/>
            <p:nvPr/>
          </p:nvSpPr>
          <p:spPr>
            <a:xfrm>
              <a:off x="2061619" y="3588413"/>
              <a:ext cx="514862" cy="514350"/>
            </a:xfrm>
            <a:custGeom>
              <a:avLst/>
              <a:gdLst/>
              <a:ahLst/>
              <a:cxnLst/>
              <a:rect l="l" t="t" r="r" b="b"/>
              <a:pathLst>
                <a:path w="686482" h="685800" extrusionOk="0">
                  <a:moveTo>
                    <a:pt x="681848" y="290370"/>
                  </a:moveTo>
                  <a:cubicBezTo>
                    <a:pt x="681848" y="290370"/>
                    <a:pt x="681752" y="290370"/>
                    <a:pt x="681657" y="290370"/>
                  </a:cubicBezTo>
                  <a:cubicBezTo>
                    <a:pt x="670894" y="220837"/>
                    <a:pt x="638890" y="153972"/>
                    <a:pt x="585359" y="100441"/>
                  </a:cubicBezTo>
                  <a:cubicBezTo>
                    <a:pt x="451438" y="-33480"/>
                    <a:pt x="234363" y="-33480"/>
                    <a:pt x="100441" y="100441"/>
                  </a:cubicBezTo>
                  <a:cubicBezTo>
                    <a:pt x="-33480" y="234363"/>
                    <a:pt x="-33480" y="451437"/>
                    <a:pt x="100441" y="585359"/>
                  </a:cubicBezTo>
                  <a:cubicBezTo>
                    <a:pt x="234363" y="719281"/>
                    <a:pt x="451438" y="719281"/>
                    <a:pt x="585359" y="585359"/>
                  </a:cubicBezTo>
                  <a:cubicBezTo>
                    <a:pt x="599361" y="571357"/>
                    <a:pt x="611744" y="556403"/>
                    <a:pt x="622888" y="540782"/>
                  </a:cubicBezTo>
                  <a:cubicBezTo>
                    <a:pt x="622888" y="540782"/>
                    <a:pt x="622888" y="540782"/>
                    <a:pt x="622888" y="540782"/>
                  </a:cubicBezTo>
                  <a:cubicBezTo>
                    <a:pt x="622888" y="540687"/>
                    <a:pt x="623078" y="540496"/>
                    <a:pt x="623173" y="540401"/>
                  </a:cubicBezTo>
                  <a:cubicBezTo>
                    <a:pt x="625650" y="536877"/>
                    <a:pt x="628222" y="533257"/>
                    <a:pt x="630508" y="529638"/>
                  </a:cubicBezTo>
                  <a:cubicBezTo>
                    <a:pt x="671275" y="467630"/>
                    <a:pt x="692896" y="391049"/>
                    <a:pt x="684800" y="310277"/>
                  </a:cubicBezTo>
                  <a:cubicBezTo>
                    <a:pt x="683847" y="303610"/>
                    <a:pt x="682895" y="296942"/>
                    <a:pt x="681943" y="29027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7">
              <a:extLst>
                <a:ext uri="{FF2B5EF4-FFF2-40B4-BE49-F238E27FC236}">
                  <a16:creationId xmlns:a16="http://schemas.microsoft.com/office/drawing/2014/main" id="{06BB185D-D51C-172F-0D9D-1EEE858D366F}"/>
                </a:ext>
              </a:extLst>
            </p:cNvPr>
            <p:cNvGrpSpPr/>
            <p:nvPr/>
          </p:nvGrpSpPr>
          <p:grpSpPr>
            <a:xfrm>
              <a:off x="1953789" y="3481689"/>
              <a:ext cx="727805" cy="727805"/>
              <a:chOff x="2605052" y="4642252"/>
              <a:chExt cx="970407" cy="970407"/>
            </a:xfrm>
          </p:grpSpPr>
          <p:grpSp>
            <p:nvGrpSpPr>
              <p:cNvPr id="348" name="Google Shape;348;p27">
                <a:extLst>
                  <a:ext uri="{FF2B5EF4-FFF2-40B4-BE49-F238E27FC236}">
                    <a16:creationId xmlns:a16="http://schemas.microsoft.com/office/drawing/2014/main" id="{11014618-E683-D63E-351C-A5B11D18CF98}"/>
                  </a:ext>
                </a:extLst>
              </p:cNvPr>
              <p:cNvGrpSpPr/>
              <p:nvPr/>
            </p:nvGrpSpPr>
            <p:grpSpPr>
              <a:xfrm>
                <a:off x="2605052" y="4642252"/>
                <a:ext cx="970407" cy="970407"/>
                <a:chOff x="2605052" y="4642252"/>
                <a:chExt cx="970407" cy="970407"/>
              </a:xfrm>
            </p:grpSpPr>
            <p:sp>
              <p:nvSpPr>
                <p:cNvPr id="349" name="Google Shape;349;p27">
                  <a:extLst>
                    <a:ext uri="{FF2B5EF4-FFF2-40B4-BE49-F238E27FC236}">
                      <a16:creationId xmlns:a16="http://schemas.microsoft.com/office/drawing/2014/main" id="{1F81F71E-6536-FC05-DFF2-9C478FFA965E}"/>
                    </a:ext>
                  </a:extLst>
                </p:cNvPr>
                <p:cNvSpPr/>
                <p:nvPr/>
              </p:nvSpPr>
              <p:spPr>
                <a:xfrm rot="-2700000">
                  <a:off x="2747165" y="4784365"/>
                  <a:ext cx="686181" cy="686181"/>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0" name="Google Shape;350;p27">
                  <a:extLst>
                    <a:ext uri="{FF2B5EF4-FFF2-40B4-BE49-F238E27FC236}">
                      <a16:creationId xmlns:a16="http://schemas.microsoft.com/office/drawing/2014/main" id="{188B81D6-1B1D-5DF9-6750-E3510212F2FA}"/>
                    </a:ext>
                  </a:extLst>
                </p:cNvPr>
                <p:cNvGrpSpPr/>
                <p:nvPr/>
              </p:nvGrpSpPr>
              <p:grpSpPr>
                <a:xfrm>
                  <a:off x="2955607" y="5003482"/>
                  <a:ext cx="268604" cy="94298"/>
                  <a:chOff x="2955607" y="5003482"/>
                  <a:chExt cx="268604" cy="94298"/>
                </a:xfrm>
              </p:grpSpPr>
              <p:sp>
                <p:nvSpPr>
                  <p:cNvPr id="351" name="Google Shape;351;p27">
                    <a:extLst>
                      <a:ext uri="{FF2B5EF4-FFF2-40B4-BE49-F238E27FC236}">
                        <a16:creationId xmlns:a16="http://schemas.microsoft.com/office/drawing/2014/main" id="{1522114C-0883-C261-FD9D-55C2265A3968}"/>
                      </a:ext>
                    </a:extLst>
                  </p:cNvPr>
                  <p:cNvSpPr/>
                  <p:nvPr/>
                </p:nvSpPr>
                <p:spPr>
                  <a:xfrm>
                    <a:off x="2955607" y="5006340"/>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8"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2" name="Google Shape;352;p27">
                    <a:extLst>
                      <a:ext uri="{FF2B5EF4-FFF2-40B4-BE49-F238E27FC236}">
                        <a16:creationId xmlns:a16="http://schemas.microsoft.com/office/drawing/2014/main" id="{C9C5D6CD-2751-B853-631C-9076CEA24A64}"/>
                      </a:ext>
                    </a:extLst>
                  </p:cNvPr>
                  <p:cNvSpPr/>
                  <p:nvPr/>
                </p:nvSpPr>
                <p:spPr>
                  <a:xfrm>
                    <a:off x="3175634" y="5003482"/>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8100"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3" name="Google Shape;353;p27">
                  <a:extLst>
                    <a:ext uri="{FF2B5EF4-FFF2-40B4-BE49-F238E27FC236}">
                      <a16:creationId xmlns:a16="http://schemas.microsoft.com/office/drawing/2014/main" id="{2CEF228D-3CDD-290A-E508-8557F5E0E43D}"/>
                    </a:ext>
                  </a:extLst>
                </p:cNvPr>
                <p:cNvSpPr/>
                <p:nvPr/>
              </p:nvSpPr>
              <p:spPr>
                <a:xfrm>
                  <a:off x="3161285" y="4851082"/>
                  <a:ext cx="148652" cy="130980"/>
                </a:xfrm>
                <a:custGeom>
                  <a:avLst/>
                  <a:gdLst/>
                  <a:ahLst/>
                  <a:cxnLst/>
                  <a:rect l="l" t="t" r="r" b="b"/>
                  <a:pathLst>
                    <a:path w="148652" h="130980" extrusionOk="0">
                      <a:moveTo>
                        <a:pt x="57212" y="81915"/>
                      </a:moveTo>
                      <a:cubicBezTo>
                        <a:pt x="85787" y="101918"/>
                        <a:pt x="121982" y="101918"/>
                        <a:pt x="148652" y="93345"/>
                      </a:cubicBezTo>
                      <a:cubicBezTo>
                        <a:pt x="120077" y="131445"/>
                        <a:pt x="68642" y="142875"/>
                        <a:pt x="32447" y="117158"/>
                      </a:cubicBezTo>
                      <a:cubicBezTo>
                        <a:pt x="-3748" y="91440"/>
                        <a:pt x="-10415" y="40005"/>
                        <a:pt x="16255" y="0"/>
                      </a:cubicBezTo>
                      <a:cubicBezTo>
                        <a:pt x="16255" y="26670"/>
                        <a:pt x="28637" y="61913"/>
                        <a:pt x="57212" y="819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7">
                  <a:extLst>
                    <a:ext uri="{FF2B5EF4-FFF2-40B4-BE49-F238E27FC236}">
                      <a16:creationId xmlns:a16="http://schemas.microsoft.com/office/drawing/2014/main" id="{C58D5C39-9FFE-5A24-FF28-D7818B7B65DE}"/>
                    </a:ext>
                  </a:extLst>
                </p:cNvPr>
                <p:cNvSpPr/>
                <p:nvPr/>
              </p:nvSpPr>
              <p:spPr>
                <a:xfrm>
                  <a:off x="2872740" y="4848225"/>
                  <a:ext cx="147360" cy="133308"/>
                </a:xfrm>
                <a:custGeom>
                  <a:avLst/>
                  <a:gdLst/>
                  <a:ahLst/>
                  <a:cxnLst/>
                  <a:rect l="l" t="t" r="r" b="b"/>
                  <a:pathLst>
                    <a:path w="147360" h="133308" extrusionOk="0">
                      <a:moveTo>
                        <a:pt x="90488" y="83820"/>
                      </a:moveTo>
                      <a:cubicBezTo>
                        <a:pt x="62865" y="104775"/>
                        <a:pt x="25717" y="105728"/>
                        <a:pt x="0" y="98107"/>
                      </a:cubicBezTo>
                      <a:cubicBezTo>
                        <a:pt x="30480" y="135255"/>
                        <a:pt x="81915" y="144780"/>
                        <a:pt x="117157" y="118110"/>
                      </a:cubicBezTo>
                      <a:cubicBezTo>
                        <a:pt x="152400" y="91440"/>
                        <a:pt x="157163" y="39053"/>
                        <a:pt x="129540" y="0"/>
                      </a:cubicBezTo>
                      <a:cubicBezTo>
                        <a:pt x="128588" y="27622"/>
                        <a:pt x="117157" y="62865"/>
                        <a:pt x="90488" y="8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27">
                  <a:extLst>
                    <a:ext uri="{FF2B5EF4-FFF2-40B4-BE49-F238E27FC236}">
                      <a16:creationId xmlns:a16="http://schemas.microsoft.com/office/drawing/2014/main" id="{4B60F757-17A0-4190-8151-4BBE230F11ED}"/>
                    </a:ext>
                  </a:extLst>
                </p:cNvPr>
                <p:cNvSpPr/>
                <p:nvPr/>
              </p:nvSpPr>
              <p:spPr>
                <a:xfrm>
                  <a:off x="2747234" y="5074919"/>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27">
                  <a:extLst>
                    <a:ext uri="{FF2B5EF4-FFF2-40B4-BE49-F238E27FC236}">
                      <a16:creationId xmlns:a16="http://schemas.microsoft.com/office/drawing/2014/main" id="{8EDC5E62-140C-7DE5-42FA-03EA633D5AAD}"/>
                    </a:ext>
                  </a:extLst>
                </p:cNvPr>
                <p:cNvSpPr/>
                <p:nvPr/>
              </p:nvSpPr>
              <p:spPr>
                <a:xfrm>
                  <a:off x="3306366" y="5074919"/>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7" name="Google Shape;357;p27">
                <a:extLst>
                  <a:ext uri="{FF2B5EF4-FFF2-40B4-BE49-F238E27FC236}">
                    <a16:creationId xmlns:a16="http://schemas.microsoft.com/office/drawing/2014/main" id="{5B38718B-455A-5E75-1702-06CA7980565C}"/>
                  </a:ext>
                </a:extLst>
              </p:cNvPr>
              <p:cNvSpPr/>
              <p:nvPr/>
            </p:nvSpPr>
            <p:spPr>
              <a:xfrm>
                <a:off x="3249930" y="4996815"/>
                <a:ext cx="99097" cy="182908"/>
              </a:xfrm>
              <a:custGeom>
                <a:avLst/>
                <a:gdLst/>
                <a:ahLst/>
                <a:cxnLst/>
                <a:rect l="l" t="t" r="r" b="b"/>
                <a:pathLst>
                  <a:path w="99097" h="182908" extrusionOk="0">
                    <a:moveTo>
                      <a:pt x="52388" y="0"/>
                    </a:moveTo>
                    <a:cubicBezTo>
                      <a:pt x="82867" y="37147"/>
                      <a:pt x="100013" y="99060"/>
                      <a:pt x="99060" y="129540"/>
                    </a:cubicBezTo>
                    <a:cubicBezTo>
                      <a:pt x="98107" y="160972"/>
                      <a:pt x="80010" y="183832"/>
                      <a:pt x="48577" y="182880"/>
                    </a:cubicBezTo>
                    <a:cubicBezTo>
                      <a:pt x="17145" y="181928"/>
                      <a:pt x="0" y="158115"/>
                      <a:pt x="0" y="127635"/>
                    </a:cubicBezTo>
                    <a:cubicBezTo>
                      <a:pt x="952" y="96203"/>
                      <a:pt x="20955" y="36195"/>
                      <a:pt x="5238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7">
                <a:extLst>
                  <a:ext uri="{FF2B5EF4-FFF2-40B4-BE49-F238E27FC236}">
                    <a16:creationId xmlns:a16="http://schemas.microsoft.com/office/drawing/2014/main" id="{300A158D-6D7F-A57C-4CDD-141DA9D38815}"/>
                  </a:ext>
                </a:extLst>
              </p:cNvPr>
              <p:cNvSpPr/>
              <p:nvPr/>
            </p:nvSpPr>
            <p:spPr>
              <a:xfrm>
                <a:off x="3004540" y="5127282"/>
                <a:ext cx="189788" cy="81583"/>
              </a:xfrm>
              <a:custGeom>
                <a:avLst/>
                <a:gdLst/>
                <a:ahLst/>
                <a:cxnLst/>
                <a:rect l="l" t="t" r="r" b="b"/>
                <a:pathLst>
                  <a:path w="189788" h="81583" extrusionOk="0">
                    <a:moveTo>
                      <a:pt x="95847" y="25"/>
                    </a:moveTo>
                    <a:cubicBezTo>
                      <a:pt x="139662" y="977"/>
                      <a:pt x="175857" y="28600"/>
                      <a:pt x="189192" y="69557"/>
                    </a:cubicBezTo>
                    <a:cubicBezTo>
                      <a:pt x="191097" y="74320"/>
                      <a:pt x="188239" y="79082"/>
                      <a:pt x="183477" y="80987"/>
                    </a:cubicBezTo>
                    <a:cubicBezTo>
                      <a:pt x="178714" y="82892"/>
                      <a:pt x="173952" y="80035"/>
                      <a:pt x="172047" y="75272"/>
                    </a:cubicBezTo>
                    <a:cubicBezTo>
                      <a:pt x="161569" y="40982"/>
                      <a:pt x="132042" y="19075"/>
                      <a:pt x="95847" y="18122"/>
                    </a:cubicBezTo>
                    <a:cubicBezTo>
                      <a:pt x="60604" y="17170"/>
                      <a:pt x="29172" y="39077"/>
                      <a:pt x="17742" y="72415"/>
                    </a:cubicBezTo>
                    <a:cubicBezTo>
                      <a:pt x="15837" y="77177"/>
                      <a:pt x="11074" y="80035"/>
                      <a:pt x="6312" y="78130"/>
                    </a:cubicBezTo>
                    <a:cubicBezTo>
                      <a:pt x="1549" y="76225"/>
                      <a:pt x="-1308" y="71462"/>
                      <a:pt x="597" y="66700"/>
                    </a:cubicBezTo>
                    <a:cubicBezTo>
                      <a:pt x="14884" y="25742"/>
                      <a:pt x="52032" y="-928"/>
                      <a:pt x="95847" y="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9" name="Google Shape;359;p27">
            <a:extLst>
              <a:ext uri="{FF2B5EF4-FFF2-40B4-BE49-F238E27FC236}">
                <a16:creationId xmlns:a16="http://schemas.microsoft.com/office/drawing/2014/main" id="{D02B4387-3641-85EA-08A8-9BA30FF0BEF8}"/>
              </a:ext>
            </a:extLst>
          </p:cNvPr>
          <p:cNvGrpSpPr/>
          <p:nvPr/>
        </p:nvGrpSpPr>
        <p:grpSpPr>
          <a:xfrm>
            <a:off x="4064819" y="360754"/>
            <a:ext cx="979600" cy="977265"/>
            <a:chOff x="217169" y="3561159"/>
            <a:chExt cx="515606" cy="514350"/>
          </a:xfrm>
        </p:grpSpPr>
        <p:sp>
          <p:nvSpPr>
            <p:cNvPr id="360" name="Google Shape;360;p27">
              <a:extLst>
                <a:ext uri="{FF2B5EF4-FFF2-40B4-BE49-F238E27FC236}">
                  <a16:creationId xmlns:a16="http://schemas.microsoft.com/office/drawing/2014/main" id="{DEC42176-B0C3-D818-BF62-6F78E60D9EFC}"/>
                </a:ext>
              </a:extLst>
            </p:cNvPr>
            <p:cNvSpPr/>
            <p:nvPr/>
          </p:nvSpPr>
          <p:spPr>
            <a:xfrm>
              <a:off x="218425" y="3561159"/>
              <a:ext cx="514350" cy="514350"/>
            </a:xfrm>
            <a:custGeom>
              <a:avLst/>
              <a:gdLst/>
              <a:ahLst/>
              <a:cxnLst/>
              <a:rect l="l" t="t" r="r" b="b"/>
              <a:pathLst>
                <a:path w="685800" h="685800" extrusionOk="0">
                  <a:moveTo>
                    <a:pt x="342900" y="0"/>
                  </a:moveTo>
                  <a:cubicBezTo>
                    <a:pt x="153353" y="0"/>
                    <a:pt x="0" y="153353"/>
                    <a:pt x="0" y="342900"/>
                  </a:cubicBezTo>
                  <a:cubicBezTo>
                    <a:pt x="0" y="532447"/>
                    <a:pt x="153353" y="685800"/>
                    <a:pt x="342900" y="685800"/>
                  </a:cubicBezTo>
                  <a:cubicBezTo>
                    <a:pt x="532448" y="684848"/>
                    <a:pt x="685800" y="531495"/>
                    <a:pt x="685800" y="342900"/>
                  </a:cubicBezTo>
                  <a:cubicBezTo>
                    <a:pt x="685800" y="154305"/>
                    <a:pt x="532448" y="0"/>
                    <a:pt x="342900" y="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1" name="Google Shape;361;p27">
              <a:extLst>
                <a:ext uri="{FF2B5EF4-FFF2-40B4-BE49-F238E27FC236}">
                  <a16:creationId xmlns:a16="http://schemas.microsoft.com/office/drawing/2014/main" id="{D3AD02D1-3000-129C-696D-3083AB70936B}"/>
                </a:ext>
              </a:extLst>
            </p:cNvPr>
            <p:cNvGrpSpPr/>
            <p:nvPr/>
          </p:nvGrpSpPr>
          <p:grpSpPr>
            <a:xfrm>
              <a:off x="217169" y="3561159"/>
              <a:ext cx="514350" cy="514350"/>
              <a:chOff x="289559" y="4748212"/>
              <a:chExt cx="685800" cy="685800"/>
            </a:xfrm>
          </p:grpSpPr>
          <p:sp>
            <p:nvSpPr>
              <p:cNvPr id="362" name="Google Shape;362;p27">
                <a:extLst>
                  <a:ext uri="{FF2B5EF4-FFF2-40B4-BE49-F238E27FC236}">
                    <a16:creationId xmlns:a16="http://schemas.microsoft.com/office/drawing/2014/main" id="{9F8596F0-AF6C-6753-0CAB-1032A925C234}"/>
                  </a:ext>
                </a:extLst>
              </p:cNvPr>
              <p:cNvSpPr/>
              <p:nvPr/>
            </p:nvSpPr>
            <p:spPr>
              <a:xfrm>
                <a:off x="289559" y="4748212"/>
                <a:ext cx="685800" cy="685800"/>
              </a:xfrm>
              <a:custGeom>
                <a:avLst/>
                <a:gdLst/>
                <a:ahLst/>
                <a:cxnLst/>
                <a:rect l="l" t="t" r="r" b="b"/>
                <a:pathLst>
                  <a:path w="685800" h="685800" extrusionOk="0">
                    <a:moveTo>
                      <a:pt x="685800" y="342900"/>
                    </a:moveTo>
                    <a:cubicBezTo>
                      <a:pt x="685800" y="153353"/>
                      <a:pt x="532448" y="0"/>
                      <a:pt x="342900" y="0"/>
                    </a:cubicBezTo>
                    <a:cubicBezTo>
                      <a:pt x="153353" y="0"/>
                      <a:pt x="0" y="153353"/>
                      <a:pt x="0" y="342900"/>
                    </a:cubicBezTo>
                    <a:cubicBezTo>
                      <a:pt x="0" y="532447"/>
                      <a:pt x="153353" y="685800"/>
                      <a:pt x="342900" y="685800"/>
                    </a:cubicBezTo>
                    <a:cubicBezTo>
                      <a:pt x="532448" y="684848"/>
                      <a:pt x="685800" y="531495"/>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7">
                <a:extLst>
                  <a:ext uri="{FF2B5EF4-FFF2-40B4-BE49-F238E27FC236}">
                    <a16:creationId xmlns:a16="http://schemas.microsoft.com/office/drawing/2014/main" id="{3CE2F00B-EA4E-45F7-5662-44C95A5EDF6D}"/>
                  </a:ext>
                </a:extLst>
              </p:cNvPr>
              <p:cNvSpPr/>
              <p:nvPr/>
            </p:nvSpPr>
            <p:spPr>
              <a:xfrm>
                <a:off x="706743" y="4880609"/>
                <a:ext cx="160983" cy="100171"/>
              </a:xfrm>
              <a:custGeom>
                <a:avLst/>
                <a:gdLst/>
                <a:ahLst/>
                <a:cxnLst/>
                <a:rect l="l" t="t" r="r" b="b"/>
                <a:pathLst>
                  <a:path w="160983" h="100171" extrusionOk="0">
                    <a:moveTo>
                      <a:pt x="73354" y="56197"/>
                    </a:moveTo>
                    <a:cubicBezTo>
                      <a:pt x="39064" y="50483"/>
                      <a:pt x="13346" y="23813"/>
                      <a:pt x="964" y="0"/>
                    </a:cubicBezTo>
                    <a:cubicBezTo>
                      <a:pt x="-5704" y="47625"/>
                      <a:pt x="22871" y="91440"/>
                      <a:pt x="66686" y="99060"/>
                    </a:cubicBezTo>
                    <a:cubicBezTo>
                      <a:pt x="109549" y="106680"/>
                      <a:pt x="151459" y="74295"/>
                      <a:pt x="160984" y="27622"/>
                    </a:cubicBezTo>
                    <a:cubicBezTo>
                      <a:pt x="140981" y="45720"/>
                      <a:pt x="107644" y="61913"/>
                      <a:pt x="73354" y="5619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7">
                <a:extLst>
                  <a:ext uri="{FF2B5EF4-FFF2-40B4-BE49-F238E27FC236}">
                    <a16:creationId xmlns:a16="http://schemas.microsoft.com/office/drawing/2014/main" id="{AA28AC00-3DE3-D832-610F-23198E3C0523}"/>
                  </a:ext>
                </a:extLst>
              </p:cNvPr>
              <p:cNvSpPr/>
              <p:nvPr/>
            </p:nvSpPr>
            <p:spPr>
              <a:xfrm>
                <a:off x="400050" y="4881562"/>
                <a:ext cx="159377" cy="101422"/>
              </a:xfrm>
              <a:custGeom>
                <a:avLst/>
                <a:gdLst/>
                <a:ahLst/>
                <a:cxnLst/>
                <a:rect l="l" t="t" r="r" b="b"/>
                <a:pathLst>
                  <a:path w="159377" h="101422" extrusionOk="0">
                    <a:moveTo>
                      <a:pt x="86678" y="58103"/>
                    </a:moveTo>
                    <a:cubicBezTo>
                      <a:pt x="120968" y="51435"/>
                      <a:pt x="145733" y="24765"/>
                      <a:pt x="158115" y="0"/>
                    </a:cubicBezTo>
                    <a:cubicBezTo>
                      <a:pt x="165735" y="47625"/>
                      <a:pt x="138113" y="91440"/>
                      <a:pt x="95250" y="100013"/>
                    </a:cubicBezTo>
                    <a:cubicBezTo>
                      <a:pt x="52388" y="108585"/>
                      <a:pt x="9525" y="77153"/>
                      <a:pt x="0" y="30480"/>
                    </a:cubicBezTo>
                    <a:cubicBezTo>
                      <a:pt x="19050" y="48578"/>
                      <a:pt x="52388" y="63818"/>
                      <a:pt x="86678" y="58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7">
                <a:extLst>
                  <a:ext uri="{FF2B5EF4-FFF2-40B4-BE49-F238E27FC236}">
                    <a16:creationId xmlns:a16="http://schemas.microsoft.com/office/drawing/2014/main" id="{6A65107D-8516-E585-5C64-57A5EB763396}"/>
                  </a:ext>
                </a:extLst>
              </p:cNvPr>
              <p:cNvSpPr/>
              <p:nvPr/>
            </p:nvSpPr>
            <p:spPr>
              <a:xfrm>
                <a:off x="336362"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9400" y="176083"/>
                      <a:pt x="102740"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7">
                <a:extLst>
                  <a:ext uri="{FF2B5EF4-FFF2-40B4-BE49-F238E27FC236}">
                    <a16:creationId xmlns:a16="http://schemas.microsoft.com/office/drawing/2014/main" id="{2759D97D-E5A9-F7BD-87AC-C37812FB0487}"/>
                  </a:ext>
                </a:extLst>
              </p:cNvPr>
              <p:cNvSpPr/>
              <p:nvPr/>
            </p:nvSpPr>
            <p:spPr>
              <a:xfrm>
                <a:off x="762950"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8448" y="176083"/>
                      <a:pt x="101788"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7" name="Google Shape;367;p27">
                <a:extLst>
                  <a:ext uri="{FF2B5EF4-FFF2-40B4-BE49-F238E27FC236}">
                    <a16:creationId xmlns:a16="http://schemas.microsoft.com/office/drawing/2014/main" id="{414D1C50-8597-D2F4-9944-0467E28E7711}"/>
                  </a:ext>
                </a:extLst>
              </p:cNvPr>
              <p:cNvGrpSpPr/>
              <p:nvPr/>
            </p:nvGrpSpPr>
            <p:grpSpPr>
              <a:xfrm>
                <a:off x="503872" y="4994909"/>
                <a:ext cx="259079" cy="149542"/>
                <a:chOff x="503872" y="4994909"/>
                <a:chExt cx="259079" cy="149542"/>
              </a:xfrm>
            </p:grpSpPr>
            <p:sp>
              <p:nvSpPr>
                <p:cNvPr id="368" name="Google Shape;368;p27">
                  <a:extLst>
                    <a:ext uri="{FF2B5EF4-FFF2-40B4-BE49-F238E27FC236}">
                      <a16:creationId xmlns:a16="http://schemas.microsoft.com/office/drawing/2014/main" id="{B342CC07-D0A5-6B4E-5524-C5102381CAEB}"/>
                    </a:ext>
                  </a:extLst>
                </p:cNvPr>
                <p:cNvSpPr/>
                <p:nvPr/>
              </p:nvSpPr>
              <p:spPr>
                <a:xfrm>
                  <a:off x="503872" y="4994909"/>
                  <a:ext cx="259079" cy="149542"/>
                </a:xfrm>
                <a:custGeom>
                  <a:avLst/>
                  <a:gdLst/>
                  <a:ahLst/>
                  <a:cxnLst/>
                  <a:rect l="l" t="t" r="r" b="b"/>
                  <a:pathLst>
                    <a:path w="259079" h="149542" extrusionOk="0">
                      <a:moveTo>
                        <a:pt x="257175" y="149543"/>
                      </a:moveTo>
                      <a:cubicBezTo>
                        <a:pt x="258128" y="142875"/>
                        <a:pt x="259080" y="136208"/>
                        <a:pt x="259080" y="129540"/>
                      </a:cubicBezTo>
                      <a:cubicBezTo>
                        <a:pt x="259080" y="58103"/>
                        <a:pt x="200978" y="0"/>
                        <a:pt x="129540" y="0"/>
                      </a:cubicBezTo>
                      <a:cubicBezTo>
                        <a:pt x="58103" y="0"/>
                        <a:pt x="0" y="58103"/>
                        <a:pt x="0" y="129540"/>
                      </a:cubicBezTo>
                      <a:cubicBezTo>
                        <a:pt x="0" y="136208"/>
                        <a:pt x="953" y="142875"/>
                        <a:pt x="1905" y="149543"/>
                      </a:cubicBezTo>
                      <a:lnTo>
                        <a:pt x="257175" y="14954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7">
                  <a:extLst>
                    <a:ext uri="{FF2B5EF4-FFF2-40B4-BE49-F238E27FC236}">
                      <a16:creationId xmlns:a16="http://schemas.microsoft.com/office/drawing/2014/main" id="{7755FB90-C7C1-E253-ACAE-BE2541E49505}"/>
                    </a:ext>
                  </a:extLst>
                </p:cNvPr>
                <p:cNvSpPr/>
                <p:nvPr/>
              </p:nvSpPr>
              <p:spPr>
                <a:xfrm>
                  <a:off x="505777" y="5070135"/>
                  <a:ext cx="255270" cy="74316"/>
                </a:xfrm>
                <a:custGeom>
                  <a:avLst/>
                  <a:gdLst/>
                  <a:ahLst/>
                  <a:cxnLst/>
                  <a:rect l="l" t="t" r="r" b="b"/>
                  <a:pathLst>
                    <a:path w="255270" h="74316" extrusionOk="0">
                      <a:moveTo>
                        <a:pt x="255270" y="74317"/>
                      </a:moveTo>
                      <a:lnTo>
                        <a:pt x="255270" y="74317"/>
                      </a:lnTo>
                      <a:cubicBezTo>
                        <a:pt x="238125" y="31454"/>
                        <a:pt x="188595" y="974"/>
                        <a:pt x="129540" y="22"/>
                      </a:cubicBezTo>
                      <a:cubicBezTo>
                        <a:pt x="69533" y="-931"/>
                        <a:pt x="18097" y="29549"/>
                        <a:pt x="0" y="72412"/>
                      </a:cubicBezTo>
                      <a:lnTo>
                        <a:pt x="0" y="74317"/>
                      </a:lnTo>
                      <a:lnTo>
                        <a:pt x="255270" y="74317"/>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7">
                  <a:extLst>
                    <a:ext uri="{FF2B5EF4-FFF2-40B4-BE49-F238E27FC236}">
                      <a16:creationId xmlns:a16="http://schemas.microsoft.com/office/drawing/2014/main" id="{47BFFBAF-3087-6FF7-1FDD-F1139F6321CD}"/>
                    </a:ext>
                  </a:extLst>
                </p:cNvPr>
                <p:cNvSpPr/>
                <p:nvPr/>
              </p:nvSpPr>
              <p:spPr>
                <a:xfrm>
                  <a:off x="551497" y="4995862"/>
                  <a:ext cx="162877" cy="52387"/>
                </a:xfrm>
                <a:custGeom>
                  <a:avLst/>
                  <a:gdLst/>
                  <a:ahLst/>
                  <a:cxnLst/>
                  <a:rect l="l" t="t" r="r" b="b"/>
                  <a:pathLst>
                    <a:path w="162877" h="52387" extrusionOk="0">
                      <a:moveTo>
                        <a:pt x="162877" y="28575"/>
                      </a:moveTo>
                      <a:cubicBezTo>
                        <a:pt x="140970" y="10478"/>
                        <a:pt x="112395" y="0"/>
                        <a:pt x="80963" y="0"/>
                      </a:cubicBezTo>
                      <a:cubicBezTo>
                        <a:pt x="49530" y="0"/>
                        <a:pt x="21907" y="10478"/>
                        <a:pt x="0" y="28575"/>
                      </a:cubicBezTo>
                      <a:cubicBezTo>
                        <a:pt x="21907" y="42863"/>
                        <a:pt x="48577" y="52388"/>
                        <a:pt x="79057" y="52388"/>
                      </a:cubicBezTo>
                      <a:cubicBezTo>
                        <a:pt x="111442" y="52388"/>
                        <a:pt x="140017" y="43815"/>
                        <a:pt x="162877" y="2857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371" name="Google Shape;371;p27">
            <a:extLst>
              <a:ext uri="{FF2B5EF4-FFF2-40B4-BE49-F238E27FC236}">
                <a16:creationId xmlns:a16="http://schemas.microsoft.com/office/drawing/2014/main" id="{3831041F-3795-3096-7CD3-E944E4F4F3C2}"/>
              </a:ext>
            </a:extLst>
          </p:cNvPr>
          <p:cNvSpPr/>
          <p:nvPr/>
        </p:nvSpPr>
        <p:spPr>
          <a:xfrm>
            <a:off x="7038196" y="2748030"/>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a:extLst>
              <a:ext uri="{FF2B5EF4-FFF2-40B4-BE49-F238E27FC236}">
                <a16:creationId xmlns:a16="http://schemas.microsoft.com/office/drawing/2014/main" id="{1F735B41-785F-FEC6-C16A-66B48B97D876}"/>
              </a:ext>
            </a:extLst>
          </p:cNvPr>
          <p:cNvSpPr/>
          <p:nvPr/>
        </p:nvSpPr>
        <p:spPr>
          <a:xfrm>
            <a:off x="7580444" y="21506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a:extLst>
              <a:ext uri="{FF2B5EF4-FFF2-40B4-BE49-F238E27FC236}">
                <a16:creationId xmlns:a16="http://schemas.microsoft.com/office/drawing/2014/main" id="{7735FAC3-9E30-B560-B82E-3F8F78C34BCA}"/>
              </a:ext>
            </a:extLst>
          </p:cNvPr>
          <p:cNvSpPr/>
          <p:nvPr/>
        </p:nvSpPr>
        <p:spPr>
          <a:xfrm>
            <a:off x="6158695" y="967107"/>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a:extLst>
              <a:ext uri="{FF2B5EF4-FFF2-40B4-BE49-F238E27FC236}">
                <a16:creationId xmlns:a16="http://schemas.microsoft.com/office/drawing/2014/main" id="{186836D8-7C01-227A-A4FD-2FDF7ABA9D1E}"/>
              </a:ext>
            </a:extLst>
          </p:cNvPr>
          <p:cNvSpPr/>
          <p:nvPr/>
        </p:nvSpPr>
        <p:spPr>
          <a:xfrm>
            <a:off x="5123557" y="14561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a:extLst>
              <a:ext uri="{FF2B5EF4-FFF2-40B4-BE49-F238E27FC236}">
                <a16:creationId xmlns:a16="http://schemas.microsoft.com/office/drawing/2014/main" id="{E541269C-EA12-01BF-1452-31BE0EC1A7DE}"/>
              </a:ext>
            </a:extLst>
          </p:cNvPr>
          <p:cNvSpPr/>
          <p:nvPr/>
        </p:nvSpPr>
        <p:spPr>
          <a:xfrm>
            <a:off x="3401032" y="493182"/>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a:extLst>
              <a:ext uri="{FF2B5EF4-FFF2-40B4-BE49-F238E27FC236}">
                <a16:creationId xmlns:a16="http://schemas.microsoft.com/office/drawing/2014/main" id="{DAE3B3C8-4F93-30CC-D988-39FCE6EF1D17}"/>
              </a:ext>
            </a:extLst>
          </p:cNvPr>
          <p:cNvSpPr/>
          <p:nvPr/>
        </p:nvSpPr>
        <p:spPr>
          <a:xfrm>
            <a:off x="3278844" y="1870520"/>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a:extLst>
              <a:ext uri="{FF2B5EF4-FFF2-40B4-BE49-F238E27FC236}">
                <a16:creationId xmlns:a16="http://schemas.microsoft.com/office/drawing/2014/main" id="{D5A8C66E-D405-5F76-2768-6C73BF3E2105}"/>
              </a:ext>
            </a:extLst>
          </p:cNvPr>
          <p:cNvSpPr/>
          <p:nvPr/>
        </p:nvSpPr>
        <p:spPr>
          <a:xfrm>
            <a:off x="1482685" y="26080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a:extLst>
              <a:ext uri="{FF2B5EF4-FFF2-40B4-BE49-F238E27FC236}">
                <a16:creationId xmlns:a16="http://schemas.microsoft.com/office/drawing/2014/main" id="{84564980-3E18-1ECD-C079-FD068F040222}"/>
              </a:ext>
            </a:extLst>
          </p:cNvPr>
          <p:cNvSpPr/>
          <p:nvPr/>
        </p:nvSpPr>
        <p:spPr>
          <a:xfrm>
            <a:off x="1266667" y="15843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32;p27">
            <a:extLst>
              <a:ext uri="{FF2B5EF4-FFF2-40B4-BE49-F238E27FC236}">
                <a16:creationId xmlns:a16="http://schemas.microsoft.com/office/drawing/2014/main" id="{16D69944-20CC-EE0A-53B2-FA96C0997A82}"/>
              </a:ext>
            </a:extLst>
          </p:cNvPr>
          <p:cNvSpPr txBox="1">
            <a:spLocks/>
          </p:cNvSpPr>
          <p:nvPr/>
        </p:nvSpPr>
        <p:spPr>
          <a:xfrm>
            <a:off x="0" y="3696972"/>
            <a:ext cx="9143999" cy="6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alsamiq Sans"/>
              <a:buNone/>
              <a:defRPr sz="4000" b="1" i="0" u="none" strike="noStrike" cap="none">
                <a:solidFill>
                  <a:schemeClr val="dk1"/>
                </a:solidFill>
                <a:latin typeface="Balsamiq Sans"/>
                <a:ea typeface="Balsamiq Sans"/>
                <a:cs typeface="Balsamiq Sans"/>
                <a:sym typeface="Balsamiq Sans"/>
              </a:defRPr>
            </a:lvl1pPr>
            <a:lvl2pPr marR="0" lvl="1"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2pPr>
            <a:lvl3pPr marR="0" lvl="2"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3pPr>
            <a:lvl4pPr marR="0" lvl="3"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4pPr>
            <a:lvl5pPr marR="0" lvl="4"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5pPr>
            <a:lvl6pPr marR="0" lvl="5"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6pPr>
            <a:lvl7pPr marR="0" lvl="6"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7pPr>
            <a:lvl8pPr marR="0" lvl="7"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8pPr>
            <a:lvl9pPr marR="0" lvl="8"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9pPr>
          </a:lstStyle>
          <a:p>
            <a:r>
              <a:rPr lang="en" dirty="0">
                <a:solidFill>
                  <a:schemeClr val="tx1"/>
                </a:solidFill>
              </a:rPr>
              <a:t>Results and </a:t>
            </a:r>
            <a:r>
              <a:rPr lang="en" dirty="0">
                <a:solidFill>
                  <a:schemeClr val="dk2"/>
                </a:solidFill>
              </a:rPr>
              <a:t>Conclusion</a:t>
            </a:r>
            <a:endParaRPr lang="en-US" dirty="0">
              <a:solidFill>
                <a:schemeClr val="bg2"/>
              </a:solidFill>
            </a:endParaRPr>
          </a:p>
        </p:txBody>
      </p:sp>
    </p:spTree>
    <p:extLst>
      <p:ext uri="{BB962C8B-B14F-4D97-AF65-F5344CB8AC3E}">
        <p14:creationId xmlns:p14="http://schemas.microsoft.com/office/powerpoint/2010/main" val="1484507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4" name="Google Shape;604;p33"/>
          <p:cNvSpPr txBox="1">
            <a:spLocks noGrp="1"/>
          </p:cNvSpPr>
          <p:nvPr>
            <p:ph type="title"/>
          </p:nvPr>
        </p:nvSpPr>
        <p:spPr>
          <a:xfrm>
            <a:off x="720000" y="445025"/>
            <a:ext cx="7704000" cy="5765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solidFill>
                <a:schemeClr val="dk2"/>
              </a:solidFill>
            </a:endParaRPr>
          </a:p>
        </p:txBody>
      </p:sp>
      <p:grpSp>
        <p:nvGrpSpPr>
          <p:cNvPr id="605" name="Google Shape;605;p33"/>
          <p:cNvGrpSpPr/>
          <p:nvPr/>
        </p:nvGrpSpPr>
        <p:grpSpPr>
          <a:xfrm rot="549518">
            <a:off x="713218" y="1161918"/>
            <a:ext cx="862055" cy="859957"/>
            <a:chOff x="1090779" y="1857196"/>
            <a:chExt cx="515641" cy="514386"/>
          </a:xfrm>
        </p:grpSpPr>
        <p:sp>
          <p:nvSpPr>
            <p:cNvPr id="606" name="Google Shape;606;p33"/>
            <p:cNvSpPr/>
            <p:nvPr/>
          </p:nvSpPr>
          <p:spPr>
            <a:xfrm>
              <a:off x="1092052" y="1857196"/>
              <a:ext cx="514368" cy="514349"/>
            </a:xfrm>
            <a:custGeom>
              <a:avLst/>
              <a:gdLst/>
              <a:ahLst/>
              <a:cxnLst/>
              <a:rect l="l" t="t" r="r" b="b"/>
              <a:pathLst>
                <a:path w="685824" h="685799" extrusionOk="0">
                  <a:moveTo>
                    <a:pt x="585289" y="100441"/>
                  </a:moveTo>
                  <a:cubicBezTo>
                    <a:pt x="451367" y="-33480"/>
                    <a:pt x="234292" y="-33480"/>
                    <a:pt x="100370" y="100441"/>
                  </a:cubicBezTo>
                  <a:cubicBezTo>
                    <a:pt x="24742" y="176070"/>
                    <a:pt x="-8119" y="278273"/>
                    <a:pt x="1692" y="376952"/>
                  </a:cubicBezTo>
                  <a:cubicBezTo>
                    <a:pt x="1882" y="378762"/>
                    <a:pt x="2168" y="380476"/>
                    <a:pt x="2358" y="382286"/>
                  </a:cubicBezTo>
                  <a:cubicBezTo>
                    <a:pt x="2739" y="385810"/>
                    <a:pt x="3120" y="389239"/>
                    <a:pt x="3597" y="392763"/>
                  </a:cubicBezTo>
                  <a:cubicBezTo>
                    <a:pt x="4168" y="396764"/>
                    <a:pt x="4930" y="400764"/>
                    <a:pt x="5597" y="404765"/>
                  </a:cubicBezTo>
                  <a:cubicBezTo>
                    <a:pt x="5787" y="406098"/>
                    <a:pt x="5978" y="407337"/>
                    <a:pt x="6263" y="408670"/>
                  </a:cubicBezTo>
                  <a:cubicBezTo>
                    <a:pt x="7216" y="413433"/>
                    <a:pt x="8264" y="418100"/>
                    <a:pt x="9312" y="422672"/>
                  </a:cubicBezTo>
                  <a:cubicBezTo>
                    <a:pt x="9502" y="423339"/>
                    <a:pt x="9598" y="424005"/>
                    <a:pt x="9788" y="424672"/>
                  </a:cubicBezTo>
                  <a:cubicBezTo>
                    <a:pt x="10931" y="429244"/>
                    <a:pt x="12169" y="433816"/>
                    <a:pt x="13503" y="438293"/>
                  </a:cubicBezTo>
                  <a:cubicBezTo>
                    <a:pt x="13693" y="439055"/>
                    <a:pt x="13883" y="439817"/>
                    <a:pt x="14169" y="440579"/>
                  </a:cubicBezTo>
                  <a:cubicBezTo>
                    <a:pt x="15217" y="444008"/>
                    <a:pt x="16265" y="447342"/>
                    <a:pt x="17408" y="450675"/>
                  </a:cubicBezTo>
                  <a:cubicBezTo>
                    <a:pt x="21218" y="462105"/>
                    <a:pt x="25599" y="473440"/>
                    <a:pt x="30552" y="484489"/>
                  </a:cubicBezTo>
                  <a:cubicBezTo>
                    <a:pt x="30743" y="484870"/>
                    <a:pt x="30838" y="485251"/>
                    <a:pt x="31029" y="485632"/>
                  </a:cubicBezTo>
                  <a:cubicBezTo>
                    <a:pt x="32743" y="489442"/>
                    <a:pt x="34648" y="493252"/>
                    <a:pt x="36553" y="497062"/>
                  </a:cubicBezTo>
                  <a:cubicBezTo>
                    <a:pt x="37124" y="498110"/>
                    <a:pt x="37601" y="499158"/>
                    <a:pt x="38173" y="500205"/>
                  </a:cubicBezTo>
                  <a:cubicBezTo>
                    <a:pt x="39792" y="503349"/>
                    <a:pt x="41601" y="506492"/>
                    <a:pt x="43316" y="509635"/>
                  </a:cubicBezTo>
                  <a:cubicBezTo>
                    <a:pt x="44268" y="511350"/>
                    <a:pt x="45221" y="513064"/>
                    <a:pt x="46173" y="514683"/>
                  </a:cubicBezTo>
                  <a:cubicBezTo>
                    <a:pt x="47602" y="517160"/>
                    <a:pt x="49126" y="519636"/>
                    <a:pt x="50650" y="522113"/>
                  </a:cubicBezTo>
                  <a:cubicBezTo>
                    <a:pt x="52174" y="524589"/>
                    <a:pt x="53698" y="526970"/>
                    <a:pt x="55222" y="529447"/>
                  </a:cubicBezTo>
                  <a:cubicBezTo>
                    <a:pt x="56270" y="531162"/>
                    <a:pt x="57413" y="532781"/>
                    <a:pt x="58556" y="534400"/>
                  </a:cubicBezTo>
                  <a:cubicBezTo>
                    <a:pt x="60842" y="537829"/>
                    <a:pt x="63223" y="541163"/>
                    <a:pt x="65604" y="544592"/>
                  </a:cubicBezTo>
                  <a:cubicBezTo>
                    <a:pt x="66081" y="545259"/>
                    <a:pt x="66557" y="545925"/>
                    <a:pt x="67033" y="546592"/>
                  </a:cubicBezTo>
                  <a:cubicBezTo>
                    <a:pt x="74653" y="556974"/>
                    <a:pt x="82845" y="567071"/>
                    <a:pt x="91608" y="576501"/>
                  </a:cubicBezTo>
                  <a:cubicBezTo>
                    <a:pt x="91608" y="576501"/>
                    <a:pt x="91798" y="576405"/>
                    <a:pt x="91798" y="576310"/>
                  </a:cubicBezTo>
                  <a:cubicBezTo>
                    <a:pt x="94656" y="579358"/>
                    <a:pt x="97513" y="582406"/>
                    <a:pt x="100466" y="585359"/>
                  </a:cubicBezTo>
                  <a:cubicBezTo>
                    <a:pt x="234387" y="719280"/>
                    <a:pt x="451462" y="719280"/>
                    <a:pt x="585383" y="585359"/>
                  </a:cubicBezTo>
                  <a:cubicBezTo>
                    <a:pt x="719305" y="451437"/>
                    <a:pt x="719305" y="234363"/>
                    <a:pt x="585383" y="100441"/>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07" name="Google Shape;607;p33"/>
            <p:cNvGrpSpPr/>
            <p:nvPr/>
          </p:nvGrpSpPr>
          <p:grpSpPr>
            <a:xfrm>
              <a:off x="1090779" y="1857232"/>
              <a:ext cx="514350" cy="514350"/>
              <a:chOff x="1454372" y="2476309"/>
              <a:chExt cx="685800" cy="685800"/>
            </a:xfrm>
          </p:grpSpPr>
          <p:sp>
            <p:nvSpPr>
              <p:cNvPr id="608" name="Google Shape;608;p33"/>
              <p:cNvSpPr/>
              <p:nvPr/>
            </p:nvSpPr>
            <p:spPr>
              <a:xfrm>
                <a:off x="1454372" y="2476309"/>
                <a:ext cx="685800" cy="685800"/>
              </a:xfrm>
              <a:custGeom>
                <a:avLst/>
                <a:gdLst/>
                <a:ahLst/>
                <a:cxnLst/>
                <a:rect l="l" t="t" r="r" b="b"/>
                <a:pathLst>
                  <a:path w="685800" h="685800" extrusionOk="0">
                    <a:moveTo>
                      <a:pt x="685800" y="342900"/>
                    </a:moveTo>
                    <a:cubicBezTo>
                      <a:pt x="685800" y="532278"/>
                      <a:pt x="532278" y="685800"/>
                      <a:pt x="342900" y="685800"/>
                    </a:cubicBezTo>
                    <a:cubicBezTo>
                      <a:pt x="153522" y="685800"/>
                      <a:pt x="0" y="532278"/>
                      <a:pt x="0" y="342900"/>
                    </a:cubicBezTo>
                    <a:cubicBezTo>
                      <a:pt x="0" y="153521"/>
                      <a:pt x="153522" y="0"/>
                      <a:pt x="342900" y="0"/>
                    </a:cubicBezTo>
                    <a:cubicBezTo>
                      <a:pt x="532278" y="0"/>
                      <a:pt x="685800" y="153521"/>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09" name="Google Shape;609;p33"/>
              <p:cNvGrpSpPr/>
              <p:nvPr/>
            </p:nvGrpSpPr>
            <p:grpSpPr>
              <a:xfrm>
                <a:off x="1575447" y="2726054"/>
                <a:ext cx="443839" cy="100171"/>
                <a:chOff x="1575447" y="2726054"/>
                <a:chExt cx="443839" cy="100171"/>
              </a:xfrm>
            </p:grpSpPr>
            <p:sp>
              <p:nvSpPr>
                <p:cNvPr id="610" name="Google Shape;610;p33"/>
                <p:cNvSpPr/>
                <p:nvPr/>
              </p:nvSpPr>
              <p:spPr>
                <a:xfrm>
                  <a:off x="1575447" y="2726054"/>
                  <a:ext cx="160959" cy="100171"/>
                </a:xfrm>
                <a:custGeom>
                  <a:avLst/>
                  <a:gdLst/>
                  <a:ahLst/>
                  <a:cxnLst/>
                  <a:rect l="l" t="t" r="r" b="b"/>
                  <a:pathLst>
                    <a:path w="160959" h="100171" extrusionOk="0">
                      <a:moveTo>
                        <a:pt x="74282" y="57150"/>
                      </a:moveTo>
                      <a:cubicBezTo>
                        <a:pt x="108572" y="62865"/>
                        <a:pt x="141910" y="46673"/>
                        <a:pt x="160960" y="27623"/>
                      </a:cubicBezTo>
                      <a:cubicBezTo>
                        <a:pt x="151435" y="74295"/>
                        <a:pt x="110477" y="106680"/>
                        <a:pt x="66662" y="99060"/>
                      </a:cubicBezTo>
                      <a:cubicBezTo>
                        <a:pt x="23800" y="91440"/>
                        <a:pt x="-5728" y="47625"/>
                        <a:pt x="940" y="0"/>
                      </a:cubicBezTo>
                      <a:cubicBezTo>
                        <a:pt x="14275" y="25717"/>
                        <a:pt x="39992" y="51435"/>
                        <a:pt x="74282" y="57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1" name="Google Shape;611;p33"/>
                <p:cNvSpPr/>
                <p:nvPr/>
              </p:nvSpPr>
              <p:spPr>
                <a:xfrm>
                  <a:off x="1858327" y="2726054"/>
                  <a:ext cx="160959" cy="100171"/>
                </a:xfrm>
                <a:custGeom>
                  <a:avLst/>
                  <a:gdLst/>
                  <a:ahLst/>
                  <a:cxnLst/>
                  <a:rect l="l" t="t" r="r" b="b"/>
                  <a:pathLst>
                    <a:path w="160959" h="100171" extrusionOk="0">
                      <a:moveTo>
                        <a:pt x="86677" y="57150"/>
                      </a:moveTo>
                      <a:cubicBezTo>
                        <a:pt x="52388" y="62865"/>
                        <a:pt x="19050" y="46673"/>
                        <a:pt x="0" y="27623"/>
                      </a:cubicBezTo>
                      <a:cubicBezTo>
                        <a:pt x="9525" y="74295"/>
                        <a:pt x="50482" y="106680"/>
                        <a:pt x="94297" y="99060"/>
                      </a:cubicBezTo>
                      <a:cubicBezTo>
                        <a:pt x="137160" y="91440"/>
                        <a:pt x="166688" y="47625"/>
                        <a:pt x="160020" y="0"/>
                      </a:cubicBezTo>
                      <a:cubicBezTo>
                        <a:pt x="146685" y="25717"/>
                        <a:pt x="120015" y="51435"/>
                        <a:pt x="86677" y="57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12" name="Google Shape;612;p33"/>
              <p:cNvSpPr/>
              <p:nvPr/>
            </p:nvSpPr>
            <p:spPr>
              <a:xfrm>
                <a:off x="1705330" y="2834043"/>
                <a:ext cx="184073" cy="78701"/>
              </a:xfrm>
              <a:custGeom>
                <a:avLst/>
                <a:gdLst/>
                <a:ahLst/>
                <a:cxnLst/>
                <a:rect l="l" t="t" r="r" b="b"/>
                <a:pathLst>
                  <a:path w="184073" h="78701" extrusionOk="0">
                    <a:moveTo>
                      <a:pt x="92037" y="78702"/>
                    </a:moveTo>
                    <a:lnTo>
                      <a:pt x="92037" y="78702"/>
                    </a:lnTo>
                    <a:cubicBezTo>
                      <a:pt x="50127" y="78702"/>
                      <a:pt x="13932" y="52984"/>
                      <a:pt x="597" y="12027"/>
                    </a:cubicBezTo>
                    <a:cubicBezTo>
                      <a:pt x="-1308" y="7264"/>
                      <a:pt x="1549" y="2502"/>
                      <a:pt x="6312" y="597"/>
                    </a:cubicBezTo>
                    <a:cubicBezTo>
                      <a:pt x="11074" y="-1308"/>
                      <a:pt x="15837" y="1549"/>
                      <a:pt x="17742" y="6312"/>
                    </a:cubicBezTo>
                    <a:cubicBezTo>
                      <a:pt x="28219" y="38697"/>
                      <a:pt x="57747" y="59652"/>
                      <a:pt x="92037" y="59652"/>
                    </a:cubicBezTo>
                    <a:cubicBezTo>
                      <a:pt x="126327" y="59652"/>
                      <a:pt x="155854" y="38697"/>
                      <a:pt x="166332" y="6312"/>
                    </a:cubicBezTo>
                    <a:cubicBezTo>
                      <a:pt x="168237" y="1549"/>
                      <a:pt x="172999" y="-1308"/>
                      <a:pt x="177762" y="597"/>
                    </a:cubicBezTo>
                    <a:cubicBezTo>
                      <a:pt x="182524" y="2502"/>
                      <a:pt x="185382" y="7264"/>
                      <a:pt x="183477" y="12027"/>
                    </a:cubicBezTo>
                    <a:cubicBezTo>
                      <a:pt x="170142" y="52984"/>
                      <a:pt x="133947" y="78702"/>
                      <a:pt x="92037" y="78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3" name="Google Shape;613;p33"/>
              <p:cNvSpPr/>
              <p:nvPr/>
            </p:nvSpPr>
            <p:spPr>
              <a:xfrm>
                <a:off x="1997392" y="2819400"/>
                <a:ext cx="141922" cy="233362"/>
              </a:xfrm>
              <a:custGeom>
                <a:avLst/>
                <a:gdLst/>
                <a:ahLst/>
                <a:cxnLst/>
                <a:rect l="l" t="t" r="r" b="b"/>
                <a:pathLst>
                  <a:path w="141922" h="233362" extrusionOk="0">
                    <a:moveTo>
                      <a:pt x="141923" y="953"/>
                    </a:moveTo>
                    <a:cubicBezTo>
                      <a:pt x="138113" y="953"/>
                      <a:pt x="134303" y="0"/>
                      <a:pt x="130492" y="0"/>
                    </a:cubicBezTo>
                    <a:cubicBezTo>
                      <a:pt x="58103" y="0"/>
                      <a:pt x="0" y="58103"/>
                      <a:pt x="0" y="130492"/>
                    </a:cubicBezTo>
                    <a:cubicBezTo>
                      <a:pt x="0" y="172403"/>
                      <a:pt x="20003" y="209550"/>
                      <a:pt x="50483" y="233363"/>
                    </a:cubicBezTo>
                    <a:cubicBezTo>
                      <a:pt x="107633" y="172403"/>
                      <a:pt x="141923" y="90488"/>
                      <a:pt x="141923" y="95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4" name="Google Shape;614;p33"/>
              <p:cNvSpPr/>
              <p:nvPr/>
            </p:nvSpPr>
            <p:spPr>
              <a:xfrm>
                <a:off x="1454467" y="2819400"/>
                <a:ext cx="141922" cy="233362"/>
              </a:xfrm>
              <a:custGeom>
                <a:avLst/>
                <a:gdLst/>
                <a:ahLst/>
                <a:cxnLst/>
                <a:rect l="l" t="t" r="r" b="b"/>
                <a:pathLst>
                  <a:path w="141922" h="233362" extrusionOk="0">
                    <a:moveTo>
                      <a:pt x="11430" y="0"/>
                    </a:moveTo>
                    <a:cubicBezTo>
                      <a:pt x="7620" y="0"/>
                      <a:pt x="3810" y="0"/>
                      <a:pt x="0" y="953"/>
                    </a:cubicBezTo>
                    <a:cubicBezTo>
                      <a:pt x="0" y="90488"/>
                      <a:pt x="35242" y="172403"/>
                      <a:pt x="91440" y="233363"/>
                    </a:cubicBezTo>
                    <a:cubicBezTo>
                      <a:pt x="121920" y="209550"/>
                      <a:pt x="141923" y="172403"/>
                      <a:pt x="141923" y="130492"/>
                    </a:cubicBezTo>
                    <a:cubicBezTo>
                      <a:pt x="141923" y="58103"/>
                      <a:pt x="83820" y="0"/>
                      <a:pt x="1143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15" name="Google Shape;615;p33"/>
          <p:cNvGrpSpPr/>
          <p:nvPr/>
        </p:nvGrpSpPr>
        <p:grpSpPr>
          <a:xfrm rot="-836090">
            <a:off x="7812535" y="2294956"/>
            <a:ext cx="861438" cy="859339"/>
            <a:chOff x="3020542" y="2442613"/>
            <a:chExt cx="515275" cy="514020"/>
          </a:xfrm>
        </p:grpSpPr>
        <p:sp>
          <p:nvSpPr>
            <p:cNvPr id="616" name="Google Shape;616;p33"/>
            <p:cNvSpPr/>
            <p:nvPr/>
          </p:nvSpPr>
          <p:spPr>
            <a:xfrm>
              <a:off x="3021798" y="2442613"/>
              <a:ext cx="514019" cy="514020"/>
            </a:xfrm>
            <a:custGeom>
              <a:avLst/>
              <a:gdLst/>
              <a:ahLst/>
              <a:cxnLst/>
              <a:rect l="l" t="t" r="r" b="b"/>
              <a:pathLst>
                <a:path w="685359" h="685360" extrusionOk="0">
                  <a:moveTo>
                    <a:pt x="320772" y="733"/>
                  </a:moveTo>
                  <a:cubicBezTo>
                    <a:pt x="150275" y="11210"/>
                    <a:pt x="12162" y="150275"/>
                    <a:pt x="733" y="320773"/>
                  </a:cubicBezTo>
                  <a:cubicBezTo>
                    <a:pt x="-12603" y="527465"/>
                    <a:pt x="157895" y="697963"/>
                    <a:pt x="364587" y="684628"/>
                  </a:cubicBezTo>
                  <a:cubicBezTo>
                    <a:pt x="535085" y="674150"/>
                    <a:pt x="673198" y="535085"/>
                    <a:pt x="684627" y="364588"/>
                  </a:cubicBezTo>
                  <a:cubicBezTo>
                    <a:pt x="697962" y="157895"/>
                    <a:pt x="527465" y="-12602"/>
                    <a:pt x="320772" y="733"/>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17" name="Google Shape;617;p33"/>
            <p:cNvGrpSpPr/>
            <p:nvPr/>
          </p:nvGrpSpPr>
          <p:grpSpPr>
            <a:xfrm>
              <a:off x="3020542" y="2442613"/>
              <a:ext cx="514020" cy="514020"/>
              <a:chOff x="4027389" y="3256817"/>
              <a:chExt cx="685360" cy="685360"/>
            </a:xfrm>
          </p:grpSpPr>
          <p:sp>
            <p:nvSpPr>
              <p:cNvPr id="618" name="Google Shape;618;p33"/>
              <p:cNvSpPr/>
              <p:nvPr/>
            </p:nvSpPr>
            <p:spPr>
              <a:xfrm>
                <a:off x="4027389" y="3256817"/>
                <a:ext cx="685360" cy="685360"/>
              </a:xfrm>
              <a:custGeom>
                <a:avLst/>
                <a:gdLst/>
                <a:ahLst/>
                <a:cxnLst/>
                <a:rect l="l" t="t" r="r" b="b"/>
                <a:pathLst>
                  <a:path w="685360" h="685360" extrusionOk="0">
                    <a:moveTo>
                      <a:pt x="684628" y="364588"/>
                    </a:moveTo>
                    <a:cubicBezTo>
                      <a:pt x="697963" y="157895"/>
                      <a:pt x="527465" y="-12602"/>
                      <a:pt x="320773" y="733"/>
                    </a:cubicBezTo>
                    <a:cubicBezTo>
                      <a:pt x="150275" y="11210"/>
                      <a:pt x="12163" y="150275"/>
                      <a:pt x="733" y="320773"/>
                    </a:cubicBezTo>
                    <a:cubicBezTo>
                      <a:pt x="-12602" y="527465"/>
                      <a:pt x="157895" y="697963"/>
                      <a:pt x="364588" y="684628"/>
                    </a:cubicBezTo>
                    <a:cubicBezTo>
                      <a:pt x="535085" y="674150"/>
                      <a:pt x="673198" y="535085"/>
                      <a:pt x="684628" y="36458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19" name="Google Shape;619;p33"/>
              <p:cNvGrpSpPr/>
              <p:nvPr/>
            </p:nvGrpSpPr>
            <p:grpSpPr>
              <a:xfrm>
                <a:off x="4144327" y="3429495"/>
                <a:ext cx="467677" cy="102374"/>
                <a:chOff x="4144327" y="3429495"/>
                <a:chExt cx="467677" cy="102374"/>
              </a:xfrm>
            </p:grpSpPr>
            <p:sp>
              <p:nvSpPr>
                <p:cNvPr id="620" name="Google Shape;620;p33"/>
                <p:cNvSpPr/>
                <p:nvPr/>
              </p:nvSpPr>
              <p:spPr>
                <a:xfrm>
                  <a:off x="4144327" y="3431698"/>
                  <a:ext cx="160983" cy="100171"/>
                </a:xfrm>
                <a:custGeom>
                  <a:avLst/>
                  <a:gdLst/>
                  <a:ahLst/>
                  <a:cxnLst/>
                  <a:rect l="l" t="t" r="r" b="b"/>
                  <a:pathLst>
                    <a:path w="160983" h="100171" extrusionOk="0">
                      <a:moveTo>
                        <a:pt x="87630" y="43974"/>
                      </a:moveTo>
                      <a:cubicBezTo>
                        <a:pt x="121920" y="49689"/>
                        <a:pt x="147638" y="76359"/>
                        <a:pt x="160020" y="100172"/>
                      </a:cubicBezTo>
                      <a:cubicBezTo>
                        <a:pt x="166688" y="52547"/>
                        <a:pt x="138113" y="8732"/>
                        <a:pt x="94297" y="1112"/>
                      </a:cubicBezTo>
                      <a:cubicBezTo>
                        <a:pt x="51435" y="-6508"/>
                        <a:pt x="9525" y="25877"/>
                        <a:pt x="0" y="72549"/>
                      </a:cubicBezTo>
                      <a:cubicBezTo>
                        <a:pt x="20003" y="54452"/>
                        <a:pt x="53340" y="38259"/>
                        <a:pt x="87630" y="439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1" name="Google Shape;621;p33"/>
                <p:cNvSpPr/>
                <p:nvPr/>
              </p:nvSpPr>
              <p:spPr>
                <a:xfrm>
                  <a:off x="4452627" y="3429495"/>
                  <a:ext cx="159377" cy="101422"/>
                </a:xfrm>
                <a:custGeom>
                  <a:avLst/>
                  <a:gdLst/>
                  <a:ahLst/>
                  <a:cxnLst/>
                  <a:rect l="l" t="t" r="r" b="b"/>
                  <a:pathLst>
                    <a:path w="159377" h="101422" extrusionOk="0">
                      <a:moveTo>
                        <a:pt x="72700" y="43320"/>
                      </a:moveTo>
                      <a:cubicBezTo>
                        <a:pt x="38410" y="49987"/>
                        <a:pt x="13645" y="76657"/>
                        <a:pt x="1262" y="101422"/>
                      </a:cubicBezTo>
                      <a:cubicBezTo>
                        <a:pt x="-6358" y="53797"/>
                        <a:pt x="21265" y="9982"/>
                        <a:pt x="64127" y="1410"/>
                      </a:cubicBezTo>
                      <a:cubicBezTo>
                        <a:pt x="106990" y="-7163"/>
                        <a:pt x="149852" y="24270"/>
                        <a:pt x="159377" y="70942"/>
                      </a:cubicBezTo>
                      <a:cubicBezTo>
                        <a:pt x="140327" y="51892"/>
                        <a:pt x="106990" y="36652"/>
                        <a:pt x="72700" y="433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22" name="Google Shape;622;p33"/>
              <p:cNvGrpSpPr/>
              <p:nvPr/>
            </p:nvGrpSpPr>
            <p:grpSpPr>
              <a:xfrm>
                <a:off x="4073411" y="3509089"/>
                <a:ext cx="578077" cy="171291"/>
                <a:chOff x="4073411" y="3509089"/>
                <a:chExt cx="578077" cy="171291"/>
              </a:xfrm>
            </p:grpSpPr>
            <p:sp>
              <p:nvSpPr>
                <p:cNvPr id="623" name="Google Shape;623;p33"/>
                <p:cNvSpPr/>
                <p:nvPr/>
              </p:nvSpPr>
              <p:spPr>
                <a:xfrm>
                  <a:off x="4073411" y="3509089"/>
                  <a:ext cx="170407" cy="171291"/>
                </a:xfrm>
                <a:custGeom>
                  <a:avLst/>
                  <a:gdLst/>
                  <a:ahLst/>
                  <a:cxnLst/>
                  <a:rect l="l" t="t" r="r" b="b"/>
                  <a:pathLst>
                    <a:path w="170407" h="171291" extrusionOk="0">
                      <a:moveTo>
                        <a:pt x="127114" y="159941"/>
                      </a:moveTo>
                      <a:cubicBezTo>
                        <a:pt x="178549" y="130413"/>
                        <a:pt x="185216" y="59928"/>
                        <a:pt x="141401" y="20876"/>
                      </a:cubicBezTo>
                      <a:cubicBezTo>
                        <a:pt x="114731" y="-2937"/>
                        <a:pt x="74726" y="-6747"/>
                        <a:pt x="43294" y="11351"/>
                      </a:cubicBezTo>
                      <a:cubicBezTo>
                        <a:pt x="-8141" y="40878"/>
                        <a:pt x="-14809" y="111363"/>
                        <a:pt x="29006" y="150416"/>
                      </a:cubicBezTo>
                      <a:cubicBezTo>
                        <a:pt x="55676" y="174228"/>
                        <a:pt x="96634" y="178038"/>
                        <a:pt x="127114" y="15994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4" name="Google Shape;624;p33"/>
                <p:cNvSpPr/>
                <p:nvPr/>
              </p:nvSpPr>
              <p:spPr>
                <a:xfrm>
                  <a:off x="4481081" y="3509089"/>
                  <a:ext cx="170407" cy="171291"/>
                </a:xfrm>
                <a:custGeom>
                  <a:avLst/>
                  <a:gdLst/>
                  <a:ahLst/>
                  <a:cxnLst/>
                  <a:rect l="l" t="t" r="r" b="b"/>
                  <a:pathLst>
                    <a:path w="170407" h="171291" extrusionOk="0">
                      <a:moveTo>
                        <a:pt x="127114" y="159941"/>
                      </a:moveTo>
                      <a:cubicBezTo>
                        <a:pt x="178549" y="130413"/>
                        <a:pt x="185216" y="59928"/>
                        <a:pt x="141401" y="20876"/>
                      </a:cubicBezTo>
                      <a:cubicBezTo>
                        <a:pt x="114731" y="-2937"/>
                        <a:pt x="74726" y="-6747"/>
                        <a:pt x="43294" y="11351"/>
                      </a:cubicBezTo>
                      <a:cubicBezTo>
                        <a:pt x="-8141" y="40878"/>
                        <a:pt x="-14809" y="111363"/>
                        <a:pt x="29006" y="150416"/>
                      </a:cubicBezTo>
                      <a:cubicBezTo>
                        <a:pt x="55676" y="174228"/>
                        <a:pt x="96634" y="178038"/>
                        <a:pt x="127114" y="159941"/>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25" name="Google Shape;625;p33"/>
              <p:cNvSpPr/>
              <p:nvPr/>
            </p:nvSpPr>
            <p:spPr>
              <a:xfrm>
                <a:off x="4191577" y="3583305"/>
                <a:ext cx="355657" cy="205534"/>
              </a:xfrm>
              <a:custGeom>
                <a:avLst/>
                <a:gdLst/>
                <a:ahLst/>
                <a:cxnLst/>
                <a:rect l="l" t="t" r="r" b="b"/>
                <a:pathLst>
                  <a:path w="355657" h="205534" extrusionOk="0">
                    <a:moveTo>
                      <a:pt x="2280" y="0"/>
                    </a:moveTo>
                    <a:cubicBezTo>
                      <a:pt x="-577" y="15240"/>
                      <a:pt x="-577" y="31432"/>
                      <a:pt x="1328" y="48577"/>
                    </a:cubicBezTo>
                    <a:cubicBezTo>
                      <a:pt x="10853" y="131445"/>
                      <a:pt x="78480" y="197167"/>
                      <a:pt x="160395" y="204788"/>
                    </a:cubicBezTo>
                    <a:cubicBezTo>
                      <a:pt x="266123" y="214313"/>
                      <a:pt x="355658" y="131445"/>
                      <a:pt x="355658" y="27622"/>
                    </a:cubicBezTo>
                    <a:cubicBezTo>
                      <a:pt x="355658" y="18097"/>
                      <a:pt x="354705" y="9525"/>
                      <a:pt x="353753" y="0"/>
                    </a:cubicBezTo>
                    <a:lnTo>
                      <a:pt x="2280" y="0"/>
                    </a:ln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6" name="Google Shape;626;p33"/>
              <p:cNvSpPr/>
              <p:nvPr/>
            </p:nvSpPr>
            <p:spPr>
              <a:xfrm>
                <a:off x="4191952" y="3583305"/>
                <a:ext cx="355282" cy="205739"/>
              </a:xfrm>
              <a:custGeom>
                <a:avLst/>
                <a:gdLst/>
                <a:ahLst/>
                <a:cxnLst/>
                <a:rect l="l" t="t" r="r" b="b"/>
                <a:pathLst>
                  <a:path w="355282" h="205739" extrusionOk="0">
                    <a:moveTo>
                      <a:pt x="355282" y="37147"/>
                    </a:moveTo>
                    <a:cubicBezTo>
                      <a:pt x="333375" y="53340"/>
                      <a:pt x="309563" y="66675"/>
                      <a:pt x="283845" y="77152"/>
                    </a:cubicBezTo>
                    <a:lnTo>
                      <a:pt x="283845" y="0"/>
                    </a:lnTo>
                    <a:lnTo>
                      <a:pt x="273367" y="0"/>
                    </a:lnTo>
                    <a:lnTo>
                      <a:pt x="273367" y="80963"/>
                    </a:lnTo>
                    <a:cubicBezTo>
                      <a:pt x="244792" y="91440"/>
                      <a:pt x="215265" y="97155"/>
                      <a:pt x="184785" y="99060"/>
                    </a:cubicBezTo>
                    <a:lnTo>
                      <a:pt x="184785" y="99060"/>
                    </a:lnTo>
                    <a:lnTo>
                      <a:pt x="184785" y="952"/>
                    </a:lnTo>
                    <a:lnTo>
                      <a:pt x="174307" y="952"/>
                    </a:lnTo>
                    <a:lnTo>
                      <a:pt x="174307" y="100013"/>
                    </a:lnTo>
                    <a:cubicBezTo>
                      <a:pt x="142875" y="100013"/>
                      <a:pt x="111442" y="95250"/>
                      <a:pt x="80963" y="85725"/>
                    </a:cubicBezTo>
                    <a:lnTo>
                      <a:pt x="80963" y="952"/>
                    </a:lnTo>
                    <a:lnTo>
                      <a:pt x="70485" y="952"/>
                    </a:lnTo>
                    <a:lnTo>
                      <a:pt x="70485" y="81915"/>
                    </a:lnTo>
                    <a:lnTo>
                      <a:pt x="70485" y="81915"/>
                    </a:lnTo>
                    <a:cubicBezTo>
                      <a:pt x="48578" y="74295"/>
                      <a:pt x="22860" y="63817"/>
                      <a:pt x="0" y="48577"/>
                    </a:cubicBezTo>
                    <a:cubicBezTo>
                      <a:pt x="0" y="52388"/>
                      <a:pt x="953" y="56197"/>
                      <a:pt x="1905" y="60960"/>
                    </a:cubicBezTo>
                    <a:cubicBezTo>
                      <a:pt x="12382" y="67627"/>
                      <a:pt x="23813" y="73342"/>
                      <a:pt x="34290" y="78105"/>
                    </a:cubicBezTo>
                    <a:cubicBezTo>
                      <a:pt x="45720" y="83820"/>
                      <a:pt x="58103" y="88582"/>
                      <a:pt x="70485" y="93345"/>
                    </a:cubicBezTo>
                    <a:lnTo>
                      <a:pt x="70485" y="171450"/>
                    </a:lnTo>
                    <a:cubicBezTo>
                      <a:pt x="73342" y="174307"/>
                      <a:pt x="77153" y="176213"/>
                      <a:pt x="80963" y="178117"/>
                    </a:cubicBezTo>
                    <a:lnTo>
                      <a:pt x="80963" y="96202"/>
                    </a:lnTo>
                    <a:cubicBezTo>
                      <a:pt x="107632" y="103822"/>
                      <a:pt x="136207" y="108585"/>
                      <a:pt x="163830" y="109538"/>
                    </a:cubicBezTo>
                    <a:lnTo>
                      <a:pt x="174307" y="109538"/>
                    </a:lnTo>
                    <a:lnTo>
                      <a:pt x="174307" y="205740"/>
                    </a:lnTo>
                    <a:lnTo>
                      <a:pt x="184785" y="205740"/>
                    </a:lnTo>
                    <a:lnTo>
                      <a:pt x="184785" y="109538"/>
                    </a:lnTo>
                    <a:cubicBezTo>
                      <a:pt x="215265" y="108585"/>
                      <a:pt x="244792" y="102870"/>
                      <a:pt x="273367" y="92392"/>
                    </a:cubicBezTo>
                    <a:lnTo>
                      <a:pt x="273367" y="177165"/>
                    </a:lnTo>
                    <a:cubicBezTo>
                      <a:pt x="277178" y="175260"/>
                      <a:pt x="280035" y="172402"/>
                      <a:pt x="283845" y="170497"/>
                    </a:cubicBezTo>
                    <a:lnTo>
                      <a:pt x="283845" y="88582"/>
                    </a:lnTo>
                    <a:cubicBezTo>
                      <a:pt x="308610" y="79057"/>
                      <a:pt x="332422" y="66675"/>
                      <a:pt x="354330" y="50482"/>
                    </a:cubicBezTo>
                    <a:cubicBezTo>
                      <a:pt x="354330" y="45720"/>
                      <a:pt x="355282" y="41910"/>
                      <a:pt x="355282" y="3714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27" name="Google Shape;627;p33"/>
          <p:cNvGrpSpPr/>
          <p:nvPr/>
        </p:nvGrpSpPr>
        <p:grpSpPr>
          <a:xfrm rot="-1027993">
            <a:off x="712995" y="3675939"/>
            <a:ext cx="862483" cy="859885"/>
            <a:chOff x="3229143" y="1652920"/>
            <a:chExt cx="515904" cy="514350"/>
          </a:xfrm>
        </p:grpSpPr>
        <p:sp>
          <p:nvSpPr>
            <p:cNvPr id="628" name="Google Shape;628;p33"/>
            <p:cNvSpPr/>
            <p:nvPr/>
          </p:nvSpPr>
          <p:spPr>
            <a:xfrm>
              <a:off x="3230330" y="1652956"/>
              <a:ext cx="514717" cy="514278"/>
            </a:xfrm>
            <a:custGeom>
              <a:avLst/>
              <a:gdLst/>
              <a:ahLst/>
              <a:cxnLst/>
              <a:rect l="l" t="t" r="r" b="b"/>
              <a:pathLst>
                <a:path w="686289" h="685704" extrusionOk="0">
                  <a:moveTo>
                    <a:pt x="60637" y="536686"/>
                  </a:moveTo>
                  <a:cubicBezTo>
                    <a:pt x="61684" y="538115"/>
                    <a:pt x="62637" y="539639"/>
                    <a:pt x="63684" y="541068"/>
                  </a:cubicBezTo>
                  <a:cubicBezTo>
                    <a:pt x="63684" y="541068"/>
                    <a:pt x="63684" y="541068"/>
                    <a:pt x="63684" y="541068"/>
                  </a:cubicBezTo>
                  <a:cubicBezTo>
                    <a:pt x="74734" y="556594"/>
                    <a:pt x="87021" y="571357"/>
                    <a:pt x="100927" y="585264"/>
                  </a:cubicBezTo>
                  <a:cubicBezTo>
                    <a:pt x="234849" y="719185"/>
                    <a:pt x="451923" y="719185"/>
                    <a:pt x="585845" y="585264"/>
                  </a:cubicBezTo>
                  <a:cubicBezTo>
                    <a:pt x="621087" y="550021"/>
                    <a:pt x="646900" y="508969"/>
                    <a:pt x="663664" y="465249"/>
                  </a:cubicBezTo>
                  <a:cubicBezTo>
                    <a:pt x="664331" y="463534"/>
                    <a:pt x="664998" y="461820"/>
                    <a:pt x="665570" y="460105"/>
                  </a:cubicBezTo>
                  <a:cubicBezTo>
                    <a:pt x="666427" y="457724"/>
                    <a:pt x="667283" y="455247"/>
                    <a:pt x="668142" y="452866"/>
                  </a:cubicBezTo>
                  <a:cubicBezTo>
                    <a:pt x="669380" y="449342"/>
                    <a:pt x="670523" y="445722"/>
                    <a:pt x="671570" y="442103"/>
                  </a:cubicBezTo>
                  <a:cubicBezTo>
                    <a:pt x="671855" y="441246"/>
                    <a:pt x="672141" y="440293"/>
                    <a:pt x="672427" y="439436"/>
                  </a:cubicBezTo>
                  <a:cubicBezTo>
                    <a:pt x="682524" y="405241"/>
                    <a:pt x="687476" y="368856"/>
                    <a:pt x="686049" y="331422"/>
                  </a:cubicBezTo>
                  <a:cubicBezTo>
                    <a:pt x="683286" y="247507"/>
                    <a:pt x="649948" y="164449"/>
                    <a:pt x="585845" y="100441"/>
                  </a:cubicBezTo>
                  <a:cubicBezTo>
                    <a:pt x="451923" y="-33480"/>
                    <a:pt x="234849" y="-33480"/>
                    <a:pt x="100927" y="100441"/>
                  </a:cubicBezTo>
                  <a:cubicBezTo>
                    <a:pt x="45206" y="156162"/>
                    <a:pt x="12726" y="226362"/>
                    <a:pt x="3391" y="298942"/>
                  </a:cubicBezTo>
                  <a:cubicBezTo>
                    <a:pt x="2819" y="302847"/>
                    <a:pt x="2248" y="306753"/>
                    <a:pt x="1676" y="310658"/>
                  </a:cubicBezTo>
                  <a:cubicBezTo>
                    <a:pt x="-6420" y="391620"/>
                    <a:pt x="15298" y="468392"/>
                    <a:pt x="56256" y="530495"/>
                  </a:cubicBezTo>
                  <a:cubicBezTo>
                    <a:pt x="57683" y="532590"/>
                    <a:pt x="59112" y="534686"/>
                    <a:pt x="60541" y="536782"/>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29" name="Google Shape;629;p33"/>
            <p:cNvGrpSpPr/>
            <p:nvPr/>
          </p:nvGrpSpPr>
          <p:grpSpPr>
            <a:xfrm>
              <a:off x="3229143" y="1652920"/>
              <a:ext cx="514727" cy="514350"/>
              <a:chOff x="4305524" y="2203894"/>
              <a:chExt cx="686303" cy="685800"/>
            </a:xfrm>
          </p:grpSpPr>
          <p:sp>
            <p:nvSpPr>
              <p:cNvPr id="630" name="Google Shape;630;p33"/>
              <p:cNvSpPr/>
              <p:nvPr/>
            </p:nvSpPr>
            <p:spPr>
              <a:xfrm>
                <a:off x="4305966" y="2203894"/>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1" name="Google Shape;631;p33"/>
              <p:cNvSpPr/>
              <p:nvPr/>
            </p:nvSpPr>
            <p:spPr>
              <a:xfrm>
                <a:off x="4513897" y="2426970"/>
                <a:ext cx="48577" cy="91439"/>
              </a:xfrm>
              <a:custGeom>
                <a:avLst/>
                <a:gdLst/>
                <a:ahLst/>
                <a:cxnLst/>
                <a:rect l="l" t="t" r="r" b="b"/>
                <a:pathLst>
                  <a:path w="48577" h="91439" extrusionOk="0">
                    <a:moveTo>
                      <a:pt x="48578" y="45720"/>
                    </a:moveTo>
                    <a:cubicBezTo>
                      <a:pt x="48578" y="71438"/>
                      <a:pt x="38100" y="91440"/>
                      <a:pt x="24765" y="91440"/>
                    </a:cubicBezTo>
                    <a:cubicBezTo>
                      <a:pt x="11430" y="91440"/>
                      <a:pt x="953" y="71438"/>
                      <a:pt x="0" y="45720"/>
                    </a:cubicBezTo>
                    <a:cubicBezTo>
                      <a:pt x="0" y="20002"/>
                      <a:pt x="10478" y="0"/>
                      <a:pt x="23813" y="0"/>
                    </a:cubicBezTo>
                    <a:cubicBezTo>
                      <a:pt x="38100" y="0"/>
                      <a:pt x="48578" y="20002"/>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2" name="Google Shape;632;p33"/>
              <p:cNvSpPr/>
              <p:nvPr/>
            </p:nvSpPr>
            <p:spPr>
              <a:xfrm>
                <a:off x="4734877" y="2423159"/>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7" y="0"/>
                      <a:pt x="47625"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3" name="Google Shape;633;p33"/>
              <p:cNvSpPr/>
              <p:nvPr/>
            </p:nvSpPr>
            <p:spPr>
              <a:xfrm>
                <a:off x="4440194" y="2274312"/>
                <a:ext cx="155618" cy="117415"/>
              </a:xfrm>
              <a:custGeom>
                <a:avLst/>
                <a:gdLst/>
                <a:ahLst/>
                <a:cxnLst/>
                <a:rect l="l" t="t" r="r" b="b"/>
                <a:pathLst>
                  <a:path w="155618" h="117415" extrusionOk="0">
                    <a:moveTo>
                      <a:pt x="64178" y="45978"/>
                    </a:moveTo>
                    <a:cubicBezTo>
                      <a:pt x="32746" y="59313"/>
                      <a:pt x="13696" y="91698"/>
                      <a:pt x="7028" y="117415"/>
                    </a:cubicBezTo>
                    <a:cubicBezTo>
                      <a:pt x="-11069" y="72648"/>
                      <a:pt x="7028" y="23118"/>
                      <a:pt x="47033" y="5973"/>
                    </a:cubicBezTo>
                    <a:cubicBezTo>
                      <a:pt x="87038" y="-11172"/>
                      <a:pt x="135616" y="9783"/>
                      <a:pt x="155618" y="53598"/>
                    </a:cubicBezTo>
                    <a:cubicBezTo>
                      <a:pt x="132758" y="40263"/>
                      <a:pt x="96563" y="32643"/>
                      <a:pt x="64178" y="459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4" name="Google Shape;634;p33"/>
              <p:cNvSpPr/>
              <p:nvPr/>
            </p:nvSpPr>
            <p:spPr>
              <a:xfrm>
                <a:off x="4701540" y="2274312"/>
                <a:ext cx="155618" cy="117415"/>
              </a:xfrm>
              <a:custGeom>
                <a:avLst/>
                <a:gdLst/>
                <a:ahLst/>
                <a:cxnLst/>
                <a:rect l="l" t="t" r="r" b="b"/>
                <a:pathLst>
                  <a:path w="155618" h="117415" extrusionOk="0">
                    <a:moveTo>
                      <a:pt x="91440" y="45978"/>
                    </a:moveTo>
                    <a:cubicBezTo>
                      <a:pt x="122872" y="59313"/>
                      <a:pt x="141922" y="91698"/>
                      <a:pt x="148590" y="117415"/>
                    </a:cubicBezTo>
                    <a:cubicBezTo>
                      <a:pt x="166688" y="72648"/>
                      <a:pt x="148590" y="23118"/>
                      <a:pt x="108585" y="5973"/>
                    </a:cubicBezTo>
                    <a:cubicBezTo>
                      <a:pt x="68580" y="-11172"/>
                      <a:pt x="20003" y="9783"/>
                      <a:pt x="0" y="53598"/>
                    </a:cubicBezTo>
                    <a:cubicBezTo>
                      <a:pt x="23813" y="40263"/>
                      <a:pt x="60007" y="32643"/>
                      <a:pt x="91440" y="4597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5" name="Google Shape;635;p33"/>
              <p:cNvSpPr/>
              <p:nvPr/>
            </p:nvSpPr>
            <p:spPr>
              <a:xfrm>
                <a:off x="4562475" y="2510790"/>
                <a:ext cx="186690" cy="186690"/>
              </a:xfrm>
              <a:custGeom>
                <a:avLst/>
                <a:gdLst/>
                <a:ahLst/>
                <a:cxnLst/>
                <a:rect l="l" t="t" r="r" b="b"/>
                <a:pathLst>
                  <a:path w="186690" h="186690" extrusionOk="0">
                    <a:moveTo>
                      <a:pt x="186690" y="93345"/>
                    </a:moveTo>
                    <a:cubicBezTo>
                      <a:pt x="186690" y="144898"/>
                      <a:pt x="144898" y="186690"/>
                      <a:pt x="93345" y="186690"/>
                    </a:cubicBezTo>
                    <a:cubicBezTo>
                      <a:pt x="41792" y="186690"/>
                      <a:pt x="0" y="144898"/>
                      <a:pt x="0" y="93345"/>
                    </a:cubicBezTo>
                    <a:cubicBezTo>
                      <a:pt x="0" y="41792"/>
                      <a:pt x="41792" y="0"/>
                      <a:pt x="93345" y="0"/>
                    </a:cubicBezTo>
                    <a:cubicBezTo>
                      <a:pt x="144898" y="0"/>
                      <a:pt x="186690" y="41792"/>
                      <a:pt x="186690" y="9334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6" name="Google Shape;636;p33"/>
              <p:cNvSpPr/>
              <p:nvPr/>
            </p:nvSpPr>
            <p:spPr>
              <a:xfrm>
                <a:off x="4572952" y="2510790"/>
                <a:ext cx="161925" cy="62033"/>
              </a:xfrm>
              <a:custGeom>
                <a:avLst/>
                <a:gdLst/>
                <a:ahLst/>
                <a:cxnLst/>
                <a:rect l="l" t="t" r="r" b="b"/>
                <a:pathLst>
                  <a:path w="161925" h="62033" extrusionOk="0">
                    <a:moveTo>
                      <a:pt x="82867" y="0"/>
                    </a:moveTo>
                    <a:cubicBezTo>
                      <a:pt x="46672" y="0"/>
                      <a:pt x="15240" y="20955"/>
                      <a:pt x="0" y="50482"/>
                    </a:cubicBezTo>
                    <a:cubicBezTo>
                      <a:pt x="22860" y="58102"/>
                      <a:pt x="48578" y="62865"/>
                      <a:pt x="74295" y="61913"/>
                    </a:cubicBezTo>
                    <a:cubicBezTo>
                      <a:pt x="105728" y="61913"/>
                      <a:pt x="136207" y="55245"/>
                      <a:pt x="161925" y="43815"/>
                    </a:cubicBezTo>
                    <a:cubicBezTo>
                      <a:pt x="145732" y="18097"/>
                      <a:pt x="116205" y="0"/>
                      <a:pt x="82867" y="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7" name="Google Shape;637;p33"/>
              <p:cNvSpPr/>
              <p:nvPr/>
            </p:nvSpPr>
            <p:spPr>
              <a:xfrm>
                <a:off x="4570094" y="2604090"/>
                <a:ext cx="171450" cy="92437"/>
              </a:xfrm>
              <a:custGeom>
                <a:avLst/>
                <a:gdLst/>
                <a:ahLst/>
                <a:cxnLst/>
                <a:rect l="l" t="t" r="r" b="b"/>
                <a:pathLst>
                  <a:path w="171450" h="92437" extrusionOk="0">
                    <a:moveTo>
                      <a:pt x="85725" y="92437"/>
                    </a:moveTo>
                    <a:cubicBezTo>
                      <a:pt x="123825" y="92437"/>
                      <a:pt x="157163" y="68625"/>
                      <a:pt x="171450" y="36240"/>
                    </a:cubicBezTo>
                    <a:cubicBezTo>
                      <a:pt x="149543" y="13380"/>
                      <a:pt x="119063" y="-908"/>
                      <a:pt x="84773" y="45"/>
                    </a:cubicBezTo>
                    <a:cubicBezTo>
                      <a:pt x="51435" y="45"/>
                      <a:pt x="21908" y="14332"/>
                      <a:pt x="0" y="36240"/>
                    </a:cubicBezTo>
                    <a:cubicBezTo>
                      <a:pt x="14288" y="69577"/>
                      <a:pt x="47625" y="92437"/>
                      <a:pt x="85725" y="924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8" name="Google Shape;638;p33"/>
              <p:cNvSpPr/>
              <p:nvPr/>
            </p:nvSpPr>
            <p:spPr>
              <a:xfrm>
                <a:off x="4305524" y="2494597"/>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9" name="Google Shape;639;p33"/>
              <p:cNvSpPr/>
              <p:nvPr/>
            </p:nvSpPr>
            <p:spPr>
              <a:xfrm>
                <a:off x="4864656" y="2494597"/>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 name="Subtitle 2">
            <a:extLst>
              <a:ext uri="{FF2B5EF4-FFF2-40B4-BE49-F238E27FC236}">
                <a16:creationId xmlns:a16="http://schemas.microsoft.com/office/drawing/2014/main" id="{CC38E0F7-0655-51EE-0466-2A51941204B8}"/>
              </a:ext>
            </a:extLst>
          </p:cNvPr>
          <p:cNvSpPr>
            <a:spLocks noGrp="1" noChangeArrowheads="1"/>
          </p:cNvSpPr>
          <p:nvPr>
            <p:ph type="subTitle" idx="4294967295"/>
          </p:nvPr>
        </p:nvSpPr>
        <p:spPr bwMode="auto">
          <a:xfrm>
            <a:off x="2018484" y="4264009"/>
            <a:ext cx="51070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bg2"/>
                </a:solidFill>
                <a:effectLst/>
                <a:latin typeface="Alexandria" panose="020B0604020202020204" charset="-78"/>
                <a:cs typeface="Alexandria" panose="020B0604020202020204" charset="-78"/>
              </a:rPr>
              <a:t>Insights</a:t>
            </a:r>
            <a:r>
              <a:rPr kumimoji="0" lang="en-US" altLang="en-US" sz="1200" b="0" i="0" u="none" strike="noStrike" cap="none" normalizeH="0" baseline="0" dirty="0">
                <a:ln>
                  <a:noFill/>
                </a:ln>
                <a:solidFill>
                  <a:schemeClr val="tx1"/>
                </a:solidFill>
                <a:effectLst/>
                <a:latin typeface="Alexandria" panose="020B0604020202020204" charset="-78"/>
                <a:cs typeface="Alexandria" panose="020B0604020202020204" charset="-78"/>
              </a:rPr>
              <a:t>:</a:t>
            </a:r>
          </a:p>
          <a:p>
            <a:pPr marL="342900" indent="-342900" algn="just" eaLnBrk="0" fontAlgn="base" hangingPunct="0">
              <a:spcBef>
                <a:spcPct val="0"/>
              </a:spcBef>
              <a:spcAft>
                <a:spcPct val="0"/>
              </a:spcAft>
              <a:buClrTx/>
              <a:buSzTx/>
            </a:pPr>
            <a:r>
              <a:rPr kumimoji="0" lang="en-US" altLang="en-US" sz="1200" b="0" i="0" u="none" strike="noStrike" cap="none" normalizeH="0" baseline="0" dirty="0">
                <a:ln>
                  <a:noFill/>
                </a:ln>
                <a:solidFill>
                  <a:schemeClr val="tx1"/>
                </a:solidFill>
                <a:effectLst/>
                <a:latin typeface="Alexandria" panose="020B0604020202020204" charset="-78"/>
                <a:cs typeface="Alexandria" panose="020B0604020202020204" charset="-78"/>
              </a:rPr>
              <a:t>Trade-off between dataset size and model generalization</a:t>
            </a:r>
          </a:p>
          <a:p>
            <a:pPr marL="342900" indent="-342900" algn="just" eaLnBrk="0" fontAlgn="base" hangingPunct="0">
              <a:spcBef>
                <a:spcPct val="0"/>
              </a:spcBef>
              <a:spcAft>
                <a:spcPct val="0"/>
              </a:spcAft>
              <a:buClrTx/>
              <a:buSzTx/>
            </a:pPr>
            <a:r>
              <a:rPr kumimoji="0" lang="en-US" altLang="en-US" sz="1200" b="0" i="0" u="none" strike="noStrike" cap="none" normalizeH="0" baseline="0" dirty="0">
                <a:ln>
                  <a:noFill/>
                </a:ln>
                <a:solidFill>
                  <a:schemeClr val="tx1"/>
                </a:solidFill>
                <a:effectLst/>
                <a:latin typeface="Alexandria" panose="020B0604020202020204" charset="-78"/>
                <a:cs typeface="Alexandria" panose="020B0604020202020204" charset="-78"/>
              </a:rPr>
              <a:t>Modular pipeline design supports flexible multimodal use</a:t>
            </a:r>
          </a:p>
        </p:txBody>
      </p:sp>
      <p:graphicFrame>
        <p:nvGraphicFramePr>
          <p:cNvPr id="2" name="Table 1">
            <a:extLst>
              <a:ext uri="{FF2B5EF4-FFF2-40B4-BE49-F238E27FC236}">
                <a16:creationId xmlns:a16="http://schemas.microsoft.com/office/drawing/2014/main" id="{4ECB19B3-076A-FE1D-CE6A-357735B2FE94}"/>
              </a:ext>
            </a:extLst>
          </p:cNvPr>
          <p:cNvGraphicFramePr>
            <a:graphicFrameLocks noGrp="1"/>
          </p:cNvGraphicFramePr>
          <p:nvPr>
            <p:extLst>
              <p:ext uri="{D42A27DB-BD31-4B8C-83A1-F6EECF244321}">
                <p14:modId xmlns:p14="http://schemas.microsoft.com/office/powerpoint/2010/main" val="511164570"/>
              </p:ext>
            </p:extLst>
          </p:nvPr>
        </p:nvGraphicFramePr>
        <p:xfrm>
          <a:off x="2122994" y="1301259"/>
          <a:ext cx="4898010" cy="2839261"/>
        </p:xfrm>
        <a:graphic>
          <a:graphicData uri="http://schemas.openxmlformats.org/drawingml/2006/table">
            <a:tbl>
              <a:tblPr firstRow="1" bandRow="1">
                <a:tableStyleId>{0EAE0B7A-FA7A-48DD-B4FF-DC84AED9EC57}</a:tableStyleId>
              </a:tblPr>
              <a:tblGrid>
                <a:gridCol w="1632670">
                  <a:extLst>
                    <a:ext uri="{9D8B030D-6E8A-4147-A177-3AD203B41FA5}">
                      <a16:colId xmlns:a16="http://schemas.microsoft.com/office/drawing/2014/main" val="49110523"/>
                    </a:ext>
                  </a:extLst>
                </a:gridCol>
                <a:gridCol w="1632670">
                  <a:extLst>
                    <a:ext uri="{9D8B030D-6E8A-4147-A177-3AD203B41FA5}">
                      <a16:colId xmlns:a16="http://schemas.microsoft.com/office/drawing/2014/main" val="1060338628"/>
                    </a:ext>
                  </a:extLst>
                </a:gridCol>
                <a:gridCol w="1632670">
                  <a:extLst>
                    <a:ext uri="{9D8B030D-6E8A-4147-A177-3AD203B41FA5}">
                      <a16:colId xmlns:a16="http://schemas.microsoft.com/office/drawing/2014/main" val="520110655"/>
                    </a:ext>
                  </a:extLst>
                </a:gridCol>
              </a:tblGrid>
              <a:tr h="489961">
                <a:tc>
                  <a:txBody>
                    <a:bodyPr/>
                    <a:lstStyle/>
                    <a:p>
                      <a:pPr algn="ctr"/>
                      <a:r>
                        <a:rPr lang="en-US" sz="2000" b="1" dirty="0">
                          <a:solidFill>
                            <a:schemeClr val="bg1"/>
                          </a:solidFill>
                          <a:latin typeface="Alexandria" panose="020B0604020202020204" charset="-78"/>
                          <a:cs typeface="Alexandria" panose="020B0604020202020204" charset="-78"/>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000" b="1" dirty="0">
                          <a:solidFill>
                            <a:schemeClr val="bg1"/>
                          </a:solidFill>
                          <a:latin typeface="Alexandria" panose="020B0604020202020204" charset="-78"/>
                          <a:cs typeface="Alexandria" panose="020B0604020202020204" charset="-78"/>
                        </a:rPr>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000" b="1" dirty="0">
                          <a:solidFill>
                            <a:schemeClr val="bg1"/>
                          </a:solidFill>
                          <a:latin typeface="Alexandria" panose="020B0604020202020204" charset="-78"/>
                          <a:cs typeface="Alexandria" panose="020B0604020202020204" charset="-78"/>
                        </a:rPr>
                        <a:t>Audio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2582644422"/>
                  </a:ext>
                </a:extLst>
              </a:tr>
              <a:tr h="458553">
                <a:tc>
                  <a:txBody>
                    <a:bodyPr/>
                    <a:lstStyle/>
                    <a:p>
                      <a:pPr algn="ctr"/>
                      <a:r>
                        <a:rPr lang="en-US" b="1" dirty="0">
                          <a:solidFill>
                            <a:schemeClr val="accent5">
                              <a:lumMod val="90000"/>
                              <a:lumOff val="10000"/>
                            </a:schemeClr>
                          </a:solidFill>
                          <a:latin typeface="Alexandria" panose="020B0604020202020204" charset="-78"/>
                          <a:cs typeface="Alexandria" panose="020B0604020202020204" charset="-78"/>
                        </a:rPr>
                        <a:t>Best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i="1" dirty="0">
                          <a:solidFill>
                            <a:schemeClr val="tx1"/>
                          </a:solidFill>
                          <a:latin typeface="Alexandria" panose="020B0604020202020204" charset="-78"/>
                          <a:cs typeface="Alexandria" panose="020B0604020202020204" charset="-78"/>
                        </a:rPr>
                        <a:t>BiLSTM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i="1" dirty="0">
                          <a:solidFill>
                            <a:schemeClr val="tx1"/>
                          </a:solidFill>
                          <a:latin typeface="Alexandria" panose="020B0604020202020204" charset="-78"/>
                          <a:cs typeface="Alexandria" panose="020B0604020202020204" charset="-78"/>
                        </a:rPr>
                        <a:t>BiGRU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3365796"/>
                  </a:ext>
                </a:extLst>
              </a:tr>
              <a:tr h="458553">
                <a:tc>
                  <a:txBody>
                    <a:bodyPr/>
                    <a:lstStyle/>
                    <a:p>
                      <a:pPr algn="ctr"/>
                      <a:r>
                        <a:rPr lang="en-US" b="1" dirty="0">
                          <a:solidFill>
                            <a:schemeClr val="accent5">
                              <a:lumMod val="90000"/>
                              <a:lumOff val="10000"/>
                            </a:schemeClr>
                          </a:solidFill>
                          <a:latin typeface="Alexandria" panose="020B0604020202020204" charset="-78"/>
                          <a:cs typeface="Alexandria" panose="020B0604020202020204" charset="-78"/>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Alexandria" panose="020B0604020202020204" charset="-78"/>
                          <a:cs typeface="Alexandria" panose="020B0604020202020204" charset="-78"/>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Alexandria" panose="020B0604020202020204" charset="-78"/>
                          <a:cs typeface="Alexandria" panose="020B0604020202020204" charset="-78"/>
                        </a:rPr>
                        <a:t>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183803"/>
                  </a:ext>
                </a:extLst>
              </a:tr>
              <a:tr h="1432194">
                <a:tc>
                  <a:txBody>
                    <a:bodyPr/>
                    <a:lstStyle/>
                    <a:p>
                      <a:pPr algn="ctr"/>
                      <a:r>
                        <a:rPr lang="en-US" b="1" dirty="0">
                          <a:solidFill>
                            <a:schemeClr val="accent5">
                              <a:lumMod val="90000"/>
                              <a:lumOff val="10000"/>
                            </a:schemeClr>
                          </a:solidFill>
                          <a:latin typeface="Alexandria" panose="020B0604020202020204" charset="-78"/>
                          <a:cs typeface="Alexandria" panose="020B0604020202020204" charset="-78"/>
                        </a:rPr>
                        <a:t>Strength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Alexandria" panose="020B0604020202020204" charset="-78"/>
                          <a:cs typeface="Alexandria" panose="020B0604020202020204" charset="-78"/>
                        </a:rPr>
                        <a:t>Captures contextual dependencies effectively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latin typeface="Alexandria" panose="020B0604020202020204" charset="-78"/>
                          <a:cs typeface="Alexandria" panose="020B0604020202020204" charset="-78"/>
                        </a:rPr>
                        <a:t>Strong temporal modeling with lower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87316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7">
          <a:extLst>
            <a:ext uri="{FF2B5EF4-FFF2-40B4-BE49-F238E27FC236}">
              <a16:creationId xmlns:a16="http://schemas.microsoft.com/office/drawing/2014/main" id="{895AF37A-1145-B6C8-7F56-40C5416820B1}"/>
            </a:ext>
          </a:extLst>
        </p:cNvPr>
        <p:cNvGrpSpPr/>
        <p:nvPr/>
      </p:nvGrpSpPr>
      <p:grpSpPr>
        <a:xfrm>
          <a:off x="0" y="0"/>
          <a:ext cx="0" cy="0"/>
          <a:chOff x="0" y="0"/>
          <a:chExt cx="0" cy="0"/>
        </a:xfrm>
      </p:grpSpPr>
      <p:sp>
        <p:nvSpPr>
          <p:cNvPr id="499" name="Google Shape;499;p31">
            <a:extLst>
              <a:ext uri="{FF2B5EF4-FFF2-40B4-BE49-F238E27FC236}">
                <a16:creationId xmlns:a16="http://schemas.microsoft.com/office/drawing/2014/main" id="{E38D06D8-9F06-F07E-265E-3CA61815E94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Conclusion</a:t>
            </a:r>
            <a:endParaRPr dirty="0">
              <a:solidFill>
                <a:schemeClr val="bg2"/>
              </a:solidFill>
            </a:endParaRPr>
          </a:p>
        </p:txBody>
      </p:sp>
      <p:sp>
        <p:nvSpPr>
          <p:cNvPr id="4" name="Subtitle 3">
            <a:extLst>
              <a:ext uri="{FF2B5EF4-FFF2-40B4-BE49-F238E27FC236}">
                <a16:creationId xmlns:a16="http://schemas.microsoft.com/office/drawing/2014/main" id="{04DAB6C8-2AA7-4B2D-5A71-489B438E3F40}"/>
              </a:ext>
            </a:extLst>
          </p:cNvPr>
          <p:cNvSpPr>
            <a:spLocks noGrp="1" noChangeArrowheads="1"/>
          </p:cNvSpPr>
          <p:nvPr>
            <p:ph type="subTitle" idx="4294967295"/>
          </p:nvPr>
        </p:nvSpPr>
        <p:spPr bwMode="auto">
          <a:xfrm>
            <a:off x="720000" y="1449287"/>
            <a:ext cx="473237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39700" indent="0">
              <a:buNone/>
            </a:pPr>
            <a:r>
              <a:rPr lang="en-US" sz="1600" dirty="0">
                <a:solidFill>
                  <a:schemeClr val="tx1"/>
                </a:solidFill>
                <a:latin typeface="Alexandria" panose="020B0604020202020204" charset="-78"/>
                <a:cs typeface="Alexandria" panose="020B0604020202020204" charset="-78"/>
              </a:rPr>
              <a:t>This study demonstrated the effectiveness of deep learning models for emotion classification using text and audio. The Bidirectional LSTM performed best for textual data, while the Bidirectional GRU excelled with audio inputs, both offering strong performance within resource-constrained environments. The modular design supports flexible deployment for real-time, mobile-friendly applications, making the system suitable for affective computing and intelligent agents.</a:t>
            </a:r>
          </a:p>
        </p:txBody>
      </p:sp>
      <p:grpSp>
        <p:nvGrpSpPr>
          <p:cNvPr id="2" name="Google Shape;726;p37">
            <a:extLst>
              <a:ext uri="{FF2B5EF4-FFF2-40B4-BE49-F238E27FC236}">
                <a16:creationId xmlns:a16="http://schemas.microsoft.com/office/drawing/2014/main" id="{8329628D-5569-CE58-8C63-200A9C82370E}"/>
              </a:ext>
            </a:extLst>
          </p:cNvPr>
          <p:cNvGrpSpPr/>
          <p:nvPr/>
        </p:nvGrpSpPr>
        <p:grpSpPr>
          <a:xfrm flipH="1">
            <a:off x="7693964" y="2972775"/>
            <a:ext cx="1061154" cy="1061321"/>
            <a:chOff x="1674827" y="2316539"/>
            <a:chExt cx="557212" cy="557212"/>
          </a:xfrm>
        </p:grpSpPr>
        <p:sp>
          <p:nvSpPr>
            <p:cNvPr id="3" name="Google Shape;727;p37">
              <a:extLst>
                <a:ext uri="{FF2B5EF4-FFF2-40B4-BE49-F238E27FC236}">
                  <a16:creationId xmlns:a16="http://schemas.microsoft.com/office/drawing/2014/main" id="{F2F90CBD-088B-E8C7-04F3-FA207847739A}"/>
                </a:ext>
              </a:extLst>
            </p:cNvPr>
            <p:cNvSpPr/>
            <p:nvPr/>
          </p:nvSpPr>
          <p:spPr>
            <a:xfrm rot="-298184">
              <a:off x="1696148" y="2337860"/>
              <a:ext cx="514569" cy="514569"/>
            </a:xfrm>
            <a:custGeom>
              <a:avLst/>
              <a:gdLst/>
              <a:ahLst/>
              <a:cxnLst/>
              <a:rect l="l" t="t" r="r" b="b"/>
              <a:pathLst>
                <a:path w="685799" h="685799" extrusionOk="0">
                  <a:moveTo>
                    <a:pt x="685800" y="342900"/>
                  </a:moveTo>
                  <a:cubicBezTo>
                    <a:pt x="685800" y="532278"/>
                    <a:pt x="532278" y="685800"/>
                    <a:pt x="342900" y="685800"/>
                  </a:cubicBezTo>
                  <a:cubicBezTo>
                    <a:pt x="153521" y="685800"/>
                    <a:pt x="0" y="532278"/>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 name="Google Shape;728;p37">
              <a:extLst>
                <a:ext uri="{FF2B5EF4-FFF2-40B4-BE49-F238E27FC236}">
                  <a16:creationId xmlns:a16="http://schemas.microsoft.com/office/drawing/2014/main" id="{5B15280B-7871-6BE9-AD26-33B26B0D59D0}"/>
                </a:ext>
              </a:extLst>
            </p:cNvPr>
            <p:cNvGrpSpPr/>
            <p:nvPr/>
          </p:nvGrpSpPr>
          <p:grpSpPr>
            <a:xfrm>
              <a:off x="1694640" y="2338649"/>
              <a:ext cx="514350" cy="514350"/>
              <a:chOff x="2259520" y="3118199"/>
              <a:chExt cx="685800" cy="685800"/>
            </a:xfrm>
          </p:grpSpPr>
          <p:sp>
            <p:nvSpPr>
              <p:cNvPr id="6" name="Google Shape;729;p37">
                <a:extLst>
                  <a:ext uri="{FF2B5EF4-FFF2-40B4-BE49-F238E27FC236}">
                    <a16:creationId xmlns:a16="http://schemas.microsoft.com/office/drawing/2014/main" id="{ADF94D48-1CA9-9DA7-EDF5-876FCC52C2FD}"/>
                  </a:ext>
                </a:extLst>
              </p:cNvPr>
              <p:cNvSpPr/>
              <p:nvPr/>
            </p:nvSpPr>
            <p:spPr>
              <a:xfrm>
                <a:off x="2259520" y="3118199"/>
                <a:ext cx="685800" cy="685800"/>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1"/>
                      <a:pt x="153522" y="0"/>
                      <a:pt x="342900" y="0"/>
                    </a:cubicBezTo>
                    <a:cubicBezTo>
                      <a:pt x="532279" y="0"/>
                      <a:pt x="685800" y="153521"/>
                      <a:pt x="685800" y="34290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 name="Google Shape;730;p37">
                <a:extLst>
                  <a:ext uri="{FF2B5EF4-FFF2-40B4-BE49-F238E27FC236}">
                    <a16:creationId xmlns:a16="http://schemas.microsoft.com/office/drawing/2014/main" id="{2E01BB2F-1CF4-7617-7338-1EBAA2DB2226}"/>
                  </a:ext>
                </a:extLst>
              </p:cNvPr>
              <p:cNvGrpSpPr/>
              <p:nvPr/>
            </p:nvGrpSpPr>
            <p:grpSpPr>
              <a:xfrm>
                <a:off x="2403297" y="3289380"/>
                <a:ext cx="347382" cy="179227"/>
                <a:chOff x="2403297" y="3289380"/>
                <a:chExt cx="347382" cy="179227"/>
              </a:xfrm>
            </p:grpSpPr>
            <p:sp>
              <p:nvSpPr>
                <p:cNvPr id="11" name="Google Shape;731;p37">
                  <a:extLst>
                    <a:ext uri="{FF2B5EF4-FFF2-40B4-BE49-F238E27FC236}">
                      <a16:creationId xmlns:a16="http://schemas.microsoft.com/office/drawing/2014/main" id="{2EF9D25C-E9DC-9C7F-4F9E-FC5B6391C185}"/>
                    </a:ext>
                  </a:extLst>
                </p:cNvPr>
                <p:cNvSpPr/>
                <p:nvPr/>
              </p:nvSpPr>
              <p:spPr>
                <a:xfrm>
                  <a:off x="2403297" y="3380096"/>
                  <a:ext cx="53059" cy="88511"/>
                </a:xfrm>
                <a:custGeom>
                  <a:avLst/>
                  <a:gdLst/>
                  <a:ahLst/>
                  <a:cxnLst/>
                  <a:rect l="l" t="t" r="r" b="b"/>
                  <a:pathLst>
                    <a:path w="53059" h="88511" extrusionOk="0">
                      <a:moveTo>
                        <a:pt x="49390" y="37474"/>
                      </a:moveTo>
                      <a:cubicBezTo>
                        <a:pt x="57010" y="61286"/>
                        <a:pt x="52247" y="84147"/>
                        <a:pt x="39865" y="87957"/>
                      </a:cubicBezTo>
                      <a:cubicBezTo>
                        <a:pt x="27482" y="91767"/>
                        <a:pt x="11290" y="75574"/>
                        <a:pt x="3670" y="50809"/>
                      </a:cubicBezTo>
                      <a:cubicBezTo>
                        <a:pt x="-3950" y="26997"/>
                        <a:pt x="812" y="4136"/>
                        <a:pt x="13195" y="326"/>
                      </a:cubicBezTo>
                      <a:cubicBezTo>
                        <a:pt x="25577" y="-2531"/>
                        <a:pt x="41770" y="13661"/>
                        <a:pt x="49390" y="374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732;p37">
                  <a:extLst>
                    <a:ext uri="{FF2B5EF4-FFF2-40B4-BE49-F238E27FC236}">
                      <a16:creationId xmlns:a16="http://schemas.microsoft.com/office/drawing/2014/main" id="{95F43A67-793C-B796-51F8-0F837755D7EB}"/>
                    </a:ext>
                  </a:extLst>
                </p:cNvPr>
                <p:cNvSpPr/>
                <p:nvPr/>
              </p:nvSpPr>
              <p:spPr>
                <a:xfrm>
                  <a:off x="2697620" y="3289380"/>
                  <a:ext cx="53059" cy="88739"/>
                </a:xfrm>
                <a:custGeom>
                  <a:avLst/>
                  <a:gdLst/>
                  <a:ahLst/>
                  <a:cxnLst/>
                  <a:rect l="l" t="t" r="r" b="b"/>
                  <a:pathLst>
                    <a:path w="53059" h="88739" extrusionOk="0">
                      <a:moveTo>
                        <a:pt x="49390" y="37702"/>
                      </a:moveTo>
                      <a:cubicBezTo>
                        <a:pt x="57010" y="61515"/>
                        <a:pt x="52247" y="84375"/>
                        <a:pt x="39865" y="88185"/>
                      </a:cubicBezTo>
                      <a:cubicBezTo>
                        <a:pt x="27482" y="91995"/>
                        <a:pt x="11290" y="75802"/>
                        <a:pt x="3670" y="51037"/>
                      </a:cubicBezTo>
                      <a:cubicBezTo>
                        <a:pt x="-3950" y="27225"/>
                        <a:pt x="812" y="4365"/>
                        <a:pt x="13195" y="555"/>
                      </a:cubicBezTo>
                      <a:cubicBezTo>
                        <a:pt x="25577" y="-3255"/>
                        <a:pt x="41770" y="12937"/>
                        <a:pt x="49390" y="37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 name="Google Shape;733;p37">
                <a:extLst>
                  <a:ext uri="{FF2B5EF4-FFF2-40B4-BE49-F238E27FC236}">
                    <a16:creationId xmlns:a16="http://schemas.microsoft.com/office/drawing/2014/main" id="{C48FA462-9C82-2F35-DF63-31A19C707344}"/>
                  </a:ext>
                </a:extLst>
              </p:cNvPr>
              <p:cNvSpPr/>
              <p:nvPr/>
            </p:nvSpPr>
            <p:spPr>
              <a:xfrm>
                <a:off x="2428875" y="3391852"/>
                <a:ext cx="353991" cy="256836"/>
              </a:xfrm>
              <a:custGeom>
                <a:avLst/>
                <a:gdLst/>
                <a:ahLst/>
                <a:cxnLst/>
                <a:rect l="l" t="t" r="r" b="b"/>
                <a:pathLst>
                  <a:path w="353991" h="256836" extrusionOk="0">
                    <a:moveTo>
                      <a:pt x="0" y="104775"/>
                    </a:moveTo>
                    <a:cubicBezTo>
                      <a:pt x="953" y="113347"/>
                      <a:pt x="2858" y="122872"/>
                      <a:pt x="5715" y="131445"/>
                    </a:cubicBezTo>
                    <a:cubicBezTo>
                      <a:pt x="34290" y="225742"/>
                      <a:pt x="134303" y="278130"/>
                      <a:pt x="228600" y="248603"/>
                    </a:cubicBezTo>
                    <a:cubicBezTo>
                      <a:pt x="322897" y="220028"/>
                      <a:pt x="375285" y="120015"/>
                      <a:pt x="345757" y="25717"/>
                    </a:cubicBezTo>
                    <a:cubicBezTo>
                      <a:pt x="342900" y="17145"/>
                      <a:pt x="340043" y="8572"/>
                      <a:pt x="335280" y="0"/>
                    </a:cubicBezTo>
                    <a:lnTo>
                      <a:pt x="0" y="104775"/>
                    </a:ln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734;p37">
                <a:extLst>
                  <a:ext uri="{FF2B5EF4-FFF2-40B4-BE49-F238E27FC236}">
                    <a16:creationId xmlns:a16="http://schemas.microsoft.com/office/drawing/2014/main" id="{C9FC544B-62E1-FEEB-327F-FCE43A0B0E4A}"/>
                  </a:ext>
                </a:extLst>
              </p:cNvPr>
              <p:cNvSpPr/>
              <p:nvPr/>
            </p:nvSpPr>
            <p:spPr>
              <a:xfrm>
                <a:off x="2443162" y="3413759"/>
                <a:ext cx="338137" cy="227647"/>
              </a:xfrm>
              <a:custGeom>
                <a:avLst/>
                <a:gdLst/>
                <a:ahLst/>
                <a:cxnLst/>
                <a:rect l="l" t="t" r="r" b="b"/>
                <a:pathLst>
                  <a:path w="338137" h="227647" extrusionOk="0">
                    <a:moveTo>
                      <a:pt x="335280" y="14288"/>
                    </a:moveTo>
                    <a:cubicBezTo>
                      <a:pt x="319088" y="36195"/>
                      <a:pt x="300038" y="56197"/>
                      <a:pt x="279082" y="73343"/>
                    </a:cubicBezTo>
                    <a:cubicBezTo>
                      <a:pt x="271463" y="48578"/>
                      <a:pt x="263843" y="24765"/>
                      <a:pt x="256222" y="0"/>
                    </a:cubicBezTo>
                    <a:lnTo>
                      <a:pt x="246697" y="2858"/>
                    </a:lnTo>
                    <a:cubicBezTo>
                      <a:pt x="254318" y="28575"/>
                      <a:pt x="262890" y="54293"/>
                      <a:pt x="270510" y="80010"/>
                    </a:cubicBezTo>
                    <a:cubicBezTo>
                      <a:pt x="247650" y="97155"/>
                      <a:pt x="221932" y="111443"/>
                      <a:pt x="194310" y="121920"/>
                    </a:cubicBezTo>
                    <a:cubicBezTo>
                      <a:pt x="193358" y="122872"/>
                      <a:pt x="191453" y="122872"/>
                      <a:pt x="190500" y="122872"/>
                    </a:cubicBezTo>
                    <a:cubicBezTo>
                      <a:pt x="180975" y="91440"/>
                      <a:pt x="171450" y="60008"/>
                      <a:pt x="161925" y="28575"/>
                    </a:cubicBezTo>
                    <a:lnTo>
                      <a:pt x="152400" y="31433"/>
                    </a:lnTo>
                    <a:cubicBezTo>
                      <a:pt x="161925" y="62865"/>
                      <a:pt x="171450" y="94297"/>
                      <a:pt x="181928" y="125730"/>
                    </a:cubicBezTo>
                    <a:cubicBezTo>
                      <a:pt x="151447" y="135255"/>
                      <a:pt x="120015" y="139065"/>
                      <a:pt x="88583" y="139065"/>
                    </a:cubicBezTo>
                    <a:cubicBezTo>
                      <a:pt x="80010" y="112395"/>
                      <a:pt x="72390" y="85725"/>
                      <a:pt x="63817" y="58103"/>
                    </a:cubicBezTo>
                    <a:lnTo>
                      <a:pt x="54292" y="60960"/>
                    </a:lnTo>
                    <a:cubicBezTo>
                      <a:pt x="61913" y="86678"/>
                      <a:pt x="70485" y="112395"/>
                      <a:pt x="78105" y="138113"/>
                    </a:cubicBezTo>
                    <a:lnTo>
                      <a:pt x="75247" y="138113"/>
                    </a:lnTo>
                    <a:cubicBezTo>
                      <a:pt x="53340" y="137160"/>
                      <a:pt x="25717" y="134303"/>
                      <a:pt x="0" y="126683"/>
                    </a:cubicBezTo>
                    <a:cubicBezTo>
                      <a:pt x="1905" y="130493"/>
                      <a:pt x="3810" y="134303"/>
                      <a:pt x="4763" y="137160"/>
                    </a:cubicBezTo>
                    <a:cubicBezTo>
                      <a:pt x="17145" y="140018"/>
                      <a:pt x="28575" y="142875"/>
                      <a:pt x="40958" y="144780"/>
                    </a:cubicBezTo>
                    <a:cubicBezTo>
                      <a:pt x="54292" y="146685"/>
                      <a:pt x="67628" y="147638"/>
                      <a:pt x="80010" y="148590"/>
                    </a:cubicBezTo>
                    <a:cubicBezTo>
                      <a:pt x="87630" y="173355"/>
                      <a:pt x="95250" y="198120"/>
                      <a:pt x="102870" y="223838"/>
                    </a:cubicBezTo>
                    <a:cubicBezTo>
                      <a:pt x="106680" y="224790"/>
                      <a:pt x="110490" y="226695"/>
                      <a:pt x="114300" y="227647"/>
                    </a:cubicBezTo>
                    <a:cubicBezTo>
                      <a:pt x="106680" y="201930"/>
                      <a:pt x="98108" y="175260"/>
                      <a:pt x="90488" y="149543"/>
                    </a:cubicBezTo>
                    <a:cubicBezTo>
                      <a:pt x="118110" y="149543"/>
                      <a:pt x="146685" y="144780"/>
                      <a:pt x="173355" y="138113"/>
                    </a:cubicBezTo>
                    <a:cubicBezTo>
                      <a:pt x="177165" y="137160"/>
                      <a:pt x="180022" y="136208"/>
                      <a:pt x="183833" y="135255"/>
                    </a:cubicBezTo>
                    <a:cubicBezTo>
                      <a:pt x="193358" y="165735"/>
                      <a:pt x="202883" y="197168"/>
                      <a:pt x="212407" y="227647"/>
                    </a:cubicBezTo>
                    <a:cubicBezTo>
                      <a:pt x="213360" y="227647"/>
                      <a:pt x="214313" y="227647"/>
                      <a:pt x="215265" y="226695"/>
                    </a:cubicBezTo>
                    <a:cubicBezTo>
                      <a:pt x="217170" y="225743"/>
                      <a:pt x="220028" y="224790"/>
                      <a:pt x="221932" y="224790"/>
                    </a:cubicBezTo>
                    <a:cubicBezTo>
                      <a:pt x="212407" y="194310"/>
                      <a:pt x="202883" y="162878"/>
                      <a:pt x="193358" y="132397"/>
                    </a:cubicBezTo>
                    <a:cubicBezTo>
                      <a:pt x="221932" y="122872"/>
                      <a:pt x="248603" y="108585"/>
                      <a:pt x="273368" y="90488"/>
                    </a:cubicBezTo>
                    <a:cubicBezTo>
                      <a:pt x="281940" y="117158"/>
                      <a:pt x="290513" y="144780"/>
                      <a:pt x="298132" y="171450"/>
                    </a:cubicBezTo>
                    <a:cubicBezTo>
                      <a:pt x="300990" y="168593"/>
                      <a:pt x="302895" y="164783"/>
                      <a:pt x="305753" y="161925"/>
                    </a:cubicBezTo>
                    <a:cubicBezTo>
                      <a:pt x="298132" y="136208"/>
                      <a:pt x="289560" y="109538"/>
                      <a:pt x="281940" y="83820"/>
                    </a:cubicBezTo>
                    <a:cubicBezTo>
                      <a:pt x="302895" y="67628"/>
                      <a:pt x="321945" y="48578"/>
                      <a:pt x="338138" y="26670"/>
                    </a:cubicBezTo>
                    <a:cubicBezTo>
                      <a:pt x="337185" y="23813"/>
                      <a:pt x="336232" y="19050"/>
                      <a:pt x="335280" y="142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3" name="Google Shape;735;p37">
            <a:extLst>
              <a:ext uri="{FF2B5EF4-FFF2-40B4-BE49-F238E27FC236}">
                <a16:creationId xmlns:a16="http://schemas.microsoft.com/office/drawing/2014/main" id="{1F91F485-AF3E-CBC3-E3E7-354611A17879}"/>
              </a:ext>
            </a:extLst>
          </p:cNvPr>
          <p:cNvGrpSpPr/>
          <p:nvPr/>
        </p:nvGrpSpPr>
        <p:grpSpPr>
          <a:xfrm>
            <a:off x="6148840" y="3782218"/>
            <a:ext cx="979600" cy="977111"/>
            <a:chOff x="1148929" y="4227743"/>
            <a:chExt cx="515606" cy="514350"/>
          </a:xfrm>
        </p:grpSpPr>
        <p:sp>
          <p:nvSpPr>
            <p:cNvPr id="14" name="Google Shape;736;p37">
              <a:extLst>
                <a:ext uri="{FF2B5EF4-FFF2-40B4-BE49-F238E27FC236}">
                  <a16:creationId xmlns:a16="http://schemas.microsoft.com/office/drawing/2014/main" id="{29331E78-494B-50C9-7BDC-7320BF39841A}"/>
                </a:ext>
              </a:extLst>
            </p:cNvPr>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 name="Google Shape;737;p37">
              <a:extLst>
                <a:ext uri="{FF2B5EF4-FFF2-40B4-BE49-F238E27FC236}">
                  <a16:creationId xmlns:a16="http://schemas.microsoft.com/office/drawing/2014/main" id="{342CC13A-4DED-0097-ADD5-A31C9C7092B1}"/>
                </a:ext>
              </a:extLst>
            </p:cNvPr>
            <p:cNvGrpSpPr/>
            <p:nvPr/>
          </p:nvGrpSpPr>
          <p:grpSpPr>
            <a:xfrm>
              <a:off x="1148929" y="4227743"/>
              <a:ext cx="514350" cy="514350"/>
              <a:chOff x="1531905" y="5636990"/>
              <a:chExt cx="685800" cy="685800"/>
            </a:xfrm>
          </p:grpSpPr>
          <p:sp>
            <p:nvSpPr>
              <p:cNvPr id="16" name="Google Shape;738;p37">
                <a:extLst>
                  <a:ext uri="{FF2B5EF4-FFF2-40B4-BE49-F238E27FC236}">
                    <a16:creationId xmlns:a16="http://schemas.microsoft.com/office/drawing/2014/main" id="{DCE453D2-1286-C280-2D45-AFCE0B3E0886}"/>
                  </a:ext>
                </a:extLst>
              </p:cNvPr>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 name="Google Shape;739;p37">
                <a:extLst>
                  <a:ext uri="{FF2B5EF4-FFF2-40B4-BE49-F238E27FC236}">
                    <a16:creationId xmlns:a16="http://schemas.microsoft.com/office/drawing/2014/main" id="{833A17AF-92CD-7CD9-7BB0-75DC8DEC4584}"/>
                  </a:ext>
                </a:extLst>
              </p:cNvPr>
              <p:cNvGrpSpPr/>
              <p:nvPr/>
            </p:nvGrpSpPr>
            <p:grpSpPr>
              <a:xfrm>
                <a:off x="1693545" y="5955030"/>
                <a:ext cx="361950" cy="195262"/>
                <a:chOff x="1693545" y="5955030"/>
                <a:chExt cx="361950" cy="195262"/>
              </a:xfrm>
            </p:grpSpPr>
            <p:sp>
              <p:nvSpPr>
                <p:cNvPr id="21" name="Google Shape;740;p37">
                  <a:extLst>
                    <a:ext uri="{FF2B5EF4-FFF2-40B4-BE49-F238E27FC236}">
                      <a16:creationId xmlns:a16="http://schemas.microsoft.com/office/drawing/2014/main" id="{68139611-E294-5477-2666-982534D66B51}"/>
                    </a:ext>
                  </a:extLst>
                </p:cNvPr>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741;p37">
                  <a:extLst>
                    <a:ext uri="{FF2B5EF4-FFF2-40B4-BE49-F238E27FC236}">
                      <a16:creationId xmlns:a16="http://schemas.microsoft.com/office/drawing/2014/main" id="{BE85E04C-53AE-5CC9-134E-ECB018484F08}"/>
                    </a:ext>
                  </a:extLst>
                </p:cNvPr>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742;p37">
                  <a:extLst>
                    <a:ext uri="{FF2B5EF4-FFF2-40B4-BE49-F238E27FC236}">
                      <a16:creationId xmlns:a16="http://schemas.microsoft.com/office/drawing/2014/main" id="{70803B03-31F6-5A5C-916F-90E36D07D656}"/>
                    </a:ext>
                  </a:extLst>
                </p:cNvPr>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oogle Shape;743;p37">
                <a:extLst>
                  <a:ext uri="{FF2B5EF4-FFF2-40B4-BE49-F238E27FC236}">
                    <a16:creationId xmlns:a16="http://schemas.microsoft.com/office/drawing/2014/main" id="{5824F8EE-D5AB-F893-F8AC-041AD3808416}"/>
                  </a:ext>
                </a:extLst>
              </p:cNvPr>
              <p:cNvGrpSpPr/>
              <p:nvPr/>
            </p:nvGrpSpPr>
            <p:grpSpPr>
              <a:xfrm>
                <a:off x="1693545" y="5829268"/>
                <a:ext cx="355282" cy="91470"/>
                <a:chOff x="1693545" y="5829268"/>
                <a:chExt cx="355282" cy="91470"/>
              </a:xfrm>
            </p:grpSpPr>
            <p:sp>
              <p:nvSpPr>
                <p:cNvPr id="19" name="Google Shape;744;p37">
                  <a:extLst>
                    <a:ext uri="{FF2B5EF4-FFF2-40B4-BE49-F238E27FC236}">
                      <a16:creationId xmlns:a16="http://schemas.microsoft.com/office/drawing/2014/main" id="{1B508CA2-43B8-F12C-6C5C-39D6F8D3A75A}"/>
                    </a:ext>
                  </a:extLst>
                </p:cNvPr>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745;p37">
                  <a:extLst>
                    <a:ext uri="{FF2B5EF4-FFF2-40B4-BE49-F238E27FC236}">
                      <a16:creationId xmlns:a16="http://schemas.microsoft.com/office/drawing/2014/main" id="{3172E977-FCFE-6378-6A7C-60CD49927F39}"/>
                    </a:ext>
                  </a:extLst>
                </p:cNvPr>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34" name="Google Shape;756;p37">
            <a:extLst>
              <a:ext uri="{FF2B5EF4-FFF2-40B4-BE49-F238E27FC236}">
                <a16:creationId xmlns:a16="http://schemas.microsoft.com/office/drawing/2014/main" id="{5F9F8304-109A-953B-EF19-0716E15D3B87}"/>
              </a:ext>
            </a:extLst>
          </p:cNvPr>
          <p:cNvSpPr/>
          <p:nvPr/>
        </p:nvSpPr>
        <p:spPr>
          <a:xfrm>
            <a:off x="8024923" y="4241764"/>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7;p37">
            <a:extLst>
              <a:ext uri="{FF2B5EF4-FFF2-40B4-BE49-F238E27FC236}">
                <a16:creationId xmlns:a16="http://schemas.microsoft.com/office/drawing/2014/main" id="{20593528-6E91-23C4-CF86-42331AE76785}"/>
              </a:ext>
            </a:extLst>
          </p:cNvPr>
          <p:cNvSpPr/>
          <p:nvPr/>
        </p:nvSpPr>
        <p:spPr>
          <a:xfrm>
            <a:off x="8917120" y="3128239"/>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8;p37">
            <a:extLst>
              <a:ext uri="{FF2B5EF4-FFF2-40B4-BE49-F238E27FC236}">
                <a16:creationId xmlns:a16="http://schemas.microsoft.com/office/drawing/2014/main" id="{7ECB45FD-C75F-21BF-7DA6-030601785A33}"/>
              </a:ext>
            </a:extLst>
          </p:cNvPr>
          <p:cNvSpPr/>
          <p:nvPr/>
        </p:nvSpPr>
        <p:spPr>
          <a:xfrm>
            <a:off x="6411305" y="3037574"/>
            <a:ext cx="380339" cy="37954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759;p37">
            <a:extLst>
              <a:ext uri="{FF2B5EF4-FFF2-40B4-BE49-F238E27FC236}">
                <a16:creationId xmlns:a16="http://schemas.microsoft.com/office/drawing/2014/main" id="{AFC4D673-248C-0F77-6AAA-C38DE1D5D946}"/>
              </a:ext>
            </a:extLst>
          </p:cNvPr>
          <p:cNvSpPr/>
          <p:nvPr/>
        </p:nvSpPr>
        <p:spPr>
          <a:xfrm>
            <a:off x="5462357" y="443512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2;p37">
            <a:extLst>
              <a:ext uri="{FF2B5EF4-FFF2-40B4-BE49-F238E27FC236}">
                <a16:creationId xmlns:a16="http://schemas.microsoft.com/office/drawing/2014/main" id="{8414B034-38DB-1B38-5E45-FCB72D49F946}"/>
              </a:ext>
            </a:extLst>
          </p:cNvPr>
          <p:cNvSpPr/>
          <p:nvPr/>
        </p:nvSpPr>
        <p:spPr>
          <a:xfrm>
            <a:off x="7363755" y="3062244"/>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746;p37">
            <a:extLst>
              <a:ext uri="{FF2B5EF4-FFF2-40B4-BE49-F238E27FC236}">
                <a16:creationId xmlns:a16="http://schemas.microsoft.com/office/drawing/2014/main" id="{F1E513F4-7C33-E426-F971-9D00FD550A06}"/>
              </a:ext>
            </a:extLst>
          </p:cNvPr>
          <p:cNvGrpSpPr/>
          <p:nvPr/>
        </p:nvGrpSpPr>
        <p:grpSpPr>
          <a:xfrm rot="-1538525">
            <a:off x="5934839" y="1526308"/>
            <a:ext cx="1396620" cy="1396523"/>
            <a:chOff x="2589550" y="777326"/>
            <a:chExt cx="726948" cy="726948"/>
          </a:xfrm>
        </p:grpSpPr>
        <p:sp>
          <p:nvSpPr>
            <p:cNvPr id="43" name="Google Shape;747;p37">
              <a:extLst>
                <a:ext uri="{FF2B5EF4-FFF2-40B4-BE49-F238E27FC236}">
                  <a16:creationId xmlns:a16="http://schemas.microsoft.com/office/drawing/2014/main" id="{E86C6664-5BBB-0E7E-9F9F-92E472B9A9FD}"/>
                </a:ext>
              </a:extLst>
            </p:cNvPr>
            <p:cNvSpPr/>
            <p:nvPr/>
          </p:nvSpPr>
          <p:spPr>
            <a:xfrm rot="-2700000">
              <a:off x="2696009" y="883785"/>
              <a:ext cx="514030" cy="51403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4" name="Google Shape;748;p37">
              <a:extLst>
                <a:ext uri="{FF2B5EF4-FFF2-40B4-BE49-F238E27FC236}">
                  <a16:creationId xmlns:a16="http://schemas.microsoft.com/office/drawing/2014/main" id="{7CDC23DF-882E-30DD-7A17-17E6C8D4C6AC}"/>
                </a:ext>
              </a:extLst>
            </p:cNvPr>
            <p:cNvGrpSpPr/>
            <p:nvPr/>
          </p:nvGrpSpPr>
          <p:grpSpPr>
            <a:xfrm>
              <a:off x="2694836" y="883610"/>
              <a:ext cx="514350" cy="514350"/>
              <a:chOff x="3593115" y="1178147"/>
              <a:chExt cx="685800" cy="685800"/>
            </a:xfrm>
          </p:grpSpPr>
          <p:sp>
            <p:nvSpPr>
              <p:cNvPr id="45" name="Google Shape;749;p37">
                <a:extLst>
                  <a:ext uri="{FF2B5EF4-FFF2-40B4-BE49-F238E27FC236}">
                    <a16:creationId xmlns:a16="http://schemas.microsoft.com/office/drawing/2014/main" id="{BAE9E3CD-C29D-BE41-4AA7-8EA6015A21D4}"/>
                  </a:ext>
                </a:extLst>
              </p:cNvPr>
              <p:cNvSpPr/>
              <p:nvPr/>
            </p:nvSpPr>
            <p:spPr>
              <a:xfrm>
                <a:off x="3593115" y="1178147"/>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6" name="Google Shape;750;p37">
                <a:extLst>
                  <a:ext uri="{FF2B5EF4-FFF2-40B4-BE49-F238E27FC236}">
                    <a16:creationId xmlns:a16="http://schemas.microsoft.com/office/drawing/2014/main" id="{CCB9185B-834A-AC8A-103F-2D91EBAD74A7}"/>
                  </a:ext>
                </a:extLst>
              </p:cNvPr>
              <p:cNvGrpSpPr/>
              <p:nvPr/>
            </p:nvGrpSpPr>
            <p:grpSpPr>
              <a:xfrm>
                <a:off x="3716047" y="1378267"/>
                <a:ext cx="463073" cy="102408"/>
                <a:chOff x="3716047" y="1378267"/>
                <a:chExt cx="463073" cy="102408"/>
              </a:xfrm>
            </p:grpSpPr>
            <p:sp>
              <p:nvSpPr>
                <p:cNvPr id="50" name="Google Shape;751;p37">
                  <a:extLst>
                    <a:ext uri="{FF2B5EF4-FFF2-40B4-BE49-F238E27FC236}">
                      <a16:creationId xmlns:a16="http://schemas.microsoft.com/office/drawing/2014/main" id="{3745BC74-5310-059C-BE0A-604BAA9B2E65}"/>
                    </a:ext>
                  </a:extLst>
                </p:cNvPr>
                <p:cNvSpPr/>
                <p:nvPr/>
              </p:nvSpPr>
              <p:spPr>
                <a:xfrm>
                  <a:off x="3716047" y="1378267"/>
                  <a:ext cx="159674" cy="102408"/>
                </a:xfrm>
                <a:custGeom>
                  <a:avLst/>
                  <a:gdLst/>
                  <a:ahLst/>
                  <a:cxnLst/>
                  <a:rect l="l" t="t" r="r" b="b"/>
                  <a:pathLst>
                    <a:path w="159674" h="102408" extrusionOk="0">
                      <a:moveTo>
                        <a:pt x="72045" y="59055"/>
                      </a:moveTo>
                      <a:cubicBezTo>
                        <a:pt x="106334" y="65723"/>
                        <a:pt x="139672" y="50483"/>
                        <a:pt x="159675" y="32385"/>
                      </a:cubicBezTo>
                      <a:cubicBezTo>
                        <a:pt x="149197" y="79058"/>
                        <a:pt x="106334" y="109538"/>
                        <a:pt x="63472" y="100965"/>
                      </a:cubicBezTo>
                      <a:cubicBezTo>
                        <a:pt x="20609" y="92393"/>
                        <a:pt x="-7013" y="47625"/>
                        <a:pt x="1559" y="0"/>
                      </a:cubicBezTo>
                      <a:cubicBezTo>
                        <a:pt x="12990" y="25718"/>
                        <a:pt x="37755" y="52388"/>
                        <a:pt x="72045" y="590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752;p37">
                  <a:extLst>
                    <a:ext uri="{FF2B5EF4-FFF2-40B4-BE49-F238E27FC236}">
                      <a16:creationId xmlns:a16="http://schemas.microsoft.com/office/drawing/2014/main" id="{6B80155A-6D43-8717-B68A-AF715E6034D7}"/>
                    </a:ext>
                  </a:extLst>
                </p:cNvPr>
                <p:cNvSpPr/>
                <p:nvPr/>
              </p:nvSpPr>
              <p:spPr>
                <a:xfrm>
                  <a:off x="4018597" y="1378267"/>
                  <a:ext cx="160523" cy="97051"/>
                </a:xfrm>
                <a:custGeom>
                  <a:avLst/>
                  <a:gdLst/>
                  <a:ahLst/>
                  <a:cxnLst/>
                  <a:rect l="l" t="t" r="r" b="b"/>
                  <a:pathLst>
                    <a:path w="160523" h="97051" extrusionOk="0">
                      <a:moveTo>
                        <a:pt x="85725" y="54293"/>
                      </a:moveTo>
                      <a:cubicBezTo>
                        <a:pt x="51435" y="59055"/>
                        <a:pt x="19050" y="41910"/>
                        <a:pt x="0" y="21908"/>
                      </a:cubicBezTo>
                      <a:cubicBezTo>
                        <a:pt x="7620" y="69533"/>
                        <a:pt x="48578" y="102870"/>
                        <a:pt x="91440" y="96203"/>
                      </a:cubicBezTo>
                      <a:cubicBezTo>
                        <a:pt x="135255" y="90488"/>
                        <a:pt x="164783" y="47625"/>
                        <a:pt x="160020" y="0"/>
                      </a:cubicBezTo>
                      <a:cubicBezTo>
                        <a:pt x="146685" y="24765"/>
                        <a:pt x="119063" y="50483"/>
                        <a:pt x="85725" y="542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7" name="Google Shape;753;p37">
                <a:extLst>
                  <a:ext uri="{FF2B5EF4-FFF2-40B4-BE49-F238E27FC236}">
                    <a16:creationId xmlns:a16="http://schemas.microsoft.com/office/drawing/2014/main" id="{E09566B3-36D2-DD47-5B57-A37C9A37A2FB}"/>
                  </a:ext>
                </a:extLst>
              </p:cNvPr>
              <p:cNvSpPr/>
              <p:nvPr/>
            </p:nvSpPr>
            <p:spPr>
              <a:xfrm>
                <a:off x="3659900" y="1463039"/>
                <a:ext cx="104020" cy="177983"/>
              </a:xfrm>
              <a:custGeom>
                <a:avLst/>
                <a:gdLst/>
                <a:ahLst/>
                <a:cxnLst/>
                <a:rect l="l" t="t" r="r" b="b"/>
                <a:pathLst>
                  <a:path w="104020" h="177983" extrusionOk="0">
                    <a:moveTo>
                      <a:pt x="90092" y="0"/>
                    </a:moveTo>
                    <a:cubicBezTo>
                      <a:pt x="49135" y="25718"/>
                      <a:pt x="12940" y="78105"/>
                      <a:pt x="3415" y="107633"/>
                    </a:cubicBezTo>
                    <a:cubicBezTo>
                      <a:pt x="-6110" y="137160"/>
                      <a:pt x="4367" y="164783"/>
                      <a:pt x="33895" y="175260"/>
                    </a:cubicBezTo>
                    <a:cubicBezTo>
                      <a:pt x="63422" y="184785"/>
                      <a:pt x="88187" y="168593"/>
                      <a:pt x="97712" y="138113"/>
                    </a:cubicBezTo>
                    <a:cubicBezTo>
                      <a:pt x="106285" y="107633"/>
                      <a:pt x="108190" y="44768"/>
                      <a:pt x="90092"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754;p37">
                <a:extLst>
                  <a:ext uri="{FF2B5EF4-FFF2-40B4-BE49-F238E27FC236}">
                    <a16:creationId xmlns:a16="http://schemas.microsoft.com/office/drawing/2014/main" id="{B1C3EE1E-854C-CCDA-2100-E883EDD10A89}"/>
                  </a:ext>
                </a:extLst>
              </p:cNvPr>
              <p:cNvSpPr/>
              <p:nvPr/>
            </p:nvSpPr>
            <p:spPr>
              <a:xfrm>
                <a:off x="4111913" y="1463039"/>
                <a:ext cx="100381" cy="181033"/>
              </a:xfrm>
              <a:custGeom>
                <a:avLst/>
                <a:gdLst/>
                <a:ahLst/>
                <a:cxnLst/>
                <a:rect l="l" t="t" r="r" b="b"/>
                <a:pathLst>
                  <a:path w="100381" h="181033" extrusionOk="0">
                    <a:moveTo>
                      <a:pt x="25746" y="0"/>
                    </a:moveTo>
                    <a:cubicBezTo>
                      <a:pt x="63846" y="30480"/>
                      <a:pt x="93374" y="86677"/>
                      <a:pt x="99089" y="117158"/>
                    </a:cubicBezTo>
                    <a:cubicBezTo>
                      <a:pt x="104804" y="147638"/>
                      <a:pt x="91469" y="174308"/>
                      <a:pt x="60989" y="180023"/>
                    </a:cubicBezTo>
                    <a:cubicBezTo>
                      <a:pt x="30509" y="185738"/>
                      <a:pt x="7649" y="166688"/>
                      <a:pt x="1934" y="136208"/>
                    </a:cubicBezTo>
                    <a:cubicBezTo>
                      <a:pt x="-3781" y="105727"/>
                      <a:pt x="2886" y="41910"/>
                      <a:pt x="2574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755;p37">
                <a:extLst>
                  <a:ext uri="{FF2B5EF4-FFF2-40B4-BE49-F238E27FC236}">
                    <a16:creationId xmlns:a16="http://schemas.microsoft.com/office/drawing/2014/main" id="{621A2A42-74A3-1536-6096-704C754E095C}"/>
                  </a:ext>
                </a:extLst>
              </p:cNvPr>
              <p:cNvSpPr/>
              <p:nvPr/>
            </p:nvSpPr>
            <p:spPr>
              <a:xfrm>
                <a:off x="3834177" y="1510664"/>
                <a:ext cx="223107" cy="95837"/>
              </a:xfrm>
              <a:custGeom>
                <a:avLst/>
                <a:gdLst/>
                <a:ahLst/>
                <a:cxnLst/>
                <a:rect l="l" t="t" r="r" b="b"/>
                <a:pathLst>
                  <a:path w="223107" h="95837" extrusionOk="0">
                    <a:moveTo>
                      <a:pt x="111078" y="0"/>
                    </a:moveTo>
                    <a:cubicBezTo>
                      <a:pt x="162513" y="0"/>
                      <a:pt x="206328" y="31433"/>
                      <a:pt x="222520" y="80963"/>
                    </a:cubicBezTo>
                    <a:cubicBezTo>
                      <a:pt x="224425" y="86677"/>
                      <a:pt x="221568" y="92393"/>
                      <a:pt x="215853" y="94298"/>
                    </a:cubicBezTo>
                    <a:cubicBezTo>
                      <a:pt x="210138" y="96202"/>
                      <a:pt x="204423" y="93345"/>
                      <a:pt x="202518" y="87630"/>
                    </a:cubicBezTo>
                    <a:cubicBezTo>
                      <a:pt x="189183" y="47625"/>
                      <a:pt x="153940" y="21908"/>
                      <a:pt x="111078" y="21908"/>
                    </a:cubicBezTo>
                    <a:cubicBezTo>
                      <a:pt x="68215" y="21908"/>
                      <a:pt x="32973" y="48577"/>
                      <a:pt x="20590" y="88583"/>
                    </a:cubicBezTo>
                    <a:cubicBezTo>
                      <a:pt x="18685" y="94298"/>
                      <a:pt x="12970" y="97155"/>
                      <a:pt x="7255" y="95250"/>
                    </a:cubicBezTo>
                    <a:cubicBezTo>
                      <a:pt x="1540" y="93345"/>
                      <a:pt x="-1317" y="87630"/>
                      <a:pt x="588" y="81915"/>
                    </a:cubicBezTo>
                    <a:cubicBezTo>
                      <a:pt x="15828" y="32385"/>
                      <a:pt x="58690" y="0"/>
                      <a:pt x="11107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52" name="Google Shape;760;p37">
            <a:extLst>
              <a:ext uri="{FF2B5EF4-FFF2-40B4-BE49-F238E27FC236}">
                <a16:creationId xmlns:a16="http://schemas.microsoft.com/office/drawing/2014/main" id="{7EC01A7F-0C6F-69D8-1BA1-A312F5A76E83}"/>
              </a:ext>
            </a:extLst>
          </p:cNvPr>
          <p:cNvSpPr/>
          <p:nvPr/>
        </p:nvSpPr>
        <p:spPr>
          <a:xfrm>
            <a:off x="5880653" y="2755253"/>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61;p37">
            <a:extLst>
              <a:ext uri="{FF2B5EF4-FFF2-40B4-BE49-F238E27FC236}">
                <a16:creationId xmlns:a16="http://schemas.microsoft.com/office/drawing/2014/main" id="{1D3AD5E0-4E20-98A3-DF8A-8B2C7D3C1736}"/>
              </a:ext>
            </a:extLst>
          </p:cNvPr>
          <p:cNvSpPr/>
          <p:nvPr/>
        </p:nvSpPr>
        <p:spPr>
          <a:xfrm>
            <a:off x="5605243" y="2140736"/>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8;p37">
            <a:extLst>
              <a:ext uri="{FF2B5EF4-FFF2-40B4-BE49-F238E27FC236}">
                <a16:creationId xmlns:a16="http://schemas.microsoft.com/office/drawing/2014/main" id="{07D49DFC-8482-20E7-833F-27E848A9D071}"/>
              </a:ext>
            </a:extLst>
          </p:cNvPr>
          <p:cNvSpPr/>
          <p:nvPr/>
        </p:nvSpPr>
        <p:spPr>
          <a:xfrm>
            <a:off x="7503789" y="1877806"/>
            <a:ext cx="380339" cy="379542"/>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758;p37">
            <a:extLst>
              <a:ext uri="{FF2B5EF4-FFF2-40B4-BE49-F238E27FC236}">
                <a16:creationId xmlns:a16="http://schemas.microsoft.com/office/drawing/2014/main" id="{89B11CBA-5D1C-9217-D261-1125575E043A}"/>
              </a:ext>
            </a:extLst>
          </p:cNvPr>
          <p:cNvSpPr/>
          <p:nvPr/>
        </p:nvSpPr>
        <p:spPr>
          <a:xfrm>
            <a:off x="7548936" y="2533676"/>
            <a:ext cx="319941" cy="274073"/>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3578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44;p42">
            <a:extLst>
              <a:ext uri="{FF2B5EF4-FFF2-40B4-BE49-F238E27FC236}">
                <a16:creationId xmlns:a16="http://schemas.microsoft.com/office/drawing/2014/main" id="{C6CC84B3-FC85-6B14-A957-CC91D1F7BCF1}"/>
              </a:ext>
            </a:extLst>
          </p:cNvPr>
          <p:cNvSpPr txBox="1">
            <a:spLocks/>
          </p:cNvSpPr>
          <p:nvPr/>
        </p:nvSpPr>
        <p:spPr>
          <a:xfrm>
            <a:off x="2350050" y="2619735"/>
            <a:ext cx="4443900" cy="1274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b="1" dirty="0"/>
              <a:t>Do you have any questions?</a:t>
            </a:r>
          </a:p>
        </p:txBody>
      </p:sp>
      <p:sp>
        <p:nvSpPr>
          <p:cNvPr id="5" name="Google Shape;1046;p42">
            <a:extLst>
              <a:ext uri="{FF2B5EF4-FFF2-40B4-BE49-F238E27FC236}">
                <a16:creationId xmlns:a16="http://schemas.microsoft.com/office/drawing/2014/main" id="{17FE3201-29D4-D89A-E8AD-B5AD7B4EBC14}"/>
              </a:ext>
            </a:extLst>
          </p:cNvPr>
          <p:cNvSpPr txBox="1">
            <a:spLocks noGrp="1"/>
          </p:cNvSpPr>
          <p:nvPr>
            <p:ph type="title"/>
          </p:nvPr>
        </p:nvSpPr>
        <p:spPr>
          <a:xfrm>
            <a:off x="2350050" y="1524435"/>
            <a:ext cx="4443900" cy="117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Thank you </a:t>
            </a:r>
            <a:r>
              <a:rPr lang="en" sz="5400" dirty="0">
                <a:solidFill>
                  <a:schemeClr val="dk2"/>
                </a:solidFill>
              </a:rPr>
              <a:t>!</a:t>
            </a:r>
            <a:endParaRPr sz="5400" dirty="0">
              <a:solidFill>
                <a:schemeClr val="dk2"/>
              </a:solidFill>
            </a:endParaRPr>
          </a:p>
        </p:txBody>
      </p:sp>
      <p:grpSp>
        <p:nvGrpSpPr>
          <p:cNvPr id="6" name="Google Shape;1060;p42">
            <a:extLst>
              <a:ext uri="{FF2B5EF4-FFF2-40B4-BE49-F238E27FC236}">
                <a16:creationId xmlns:a16="http://schemas.microsoft.com/office/drawing/2014/main" id="{C2C0708F-D70F-5A67-426F-ED0FE2111524}"/>
              </a:ext>
            </a:extLst>
          </p:cNvPr>
          <p:cNvGrpSpPr/>
          <p:nvPr/>
        </p:nvGrpSpPr>
        <p:grpSpPr>
          <a:xfrm rot="-255581">
            <a:off x="750113" y="3556473"/>
            <a:ext cx="1031878" cy="1031878"/>
            <a:chOff x="1319066" y="1313117"/>
            <a:chExt cx="548639" cy="548639"/>
          </a:xfrm>
        </p:grpSpPr>
        <p:sp>
          <p:nvSpPr>
            <p:cNvPr id="7" name="Google Shape;1061;p42">
              <a:extLst>
                <a:ext uri="{FF2B5EF4-FFF2-40B4-BE49-F238E27FC236}">
                  <a16:creationId xmlns:a16="http://schemas.microsoft.com/office/drawing/2014/main" id="{12495AC2-E91D-BB3F-FF32-324C90573182}"/>
                </a:ext>
              </a:extLst>
            </p:cNvPr>
            <p:cNvSpPr/>
            <p:nvPr/>
          </p:nvSpPr>
          <p:spPr>
            <a:xfrm rot="-241051">
              <a:off x="1336437" y="1330487"/>
              <a:ext cx="513898" cy="513898"/>
            </a:xfrm>
            <a:custGeom>
              <a:avLst/>
              <a:gdLst/>
              <a:ahLst/>
              <a:cxnLst/>
              <a:rect l="l" t="t" r="r" b="b"/>
              <a:pathLst>
                <a:path w="685799" h="685799"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 name="Google Shape;1062;p42">
              <a:extLst>
                <a:ext uri="{FF2B5EF4-FFF2-40B4-BE49-F238E27FC236}">
                  <a16:creationId xmlns:a16="http://schemas.microsoft.com/office/drawing/2014/main" id="{62AA7E4A-D0BF-F615-A41B-FECC72D31803}"/>
                </a:ext>
              </a:extLst>
            </p:cNvPr>
            <p:cNvGrpSpPr/>
            <p:nvPr/>
          </p:nvGrpSpPr>
          <p:grpSpPr>
            <a:xfrm>
              <a:off x="1335024" y="1331024"/>
              <a:ext cx="514350" cy="514350"/>
              <a:chOff x="1780032" y="1774698"/>
              <a:chExt cx="685800" cy="685800"/>
            </a:xfrm>
          </p:grpSpPr>
          <p:sp>
            <p:nvSpPr>
              <p:cNvPr id="9" name="Google Shape;1063;p42">
                <a:extLst>
                  <a:ext uri="{FF2B5EF4-FFF2-40B4-BE49-F238E27FC236}">
                    <a16:creationId xmlns:a16="http://schemas.microsoft.com/office/drawing/2014/main" id="{30F021BE-1CBB-A76F-FCD8-E4EA653E2843}"/>
                  </a:ext>
                </a:extLst>
              </p:cNvPr>
              <p:cNvSpPr/>
              <p:nvPr/>
            </p:nvSpPr>
            <p:spPr>
              <a:xfrm>
                <a:off x="1780032" y="1774698"/>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0" name="Google Shape;1064;p42">
                <a:extLst>
                  <a:ext uri="{FF2B5EF4-FFF2-40B4-BE49-F238E27FC236}">
                    <a16:creationId xmlns:a16="http://schemas.microsoft.com/office/drawing/2014/main" id="{23A38EE4-362D-D023-B98C-44D3402A143A}"/>
                  </a:ext>
                </a:extLst>
              </p:cNvPr>
              <p:cNvGrpSpPr/>
              <p:nvPr/>
            </p:nvGrpSpPr>
            <p:grpSpPr>
              <a:xfrm>
                <a:off x="1881533" y="1932903"/>
                <a:ext cx="436851" cy="214984"/>
                <a:chOff x="1881533" y="1932903"/>
                <a:chExt cx="436851" cy="214984"/>
              </a:xfrm>
            </p:grpSpPr>
            <p:sp>
              <p:nvSpPr>
                <p:cNvPr id="14" name="Google Shape;1065;p42">
                  <a:extLst>
                    <a:ext uri="{FF2B5EF4-FFF2-40B4-BE49-F238E27FC236}">
                      <a16:creationId xmlns:a16="http://schemas.microsoft.com/office/drawing/2014/main" id="{62D02760-A3AB-A381-0C99-ED9EE7BD270E}"/>
                    </a:ext>
                  </a:extLst>
                </p:cNvPr>
                <p:cNvSpPr/>
                <p:nvPr/>
              </p:nvSpPr>
              <p:spPr>
                <a:xfrm>
                  <a:off x="1881533" y="2045479"/>
                  <a:ext cx="159674" cy="102408"/>
                </a:xfrm>
                <a:custGeom>
                  <a:avLst/>
                  <a:gdLst/>
                  <a:ahLst/>
                  <a:cxnLst/>
                  <a:rect l="l" t="t" r="r" b="b"/>
                  <a:pathLst>
                    <a:path w="159674" h="102408" extrusionOk="0">
                      <a:moveTo>
                        <a:pt x="72045" y="43353"/>
                      </a:moveTo>
                      <a:cubicBezTo>
                        <a:pt x="106334" y="36686"/>
                        <a:pt x="139672" y="51926"/>
                        <a:pt x="159675" y="70023"/>
                      </a:cubicBezTo>
                      <a:cubicBezTo>
                        <a:pt x="149197" y="23351"/>
                        <a:pt x="106334" y="-7129"/>
                        <a:pt x="63472" y="1443"/>
                      </a:cubicBezTo>
                      <a:cubicBezTo>
                        <a:pt x="20609" y="10016"/>
                        <a:pt x="-7013" y="54783"/>
                        <a:pt x="1559" y="102408"/>
                      </a:cubicBezTo>
                      <a:cubicBezTo>
                        <a:pt x="12989" y="77643"/>
                        <a:pt x="38707" y="50021"/>
                        <a:pt x="72045" y="4335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066;p42">
                  <a:extLst>
                    <a:ext uri="{FF2B5EF4-FFF2-40B4-BE49-F238E27FC236}">
                      <a16:creationId xmlns:a16="http://schemas.microsoft.com/office/drawing/2014/main" id="{72FEF9F5-87E2-9835-94C4-56B668A133CD}"/>
                    </a:ext>
                  </a:extLst>
                </p:cNvPr>
                <p:cNvSpPr/>
                <p:nvPr/>
              </p:nvSpPr>
              <p:spPr>
                <a:xfrm>
                  <a:off x="2167775" y="1932903"/>
                  <a:ext cx="150609" cy="127353"/>
                </a:xfrm>
                <a:custGeom>
                  <a:avLst/>
                  <a:gdLst/>
                  <a:ahLst/>
                  <a:cxnLst/>
                  <a:rect l="l" t="t" r="r" b="b"/>
                  <a:pathLst>
                    <a:path w="150609" h="127353" extrusionOk="0">
                      <a:moveTo>
                        <a:pt x="59170" y="47344"/>
                      </a:moveTo>
                      <a:cubicBezTo>
                        <a:pt x="29642" y="65441"/>
                        <a:pt x="15355" y="99731"/>
                        <a:pt x="13450" y="127354"/>
                      </a:cubicBezTo>
                      <a:cubicBezTo>
                        <a:pt x="-11315" y="86396"/>
                        <a:pt x="-838" y="34961"/>
                        <a:pt x="36310" y="11149"/>
                      </a:cubicBezTo>
                      <a:cubicBezTo>
                        <a:pt x="73457" y="-11711"/>
                        <a:pt x="123940" y="1624"/>
                        <a:pt x="150610" y="41629"/>
                      </a:cubicBezTo>
                      <a:cubicBezTo>
                        <a:pt x="124892" y="31151"/>
                        <a:pt x="87745" y="29246"/>
                        <a:pt x="59170" y="4734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Google Shape;1067;p42">
                <a:extLst>
                  <a:ext uri="{FF2B5EF4-FFF2-40B4-BE49-F238E27FC236}">
                    <a16:creationId xmlns:a16="http://schemas.microsoft.com/office/drawing/2014/main" id="{1DCFCF3B-7635-3239-CE58-717F403D178B}"/>
                  </a:ext>
                </a:extLst>
              </p:cNvPr>
              <p:cNvSpPr/>
              <p:nvPr/>
            </p:nvSpPr>
            <p:spPr>
              <a:xfrm>
                <a:off x="1910457" y="2127627"/>
                <a:ext cx="170455" cy="170060"/>
              </a:xfrm>
              <a:custGeom>
                <a:avLst/>
                <a:gdLst/>
                <a:ahLst/>
                <a:cxnLst/>
                <a:rect l="l" t="t" r="r" b="b"/>
                <a:pathLst>
                  <a:path w="170455" h="170060" extrusionOk="0">
                    <a:moveTo>
                      <a:pt x="164088" y="53598"/>
                    </a:moveTo>
                    <a:cubicBezTo>
                      <a:pt x="146943" y="9783"/>
                      <a:pt x="97413" y="-11172"/>
                      <a:pt x="53598" y="5973"/>
                    </a:cubicBezTo>
                    <a:cubicBezTo>
                      <a:pt x="9783" y="23118"/>
                      <a:pt x="-11172" y="72648"/>
                      <a:pt x="5973" y="116463"/>
                    </a:cubicBezTo>
                    <a:cubicBezTo>
                      <a:pt x="23118" y="160278"/>
                      <a:pt x="72648" y="181233"/>
                      <a:pt x="116463" y="164088"/>
                    </a:cubicBezTo>
                    <a:cubicBezTo>
                      <a:pt x="160278" y="146943"/>
                      <a:pt x="182185" y="97413"/>
                      <a:pt x="164088" y="5359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068;p42">
                <a:extLst>
                  <a:ext uri="{FF2B5EF4-FFF2-40B4-BE49-F238E27FC236}">
                    <a16:creationId xmlns:a16="http://schemas.microsoft.com/office/drawing/2014/main" id="{29CA81B1-A988-B643-2195-B8A4403648D4}"/>
                  </a:ext>
                </a:extLst>
              </p:cNvPr>
              <p:cNvSpPr/>
              <p:nvPr/>
            </p:nvSpPr>
            <p:spPr>
              <a:xfrm>
                <a:off x="2190492" y="2016184"/>
                <a:ext cx="170455" cy="170060"/>
              </a:xfrm>
              <a:custGeom>
                <a:avLst/>
                <a:gdLst/>
                <a:ahLst/>
                <a:cxnLst/>
                <a:rect l="l" t="t" r="r" b="b"/>
                <a:pathLst>
                  <a:path w="170455" h="170060" extrusionOk="0">
                    <a:moveTo>
                      <a:pt x="164088" y="53598"/>
                    </a:moveTo>
                    <a:cubicBezTo>
                      <a:pt x="146943" y="9783"/>
                      <a:pt x="97413" y="-11172"/>
                      <a:pt x="53598" y="5973"/>
                    </a:cubicBezTo>
                    <a:cubicBezTo>
                      <a:pt x="9783" y="23118"/>
                      <a:pt x="-11172" y="72648"/>
                      <a:pt x="5973" y="116463"/>
                    </a:cubicBezTo>
                    <a:cubicBezTo>
                      <a:pt x="23118" y="160278"/>
                      <a:pt x="72648" y="181233"/>
                      <a:pt x="116463" y="164088"/>
                    </a:cubicBezTo>
                    <a:cubicBezTo>
                      <a:pt x="160278" y="146943"/>
                      <a:pt x="182185" y="97413"/>
                      <a:pt x="164088" y="5359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069;p42">
                <a:extLst>
                  <a:ext uri="{FF2B5EF4-FFF2-40B4-BE49-F238E27FC236}">
                    <a16:creationId xmlns:a16="http://schemas.microsoft.com/office/drawing/2014/main" id="{0F1F8738-4BB9-F581-ABF2-E13025F78491}"/>
                  </a:ext>
                </a:extLst>
              </p:cNvPr>
              <p:cNvSpPr/>
              <p:nvPr/>
            </p:nvSpPr>
            <p:spPr>
              <a:xfrm>
                <a:off x="1989252" y="2085975"/>
                <a:ext cx="293645" cy="185453"/>
              </a:xfrm>
              <a:custGeom>
                <a:avLst/>
                <a:gdLst/>
                <a:ahLst/>
                <a:cxnLst/>
                <a:rect l="l" t="t" r="r" b="b"/>
                <a:pathLst>
                  <a:path w="293645" h="185453" extrusionOk="0">
                    <a:moveTo>
                      <a:pt x="191020" y="173355"/>
                    </a:moveTo>
                    <a:cubicBezTo>
                      <a:pt x="123393" y="200025"/>
                      <a:pt x="49098" y="181928"/>
                      <a:pt x="2425" y="125730"/>
                    </a:cubicBezTo>
                    <a:cubicBezTo>
                      <a:pt x="-1385" y="121920"/>
                      <a:pt x="-432" y="115253"/>
                      <a:pt x="3378" y="111442"/>
                    </a:cubicBezTo>
                    <a:cubicBezTo>
                      <a:pt x="8140" y="107633"/>
                      <a:pt x="13855" y="108585"/>
                      <a:pt x="17665" y="112395"/>
                    </a:cubicBezTo>
                    <a:cubicBezTo>
                      <a:pt x="58623" y="161925"/>
                      <a:pt x="123393" y="178117"/>
                      <a:pt x="182448" y="154305"/>
                    </a:cubicBezTo>
                    <a:cubicBezTo>
                      <a:pt x="241503" y="130492"/>
                      <a:pt x="277698" y="74295"/>
                      <a:pt x="272935" y="10478"/>
                    </a:cubicBezTo>
                    <a:cubicBezTo>
                      <a:pt x="272935" y="4763"/>
                      <a:pt x="276745" y="0"/>
                      <a:pt x="282460" y="0"/>
                    </a:cubicBezTo>
                    <a:cubicBezTo>
                      <a:pt x="288176" y="0"/>
                      <a:pt x="292938" y="3810"/>
                      <a:pt x="292938" y="9525"/>
                    </a:cubicBezTo>
                    <a:cubicBezTo>
                      <a:pt x="299605" y="81915"/>
                      <a:pt x="258648" y="146685"/>
                      <a:pt x="191020" y="1733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6" name="Google Shape;1070;p42">
            <a:extLst>
              <a:ext uri="{FF2B5EF4-FFF2-40B4-BE49-F238E27FC236}">
                <a16:creationId xmlns:a16="http://schemas.microsoft.com/office/drawing/2014/main" id="{9D22611C-6A4F-89BB-36DB-DAE9626378F8}"/>
              </a:ext>
            </a:extLst>
          </p:cNvPr>
          <p:cNvGrpSpPr/>
          <p:nvPr/>
        </p:nvGrpSpPr>
        <p:grpSpPr>
          <a:xfrm rot="533344">
            <a:off x="7225771" y="426027"/>
            <a:ext cx="1300795" cy="1300723"/>
            <a:chOff x="2589550" y="777326"/>
            <a:chExt cx="726948" cy="726948"/>
          </a:xfrm>
        </p:grpSpPr>
        <p:sp>
          <p:nvSpPr>
            <p:cNvPr id="17" name="Google Shape;1071;p42">
              <a:extLst>
                <a:ext uri="{FF2B5EF4-FFF2-40B4-BE49-F238E27FC236}">
                  <a16:creationId xmlns:a16="http://schemas.microsoft.com/office/drawing/2014/main" id="{97367040-CC3C-750E-42F2-203A2B106F8A}"/>
                </a:ext>
              </a:extLst>
            </p:cNvPr>
            <p:cNvSpPr/>
            <p:nvPr/>
          </p:nvSpPr>
          <p:spPr>
            <a:xfrm rot="-2700000">
              <a:off x="2696009" y="883785"/>
              <a:ext cx="514030" cy="51403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8" name="Google Shape;1072;p42">
              <a:extLst>
                <a:ext uri="{FF2B5EF4-FFF2-40B4-BE49-F238E27FC236}">
                  <a16:creationId xmlns:a16="http://schemas.microsoft.com/office/drawing/2014/main" id="{D5C21B05-4891-E070-CACF-690A7C4827C7}"/>
                </a:ext>
              </a:extLst>
            </p:cNvPr>
            <p:cNvGrpSpPr/>
            <p:nvPr/>
          </p:nvGrpSpPr>
          <p:grpSpPr>
            <a:xfrm>
              <a:off x="2694836" y="883610"/>
              <a:ext cx="514350" cy="514350"/>
              <a:chOff x="3593115" y="1178147"/>
              <a:chExt cx="685800" cy="685800"/>
            </a:xfrm>
          </p:grpSpPr>
          <p:sp>
            <p:nvSpPr>
              <p:cNvPr id="19" name="Google Shape;1073;p42">
                <a:extLst>
                  <a:ext uri="{FF2B5EF4-FFF2-40B4-BE49-F238E27FC236}">
                    <a16:creationId xmlns:a16="http://schemas.microsoft.com/office/drawing/2014/main" id="{C829096B-192A-D909-00CF-6D8E85D42303}"/>
                  </a:ext>
                </a:extLst>
              </p:cNvPr>
              <p:cNvSpPr/>
              <p:nvPr/>
            </p:nvSpPr>
            <p:spPr>
              <a:xfrm>
                <a:off x="3593115" y="1178147"/>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0" name="Google Shape;1074;p42">
                <a:extLst>
                  <a:ext uri="{FF2B5EF4-FFF2-40B4-BE49-F238E27FC236}">
                    <a16:creationId xmlns:a16="http://schemas.microsoft.com/office/drawing/2014/main" id="{C2BAF6D1-4E9E-BF8E-7411-2D681198A3D3}"/>
                  </a:ext>
                </a:extLst>
              </p:cNvPr>
              <p:cNvGrpSpPr/>
              <p:nvPr/>
            </p:nvGrpSpPr>
            <p:grpSpPr>
              <a:xfrm>
                <a:off x="3709897" y="1378267"/>
                <a:ext cx="463073" cy="102408"/>
                <a:chOff x="3709897" y="1378267"/>
                <a:chExt cx="463073" cy="102408"/>
              </a:xfrm>
            </p:grpSpPr>
            <p:sp>
              <p:nvSpPr>
                <p:cNvPr id="24" name="Google Shape;1075;p42">
                  <a:extLst>
                    <a:ext uri="{FF2B5EF4-FFF2-40B4-BE49-F238E27FC236}">
                      <a16:creationId xmlns:a16="http://schemas.microsoft.com/office/drawing/2014/main" id="{EFFB161A-3ADA-2433-FB8C-2819BE400E08}"/>
                    </a:ext>
                  </a:extLst>
                </p:cNvPr>
                <p:cNvSpPr/>
                <p:nvPr/>
              </p:nvSpPr>
              <p:spPr>
                <a:xfrm>
                  <a:off x="3709897" y="1378267"/>
                  <a:ext cx="159674" cy="102408"/>
                </a:xfrm>
                <a:custGeom>
                  <a:avLst/>
                  <a:gdLst/>
                  <a:ahLst/>
                  <a:cxnLst/>
                  <a:rect l="l" t="t" r="r" b="b"/>
                  <a:pathLst>
                    <a:path w="159674" h="102408" extrusionOk="0">
                      <a:moveTo>
                        <a:pt x="72045" y="59055"/>
                      </a:moveTo>
                      <a:cubicBezTo>
                        <a:pt x="106334" y="65723"/>
                        <a:pt x="139672" y="50483"/>
                        <a:pt x="159675" y="32385"/>
                      </a:cubicBezTo>
                      <a:cubicBezTo>
                        <a:pt x="149197" y="79058"/>
                        <a:pt x="106334" y="109538"/>
                        <a:pt x="63472" y="100965"/>
                      </a:cubicBezTo>
                      <a:cubicBezTo>
                        <a:pt x="20609" y="92393"/>
                        <a:pt x="-7013" y="47625"/>
                        <a:pt x="1559" y="0"/>
                      </a:cubicBezTo>
                      <a:cubicBezTo>
                        <a:pt x="12990" y="25718"/>
                        <a:pt x="37755" y="52388"/>
                        <a:pt x="72045" y="590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076;p42">
                  <a:extLst>
                    <a:ext uri="{FF2B5EF4-FFF2-40B4-BE49-F238E27FC236}">
                      <a16:creationId xmlns:a16="http://schemas.microsoft.com/office/drawing/2014/main" id="{9F8F9672-2717-1746-7A7B-04A40275EB11}"/>
                    </a:ext>
                  </a:extLst>
                </p:cNvPr>
                <p:cNvSpPr/>
                <p:nvPr/>
              </p:nvSpPr>
              <p:spPr>
                <a:xfrm>
                  <a:off x="4012447" y="1378267"/>
                  <a:ext cx="160523" cy="97051"/>
                </a:xfrm>
                <a:custGeom>
                  <a:avLst/>
                  <a:gdLst/>
                  <a:ahLst/>
                  <a:cxnLst/>
                  <a:rect l="l" t="t" r="r" b="b"/>
                  <a:pathLst>
                    <a:path w="160523" h="97051" extrusionOk="0">
                      <a:moveTo>
                        <a:pt x="85725" y="54293"/>
                      </a:moveTo>
                      <a:cubicBezTo>
                        <a:pt x="51435" y="59055"/>
                        <a:pt x="19050" y="41910"/>
                        <a:pt x="0" y="21908"/>
                      </a:cubicBezTo>
                      <a:cubicBezTo>
                        <a:pt x="7620" y="69533"/>
                        <a:pt x="48578" y="102870"/>
                        <a:pt x="91440" y="96203"/>
                      </a:cubicBezTo>
                      <a:cubicBezTo>
                        <a:pt x="135255" y="90488"/>
                        <a:pt x="164783" y="47625"/>
                        <a:pt x="160020" y="0"/>
                      </a:cubicBezTo>
                      <a:cubicBezTo>
                        <a:pt x="146685" y="24765"/>
                        <a:pt x="119063" y="50483"/>
                        <a:pt x="85725" y="542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 name="Google Shape;1077;p42">
                <a:extLst>
                  <a:ext uri="{FF2B5EF4-FFF2-40B4-BE49-F238E27FC236}">
                    <a16:creationId xmlns:a16="http://schemas.microsoft.com/office/drawing/2014/main" id="{C378424F-8434-B7D8-46E3-A94EADE7851B}"/>
                  </a:ext>
                </a:extLst>
              </p:cNvPr>
              <p:cNvSpPr/>
              <p:nvPr/>
            </p:nvSpPr>
            <p:spPr>
              <a:xfrm>
                <a:off x="3653750" y="1463039"/>
                <a:ext cx="104020" cy="177983"/>
              </a:xfrm>
              <a:custGeom>
                <a:avLst/>
                <a:gdLst/>
                <a:ahLst/>
                <a:cxnLst/>
                <a:rect l="l" t="t" r="r" b="b"/>
                <a:pathLst>
                  <a:path w="104020" h="177983" extrusionOk="0">
                    <a:moveTo>
                      <a:pt x="90092" y="0"/>
                    </a:moveTo>
                    <a:cubicBezTo>
                      <a:pt x="49135" y="25718"/>
                      <a:pt x="12940" y="78105"/>
                      <a:pt x="3415" y="107633"/>
                    </a:cubicBezTo>
                    <a:cubicBezTo>
                      <a:pt x="-6110" y="137160"/>
                      <a:pt x="4367" y="164783"/>
                      <a:pt x="33895" y="175260"/>
                    </a:cubicBezTo>
                    <a:cubicBezTo>
                      <a:pt x="63422" y="184785"/>
                      <a:pt x="88187" y="168593"/>
                      <a:pt x="97712" y="138113"/>
                    </a:cubicBezTo>
                    <a:cubicBezTo>
                      <a:pt x="106285" y="107633"/>
                      <a:pt x="108190" y="44768"/>
                      <a:pt x="90092"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078;p42">
                <a:extLst>
                  <a:ext uri="{FF2B5EF4-FFF2-40B4-BE49-F238E27FC236}">
                    <a16:creationId xmlns:a16="http://schemas.microsoft.com/office/drawing/2014/main" id="{41F986C6-E1F2-31F2-7FF0-7594B2DFF20E}"/>
                  </a:ext>
                </a:extLst>
              </p:cNvPr>
              <p:cNvSpPr/>
              <p:nvPr/>
            </p:nvSpPr>
            <p:spPr>
              <a:xfrm>
                <a:off x="4105763" y="1463039"/>
                <a:ext cx="100381" cy="181033"/>
              </a:xfrm>
              <a:custGeom>
                <a:avLst/>
                <a:gdLst/>
                <a:ahLst/>
                <a:cxnLst/>
                <a:rect l="l" t="t" r="r" b="b"/>
                <a:pathLst>
                  <a:path w="100381" h="181033" extrusionOk="0">
                    <a:moveTo>
                      <a:pt x="25746" y="0"/>
                    </a:moveTo>
                    <a:cubicBezTo>
                      <a:pt x="63846" y="30480"/>
                      <a:pt x="93374" y="86677"/>
                      <a:pt x="99089" y="117158"/>
                    </a:cubicBezTo>
                    <a:cubicBezTo>
                      <a:pt x="104804" y="147638"/>
                      <a:pt x="91469" y="174308"/>
                      <a:pt x="60989" y="180023"/>
                    </a:cubicBezTo>
                    <a:cubicBezTo>
                      <a:pt x="30509" y="185738"/>
                      <a:pt x="7649" y="166688"/>
                      <a:pt x="1934" y="136208"/>
                    </a:cubicBezTo>
                    <a:cubicBezTo>
                      <a:pt x="-3781" y="105727"/>
                      <a:pt x="2886" y="41910"/>
                      <a:pt x="2574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079;p42">
                <a:extLst>
                  <a:ext uri="{FF2B5EF4-FFF2-40B4-BE49-F238E27FC236}">
                    <a16:creationId xmlns:a16="http://schemas.microsoft.com/office/drawing/2014/main" id="{05EC426A-0A1D-2F40-525B-0047B586465B}"/>
                  </a:ext>
                </a:extLst>
              </p:cNvPr>
              <p:cNvSpPr/>
              <p:nvPr/>
            </p:nvSpPr>
            <p:spPr>
              <a:xfrm>
                <a:off x="3828027" y="1510664"/>
                <a:ext cx="223107" cy="95837"/>
              </a:xfrm>
              <a:custGeom>
                <a:avLst/>
                <a:gdLst/>
                <a:ahLst/>
                <a:cxnLst/>
                <a:rect l="l" t="t" r="r" b="b"/>
                <a:pathLst>
                  <a:path w="223107" h="95837" extrusionOk="0">
                    <a:moveTo>
                      <a:pt x="111078" y="0"/>
                    </a:moveTo>
                    <a:cubicBezTo>
                      <a:pt x="162513" y="0"/>
                      <a:pt x="206328" y="31433"/>
                      <a:pt x="222520" y="80963"/>
                    </a:cubicBezTo>
                    <a:cubicBezTo>
                      <a:pt x="224425" y="86677"/>
                      <a:pt x="221568" y="92393"/>
                      <a:pt x="215853" y="94298"/>
                    </a:cubicBezTo>
                    <a:cubicBezTo>
                      <a:pt x="210138" y="96202"/>
                      <a:pt x="204423" y="93345"/>
                      <a:pt x="202518" y="87630"/>
                    </a:cubicBezTo>
                    <a:cubicBezTo>
                      <a:pt x="189183" y="47625"/>
                      <a:pt x="153940" y="21908"/>
                      <a:pt x="111078" y="21908"/>
                    </a:cubicBezTo>
                    <a:cubicBezTo>
                      <a:pt x="68215" y="21908"/>
                      <a:pt x="32973" y="48577"/>
                      <a:pt x="20590" y="88583"/>
                    </a:cubicBezTo>
                    <a:cubicBezTo>
                      <a:pt x="18685" y="94298"/>
                      <a:pt x="12970" y="97155"/>
                      <a:pt x="7255" y="95250"/>
                    </a:cubicBezTo>
                    <a:cubicBezTo>
                      <a:pt x="1540" y="93345"/>
                      <a:pt x="-1317" y="87630"/>
                      <a:pt x="588" y="81915"/>
                    </a:cubicBezTo>
                    <a:cubicBezTo>
                      <a:pt x="15828" y="32385"/>
                      <a:pt x="58690" y="0"/>
                      <a:pt x="11107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26" name="Google Shape;1080;p42">
            <a:extLst>
              <a:ext uri="{FF2B5EF4-FFF2-40B4-BE49-F238E27FC236}">
                <a16:creationId xmlns:a16="http://schemas.microsoft.com/office/drawing/2014/main" id="{5124FC49-8A15-A28F-2C77-F0D38BFB089E}"/>
              </a:ext>
            </a:extLst>
          </p:cNvPr>
          <p:cNvGrpSpPr/>
          <p:nvPr/>
        </p:nvGrpSpPr>
        <p:grpSpPr>
          <a:xfrm rot="957615">
            <a:off x="7528467" y="3594288"/>
            <a:ext cx="956372" cy="956260"/>
            <a:chOff x="3438929" y="834890"/>
            <a:chExt cx="515534" cy="514350"/>
          </a:xfrm>
        </p:grpSpPr>
        <p:sp>
          <p:nvSpPr>
            <p:cNvPr id="27" name="Google Shape;1081;p42">
              <a:extLst>
                <a:ext uri="{FF2B5EF4-FFF2-40B4-BE49-F238E27FC236}">
                  <a16:creationId xmlns:a16="http://schemas.microsoft.com/office/drawing/2014/main" id="{54EEACE1-9A0E-E054-1FFE-7275AC709FD0}"/>
                </a:ext>
              </a:extLst>
            </p:cNvPr>
            <p:cNvSpPr/>
            <p:nvPr/>
          </p:nvSpPr>
          <p:spPr>
            <a:xfrm>
              <a:off x="3440113" y="834890"/>
              <a:ext cx="514350" cy="514350"/>
            </a:xfrm>
            <a:custGeom>
              <a:avLst/>
              <a:gdLst/>
              <a:ahLst/>
              <a:cxnLst/>
              <a:rect l="l" t="t" r="r" b="b"/>
              <a:pathLst>
                <a:path w="685800" h="685800" extrusionOk="0">
                  <a:moveTo>
                    <a:pt x="685800" y="342900"/>
                  </a:moveTo>
                  <a:cubicBezTo>
                    <a:pt x="685800" y="532278"/>
                    <a:pt x="532278" y="685800"/>
                    <a:pt x="342900" y="685800"/>
                  </a:cubicBezTo>
                  <a:cubicBezTo>
                    <a:pt x="153522" y="685800"/>
                    <a:pt x="0" y="532278"/>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8" name="Google Shape;1082;p42">
              <a:extLst>
                <a:ext uri="{FF2B5EF4-FFF2-40B4-BE49-F238E27FC236}">
                  <a16:creationId xmlns:a16="http://schemas.microsoft.com/office/drawing/2014/main" id="{17827409-CDF9-0B57-B605-08CD4FB4C381}"/>
                </a:ext>
              </a:extLst>
            </p:cNvPr>
            <p:cNvGrpSpPr/>
            <p:nvPr/>
          </p:nvGrpSpPr>
          <p:grpSpPr>
            <a:xfrm>
              <a:off x="3438929" y="834890"/>
              <a:ext cx="514350" cy="514350"/>
              <a:chOff x="4585239" y="1113186"/>
              <a:chExt cx="685800" cy="685800"/>
            </a:xfrm>
          </p:grpSpPr>
          <p:sp>
            <p:nvSpPr>
              <p:cNvPr id="29" name="Google Shape;1083;p42">
                <a:extLst>
                  <a:ext uri="{FF2B5EF4-FFF2-40B4-BE49-F238E27FC236}">
                    <a16:creationId xmlns:a16="http://schemas.microsoft.com/office/drawing/2014/main" id="{D1B43465-390B-8917-1179-305563D2F20A}"/>
                  </a:ext>
                </a:extLst>
              </p:cNvPr>
              <p:cNvSpPr/>
              <p:nvPr/>
            </p:nvSpPr>
            <p:spPr>
              <a:xfrm>
                <a:off x="4585239" y="1113186"/>
                <a:ext cx="685800" cy="685800"/>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1084;p42">
                <a:extLst>
                  <a:ext uri="{FF2B5EF4-FFF2-40B4-BE49-F238E27FC236}">
                    <a16:creationId xmlns:a16="http://schemas.microsoft.com/office/drawing/2014/main" id="{927E4A08-2094-A518-4041-5296E34BDDBE}"/>
                  </a:ext>
                </a:extLst>
              </p:cNvPr>
              <p:cNvSpPr/>
              <p:nvPr/>
            </p:nvSpPr>
            <p:spPr>
              <a:xfrm>
                <a:off x="4663440" y="1463039"/>
                <a:ext cx="170497" cy="170497"/>
              </a:xfrm>
              <a:custGeom>
                <a:avLst/>
                <a:gdLst/>
                <a:ahLst/>
                <a:cxnLst/>
                <a:rect l="l" t="t" r="r" b="b"/>
                <a:pathLst>
                  <a:path w="170497" h="170497" extrusionOk="0">
                    <a:moveTo>
                      <a:pt x="170497" y="85725"/>
                    </a:moveTo>
                    <a:cubicBezTo>
                      <a:pt x="170497" y="39052"/>
                      <a:pt x="132397" y="0"/>
                      <a:pt x="85725" y="0"/>
                    </a:cubicBezTo>
                    <a:cubicBezTo>
                      <a:pt x="39053" y="0"/>
                      <a:pt x="0" y="38100"/>
                      <a:pt x="0" y="84773"/>
                    </a:cubicBezTo>
                    <a:cubicBezTo>
                      <a:pt x="0" y="131445"/>
                      <a:pt x="38100" y="170498"/>
                      <a:pt x="84772" y="170498"/>
                    </a:cubicBezTo>
                    <a:cubicBezTo>
                      <a:pt x="131445" y="170498"/>
                      <a:pt x="170497" y="132398"/>
                      <a:pt x="170497" y="8572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085;p42">
                <a:extLst>
                  <a:ext uri="{FF2B5EF4-FFF2-40B4-BE49-F238E27FC236}">
                    <a16:creationId xmlns:a16="http://schemas.microsoft.com/office/drawing/2014/main" id="{4C69CCAA-58E6-068F-E8F2-4F48E3B17CD2}"/>
                  </a:ext>
                </a:extLst>
              </p:cNvPr>
              <p:cNvSpPr/>
              <p:nvPr/>
            </p:nvSpPr>
            <p:spPr>
              <a:xfrm>
                <a:off x="5034915" y="1463039"/>
                <a:ext cx="170497" cy="170497"/>
              </a:xfrm>
              <a:custGeom>
                <a:avLst/>
                <a:gdLst/>
                <a:ahLst/>
                <a:cxnLst/>
                <a:rect l="l" t="t" r="r" b="b"/>
                <a:pathLst>
                  <a:path w="170497" h="170497" extrusionOk="0">
                    <a:moveTo>
                      <a:pt x="170497" y="85725"/>
                    </a:moveTo>
                    <a:cubicBezTo>
                      <a:pt x="170497" y="39052"/>
                      <a:pt x="132397" y="0"/>
                      <a:pt x="85725" y="0"/>
                    </a:cubicBezTo>
                    <a:cubicBezTo>
                      <a:pt x="39053" y="0"/>
                      <a:pt x="0" y="38100"/>
                      <a:pt x="0" y="84773"/>
                    </a:cubicBezTo>
                    <a:cubicBezTo>
                      <a:pt x="0" y="131445"/>
                      <a:pt x="38100" y="170498"/>
                      <a:pt x="84772" y="170498"/>
                    </a:cubicBezTo>
                    <a:cubicBezTo>
                      <a:pt x="132397" y="170498"/>
                      <a:pt x="170497" y="132398"/>
                      <a:pt x="170497" y="8572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1086;p42">
                <a:extLst>
                  <a:ext uri="{FF2B5EF4-FFF2-40B4-BE49-F238E27FC236}">
                    <a16:creationId xmlns:a16="http://schemas.microsoft.com/office/drawing/2014/main" id="{DA1925E9-A516-F165-F4CF-C3A1CD2009E4}"/>
                  </a:ext>
                </a:extLst>
              </p:cNvPr>
              <p:cNvSpPr/>
              <p:nvPr/>
            </p:nvSpPr>
            <p:spPr>
              <a:xfrm>
                <a:off x="4769532" y="1460167"/>
                <a:ext cx="314548" cy="128237"/>
              </a:xfrm>
              <a:custGeom>
                <a:avLst/>
                <a:gdLst/>
                <a:ahLst/>
                <a:cxnLst/>
                <a:rect l="l" t="t" r="r" b="b"/>
                <a:pathLst>
                  <a:path w="314548" h="128237" extrusionOk="0">
                    <a:moveTo>
                      <a:pt x="157750" y="15"/>
                    </a:moveTo>
                    <a:cubicBezTo>
                      <a:pt x="231093" y="15"/>
                      <a:pt x="292053" y="45735"/>
                      <a:pt x="313960" y="115267"/>
                    </a:cubicBezTo>
                    <a:cubicBezTo>
                      <a:pt x="315865" y="120982"/>
                      <a:pt x="313008" y="126697"/>
                      <a:pt x="307293" y="127650"/>
                    </a:cubicBezTo>
                    <a:cubicBezTo>
                      <a:pt x="301578" y="129555"/>
                      <a:pt x="295863" y="126697"/>
                      <a:pt x="294910" y="120982"/>
                    </a:cubicBezTo>
                    <a:cubicBezTo>
                      <a:pt x="275860" y="60022"/>
                      <a:pt x="221568" y="20017"/>
                      <a:pt x="157750" y="20017"/>
                    </a:cubicBezTo>
                    <a:cubicBezTo>
                      <a:pt x="93933" y="20017"/>
                      <a:pt x="39640" y="59070"/>
                      <a:pt x="19638" y="119077"/>
                    </a:cubicBezTo>
                    <a:cubicBezTo>
                      <a:pt x="17733" y="124792"/>
                      <a:pt x="12018" y="127650"/>
                      <a:pt x="7255" y="125745"/>
                    </a:cubicBezTo>
                    <a:cubicBezTo>
                      <a:pt x="1540" y="123840"/>
                      <a:pt x="-1317" y="118125"/>
                      <a:pt x="588" y="113362"/>
                    </a:cubicBezTo>
                    <a:cubicBezTo>
                      <a:pt x="23448" y="43830"/>
                      <a:pt x="85360" y="-938"/>
                      <a:pt x="157750" y="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087;p42">
                <a:extLst>
                  <a:ext uri="{FF2B5EF4-FFF2-40B4-BE49-F238E27FC236}">
                    <a16:creationId xmlns:a16="http://schemas.microsoft.com/office/drawing/2014/main" id="{D3951B7A-AEFE-CC05-6932-54A049A1AC8A}"/>
                  </a:ext>
                </a:extLst>
              </p:cNvPr>
              <p:cNvSpPr/>
              <p:nvPr/>
            </p:nvSpPr>
            <p:spPr>
              <a:xfrm>
                <a:off x="4792027" y="1365853"/>
                <a:ext cx="47625" cy="91471"/>
              </a:xfrm>
              <a:custGeom>
                <a:avLst/>
                <a:gdLst/>
                <a:ahLst/>
                <a:cxnLst/>
                <a:rect l="l" t="t" r="r" b="b"/>
                <a:pathLst>
                  <a:path w="47625" h="91471" extrusionOk="0">
                    <a:moveTo>
                      <a:pt x="47625" y="45751"/>
                    </a:moveTo>
                    <a:cubicBezTo>
                      <a:pt x="47625" y="71469"/>
                      <a:pt x="37147" y="91471"/>
                      <a:pt x="23813" y="91471"/>
                    </a:cubicBezTo>
                    <a:cubicBezTo>
                      <a:pt x="10478" y="91471"/>
                      <a:pt x="0" y="70516"/>
                      <a:pt x="0" y="45751"/>
                    </a:cubicBezTo>
                    <a:cubicBezTo>
                      <a:pt x="0" y="20986"/>
                      <a:pt x="10478" y="31"/>
                      <a:pt x="23813" y="31"/>
                    </a:cubicBezTo>
                    <a:cubicBezTo>
                      <a:pt x="37147" y="-921"/>
                      <a:pt x="47625" y="20034"/>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088;p42">
                <a:extLst>
                  <a:ext uri="{FF2B5EF4-FFF2-40B4-BE49-F238E27FC236}">
                    <a16:creationId xmlns:a16="http://schemas.microsoft.com/office/drawing/2014/main" id="{455C8814-89A9-FCB6-9DCF-098BA4E58C73}"/>
                  </a:ext>
                </a:extLst>
              </p:cNvPr>
              <p:cNvSpPr/>
              <p:nvPr/>
            </p:nvSpPr>
            <p:spPr>
              <a:xfrm>
                <a:off x="5011102" y="1365853"/>
                <a:ext cx="47625" cy="91471"/>
              </a:xfrm>
              <a:custGeom>
                <a:avLst/>
                <a:gdLst/>
                <a:ahLst/>
                <a:cxnLst/>
                <a:rect l="l" t="t" r="r" b="b"/>
                <a:pathLst>
                  <a:path w="47625" h="91471" extrusionOk="0">
                    <a:moveTo>
                      <a:pt x="47625" y="45751"/>
                    </a:moveTo>
                    <a:cubicBezTo>
                      <a:pt x="47625" y="71469"/>
                      <a:pt x="37147" y="91471"/>
                      <a:pt x="23813" y="91471"/>
                    </a:cubicBezTo>
                    <a:cubicBezTo>
                      <a:pt x="10478" y="91471"/>
                      <a:pt x="0" y="70516"/>
                      <a:pt x="0" y="45751"/>
                    </a:cubicBezTo>
                    <a:cubicBezTo>
                      <a:pt x="0" y="20986"/>
                      <a:pt x="10478" y="31"/>
                      <a:pt x="23813" y="31"/>
                    </a:cubicBezTo>
                    <a:cubicBezTo>
                      <a:pt x="37147" y="-921"/>
                      <a:pt x="47625" y="20034"/>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089;p42">
                <a:extLst>
                  <a:ext uri="{FF2B5EF4-FFF2-40B4-BE49-F238E27FC236}">
                    <a16:creationId xmlns:a16="http://schemas.microsoft.com/office/drawing/2014/main" id="{CFF15B92-C2BD-69E4-7113-6FAF2655310B}"/>
                  </a:ext>
                </a:extLst>
              </p:cNvPr>
              <p:cNvSpPr/>
              <p:nvPr/>
            </p:nvSpPr>
            <p:spPr>
              <a:xfrm>
                <a:off x="5006496" y="1220152"/>
                <a:ext cx="127065" cy="109543"/>
              </a:xfrm>
              <a:custGeom>
                <a:avLst/>
                <a:gdLst/>
                <a:ahLst/>
                <a:cxnLst/>
                <a:rect l="l" t="t" r="r" b="b"/>
                <a:pathLst>
                  <a:path w="127065" h="109543" extrusionOk="0">
                    <a:moveTo>
                      <a:pt x="796" y="109538"/>
                    </a:moveTo>
                    <a:cubicBezTo>
                      <a:pt x="-11587" y="110490"/>
                      <a:pt x="124621" y="0"/>
                      <a:pt x="124621" y="0"/>
                    </a:cubicBezTo>
                    <a:cubicBezTo>
                      <a:pt x="124621" y="0"/>
                      <a:pt x="155101" y="103823"/>
                      <a:pt x="796" y="1095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090;p42">
                <a:extLst>
                  <a:ext uri="{FF2B5EF4-FFF2-40B4-BE49-F238E27FC236}">
                    <a16:creationId xmlns:a16="http://schemas.microsoft.com/office/drawing/2014/main" id="{F38AFA93-1729-1A8B-382C-AFB97FF6B447}"/>
                  </a:ext>
                </a:extLst>
              </p:cNvPr>
              <p:cNvSpPr/>
              <p:nvPr/>
            </p:nvSpPr>
            <p:spPr>
              <a:xfrm>
                <a:off x="4721955" y="1220152"/>
                <a:ext cx="127065" cy="109543"/>
              </a:xfrm>
              <a:custGeom>
                <a:avLst/>
                <a:gdLst/>
                <a:ahLst/>
                <a:cxnLst/>
                <a:rect l="l" t="t" r="r" b="b"/>
                <a:pathLst>
                  <a:path w="127065" h="109543" extrusionOk="0">
                    <a:moveTo>
                      <a:pt x="126269" y="109538"/>
                    </a:moveTo>
                    <a:cubicBezTo>
                      <a:pt x="138652" y="110490"/>
                      <a:pt x="2444" y="0"/>
                      <a:pt x="2444" y="0"/>
                    </a:cubicBezTo>
                    <a:cubicBezTo>
                      <a:pt x="2444" y="0"/>
                      <a:pt x="-28036" y="103823"/>
                      <a:pt x="126269" y="10953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7" name="Google Shape;1091;p42">
            <a:extLst>
              <a:ext uri="{FF2B5EF4-FFF2-40B4-BE49-F238E27FC236}">
                <a16:creationId xmlns:a16="http://schemas.microsoft.com/office/drawing/2014/main" id="{665EB02E-99D3-4CB4-B970-E79D7399D187}"/>
              </a:ext>
            </a:extLst>
          </p:cNvPr>
          <p:cNvSpPr/>
          <p:nvPr/>
        </p:nvSpPr>
        <p:spPr>
          <a:xfrm>
            <a:off x="827647" y="3152138"/>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92;p42">
            <a:extLst>
              <a:ext uri="{FF2B5EF4-FFF2-40B4-BE49-F238E27FC236}">
                <a16:creationId xmlns:a16="http://schemas.microsoft.com/office/drawing/2014/main" id="{2648E1AB-092C-8E77-7968-5C215BA4A722}"/>
              </a:ext>
            </a:extLst>
          </p:cNvPr>
          <p:cNvSpPr/>
          <p:nvPr/>
        </p:nvSpPr>
        <p:spPr>
          <a:xfrm>
            <a:off x="1843822" y="1467938"/>
            <a:ext cx="167099" cy="166546"/>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1093;p42">
            <a:extLst>
              <a:ext uri="{FF2B5EF4-FFF2-40B4-BE49-F238E27FC236}">
                <a16:creationId xmlns:a16="http://schemas.microsoft.com/office/drawing/2014/main" id="{158169A1-2E24-2B24-73B4-0AB056B26DC0}"/>
              </a:ext>
            </a:extLst>
          </p:cNvPr>
          <p:cNvGrpSpPr/>
          <p:nvPr/>
        </p:nvGrpSpPr>
        <p:grpSpPr>
          <a:xfrm rot="-1340292">
            <a:off x="698457" y="507001"/>
            <a:ext cx="1138796" cy="1138796"/>
            <a:chOff x="2402674" y="1527103"/>
            <a:chExt cx="641223" cy="641223"/>
          </a:xfrm>
        </p:grpSpPr>
        <p:grpSp>
          <p:nvGrpSpPr>
            <p:cNvPr id="40" name="Google Shape;1094;p42">
              <a:extLst>
                <a:ext uri="{FF2B5EF4-FFF2-40B4-BE49-F238E27FC236}">
                  <a16:creationId xmlns:a16="http://schemas.microsoft.com/office/drawing/2014/main" id="{C5F79139-2C96-E2F8-36E2-CCE8B8284280}"/>
                </a:ext>
              </a:extLst>
            </p:cNvPr>
            <p:cNvGrpSpPr/>
            <p:nvPr/>
          </p:nvGrpSpPr>
          <p:grpSpPr>
            <a:xfrm>
              <a:off x="2402674" y="1527103"/>
              <a:ext cx="641223" cy="641223"/>
              <a:chOff x="2402674" y="1527103"/>
              <a:chExt cx="641223" cy="641223"/>
            </a:xfrm>
          </p:grpSpPr>
          <p:sp>
            <p:nvSpPr>
              <p:cNvPr id="42" name="Google Shape;1095;p42">
                <a:extLst>
                  <a:ext uri="{FF2B5EF4-FFF2-40B4-BE49-F238E27FC236}">
                    <a16:creationId xmlns:a16="http://schemas.microsoft.com/office/drawing/2014/main" id="{AAEB5C24-D8D3-7A8F-6888-3C4142E29512}"/>
                  </a:ext>
                </a:extLst>
              </p:cNvPr>
              <p:cNvSpPr/>
              <p:nvPr/>
            </p:nvSpPr>
            <p:spPr>
              <a:xfrm>
                <a:off x="2466731" y="1590127"/>
                <a:ext cx="514550" cy="514278"/>
              </a:xfrm>
              <a:custGeom>
                <a:avLst/>
                <a:gdLst/>
                <a:ahLst/>
                <a:cxnLst/>
                <a:rect l="l" t="t" r="r" b="b"/>
                <a:pathLst>
                  <a:path w="686067" h="685704" extrusionOk="0">
                    <a:moveTo>
                      <a:pt x="662827" y="466820"/>
                    </a:moveTo>
                    <a:cubicBezTo>
                      <a:pt x="663113" y="466058"/>
                      <a:pt x="663493" y="465296"/>
                      <a:pt x="663779" y="464439"/>
                    </a:cubicBezTo>
                    <a:cubicBezTo>
                      <a:pt x="664636" y="462058"/>
                      <a:pt x="665588" y="459677"/>
                      <a:pt x="666446" y="457200"/>
                    </a:cubicBezTo>
                    <a:cubicBezTo>
                      <a:pt x="667303" y="455009"/>
                      <a:pt x="668160" y="452819"/>
                      <a:pt x="668923" y="450533"/>
                    </a:cubicBezTo>
                    <a:cubicBezTo>
                      <a:pt x="669303" y="449390"/>
                      <a:pt x="669589" y="448151"/>
                      <a:pt x="669970" y="447008"/>
                    </a:cubicBezTo>
                    <a:cubicBezTo>
                      <a:pt x="680448" y="414147"/>
                      <a:pt x="686067" y="379190"/>
                      <a:pt x="686067" y="342900"/>
                    </a:cubicBezTo>
                    <a:cubicBezTo>
                      <a:pt x="686067" y="153543"/>
                      <a:pt x="532524" y="0"/>
                      <a:pt x="343167" y="0"/>
                    </a:cubicBezTo>
                    <a:cubicBezTo>
                      <a:pt x="194863" y="0"/>
                      <a:pt x="68466" y="94202"/>
                      <a:pt x="20746" y="226028"/>
                    </a:cubicBezTo>
                    <a:cubicBezTo>
                      <a:pt x="19698" y="228695"/>
                      <a:pt x="18651" y="231362"/>
                      <a:pt x="17413" y="234315"/>
                    </a:cubicBezTo>
                    <a:cubicBezTo>
                      <a:pt x="-7734" y="310706"/>
                      <a:pt x="-4876" y="390430"/>
                      <a:pt x="21032" y="460724"/>
                    </a:cubicBezTo>
                    <a:cubicBezTo>
                      <a:pt x="21032" y="460820"/>
                      <a:pt x="21127" y="461010"/>
                      <a:pt x="21222" y="461105"/>
                    </a:cubicBezTo>
                    <a:cubicBezTo>
                      <a:pt x="22746" y="465201"/>
                      <a:pt x="24270" y="469297"/>
                      <a:pt x="25985" y="473297"/>
                    </a:cubicBezTo>
                    <a:cubicBezTo>
                      <a:pt x="25985" y="473297"/>
                      <a:pt x="25985" y="473297"/>
                      <a:pt x="25985" y="473297"/>
                    </a:cubicBezTo>
                    <a:cubicBezTo>
                      <a:pt x="77325" y="597980"/>
                      <a:pt x="199912" y="685705"/>
                      <a:pt x="343167" y="685705"/>
                    </a:cubicBezTo>
                    <a:cubicBezTo>
                      <a:pt x="486423" y="685705"/>
                      <a:pt x="613201" y="594836"/>
                      <a:pt x="662922" y="46672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096;p42">
                <a:extLst>
                  <a:ext uri="{FF2B5EF4-FFF2-40B4-BE49-F238E27FC236}">
                    <a16:creationId xmlns:a16="http://schemas.microsoft.com/office/drawing/2014/main" id="{13A5C425-5367-E8EA-1803-E77AA09B0104}"/>
                  </a:ext>
                </a:extLst>
              </p:cNvPr>
              <p:cNvSpPr/>
              <p:nvPr/>
            </p:nvSpPr>
            <p:spPr>
              <a:xfrm rot="-4388164">
                <a:off x="2466199" y="1590628"/>
                <a:ext cx="514173" cy="514173"/>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097;p42">
                <a:extLst>
                  <a:ext uri="{FF2B5EF4-FFF2-40B4-BE49-F238E27FC236}">
                    <a16:creationId xmlns:a16="http://schemas.microsoft.com/office/drawing/2014/main" id="{0F3E4148-8F83-292E-38A4-A742B9346980}"/>
                  </a:ext>
                </a:extLst>
              </p:cNvPr>
              <p:cNvSpPr/>
              <p:nvPr/>
            </p:nvSpPr>
            <p:spPr>
              <a:xfrm>
                <a:off x="2656046" y="1818084"/>
                <a:ext cx="134834" cy="80972"/>
              </a:xfrm>
              <a:custGeom>
                <a:avLst/>
                <a:gdLst/>
                <a:ahLst/>
                <a:cxnLst/>
                <a:rect l="l" t="t" r="r" b="b"/>
                <a:pathLst>
                  <a:path w="179779" h="107963" extrusionOk="0">
                    <a:moveTo>
                      <a:pt x="67628" y="102870"/>
                    </a:moveTo>
                    <a:cubicBezTo>
                      <a:pt x="26670" y="89535"/>
                      <a:pt x="0" y="52388"/>
                      <a:pt x="0" y="8572"/>
                    </a:cubicBezTo>
                    <a:cubicBezTo>
                      <a:pt x="0" y="3810"/>
                      <a:pt x="3810" y="0"/>
                      <a:pt x="9525" y="0"/>
                    </a:cubicBezTo>
                    <a:cubicBezTo>
                      <a:pt x="14288" y="0"/>
                      <a:pt x="18098" y="3810"/>
                      <a:pt x="18098" y="9525"/>
                    </a:cubicBezTo>
                    <a:cubicBezTo>
                      <a:pt x="18098" y="44767"/>
                      <a:pt x="40005" y="75247"/>
                      <a:pt x="73343" y="86678"/>
                    </a:cubicBezTo>
                    <a:cubicBezTo>
                      <a:pt x="107633" y="98108"/>
                      <a:pt x="142875" y="86678"/>
                      <a:pt x="163830" y="58103"/>
                    </a:cubicBezTo>
                    <a:cubicBezTo>
                      <a:pt x="166688" y="54292"/>
                      <a:pt x="172403" y="53340"/>
                      <a:pt x="176213" y="56197"/>
                    </a:cubicBezTo>
                    <a:cubicBezTo>
                      <a:pt x="180023" y="59055"/>
                      <a:pt x="180975" y="64770"/>
                      <a:pt x="178118" y="68580"/>
                    </a:cubicBezTo>
                    <a:cubicBezTo>
                      <a:pt x="153353" y="102870"/>
                      <a:pt x="109538" y="116205"/>
                      <a:pt x="67628" y="1028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098;p42">
                <a:extLst>
                  <a:ext uri="{FF2B5EF4-FFF2-40B4-BE49-F238E27FC236}">
                    <a16:creationId xmlns:a16="http://schemas.microsoft.com/office/drawing/2014/main" id="{D5BD29FD-60F6-3383-78C1-F4559F1DB602}"/>
                  </a:ext>
                </a:extLst>
              </p:cNvPr>
              <p:cNvSpPr/>
              <p:nvPr/>
            </p:nvSpPr>
            <p:spPr>
              <a:xfrm>
                <a:off x="2837069" y="1908194"/>
                <a:ext cx="134731" cy="159207"/>
              </a:xfrm>
              <a:custGeom>
                <a:avLst/>
                <a:gdLst/>
                <a:ahLst/>
                <a:cxnLst/>
                <a:rect l="l" t="t" r="r" b="b"/>
                <a:pathLst>
                  <a:path w="179641" h="212276" extrusionOk="0">
                    <a:moveTo>
                      <a:pt x="7239" y="93214"/>
                    </a:moveTo>
                    <a:cubicBezTo>
                      <a:pt x="-7049" y="135124"/>
                      <a:pt x="571" y="178939"/>
                      <a:pt x="23431" y="212277"/>
                    </a:cubicBezTo>
                    <a:cubicBezTo>
                      <a:pt x="92011" y="171319"/>
                      <a:pt x="146304" y="107502"/>
                      <a:pt x="173926" y="26539"/>
                    </a:cubicBezTo>
                    <a:cubicBezTo>
                      <a:pt x="175831" y="19872"/>
                      <a:pt x="177736" y="13204"/>
                      <a:pt x="179641" y="6537"/>
                    </a:cubicBezTo>
                    <a:cubicBezTo>
                      <a:pt x="107251" y="-16323"/>
                      <a:pt x="30099" y="22729"/>
                      <a:pt x="7239" y="932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6" name="Google Shape;1099;p42">
                <a:extLst>
                  <a:ext uri="{FF2B5EF4-FFF2-40B4-BE49-F238E27FC236}">
                    <a16:creationId xmlns:a16="http://schemas.microsoft.com/office/drawing/2014/main" id="{FECDA8FD-F723-BF02-086D-CCB5A74C2896}"/>
                  </a:ext>
                </a:extLst>
              </p:cNvPr>
              <p:cNvGrpSpPr/>
              <p:nvPr/>
            </p:nvGrpSpPr>
            <p:grpSpPr>
              <a:xfrm>
                <a:off x="2556678" y="1678981"/>
                <a:ext cx="383303" cy="216444"/>
                <a:chOff x="3408904" y="2238641"/>
                <a:chExt cx="511070" cy="288592"/>
              </a:xfrm>
            </p:grpSpPr>
            <p:sp>
              <p:nvSpPr>
                <p:cNvPr id="47" name="Google Shape;1100;p42">
                  <a:extLst>
                    <a:ext uri="{FF2B5EF4-FFF2-40B4-BE49-F238E27FC236}">
                      <a16:creationId xmlns:a16="http://schemas.microsoft.com/office/drawing/2014/main" id="{523F10D7-D6B0-F594-AFB8-20871B7B7631}"/>
                    </a:ext>
                  </a:extLst>
                </p:cNvPr>
                <p:cNvSpPr/>
                <p:nvPr/>
              </p:nvSpPr>
              <p:spPr>
                <a:xfrm>
                  <a:off x="3408904" y="2238641"/>
                  <a:ext cx="197696" cy="183817"/>
                </a:xfrm>
                <a:custGeom>
                  <a:avLst/>
                  <a:gdLst/>
                  <a:ahLst/>
                  <a:cxnLst/>
                  <a:rect l="l" t="t" r="r" b="b"/>
                  <a:pathLst>
                    <a:path w="197696" h="183817" extrusionOk="0">
                      <a:moveTo>
                        <a:pt x="105820" y="49264"/>
                      </a:moveTo>
                      <a:cubicBezTo>
                        <a:pt x="80103" y="-15506"/>
                        <a:pt x="21048" y="-12649"/>
                        <a:pt x="4855" y="35929"/>
                      </a:cubicBezTo>
                      <a:cubicBezTo>
                        <a:pt x="-11337" y="84506"/>
                        <a:pt x="14380" y="153086"/>
                        <a:pt x="61053" y="183566"/>
                      </a:cubicBezTo>
                      <a:cubicBezTo>
                        <a:pt x="117250" y="187376"/>
                        <a:pt x="178210" y="147371"/>
                        <a:pt x="194403" y="98794"/>
                      </a:cubicBezTo>
                      <a:cubicBezTo>
                        <a:pt x="210595" y="51169"/>
                        <a:pt x="164875" y="13069"/>
                        <a:pt x="105820" y="4926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101;p42">
                  <a:extLst>
                    <a:ext uri="{FF2B5EF4-FFF2-40B4-BE49-F238E27FC236}">
                      <a16:creationId xmlns:a16="http://schemas.microsoft.com/office/drawing/2014/main" id="{269A3759-3929-EE96-F6CC-111E19F9E696}"/>
                    </a:ext>
                  </a:extLst>
                </p:cNvPr>
                <p:cNvSpPr/>
                <p:nvPr/>
              </p:nvSpPr>
              <p:spPr>
                <a:xfrm>
                  <a:off x="3722277" y="2343416"/>
                  <a:ext cx="197697" cy="183817"/>
                </a:xfrm>
                <a:custGeom>
                  <a:avLst/>
                  <a:gdLst/>
                  <a:ahLst/>
                  <a:cxnLst/>
                  <a:rect l="l" t="t" r="r" b="b"/>
                  <a:pathLst>
                    <a:path w="197697" h="183817" extrusionOk="0">
                      <a:moveTo>
                        <a:pt x="105820" y="49264"/>
                      </a:moveTo>
                      <a:cubicBezTo>
                        <a:pt x="80103" y="-15506"/>
                        <a:pt x="21048" y="-12649"/>
                        <a:pt x="4855" y="35929"/>
                      </a:cubicBezTo>
                      <a:cubicBezTo>
                        <a:pt x="-11337" y="84506"/>
                        <a:pt x="14380" y="153086"/>
                        <a:pt x="61053" y="183566"/>
                      </a:cubicBezTo>
                      <a:cubicBezTo>
                        <a:pt x="117250" y="187376"/>
                        <a:pt x="178210" y="147371"/>
                        <a:pt x="194403" y="98794"/>
                      </a:cubicBezTo>
                      <a:cubicBezTo>
                        <a:pt x="210595" y="50216"/>
                        <a:pt x="164875" y="13069"/>
                        <a:pt x="105820" y="4926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41" name="Google Shape;1102;p42">
              <a:extLst>
                <a:ext uri="{FF2B5EF4-FFF2-40B4-BE49-F238E27FC236}">
                  <a16:creationId xmlns:a16="http://schemas.microsoft.com/office/drawing/2014/main" id="{AD0377B8-659B-A6A6-B11F-A22286C7A38B}"/>
                </a:ext>
              </a:extLst>
            </p:cNvPr>
            <p:cNvSpPr/>
            <p:nvPr/>
          </p:nvSpPr>
          <p:spPr>
            <a:xfrm>
              <a:off x="2465804" y="1751647"/>
              <a:ext cx="88400" cy="193595"/>
            </a:xfrm>
            <a:custGeom>
              <a:avLst/>
              <a:gdLst/>
              <a:ahLst/>
              <a:cxnLst/>
              <a:rect l="l" t="t" r="r" b="b"/>
              <a:pathLst>
                <a:path w="117867" h="258127" extrusionOk="0">
                  <a:moveTo>
                    <a:pt x="25055" y="0"/>
                  </a:moveTo>
                  <a:cubicBezTo>
                    <a:pt x="22198" y="6667"/>
                    <a:pt x="20293" y="12383"/>
                    <a:pt x="17435" y="19050"/>
                  </a:cubicBezTo>
                  <a:cubicBezTo>
                    <a:pt x="-9234" y="100013"/>
                    <a:pt x="-4472" y="184785"/>
                    <a:pt x="26008" y="258128"/>
                  </a:cubicBezTo>
                  <a:cubicBezTo>
                    <a:pt x="64108" y="244792"/>
                    <a:pt x="96493" y="214313"/>
                    <a:pt x="110780" y="172403"/>
                  </a:cubicBezTo>
                  <a:cubicBezTo>
                    <a:pt x="134593" y="100965"/>
                    <a:pt x="96493" y="23813"/>
                    <a:pt x="25055"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37089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25"/>
          <p:cNvGrpSpPr/>
          <p:nvPr/>
        </p:nvGrpSpPr>
        <p:grpSpPr>
          <a:xfrm>
            <a:off x="6082673" y="1730284"/>
            <a:ext cx="398639" cy="398640"/>
            <a:chOff x="9404223" y="3238500"/>
            <a:chExt cx="380999" cy="381000"/>
          </a:xfrm>
        </p:grpSpPr>
        <p:sp>
          <p:nvSpPr>
            <p:cNvPr id="258" name="Google Shape;258;p25"/>
            <p:cNvSpPr/>
            <p:nvPr/>
          </p:nvSpPr>
          <p:spPr>
            <a:xfrm>
              <a:off x="9501663" y="3429000"/>
              <a:ext cx="188785" cy="190500"/>
            </a:xfrm>
            <a:custGeom>
              <a:avLst/>
              <a:gdLst/>
              <a:ahLst/>
              <a:cxnLst/>
              <a:rect l="l" t="t" r="r" b="b"/>
              <a:pathLst>
                <a:path w="188785" h="190500" extrusionOk="0">
                  <a:moveTo>
                    <a:pt x="157829" y="127825"/>
                  </a:moveTo>
                  <a:cubicBezTo>
                    <a:pt x="161830" y="131826"/>
                    <a:pt x="164402" y="137446"/>
                    <a:pt x="164402" y="143637"/>
                  </a:cubicBezTo>
                  <a:cubicBezTo>
                    <a:pt x="164402" y="155924"/>
                    <a:pt x="154400" y="165925"/>
                    <a:pt x="142113" y="165925"/>
                  </a:cubicBezTo>
                  <a:cubicBezTo>
                    <a:pt x="135922" y="165925"/>
                    <a:pt x="130397" y="163449"/>
                    <a:pt x="126302" y="159353"/>
                  </a:cubicBezTo>
                  <a:lnTo>
                    <a:pt x="95917" y="190500"/>
                  </a:lnTo>
                  <a:lnTo>
                    <a:pt x="63341" y="157163"/>
                  </a:lnTo>
                  <a:cubicBezTo>
                    <a:pt x="67342" y="153162"/>
                    <a:pt x="69914" y="147542"/>
                    <a:pt x="69914" y="141351"/>
                  </a:cubicBezTo>
                  <a:cubicBezTo>
                    <a:pt x="69914" y="129064"/>
                    <a:pt x="59913" y="119063"/>
                    <a:pt x="47625" y="119063"/>
                  </a:cubicBezTo>
                  <a:cubicBezTo>
                    <a:pt x="41434" y="119063"/>
                    <a:pt x="35909" y="121539"/>
                    <a:pt x="31814" y="125635"/>
                  </a:cubicBezTo>
                  <a:lnTo>
                    <a:pt x="0" y="93059"/>
                  </a:lnTo>
                  <a:lnTo>
                    <a:pt x="30575" y="58674"/>
                  </a:lnTo>
                  <a:cubicBezTo>
                    <a:pt x="34576" y="62675"/>
                    <a:pt x="39529" y="65913"/>
                    <a:pt x="45625" y="65913"/>
                  </a:cubicBezTo>
                  <a:cubicBezTo>
                    <a:pt x="57912" y="65913"/>
                    <a:pt x="67628" y="59150"/>
                    <a:pt x="67628" y="46863"/>
                  </a:cubicBezTo>
                  <a:cubicBezTo>
                    <a:pt x="67628" y="40672"/>
                    <a:pt x="65151" y="35147"/>
                    <a:pt x="61056" y="31051"/>
                  </a:cubicBezTo>
                  <a:lnTo>
                    <a:pt x="92107" y="0"/>
                  </a:lnTo>
                  <a:lnTo>
                    <a:pt x="124683" y="32575"/>
                  </a:lnTo>
                  <a:cubicBezTo>
                    <a:pt x="128683" y="28575"/>
                    <a:pt x="134303" y="26003"/>
                    <a:pt x="140494" y="26003"/>
                  </a:cubicBezTo>
                  <a:cubicBezTo>
                    <a:pt x="152781" y="26003"/>
                    <a:pt x="162783" y="36004"/>
                    <a:pt x="162783" y="48292"/>
                  </a:cubicBezTo>
                  <a:cubicBezTo>
                    <a:pt x="162783" y="54483"/>
                    <a:pt x="160306" y="60008"/>
                    <a:pt x="156210" y="64103"/>
                  </a:cubicBezTo>
                  <a:lnTo>
                    <a:pt x="188786" y="96679"/>
                  </a:lnTo>
                  <a:lnTo>
                    <a:pt x="157734" y="127730"/>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9" name="Google Shape;259;p25"/>
            <p:cNvSpPr/>
            <p:nvPr/>
          </p:nvSpPr>
          <p:spPr>
            <a:xfrm>
              <a:off x="9562813" y="3420332"/>
              <a:ext cx="128587" cy="167830"/>
            </a:xfrm>
            <a:custGeom>
              <a:avLst/>
              <a:gdLst/>
              <a:ahLst/>
              <a:cxnLst/>
              <a:rect l="l" t="t" r="r" b="b"/>
              <a:pathLst>
                <a:path w="128587" h="167830" extrusionOk="0">
                  <a:moveTo>
                    <a:pt x="114967" y="59341"/>
                  </a:moveTo>
                  <a:cubicBezTo>
                    <a:pt x="118968" y="55340"/>
                    <a:pt x="121539" y="49721"/>
                    <a:pt x="121539" y="43529"/>
                  </a:cubicBezTo>
                  <a:cubicBezTo>
                    <a:pt x="121539" y="31242"/>
                    <a:pt x="111538" y="21241"/>
                    <a:pt x="99251" y="21241"/>
                  </a:cubicBezTo>
                  <a:cubicBezTo>
                    <a:pt x="93059" y="21241"/>
                    <a:pt x="87535" y="23717"/>
                    <a:pt x="83439" y="27813"/>
                  </a:cubicBezTo>
                  <a:cubicBezTo>
                    <a:pt x="73914" y="18288"/>
                    <a:pt x="33052" y="0"/>
                    <a:pt x="33052" y="0"/>
                  </a:cubicBezTo>
                  <a:lnTo>
                    <a:pt x="0" y="39815"/>
                  </a:lnTo>
                  <a:cubicBezTo>
                    <a:pt x="4001" y="43815"/>
                    <a:pt x="6572" y="49435"/>
                    <a:pt x="6572" y="55626"/>
                  </a:cubicBezTo>
                  <a:cubicBezTo>
                    <a:pt x="6572" y="61817"/>
                    <a:pt x="4191" y="67056"/>
                    <a:pt x="381" y="71057"/>
                  </a:cubicBezTo>
                  <a:lnTo>
                    <a:pt x="97155" y="167831"/>
                  </a:lnTo>
                  <a:cubicBezTo>
                    <a:pt x="100965" y="163830"/>
                    <a:pt x="103347" y="158401"/>
                    <a:pt x="103347" y="152400"/>
                  </a:cubicBezTo>
                  <a:cubicBezTo>
                    <a:pt x="103347" y="146399"/>
                    <a:pt x="100870" y="140684"/>
                    <a:pt x="96774" y="136588"/>
                  </a:cubicBezTo>
                  <a:lnTo>
                    <a:pt x="128588" y="105537"/>
                  </a:lnTo>
                  <a:cubicBezTo>
                    <a:pt x="128588" y="105537"/>
                    <a:pt x="124969" y="69437"/>
                    <a:pt x="115062" y="59436"/>
                  </a:cubicBezTo>
                  <a:lnTo>
                    <a:pt x="115062" y="59436"/>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0" name="Google Shape;260;p25"/>
            <p:cNvSpPr/>
            <p:nvPr/>
          </p:nvSpPr>
          <p:spPr>
            <a:xfrm>
              <a:off x="9404223" y="3332321"/>
              <a:ext cx="190309" cy="189642"/>
            </a:xfrm>
            <a:custGeom>
              <a:avLst/>
              <a:gdLst/>
              <a:ahLst/>
              <a:cxnLst/>
              <a:rect l="l" t="t" r="r" b="b"/>
              <a:pathLst>
                <a:path w="190309" h="189642" extrusionOk="0">
                  <a:moveTo>
                    <a:pt x="159353" y="127730"/>
                  </a:moveTo>
                  <a:cubicBezTo>
                    <a:pt x="163353" y="131731"/>
                    <a:pt x="165925" y="137350"/>
                    <a:pt x="165925" y="143542"/>
                  </a:cubicBezTo>
                  <a:cubicBezTo>
                    <a:pt x="165925" y="155829"/>
                    <a:pt x="155924" y="165830"/>
                    <a:pt x="143637" y="165830"/>
                  </a:cubicBezTo>
                  <a:cubicBezTo>
                    <a:pt x="137446" y="165830"/>
                    <a:pt x="131921" y="163354"/>
                    <a:pt x="127825" y="159258"/>
                  </a:cubicBezTo>
                  <a:lnTo>
                    <a:pt x="97441" y="189643"/>
                  </a:lnTo>
                  <a:lnTo>
                    <a:pt x="64865" y="157067"/>
                  </a:lnTo>
                  <a:cubicBezTo>
                    <a:pt x="60865" y="161068"/>
                    <a:pt x="55245" y="163639"/>
                    <a:pt x="49053" y="163639"/>
                  </a:cubicBezTo>
                  <a:cubicBezTo>
                    <a:pt x="36766" y="163639"/>
                    <a:pt x="26765" y="153638"/>
                    <a:pt x="26765" y="141351"/>
                  </a:cubicBezTo>
                  <a:cubicBezTo>
                    <a:pt x="26765" y="135160"/>
                    <a:pt x="29242" y="129635"/>
                    <a:pt x="33338" y="125539"/>
                  </a:cubicBezTo>
                  <a:lnTo>
                    <a:pt x="0" y="92964"/>
                  </a:lnTo>
                  <a:lnTo>
                    <a:pt x="31052" y="62579"/>
                  </a:lnTo>
                  <a:cubicBezTo>
                    <a:pt x="35052" y="66580"/>
                    <a:pt x="40672" y="69151"/>
                    <a:pt x="46863" y="69151"/>
                  </a:cubicBezTo>
                  <a:cubicBezTo>
                    <a:pt x="59150" y="69151"/>
                    <a:pt x="69152" y="59150"/>
                    <a:pt x="69152" y="46863"/>
                  </a:cubicBezTo>
                  <a:cubicBezTo>
                    <a:pt x="69152" y="40672"/>
                    <a:pt x="66675" y="35147"/>
                    <a:pt x="62579" y="31051"/>
                  </a:cubicBezTo>
                  <a:lnTo>
                    <a:pt x="93631" y="0"/>
                  </a:lnTo>
                  <a:lnTo>
                    <a:pt x="126206" y="32575"/>
                  </a:lnTo>
                  <a:cubicBezTo>
                    <a:pt x="122206" y="36576"/>
                    <a:pt x="119634" y="42196"/>
                    <a:pt x="119634" y="48387"/>
                  </a:cubicBezTo>
                  <a:cubicBezTo>
                    <a:pt x="119634" y="60674"/>
                    <a:pt x="129635" y="70675"/>
                    <a:pt x="141922" y="70675"/>
                  </a:cubicBezTo>
                  <a:cubicBezTo>
                    <a:pt x="148114" y="70675"/>
                    <a:pt x="153638" y="68199"/>
                    <a:pt x="157734" y="64103"/>
                  </a:cubicBezTo>
                  <a:lnTo>
                    <a:pt x="190309" y="96679"/>
                  </a:lnTo>
                  <a:lnTo>
                    <a:pt x="159258" y="127730"/>
                  </a:lnTo>
                  <a:close/>
                </a:path>
              </a:pathLst>
            </a:custGeom>
            <a:solidFill>
              <a:srgbClr val="3A54D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25"/>
            <p:cNvSpPr/>
            <p:nvPr/>
          </p:nvSpPr>
          <p:spPr>
            <a:xfrm>
              <a:off x="9466802" y="3332225"/>
              <a:ext cx="127825" cy="159448"/>
            </a:xfrm>
            <a:custGeom>
              <a:avLst/>
              <a:gdLst/>
              <a:ahLst/>
              <a:cxnLst/>
              <a:rect l="l" t="t" r="r" b="b"/>
              <a:pathLst>
                <a:path w="127825" h="159448" extrusionOk="0">
                  <a:moveTo>
                    <a:pt x="109823" y="46577"/>
                  </a:moveTo>
                  <a:cubicBezTo>
                    <a:pt x="105823" y="50578"/>
                    <a:pt x="100203" y="53150"/>
                    <a:pt x="94012" y="53150"/>
                  </a:cubicBezTo>
                  <a:cubicBezTo>
                    <a:pt x="81724" y="53150"/>
                    <a:pt x="71723" y="43148"/>
                    <a:pt x="71723" y="30861"/>
                  </a:cubicBezTo>
                  <a:cubicBezTo>
                    <a:pt x="71723" y="24670"/>
                    <a:pt x="74200" y="19145"/>
                    <a:pt x="78295" y="15050"/>
                  </a:cubicBezTo>
                  <a:lnTo>
                    <a:pt x="31052" y="0"/>
                  </a:lnTo>
                  <a:lnTo>
                    <a:pt x="0" y="31052"/>
                  </a:lnTo>
                  <a:cubicBezTo>
                    <a:pt x="4000" y="35052"/>
                    <a:pt x="6572" y="40672"/>
                    <a:pt x="6572" y="46863"/>
                  </a:cubicBezTo>
                  <a:cubicBezTo>
                    <a:pt x="6572" y="53054"/>
                    <a:pt x="4096" y="58579"/>
                    <a:pt x="0" y="62675"/>
                  </a:cubicBezTo>
                  <a:lnTo>
                    <a:pt x="96774" y="159449"/>
                  </a:lnTo>
                  <a:cubicBezTo>
                    <a:pt x="100774" y="155448"/>
                    <a:pt x="103346" y="149828"/>
                    <a:pt x="103346" y="143637"/>
                  </a:cubicBezTo>
                  <a:cubicBezTo>
                    <a:pt x="103346" y="137446"/>
                    <a:pt x="100869" y="131921"/>
                    <a:pt x="96774" y="127825"/>
                  </a:cubicBezTo>
                  <a:lnTo>
                    <a:pt x="127825" y="96774"/>
                  </a:lnTo>
                  <a:lnTo>
                    <a:pt x="109823" y="46577"/>
                  </a:lnTo>
                  <a:close/>
                </a:path>
              </a:pathLst>
            </a:custGeom>
            <a:solidFill>
              <a:srgbClr val="3A54D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25"/>
            <p:cNvSpPr/>
            <p:nvPr/>
          </p:nvSpPr>
          <p:spPr>
            <a:xfrm>
              <a:off x="9497948" y="3238690"/>
              <a:ext cx="189738" cy="190309"/>
            </a:xfrm>
            <a:custGeom>
              <a:avLst/>
              <a:gdLst/>
              <a:ahLst/>
              <a:cxnLst/>
              <a:rect l="l" t="t" r="r" b="b"/>
              <a:pathLst>
                <a:path w="189738" h="190309" extrusionOk="0">
                  <a:moveTo>
                    <a:pt x="189738" y="97250"/>
                  </a:moveTo>
                  <a:lnTo>
                    <a:pt x="180785" y="149257"/>
                  </a:lnTo>
                  <a:cubicBezTo>
                    <a:pt x="176784" y="145256"/>
                    <a:pt x="171165" y="142685"/>
                    <a:pt x="164973" y="142685"/>
                  </a:cubicBezTo>
                  <a:cubicBezTo>
                    <a:pt x="152686" y="142685"/>
                    <a:pt x="142685" y="152686"/>
                    <a:pt x="142685" y="164973"/>
                  </a:cubicBezTo>
                  <a:cubicBezTo>
                    <a:pt x="142685" y="171164"/>
                    <a:pt x="145161" y="176689"/>
                    <a:pt x="149257" y="180785"/>
                  </a:cubicBezTo>
                  <a:lnTo>
                    <a:pt x="96679" y="190310"/>
                  </a:lnTo>
                  <a:cubicBezTo>
                    <a:pt x="87059" y="180689"/>
                    <a:pt x="73629" y="167259"/>
                    <a:pt x="64104" y="157734"/>
                  </a:cubicBezTo>
                  <a:cubicBezTo>
                    <a:pt x="60103" y="161735"/>
                    <a:pt x="54483" y="164306"/>
                    <a:pt x="48292" y="164306"/>
                  </a:cubicBezTo>
                  <a:cubicBezTo>
                    <a:pt x="36005" y="164306"/>
                    <a:pt x="26004" y="154305"/>
                    <a:pt x="26004" y="142018"/>
                  </a:cubicBezTo>
                  <a:cubicBezTo>
                    <a:pt x="26004" y="135827"/>
                    <a:pt x="28480" y="130302"/>
                    <a:pt x="32576" y="126206"/>
                  </a:cubicBezTo>
                  <a:lnTo>
                    <a:pt x="0" y="93631"/>
                  </a:lnTo>
                  <a:lnTo>
                    <a:pt x="31147" y="62579"/>
                  </a:lnTo>
                  <a:cubicBezTo>
                    <a:pt x="27147" y="58579"/>
                    <a:pt x="24575" y="52959"/>
                    <a:pt x="24575" y="46768"/>
                  </a:cubicBezTo>
                  <a:cubicBezTo>
                    <a:pt x="24575" y="34481"/>
                    <a:pt x="34576" y="24479"/>
                    <a:pt x="46863" y="24479"/>
                  </a:cubicBezTo>
                  <a:cubicBezTo>
                    <a:pt x="53054" y="24479"/>
                    <a:pt x="58579" y="26956"/>
                    <a:pt x="62675" y="31052"/>
                  </a:cubicBezTo>
                  <a:lnTo>
                    <a:pt x="93059" y="0"/>
                  </a:lnTo>
                  <a:lnTo>
                    <a:pt x="125635" y="33338"/>
                  </a:lnTo>
                  <a:cubicBezTo>
                    <a:pt x="121634" y="37338"/>
                    <a:pt x="119063" y="42958"/>
                    <a:pt x="119063" y="49149"/>
                  </a:cubicBezTo>
                  <a:cubicBezTo>
                    <a:pt x="119063" y="61436"/>
                    <a:pt x="129064" y="71438"/>
                    <a:pt x="141351" y="71438"/>
                  </a:cubicBezTo>
                  <a:cubicBezTo>
                    <a:pt x="147543" y="71438"/>
                    <a:pt x="153067" y="68961"/>
                    <a:pt x="157163" y="64865"/>
                  </a:cubicBezTo>
                  <a:lnTo>
                    <a:pt x="189738" y="97441"/>
                  </a:lnTo>
                  <a:close/>
                </a:path>
              </a:pathLst>
            </a:custGeom>
            <a:solidFill>
              <a:srgbClr val="2BDDB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3" name="Google Shape;263;p25"/>
            <p:cNvSpPr/>
            <p:nvPr/>
          </p:nvSpPr>
          <p:spPr>
            <a:xfrm>
              <a:off x="9529000" y="3238500"/>
              <a:ext cx="158782" cy="127825"/>
            </a:xfrm>
            <a:custGeom>
              <a:avLst/>
              <a:gdLst/>
              <a:ahLst/>
              <a:cxnLst/>
              <a:rect l="l" t="t" r="r" b="b"/>
              <a:pathLst>
                <a:path w="158782" h="127825" extrusionOk="0">
                  <a:moveTo>
                    <a:pt x="110300" y="71438"/>
                  </a:moveTo>
                  <a:cubicBezTo>
                    <a:pt x="98013" y="71438"/>
                    <a:pt x="88011" y="61436"/>
                    <a:pt x="88011" y="49149"/>
                  </a:cubicBezTo>
                  <a:cubicBezTo>
                    <a:pt x="88011" y="42958"/>
                    <a:pt x="90488" y="37433"/>
                    <a:pt x="94583" y="33338"/>
                  </a:cubicBezTo>
                  <a:lnTo>
                    <a:pt x="62008" y="0"/>
                  </a:lnTo>
                  <a:lnTo>
                    <a:pt x="31623" y="31051"/>
                  </a:lnTo>
                  <a:cubicBezTo>
                    <a:pt x="27623" y="27051"/>
                    <a:pt x="22003" y="24479"/>
                    <a:pt x="15812" y="24479"/>
                  </a:cubicBezTo>
                  <a:cubicBezTo>
                    <a:pt x="9620" y="24479"/>
                    <a:pt x="4096" y="26956"/>
                    <a:pt x="0" y="31051"/>
                  </a:cubicBezTo>
                  <a:lnTo>
                    <a:pt x="96774" y="127825"/>
                  </a:lnTo>
                  <a:cubicBezTo>
                    <a:pt x="100775" y="123825"/>
                    <a:pt x="106395" y="121253"/>
                    <a:pt x="112586" y="121253"/>
                  </a:cubicBezTo>
                  <a:cubicBezTo>
                    <a:pt x="118777" y="121253"/>
                    <a:pt x="124301" y="123730"/>
                    <a:pt x="128397" y="127825"/>
                  </a:cubicBezTo>
                  <a:lnTo>
                    <a:pt x="158782" y="97441"/>
                  </a:lnTo>
                  <a:lnTo>
                    <a:pt x="126206" y="64865"/>
                  </a:lnTo>
                  <a:cubicBezTo>
                    <a:pt x="122206" y="68866"/>
                    <a:pt x="116586" y="71438"/>
                    <a:pt x="110395" y="71438"/>
                  </a:cubicBezTo>
                  <a:lnTo>
                    <a:pt x="110395" y="71438"/>
                  </a:lnTo>
                  <a:close/>
                </a:path>
              </a:pathLst>
            </a:custGeom>
            <a:solidFill>
              <a:srgbClr val="2BDDB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4" name="Google Shape;264;p25"/>
            <p:cNvSpPr/>
            <p:nvPr/>
          </p:nvSpPr>
          <p:spPr>
            <a:xfrm>
              <a:off x="9594818" y="3335940"/>
              <a:ext cx="190404" cy="189737"/>
            </a:xfrm>
            <a:custGeom>
              <a:avLst/>
              <a:gdLst/>
              <a:ahLst/>
              <a:cxnLst/>
              <a:rect l="l" t="t" r="r" b="b"/>
              <a:pathLst>
                <a:path w="190404" h="189737" extrusionOk="0">
                  <a:moveTo>
                    <a:pt x="190309" y="96774"/>
                  </a:moveTo>
                  <a:lnTo>
                    <a:pt x="159258" y="127159"/>
                  </a:lnTo>
                  <a:cubicBezTo>
                    <a:pt x="155257" y="123158"/>
                    <a:pt x="149637" y="120587"/>
                    <a:pt x="143446" y="120587"/>
                  </a:cubicBezTo>
                  <a:cubicBezTo>
                    <a:pt x="131159" y="120587"/>
                    <a:pt x="121158" y="130588"/>
                    <a:pt x="121158" y="142875"/>
                  </a:cubicBezTo>
                  <a:cubicBezTo>
                    <a:pt x="121158" y="149066"/>
                    <a:pt x="123634" y="154591"/>
                    <a:pt x="127730" y="158687"/>
                  </a:cubicBezTo>
                  <a:lnTo>
                    <a:pt x="96678" y="189738"/>
                  </a:lnTo>
                  <a:cubicBezTo>
                    <a:pt x="87439" y="180499"/>
                    <a:pt x="74009" y="167069"/>
                    <a:pt x="64103" y="157163"/>
                  </a:cubicBezTo>
                  <a:cubicBezTo>
                    <a:pt x="68103" y="153162"/>
                    <a:pt x="70675" y="147542"/>
                    <a:pt x="70675" y="141351"/>
                  </a:cubicBezTo>
                  <a:cubicBezTo>
                    <a:pt x="70675" y="129064"/>
                    <a:pt x="60674" y="119063"/>
                    <a:pt x="48387" y="119063"/>
                  </a:cubicBezTo>
                  <a:cubicBezTo>
                    <a:pt x="42196" y="119063"/>
                    <a:pt x="36671" y="121539"/>
                    <a:pt x="32575" y="125635"/>
                  </a:cubicBezTo>
                  <a:cubicBezTo>
                    <a:pt x="23050" y="116110"/>
                    <a:pt x="9620" y="102679"/>
                    <a:pt x="0" y="93059"/>
                  </a:cubicBezTo>
                  <a:lnTo>
                    <a:pt x="31052" y="61913"/>
                  </a:lnTo>
                  <a:cubicBezTo>
                    <a:pt x="27051" y="57912"/>
                    <a:pt x="24479" y="52292"/>
                    <a:pt x="24479" y="46101"/>
                  </a:cubicBezTo>
                  <a:cubicBezTo>
                    <a:pt x="24479" y="33814"/>
                    <a:pt x="34480" y="23813"/>
                    <a:pt x="46767" y="23813"/>
                  </a:cubicBezTo>
                  <a:cubicBezTo>
                    <a:pt x="52959" y="23813"/>
                    <a:pt x="58483" y="26289"/>
                    <a:pt x="62579" y="30385"/>
                  </a:cubicBezTo>
                  <a:lnTo>
                    <a:pt x="92964" y="0"/>
                  </a:lnTo>
                  <a:lnTo>
                    <a:pt x="125539" y="32575"/>
                  </a:lnTo>
                  <a:cubicBezTo>
                    <a:pt x="129540" y="28575"/>
                    <a:pt x="135160" y="26003"/>
                    <a:pt x="141351" y="26003"/>
                  </a:cubicBezTo>
                  <a:cubicBezTo>
                    <a:pt x="153638" y="26003"/>
                    <a:pt x="163639" y="36004"/>
                    <a:pt x="163639" y="48292"/>
                  </a:cubicBezTo>
                  <a:cubicBezTo>
                    <a:pt x="163639" y="54483"/>
                    <a:pt x="161163" y="60008"/>
                    <a:pt x="157067" y="64103"/>
                  </a:cubicBezTo>
                  <a:lnTo>
                    <a:pt x="190405" y="96679"/>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5" name="Google Shape;265;p25"/>
            <p:cNvSpPr/>
            <p:nvPr/>
          </p:nvSpPr>
          <p:spPr>
            <a:xfrm>
              <a:off x="9625679" y="3336036"/>
              <a:ext cx="159448" cy="127158"/>
            </a:xfrm>
            <a:custGeom>
              <a:avLst/>
              <a:gdLst/>
              <a:ahLst/>
              <a:cxnLst/>
              <a:rect l="l" t="t" r="r" b="b"/>
              <a:pathLst>
                <a:path w="159448" h="127158" extrusionOk="0">
                  <a:moveTo>
                    <a:pt x="132683" y="48292"/>
                  </a:moveTo>
                  <a:cubicBezTo>
                    <a:pt x="132683" y="36004"/>
                    <a:pt x="122682" y="26003"/>
                    <a:pt x="110394" y="26003"/>
                  </a:cubicBezTo>
                  <a:cubicBezTo>
                    <a:pt x="104204" y="26003"/>
                    <a:pt x="98679" y="28480"/>
                    <a:pt x="94583" y="32575"/>
                  </a:cubicBezTo>
                  <a:lnTo>
                    <a:pt x="62008" y="0"/>
                  </a:lnTo>
                  <a:lnTo>
                    <a:pt x="31623" y="30385"/>
                  </a:lnTo>
                  <a:cubicBezTo>
                    <a:pt x="27622" y="26384"/>
                    <a:pt x="22003" y="23813"/>
                    <a:pt x="15811" y="23813"/>
                  </a:cubicBezTo>
                  <a:cubicBezTo>
                    <a:pt x="9620" y="23813"/>
                    <a:pt x="4096" y="26289"/>
                    <a:pt x="0" y="30385"/>
                  </a:cubicBezTo>
                  <a:lnTo>
                    <a:pt x="96774" y="127159"/>
                  </a:lnTo>
                  <a:cubicBezTo>
                    <a:pt x="100775" y="123158"/>
                    <a:pt x="106394" y="120586"/>
                    <a:pt x="112586" y="120586"/>
                  </a:cubicBezTo>
                  <a:cubicBezTo>
                    <a:pt x="118776" y="120586"/>
                    <a:pt x="124301" y="123063"/>
                    <a:pt x="128397" y="127159"/>
                  </a:cubicBezTo>
                  <a:lnTo>
                    <a:pt x="159448" y="96774"/>
                  </a:lnTo>
                  <a:lnTo>
                    <a:pt x="126111" y="64198"/>
                  </a:lnTo>
                  <a:cubicBezTo>
                    <a:pt x="130111" y="60198"/>
                    <a:pt x="132683" y="54578"/>
                    <a:pt x="132683" y="48387"/>
                  </a:cubicBezTo>
                  <a:lnTo>
                    <a:pt x="132683" y="48387"/>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66" name="Google Shape;266;p25"/>
          <p:cNvGrpSpPr/>
          <p:nvPr/>
        </p:nvGrpSpPr>
        <p:grpSpPr>
          <a:xfrm>
            <a:off x="3160924" y="1730254"/>
            <a:ext cx="350405" cy="398639"/>
            <a:chOff x="7872888" y="2038350"/>
            <a:chExt cx="334899" cy="380999"/>
          </a:xfrm>
        </p:grpSpPr>
        <p:sp>
          <p:nvSpPr>
            <p:cNvPr id="267" name="Google Shape;267;p25"/>
            <p:cNvSpPr/>
            <p:nvPr/>
          </p:nvSpPr>
          <p:spPr>
            <a:xfrm>
              <a:off x="7895177" y="2038445"/>
              <a:ext cx="290131" cy="290131"/>
            </a:xfrm>
            <a:custGeom>
              <a:avLst/>
              <a:gdLst/>
              <a:ahLst/>
              <a:cxnLst/>
              <a:rect l="l" t="t" r="r" b="b"/>
              <a:pathLst>
                <a:path w="290131" h="290131" extrusionOk="0">
                  <a:moveTo>
                    <a:pt x="288512" y="177165"/>
                  </a:moveTo>
                  <a:cubicBezTo>
                    <a:pt x="285179" y="181642"/>
                    <a:pt x="259937" y="290132"/>
                    <a:pt x="145161" y="290132"/>
                  </a:cubicBezTo>
                  <a:cubicBezTo>
                    <a:pt x="85534" y="290132"/>
                    <a:pt x="32575" y="254127"/>
                    <a:pt x="10192" y="198501"/>
                  </a:cubicBezTo>
                  <a:lnTo>
                    <a:pt x="1714" y="177451"/>
                  </a:lnTo>
                  <a:lnTo>
                    <a:pt x="1714" y="177165"/>
                  </a:lnTo>
                  <a:cubicBezTo>
                    <a:pt x="285" y="154591"/>
                    <a:pt x="0" y="150876"/>
                    <a:pt x="0" y="145066"/>
                  </a:cubicBezTo>
                  <a:cubicBezTo>
                    <a:pt x="0" y="65056"/>
                    <a:pt x="65055" y="0"/>
                    <a:pt x="145066" y="0"/>
                  </a:cubicBezTo>
                  <a:cubicBezTo>
                    <a:pt x="225076" y="0"/>
                    <a:pt x="290131" y="65056"/>
                    <a:pt x="290131" y="145066"/>
                  </a:cubicBezTo>
                  <a:cubicBezTo>
                    <a:pt x="290131" y="150686"/>
                    <a:pt x="289750" y="154686"/>
                    <a:pt x="288417" y="176975"/>
                  </a:cubicBezTo>
                  <a:lnTo>
                    <a:pt x="288417" y="177260"/>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8" name="Google Shape;268;p25"/>
            <p:cNvSpPr/>
            <p:nvPr/>
          </p:nvSpPr>
          <p:spPr>
            <a:xfrm>
              <a:off x="8040433" y="2038350"/>
              <a:ext cx="145065" cy="290226"/>
            </a:xfrm>
            <a:custGeom>
              <a:avLst/>
              <a:gdLst/>
              <a:ahLst/>
              <a:cxnLst/>
              <a:rect l="l" t="t" r="r" b="b"/>
              <a:pathLst>
                <a:path w="145065" h="290226" extrusionOk="0">
                  <a:moveTo>
                    <a:pt x="143351" y="176975"/>
                  </a:moveTo>
                  <a:cubicBezTo>
                    <a:pt x="144685" y="154686"/>
                    <a:pt x="145066" y="150686"/>
                    <a:pt x="145066" y="145066"/>
                  </a:cubicBezTo>
                  <a:cubicBezTo>
                    <a:pt x="145066" y="65056"/>
                    <a:pt x="80010" y="0"/>
                    <a:pt x="0" y="0"/>
                  </a:cubicBezTo>
                  <a:lnTo>
                    <a:pt x="0" y="290227"/>
                  </a:lnTo>
                  <a:cubicBezTo>
                    <a:pt x="114776" y="290227"/>
                    <a:pt x="140018" y="181832"/>
                    <a:pt x="143351" y="177260"/>
                  </a:cubicBezTo>
                  <a:lnTo>
                    <a:pt x="143351" y="176975"/>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9" name="Google Shape;269;p25"/>
            <p:cNvSpPr/>
            <p:nvPr/>
          </p:nvSpPr>
          <p:spPr>
            <a:xfrm>
              <a:off x="7872888" y="2328576"/>
              <a:ext cx="334899" cy="90773"/>
            </a:xfrm>
            <a:custGeom>
              <a:avLst/>
              <a:gdLst/>
              <a:ahLst/>
              <a:cxnLst/>
              <a:rect l="l" t="t" r="r" b="b"/>
              <a:pathLst>
                <a:path w="334899" h="90773" extrusionOk="0">
                  <a:moveTo>
                    <a:pt x="334899" y="90773"/>
                  </a:moveTo>
                  <a:lnTo>
                    <a:pt x="0" y="90773"/>
                  </a:lnTo>
                  <a:lnTo>
                    <a:pt x="0" y="78105"/>
                  </a:lnTo>
                  <a:cubicBezTo>
                    <a:pt x="0" y="35052"/>
                    <a:pt x="35052" y="0"/>
                    <a:pt x="78105" y="0"/>
                  </a:cubicBezTo>
                  <a:lnTo>
                    <a:pt x="256699" y="0"/>
                  </a:lnTo>
                  <a:cubicBezTo>
                    <a:pt x="299752" y="0"/>
                    <a:pt x="334804" y="35052"/>
                    <a:pt x="334804" y="78105"/>
                  </a:cubicBezTo>
                  <a:lnTo>
                    <a:pt x="334804" y="90773"/>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0" name="Google Shape;270;p25"/>
            <p:cNvSpPr/>
            <p:nvPr/>
          </p:nvSpPr>
          <p:spPr>
            <a:xfrm>
              <a:off x="7962328" y="2127599"/>
              <a:ext cx="67055" cy="33528"/>
            </a:xfrm>
            <a:custGeom>
              <a:avLst/>
              <a:gdLst/>
              <a:ahLst/>
              <a:cxnLst/>
              <a:rect l="l" t="t" r="r" b="b"/>
              <a:pathLst>
                <a:path w="67055" h="33528" extrusionOk="0">
                  <a:moveTo>
                    <a:pt x="66866" y="33528"/>
                  </a:moveTo>
                  <a:lnTo>
                    <a:pt x="44577" y="33528"/>
                  </a:lnTo>
                  <a:cubicBezTo>
                    <a:pt x="44577" y="27337"/>
                    <a:pt x="39529" y="22384"/>
                    <a:pt x="33433" y="22384"/>
                  </a:cubicBezTo>
                  <a:cubicBezTo>
                    <a:pt x="27337" y="22384"/>
                    <a:pt x="22289" y="27432"/>
                    <a:pt x="22289" y="33528"/>
                  </a:cubicBezTo>
                  <a:lnTo>
                    <a:pt x="0" y="33528"/>
                  </a:lnTo>
                  <a:cubicBezTo>
                    <a:pt x="0" y="15049"/>
                    <a:pt x="15050" y="0"/>
                    <a:pt x="33528" y="0"/>
                  </a:cubicBezTo>
                  <a:cubicBezTo>
                    <a:pt x="52007" y="0"/>
                    <a:pt x="67056" y="15049"/>
                    <a:pt x="67056" y="33528"/>
                  </a:cubicBezTo>
                  <a:lnTo>
                    <a:pt x="67056" y="33528"/>
                  </a:lnTo>
                  <a:close/>
                </a:path>
              </a:pathLst>
            </a:custGeom>
            <a:solidFill>
              <a:srgbClr val="2F143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1" name="Google Shape;271;p25"/>
            <p:cNvSpPr/>
            <p:nvPr/>
          </p:nvSpPr>
          <p:spPr>
            <a:xfrm>
              <a:off x="8051577" y="2127599"/>
              <a:ext cx="67055" cy="33528"/>
            </a:xfrm>
            <a:custGeom>
              <a:avLst/>
              <a:gdLst/>
              <a:ahLst/>
              <a:cxnLst/>
              <a:rect l="l" t="t" r="r" b="b"/>
              <a:pathLst>
                <a:path w="67055" h="33528" extrusionOk="0">
                  <a:moveTo>
                    <a:pt x="66866" y="33528"/>
                  </a:moveTo>
                  <a:lnTo>
                    <a:pt x="44577" y="33528"/>
                  </a:lnTo>
                  <a:cubicBezTo>
                    <a:pt x="44577" y="27337"/>
                    <a:pt x="39529" y="22384"/>
                    <a:pt x="33433" y="22384"/>
                  </a:cubicBezTo>
                  <a:cubicBezTo>
                    <a:pt x="27337" y="22384"/>
                    <a:pt x="22289" y="27432"/>
                    <a:pt x="22289" y="33528"/>
                  </a:cubicBezTo>
                  <a:lnTo>
                    <a:pt x="0" y="33528"/>
                  </a:lnTo>
                  <a:cubicBezTo>
                    <a:pt x="0" y="15049"/>
                    <a:pt x="15050" y="0"/>
                    <a:pt x="33528" y="0"/>
                  </a:cubicBezTo>
                  <a:cubicBezTo>
                    <a:pt x="52007" y="0"/>
                    <a:pt x="67056" y="15049"/>
                    <a:pt x="67056" y="33528"/>
                  </a:cubicBezTo>
                  <a:lnTo>
                    <a:pt x="67056" y="33528"/>
                  </a:lnTo>
                  <a:close/>
                </a:path>
              </a:pathLst>
            </a:custGeom>
            <a:solidFill>
              <a:srgbClr val="2F143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2" name="Google Shape;272;p25"/>
            <p:cNvSpPr/>
            <p:nvPr/>
          </p:nvSpPr>
          <p:spPr>
            <a:xfrm>
              <a:off x="7984479" y="2216848"/>
              <a:ext cx="111738" cy="67056"/>
            </a:xfrm>
            <a:custGeom>
              <a:avLst/>
              <a:gdLst/>
              <a:ahLst/>
              <a:cxnLst/>
              <a:rect l="l" t="t" r="r" b="b"/>
              <a:pathLst>
                <a:path w="111738" h="67056" extrusionOk="0">
                  <a:moveTo>
                    <a:pt x="55858" y="67056"/>
                  </a:moveTo>
                  <a:cubicBezTo>
                    <a:pt x="40809" y="67056"/>
                    <a:pt x="26807" y="61151"/>
                    <a:pt x="16329" y="50483"/>
                  </a:cubicBezTo>
                  <a:cubicBezTo>
                    <a:pt x="-3197" y="31528"/>
                    <a:pt x="423" y="3048"/>
                    <a:pt x="42" y="0"/>
                  </a:cubicBezTo>
                  <a:lnTo>
                    <a:pt x="111675" y="0"/>
                  </a:lnTo>
                  <a:cubicBezTo>
                    <a:pt x="110913" y="5334"/>
                    <a:pt x="116152" y="30194"/>
                    <a:pt x="95101" y="50673"/>
                  </a:cubicBezTo>
                  <a:cubicBezTo>
                    <a:pt x="84909" y="61151"/>
                    <a:pt x="70908" y="66961"/>
                    <a:pt x="55858" y="66961"/>
                  </a:cubicBezTo>
                  <a:lnTo>
                    <a:pt x="55858" y="66961"/>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3" name="Google Shape;273;p25"/>
            <p:cNvSpPr/>
            <p:nvPr/>
          </p:nvSpPr>
          <p:spPr>
            <a:xfrm>
              <a:off x="7887691" y="2163317"/>
              <a:ext cx="76446" cy="81438"/>
            </a:xfrm>
            <a:custGeom>
              <a:avLst/>
              <a:gdLst/>
              <a:ahLst/>
              <a:cxnLst/>
              <a:rect l="l" t="t" r="r" b="b"/>
              <a:pathLst>
                <a:path w="76446" h="81438" extrusionOk="0">
                  <a:moveTo>
                    <a:pt x="33870" y="81439"/>
                  </a:moveTo>
                  <a:cubicBezTo>
                    <a:pt x="27203" y="81439"/>
                    <a:pt x="17963" y="79248"/>
                    <a:pt x="11106" y="72962"/>
                  </a:cubicBezTo>
                  <a:cubicBezTo>
                    <a:pt x="4533" y="67056"/>
                    <a:pt x="628" y="58864"/>
                    <a:pt x="56" y="50006"/>
                  </a:cubicBezTo>
                  <a:cubicBezTo>
                    <a:pt x="-611" y="38481"/>
                    <a:pt x="4723" y="28099"/>
                    <a:pt x="12344" y="22384"/>
                  </a:cubicBezTo>
                  <a:cubicBezTo>
                    <a:pt x="27393" y="11240"/>
                    <a:pt x="64636" y="2953"/>
                    <a:pt x="76447" y="0"/>
                  </a:cubicBezTo>
                  <a:cubicBezTo>
                    <a:pt x="71494" y="34481"/>
                    <a:pt x="70255" y="81439"/>
                    <a:pt x="33870" y="81439"/>
                  </a:cubicBezTo>
                  <a:lnTo>
                    <a:pt x="33870" y="81439"/>
                  </a:lnTo>
                  <a:close/>
                </a:path>
              </a:pathLst>
            </a:custGeom>
            <a:solidFill>
              <a:srgbClr val="3A54D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4" name="Google Shape;274;p25"/>
            <p:cNvSpPr/>
            <p:nvPr/>
          </p:nvSpPr>
          <p:spPr>
            <a:xfrm>
              <a:off x="8116538" y="2163413"/>
              <a:ext cx="76360" cy="81531"/>
            </a:xfrm>
            <a:custGeom>
              <a:avLst/>
              <a:gdLst/>
              <a:ahLst/>
              <a:cxnLst/>
              <a:rect l="l" t="t" r="r" b="b"/>
              <a:pathLst>
                <a:path w="76360" h="81531" extrusionOk="0">
                  <a:moveTo>
                    <a:pt x="18002" y="70390"/>
                  </a:moveTo>
                  <a:cubicBezTo>
                    <a:pt x="5525" y="56578"/>
                    <a:pt x="1429" y="9715"/>
                    <a:pt x="0" y="0"/>
                  </a:cubicBezTo>
                  <a:cubicBezTo>
                    <a:pt x="12382" y="3048"/>
                    <a:pt x="49149" y="11335"/>
                    <a:pt x="63818" y="22003"/>
                  </a:cubicBezTo>
                  <a:cubicBezTo>
                    <a:pt x="65341" y="24194"/>
                    <a:pt x="77343" y="32004"/>
                    <a:pt x="76295" y="50006"/>
                  </a:cubicBezTo>
                  <a:cubicBezTo>
                    <a:pt x="75819" y="58864"/>
                    <a:pt x="71818" y="67056"/>
                    <a:pt x="65246" y="73057"/>
                  </a:cubicBezTo>
                  <a:cubicBezTo>
                    <a:pt x="52959" y="84296"/>
                    <a:pt x="31147" y="85249"/>
                    <a:pt x="18002" y="70485"/>
                  </a:cubicBezTo>
                  <a:lnTo>
                    <a:pt x="18002" y="70485"/>
                  </a:lnTo>
                  <a:close/>
                </a:path>
              </a:pathLst>
            </a:custGeom>
            <a:solidFill>
              <a:srgbClr val="3A54D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5" name="Google Shape;275;p25"/>
            <p:cNvSpPr/>
            <p:nvPr/>
          </p:nvSpPr>
          <p:spPr>
            <a:xfrm>
              <a:off x="8040242" y="2328576"/>
              <a:ext cx="167449" cy="90773"/>
            </a:xfrm>
            <a:custGeom>
              <a:avLst/>
              <a:gdLst/>
              <a:ahLst/>
              <a:cxnLst/>
              <a:rect l="l" t="t" r="r" b="b"/>
              <a:pathLst>
                <a:path w="167449" h="90773" extrusionOk="0">
                  <a:moveTo>
                    <a:pt x="89345" y="0"/>
                  </a:moveTo>
                  <a:lnTo>
                    <a:pt x="0" y="0"/>
                  </a:lnTo>
                  <a:lnTo>
                    <a:pt x="0" y="90773"/>
                  </a:lnTo>
                  <a:lnTo>
                    <a:pt x="167450" y="90773"/>
                  </a:lnTo>
                  <a:lnTo>
                    <a:pt x="167450" y="78105"/>
                  </a:lnTo>
                  <a:cubicBezTo>
                    <a:pt x="167450" y="35052"/>
                    <a:pt x="132398" y="0"/>
                    <a:pt x="89345" y="0"/>
                  </a:cubicBezTo>
                  <a:lnTo>
                    <a:pt x="89345" y="0"/>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6" name="Google Shape;276;p25"/>
            <p:cNvSpPr/>
            <p:nvPr/>
          </p:nvSpPr>
          <p:spPr>
            <a:xfrm>
              <a:off x="8040338" y="2216943"/>
              <a:ext cx="55838" cy="66960"/>
            </a:xfrm>
            <a:custGeom>
              <a:avLst/>
              <a:gdLst/>
              <a:ahLst/>
              <a:cxnLst/>
              <a:rect l="l" t="t" r="r" b="b"/>
              <a:pathLst>
                <a:path w="55838" h="66960" extrusionOk="0">
                  <a:moveTo>
                    <a:pt x="55816" y="0"/>
                  </a:moveTo>
                  <a:lnTo>
                    <a:pt x="0" y="0"/>
                  </a:lnTo>
                  <a:lnTo>
                    <a:pt x="0" y="66961"/>
                  </a:lnTo>
                  <a:cubicBezTo>
                    <a:pt x="15050" y="66961"/>
                    <a:pt x="29051" y="61055"/>
                    <a:pt x="39243" y="50673"/>
                  </a:cubicBezTo>
                  <a:cubicBezTo>
                    <a:pt x="60293" y="30194"/>
                    <a:pt x="54959" y="5429"/>
                    <a:pt x="55816" y="0"/>
                  </a:cubicBezTo>
                  <a:lnTo>
                    <a:pt x="55816" y="0"/>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77" name="Google Shape;277;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bg2"/>
                </a:solidFill>
              </a:rPr>
              <a:t>Content</a:t>
            </a:r>
            <a:endParaRPr dirty="0">
              <a:solidFill>
                <a:schemeClr val="bg2"/>
              </a:solidFill>
            </a:endParaRPr>
          </a:p>
        </p:txBody>
      </p:sp>
      <p:sp>
        <p:nvSpPr>
          <p:cNvPr id="278" name="Google Shape;278;p25"/>
          <p:cNvSpPr txBox="1">
            <a:spLocks noGrp="1"/>
          </p:cNvSpPr>
          <p:nvPr>
            <p:ph type="title" idx="2"/>
          </p:nvPr>
        </p:nvSpPr>
        <p:spPr>
          <a:xfrm>
            <a:off x="2253343" y="1705763"/>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79" name="Google Shape;279;p25"/>
          <p:cNvSpPr txBox="1">
            <a:spLocks noGrp="1"/>
          </p:cNvSpPr>
          <p:nvPr>
            <p:ph type="title" idx="3"/>
          </p:nvPr>
        </p:nvSpPr>
        <p:spPr>
          <a:xfrm>
            <a:off x="2253343" y="3324338"/>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0" name="Google Shape;280;p25"/>
          <p:cNvSpPr txBox="1">
            <a:spLocks noGrp="1"/>
          </p:cNvSpPr>
          <p:nvPr>
            <p:ph type="title" idx="4"/>
          </p:nvPr>
        </p:nvSpPr>
        <p:spPr>
          <a:xfrm>
            <a:off x="5199209" y="1706400"/>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1" name="Google Shape;281;p25"/>
          <p:cNvSpPr txBox="1">
            <a:spLocks noGrp="1"/>
          </p:cNvSpPr>
          <p:nvPr>
            <p:ph type="title" idx="5"/>
          </p:nvPr>
        </p:nvSpPr>
        <p:spPr>
          <a:xfrm>
            <a:off x="5199209" y="3324339"/>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2" name="Google Shape;282;p25"/>
          <p:cNvSpPr txBox="1">
            <a:spLocks noGrp="1"/>
          </p:cNvSpPr>
          <p:nvPr>
            <p:ph type="subTitle" idx="1"/>
          </p:nvPr>
        </p:nvSpPr>
        <p:spPr>
          <a:xfrm>
            <a:off x="2151521" y="2139975"/>
            <a:ext cx="2091441"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83" name="Google Shape;283;p25"/>
          <p:cNvSpPr txBox="1">
            <a:spLocks noGrp="1"/>
          </p:cNvSpPr>
          <p:nvPr>
            <p:ph type="subTitle" idx="6"/>
          </p:nvPr>
        </p:nvSpPr>
        <p:spPr>
          <a:xfrm>
            <a:off x="2151522" y="3759825"/>
            <a:ext cx="262159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284" name="Google Shape;284;p25"/>
          <p:cNvSpPr txBox="1">
            <a:spLocks noGrp="1"/>
          </p:cNvSpPr>
          <p:nvPr>
            <p:ph type="subTitle" idx="7"/>
          </p:nvPr>
        </p:nvSpPr>
        <p:spPr>
          <a:xfrm>
            <a:off x="5097378" y="2139975"/>
            <a:ext cx="2091442"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Description</a:t>
            </a:r>
            <a:endParaRPr dirty="0"/>
          </a:p>
        </p:txBody>
      </p:sp>
      <p:sp>
        <p:nvSpPr>
          <p:cNvPr id="285" name="Google Shape;285;p25"/>
          <p:cNvSpPr txBox="1">
            <a:spLocks noGrp="1"/>
          </p:cNvSpPr>
          <p:nvPr>
            <p:ph type="subTitle" idx="8"/>
          </p:nvPr>
        </p:nvSpPr>
        <p:spPr>
          <a:xfrm>
            <a:off x="5097378" y="3759825"/>
            <a:ext cx="1895100" cy="44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Results and Conclusion</a:t>
            </a:r>
          </a:p>
        </p:txBody>
      </p:sp>
      <p:grpSp>
        <p:nvGrpSpPr>
          <p:cNvPr id="286" name="Google Shape;286;p25"/>
          <p:cNvGrpSpPr/>
          <p:nvPr/>
        </p:nvGrpSpPr>
        <p:grpSpPr>
          <a:xfrm>
            <a:off x="3187667" y="3351283"/>
            <a:ext cx="296899" cy="393719"/>
            <a:chOff x="1802465" y="1962854"/>
            <a:chExt cx="265373" cy="351944"/>
          </a:xfrm>
        </p:grpSpPr>
        <p:sp>
          <p:nvSpPr>
            <p:cNvPr id="287" name="Google Shape;287;p25"/>
            <p:cNvSpPr/>
            <p:nvPr/>
          </p:nvSpPr>
          <p:spPr>
            <a:xfrm>
              <a:off x="1802465" y="2243020"/>
              <a:ext cx="265373" cy="71778"/>
            </a:xfrm>
            <a:custGeom>
              <a:avLst/>
              <a:gdLst/>
              <a:ahLst/>
              <a:cxnLst/>
              <a:rect l="l" t="t" r="r" b="b"/>
              <a:pathLst>
                <a:path w="17724" h="4794" extrusionOk="0">
                  <a:moveTo>
                    <a:pt x="2397" y="0"/>
                  </a:moveTo>
                  <a:cubicBezTo>
                    <a:pt x="1072" y="0"/>
                    <a:pt x="0" y="1073"/>
                    <a:pt x="0" y="2397"/>
                  </a:cubicBezTo>
                  <a:cubicBezTo>
                    <a:pt x="0" y="3722"/>
                    <a:pt x="1072" y="4794"/>
                    <a:pt x="2397" y="4794"/>
                  </a:cubicBezTo>
                  <a:lnTo>
                    <a:pt x="17724" y="4794"/>
                  </a:lnTo>
                  <a:lnTo>
                    <a:pt x="177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1802465" y="2208074"/>
              <a:ext cx="265373" cy="83442"/>
            </a:xfrm>
            <a:custGeom>
              <a:avLst/>
              <a:gdLst/>
              <a:ahLst/>
              <a:cxnLst/>
              <a:rect l="l" t="t" r="r" b="b"/>
              <a:pathLst>
                <a:path w="17724" h="5573" extrusionOk="0">
                  <a:moveTo>
                    <a:pt x="2397" y="1"/>
                  </a:moveTo>
                  <a:cubicBezTo>
                    <a:pt x="1724" y="1"/>
                    <a:pt x="1135" y="568"/>
                    <a:pt x="694" y="1010"/>
                  </a:cubicBezTo>
                  <a:cubicBezTo>
                    <a:pt x="252" y="1451"/>
                    <a:pt x="0" y="4079"/>
                    <a:pt x="0" y="4731"/>
                  </a:cubicBezTo>
                  <a:cubicBezTo>
                    <a:pt x="0" y="5026"/>
                    <a:pt x="42" y="5299"/>
                    <a:pt x="147" y="5572"/>
                  </a:cubicBezTo>
                  <a:cubicBezTo>
                    <a:pt x="484" y="4647"/>
                    <a:pt x="1388" y="4016"/>
                    <a:pt x="2397" y="4016"/>
                  </a:cubicBezTo>
                  <a:lnTo>
                    <a:pt x="17724" y="4016"/>
                  </a:lnTo>
                  <a:lnTo>
                    <a:pt x="17724" y="947"/>
                  </a:lnTo>
                  <a:lnTo>
                    <a:pt x="2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p:nvPr/>
          </p:nvSpPr>
          <p:spPr>
            <a:xfrm>
              <a:off x="1802465" y="1962854"/>
              <a:ext cx="35889" cy="316069"/>
            </a:xfrm>
            <a:custGeom>
              <a:avLst/>
              <a:gdLst/>
              <a:ahLst/>
              <a:cxnLst/>
              <a:rect l="l" t="t" r="r" b="b"/>
              <a:pathLst>
                <a:path w="2397" h="21110" extrusionOk="0">
                  <a:moveTo>
                    <a:pt x="2397" y="1"/>
                  </a:moveTo>
                  <a:cubicBezTo>
                    <a:pt x="1072" y="1"/>
                    <a:pt x="0" y="1073"/>
                    <a:pt x="0" y="2397"/>
                  </a:cubicBezTo>
                  <a:lnTo>
                    <a:pt x="0" y="21109"/>
                  </a:lnTo>
                  <a:cubicBezTo>
                    <a:pt x="0" y="19785"/>
                    <a:pt x="1072" y="18712"/>
                    <a:pt x="2397" y="18712"/>
                  </a:cubicBezTo>
                  <a:lnTo>
                    <a:pt x="23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5"/>
            <p:cNvSpPr/>
            <p:nvPr/>
          </p:nvSpPr>
          <p:spPr>
            <a:xfrm>
              <a:off x="1837082" y="2286141"/>
              <a:ext cx="230756" cy="8834"/>
            </a:xfrm>
            <a:custGeom>
              <a:avLst/>
              <a:gdLst/>
              <a:ahLst/>
              <a:cxnLst/>
              <a:rect l="l" t="t" r="r" b="b"/>
              <a:pathLst>
                <a:path w="15412" h="590" extrusionOk="0">
                  <a:moveTo>
                    <a:pt x="1" y="1"/>
                  </a:moveTo>
                  <a:lnTo>
                    <a:pt x="1" y="589"/>
                  </a:lnTo>
                  <a:lnTo>
                    <a:pt x="15412" y="589"/>
                  </a:lnTo>
                  <a:lnTo>
                    <a:pt x="15412" y="1"/>
                  </a:lnTo>
                  <a:close/>
                </a:path>
              </a:pathLst>
            </a:custGeom>
            <a:solidFill>
              <a:srgbClr val="2F1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5"/>
            <p:cNvSpPr/>
            <p:nvPr/>
          </p:nvSpPr>
          <p:spPr>
            <a:xfrm>
              <a:off x="1900041" y="2262843"/>
              <a:ext cx="167797" cy="9148"/>
            </a:xfrm>
            <a:custGeom>
              <a:avLst/>
              <a:gdLst/>
              <a:ahLst/>
              <a:cxnLst/>
              <a:rect l="l" t="t" r="r" b="b"/>
              <a:pathLst>
                <a:path w="11207" h="611" extrusionOk="0">
                  <a:moveTo>
                    <a:pt x="1" y="1"/>
                  </a:moveTo>
                  <a:lnTo>
                    <a:pt x="1" y="611"/>
                  </a:lnTo>
                  <a:lnTo>
                    <a:pt x="11207" y="611"/>
                  </a:lnTo>
                  <a:lnTo>
                    <a:pt x="11207" y="1"/>
                  </a:lnTo>
                  <a:close/>
                </a:path>
              </a:pathLst>
            </a:custGeom>
            <a:solidFill>
              <a:srgbClr val="2F14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5"/>
            <p:cNvSpPr/>
            <p:nvPr/>
          </p:nvSpPr>
          <p:spPr>
            <a:xfrm>
              <a:off x="1838339" y="1962854"/>
              <a:ext cx="229498" cy="280180"/>
            </a:xfrm>
            <a:custGeom>
              <a:avLst/>
              <a:gdLst/>
              <a:ahLst/>
              <a:cxnLst/>
              <a:rect l="l" t="t" r="r" b="b"/>
              <a:pathLst>
                <a:path w="15328" h="18713" extrusionOk="0">
                  <a:moveTo>
                    <a:pt x="1" y="1"/>
                  </a:moveTo>
                  <a:lnTo>
                    <a:pt x="1" y="18712"/>
                  </a:lnTo>
                  <a:lnTo>
                    <a:pt x="15328" y="18712"/>
                  </a:lnTo>
                  <a:lnTo>
                    <a:pt x="15328" y="1"/>
                  </a:lnTo>
                  <a:close/>
                </a:path>
              </a:pathLst>
            </a:custGeom>
            <a:solidFill>
              <a:srgbClr val="FE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5"/>
            <p:cNvSpPr/>
            <p:nvPr/>
          </p:nvSpPr>
          <p:spPr>
            <a:xfrm>
              <a:off x="1854091" y="1978905"/>
              <a:ext cx="197697" cy="248394"/>
            </a:xfrm>
            <a:custGeom>
              <a:avLst/>
              <a:gdLst/>
              <a:ahLst/>
              <a:cxnLst/>
              <a:rect l="l" t="t" r="r" b="b"/>
              <a:pathLst>
                <a:path w="13204" h="16590" extrusionOk="0">
                  <a:moveTo>
                    <a:pt x="0" y="1"/>
                  </a:moveTo>
                  <a:lnTo>
                    <a:pt x="0" y="16589"/>
                  </a:lnTo>
                  <a:lnTo>
                    <a:pt x="13203" y="16589"/>
                  </a:lnTo>
                  <a:lnTo>
                    <a:pt x="132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25"/>
          <p:cNvGrpSpPr/>
          <p:nvPr/>
        </p:nvGrpSpPr>
        <p:grpSpPr>
          <a:xfrm>
            <a:off x="6103192" y="3348767"/>
            <a:ext cx="357580" cy="398740"/>
            <a:chOff x="4760975" y="3838575"/>
            <a:chExt cx="341757" cy="381095"/>
          </a:xfrm>
        </p:grpSpPr>
        <p:sp>
          <p:nvSpPr>
            <p:cNvPr id="295" name="Google Shape;295;p25"/>
            <p:cNvSpPr/>
            <p:nvPr/>
          </p:nvSpPr>
          <p:spPr>
            <a:xfrm>
              <a:off x="4760975" y="3838575"/>
              <a:ext cx="341757" cy="381000"/>
            </a:xfrm>
            <a:custGeom>
              <a:avLst/>
              <a:gdLst/>
              <a:ahLst/>
              <a:cxnLst/>
              <a:rect l="l" t="t" r="r" b="b"/>
              <a:pathLst>
                <a:path w="341757" h="381000" extrusionOk="0">
                  <a:moveTo>
                    <a:pt x="290131" y="142399"/>
                  </a:moveTo>
                  <a:cubicBezTo>
                    <a:pt x="288608" y="63627"/>
                    <a:pt x="224028" y="0"/>
                    <a:pt x="145066" y="0"/>
                  </a:cubicBezTo>
                  <a:cubicBezTo>
                    <a:pt x="66104" y="0"/>
                    <a:pt x="0" y="65151"/>
                    <a:pt x="0" y="145066"/>
                  </a:cubicBezTo>
                  <a:cubicBezTo>
                    <a:pt x="0" y="184118"/>
                    <a:pt x="16288" y="222123"/>
                    <a:pt x="44672" y="249555"/>
                  </a:cubicBezTo>
                  <a:lnTo>
                    <a:pt x="44672" y="381000"/>
                  </a:lnTo>
                  <a:lnTo>
                    <a:pt x="200978" y="381000"/>
                  </a:lnTo>
                  <a:lnTo>
                    <a:pt x="200978" y="334899"/>
                  </a:lnTo>
                  <a:lnTo>
                    <a:pt x="290227" y="334899"/>
                  </a:lnTo>
                  <a:lnTo>
                    <a:pt x="290227" y="290227"/>
                  </a:lnTo>
                  <a:cubicBezTo>
                    <a:pt x="290227" y="290227"/>
                    <a:pt x="250508" y="279083"/>
                    <a:pt x="256699" y="279083"/>
                  </a:cubicBezTo>
                  <a:lnTo>
                    <a:pt x="290227" y="267938"/>
                  </a:lnTo>
                  <a:lnTo>
                    <a:pt x="290227" y="245650"/>
                  </a:lnTo>
                  <a:lnTo>
                    <a:pt x="341757" y="245650"/>
                  </a:lnTo>
                  <a:lnTo>
                    <a:pt x="290227" y="142494"/>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6" name="Google Shape;296;p25"/>
            <p:cNvSpPr/>
            <p:nvPr/>
          </p:nvSpPr>
          <p:spPr>
            <a:xfrm>
              <a:off x="4905946" y="3838670"/>
              <a:ext cx="196596" cy="381000"/>
            </a:xfrm>
            <a:custGeom>
              <a:avLst/>
              <a:gdLst/>
              <a:ahLst/>
              <a:cxnLst/>
              <a:rect l="l" t="t" r="r" b="b"/>
              <a:pathLst>
                <a:path w="196596" h="381000" extrusionOk="0">
                  <a:moveTo>
                    <a:pt x="55817" y="380905"/>
                  </a:moveTo>
                  <a:lnTo>
                    <a:pt x="55817" y="334804"/>
                  </a:lnTo>
                  <a:lnTo>
                    <a:pt x="145066" y="334804"/>
                  </a:lnTo>
                  <a:lnTo>
                    <a:pt x="145066" y="290132"/>
                  </a:lnTo>
                  <a:cubicBezTo>
                    <a:pt x="145066" y="290132"/>
                    <a:pt x="105346" y="278987"/>
                    <a:pt x="111538" y="278987"/>
                  </a:cubicBezTo>
                  <a:lnTo>
                    <a:pt x="145066" y="267843"/>
                  </a:lnTo>
                  <a:lnTo>
                    <a:pt x="145066" y="245554"/>
                  </a:lnTo>
                  <a:lnTo>
                    <a:pt x="196596" y="245554"/>
                  </a:lnTo>
                  <a:lnTo>
                    <a:pt x="145066" y="142399"/>
                  </a:lnTo>
                  <a:cubicBezTo>
                    <a:pt x="143542" y="63627"/>
                    <a:pt x="78962" y="0"/>
                    <a:pt x="0" y="0"/>
                  </a:cubicBezTo>
                  <a:lnTo>
                    <a:pt x="0" y="381000"/>
                  </a:lnTo>
                  <a:lnTo>
                    <a:pt x="55817" y="381000"/>
                  </a:lnTo>
                  <a:close/>
                </a:path>
              </a:pathLst>
            </a:custGeom>
            <a:solidFill>
              <a:srgbClr val="FEC20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7" name="Google Shape;297;p25"/>
            <p:cNvSpPr/>
            <p:nvPr/>
          </p:nvSpPr>
          <p:spPr>
            <a:xfrm>
              <a:off x="4850153" y="3927908"/>
              <a:ext cx="111585" cy="103167"/>
            </a:xfrm>
            <a:custGeom>
              <a:avLst/>
              <a:gdLst/>
              <a:ahLst/>
              <a:cxnLst/>
              <a:rect l="l" t="t" r="r" b="b"/>
              <a:pathLst>
                <a:path w="111585" h="103167" extrusionOk="0">
                  <a:moveTo>
                    <a:pt x="55793" y="103167"/>
                  </a:moveTo>
                  <a:lnTo>
                    <a:pt x="9787" y="57161"/>
                  </a:lnTo>
                  <a:cubicBezTo>
                    <a:pt x="-3262" y="44112"/>
                    <a:pt x="-3262" y="22871"/>
                    <a:pt x="9787" y="9822"/>
                  </a:cubicBezTo>
                  <a:cubicBezTo>
                    <a:pt x="22360" y="-2751"/>
                    <a:pt x="42648" y="-3227"/>
                    <a:pt x="55793" y="8489"/>
                  </a:cubicBezTo>
                  <a:cubicBezTo>
                    <a:pt x="68937" y="-3227"/>
                    <a:pt x="89225" y="-2846"/>
                    <a:pt x="101799" y="9822"/>
                  </a:cubicBezTo>
                  <a:cubicBezTo>
                    <a:pt x="114848" y="22871"/>
                    <a:pt x="114848" y="44112"/>
                    <a:pt x="101799" y="57161"/>
                  </a:cubicBezTo>
                  <a:lnTo>
                    <a:pt x="55793" y="103167"/>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8" name="Google Shape;298;p25"/>
            <p:cNvSpPr/>
            <p:nvPr/>
          </p:nvSpPr>
          <p:spPr>
            <a:xfrm>
              <a:off x="4984051" y="4095178"/>
              <a:ext cx="67055" cy="33528"/>
            </a:xfrm>
            <a:custGeom>
              <a:avLst/>
              <a:gdLst/>
              <a:ahLst/>
              <a:cxnLst/>
              <a:rect l="l" t="t" r="r" b="b"/>
              <a:pathLst>
                <a:path w="67055" h="33528" extrusionOk="0">
                  <a:moveTo>
                    <a:pt x="67056" y="11239"/>
                  </a:moveTo>
                  <a:lnTo>
                    <a:pt x="67056" y="33528"/>
                  </a:lnTo>
                  <a:lnTo>
                    <a:pt x="33528" y="33528"/>
                  </a:lnTo>
                  <a:cubicBezTo>
                    <a:pt x="14954" y="33528"/>
                    <a:pt x="0" y="18574"/>
                    <a:pt x="0" y="0"/>
                  </a:cubicBezTo>
                  <a:lnTo>
                    <a:pt x="22288" y="0"/>
                  </a:lnTo>
                  <a:cubicBezTo>
                    <a:pt x="22288" y="6287"/>
                    <a:pt x="27241" y="11144"/>
                    <a:pt x="33433" y="11144"/>
                  </a:cubicBezTo>
                  <a:lnTo>
                    <a:pt x="66961" y="11144"/>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9" name="Google Shape;299;p25"/>
            <p:cNvSpPr/>
            <p:nvPr/>
          </p:nvSpPr>
          <p:spPr>
            <a:xfrm>
              <a:off x="4905946" y="3927942"/>
              <a:ext cx="55792" cy="103132"/>
            </a:xfrm>
            <a:custGeom>
              <a:avLst/>
              <a:gdLst/>
              <a:ahLst/>
              <a:cxnLst/>
              <a:rect l="l" t="t" r="r" b="b"/>
              <a:pathLst>
                <a:path w="55792" h="103132" extrusionOk="0">
                  <a:moveTo>
                    <a:pt x="46006" y="57127"/>
                  </a:moveTo>
                  <a:cubicBezTo>
                    <a:pt x="59055" y="44078"/>
                    <a:pt x="59055" y="22837"/>
                    <a:pt x="46006" y="9788"/>
                  </a:cubicBezTo>
                  <a:cubicBezTo>
                    <a:pt x="33433" y="-2785"/>
                    <a:pt x="13145" y="-3262"/>
                    <a:pt x="0" y="8454"/>
                  </a:cubicBezTo>
                  <a:lnTo>
                    <a:pt x="0" y="103133"/>
                  </a:lnTo>
                  <a:lnTo>
                    <a:pt x="46006" y="57127"/>
                  </a:lnTo>
                  <a:close/>
                </a:path>
              </a:pathLst>
            </a:custGeom>
            <a:solidFill>
              <a:srgbClr val="D5391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00" name="Google Shape;300;p25"/>
          <p:cNvGrpSpPr/>
          <p:nvPr/>
        </p:nvGrpSpPr>
        <p:grpSpPr>
          <a:xfrm rot="-999641">
            <a:off x="311144" y="3933596"/>
            <a:ext cx="1020119" cy="1017750"/>
            <a:chOff x="1090779" y="1857196"/>
            <a:chExt cx="515641" cy="514386"/>
          </a:xfrm>
        </p:grpSpPr>
        <p:sp>
          <p:nvSpPr>
            <p:cNvPr id="301" name="Google Shape;301;p25"/>
            <p:cNvSpPr/>
            <p:nvPr/>
          </p:nvSpPr>
          <p:spPr>
            <a:xfrm>
              <a:off x="1092052" y="1857196"/>
              <a:ext cx="514368" cy="514349"/>
            </a:xfrm>
            <a:custGeom>
              <a:avLst/>
              <a:gdLst/>
              <a:ahLst/>
              <a:cxnLst/>
              <a:rect l="l" t="t" r="r" b="b"/>
              <a:pathLst>
                <a:path w="685824" h="685799" extrusionOk="0">
                  <a:moveTo>
                    <a:pt x="585289" y="100441"/>
                  </a:moveTo>
                  <a:cubicBezTo>
                    <a:pt x="451367" y="-33480"/>
                    <a:pt x="234292" y="-33480"/>
                    <a:pt x="100370" y="100441"/>
                  </a:cubicBezTo>
                  <a:cubicBezTo>
                    <a:pt x="24742" y="176070"/>
                    <a:pt x="-8119" y="278273"/>
                    <a:pt x="1692" y="376952"/>
                  </a:cubicBezTo>
                  <a:cubicBezTo>
                    <a:pt x="1882" y="378762"/>
                    <a:pt x="2168" y="380476"/>
                    <a:pt x="2358" y="382286"/>
                  </a:cubicBezTo>
                  <a:cubicBezTo>
                    <a:pt x="2739" y="385810"/>
                    <a:pt x="3120" y="389239"/>
                    <a:pt x="3597" y="392763"/>
                  </a:cubicBezTo>
                  <a:cubicBezTo>
                    <a:pt x="4168" y="396764"/>
                    <a:pt x="4930" y="400764"/>
                    <a:pt x="5597" y="404765"/>
                  </a:cubicBezTo>
                  <a:cubicBezTo>
                    <a:pt x="5787" y="406098"/>
                    <a:pt x="5978" y="407337"/>
                    <a:pt x="6263" y="408670"/>
                  </a:cubicBezTo>
                  <a:cubicBezTo>
                    <a:pt x="7216" y="413433"/>
                    <a:pt x="8264" y="418100"/>
                    <a:pt x="9312" y="422672"/>
                  </a:cubicBezTo>
                  <a:cubicBezTo>
                    <a:pt x="9502" y="423339"/>
                    <a:pt x="9598" y="424005"/>
                    <a:pt x="9788" y="424672"/>
                  </a:cubicBezTo>
                  <a:cubicBezTo>
                    <a:pt x="10931" y="429244"/>
                    <a:pt x="12169" y="433816"/>
                    <a:pt x="13503" y="438293"/>
                  </a:cubicBezTo>
                  <a:cubicBezTo>
                    <a:pt x="13693" y="439055"/>
                    <a:pt x="13883" y="439817"/>
                    <a:pt x="14169" y="440579"/>
                  </a:cubicBezTo>
                  <a:cubicBezTo>
                    <a:pt x="15217" y="444008"/>
                    <a:pt x="16265" y="447342"/>
                    <a:pt x="17408" y="450675"/>
                  </a:cubicBezTo>
                  <a:cubicBezTo>
                    <a:pt x="21218" y="462105"/>
                    <a:pt x="25599" y="473440"/>
                    <a:pt x="30552" y="484489"/>
                  </a:cubicBezTo>
                  <a:cubicBezTo>
                    <a:pt x="30743" y="484870"/>
                    <a:pt x="30838" y="485251"/>
                    <a:pt x="31029" y="485632"/>
                  </a:cubicBezTo>
                  <a:cubicBezTo>
                    <a:pt x="32743" y="489442"/>
                    <a:pt x="34648" y="493252"/>
                    <a:pt x="36553" y="497062"/>
                  </a:cubicBezTo>
                  <a:cubicBezTo>
                    <a:pt x="37124" y="498110"/>
                    <a:pt x="37601" y="499158"/>
                    <a:pt x="38173" y="500205"/>
                  </a:cubicBezTo>
                  <a:cubicBezTo>
                    <a:pt x="39792" y="503349"/>
                    <a:pt x="41601" y="506492"/>
                    <a:pt x="43316" y="509635"/>
                  </a:cubicBezTo>
                  <a:cubicBezTo>
                    <a:pt x="44268" y="511350"/>
                    <a:pt x="45221" y="513064"/>
                    <a:pt x="46173" y="514683"/>
                  </a:cubicBezTo>
                  <a:cubicBezTo>
                    <a:pt x="47602" y="517160"/>
                    <a:pt x="49126" y="519636"/>
                    <a:pt x="50650" y="522113"/>
                  </a:cubicBezTo>
                  <a:cubicBezTo>
                    <a:pt x="52174" y="524589"/>
                    <a:pt x="53698" y="526970"/>
                    <a:pt x="55222" y="529447"/>
                  </a:cubicBezTo>
                  <a:cubicBezTo>
                    <a:pt x="56270" y="531162"/>
                    <a:pt x="57413" y="532781"/>
                    <a:pt x="58556" y="534400"/>
                  </a:cubicBezTo>
                  <a:cubicBezTo>
                    <a:pt x="60842" y="537829"/>
                    <a:pt x="63223" y="541163"/>
                    <a:pt x="65604" y="544592"/>
                  </a:cubicBezTo>
                  <a:cubicBezTo>
                    <a:pt x="66081" y="545259"/>
                    <a:pt x="66557" y="545925"/>
                    <a:pt x="67033" y="546592"/>
                  </a:cubicBezTo>
                  <a:cubicBezTo>
                    <a:pt x="74653" y="556974"/>
                    <a:pt x="82845" y="567071"/>
                    <a:pt x="91608" y="576501"/>
                  </a:cubicBezTo>
                  <a:cubicBezTo>
                    <a:pt x="91608" y="576501"/>
                    <a:pt x="91798" y="576405"/>
                    <a:pt x="91798" y="576310"/>
                  </a:cubicBezTo>
                  <a:cubicBezTo>
                    <a:pt x="94656" y="579358"/>
                    <a:pt x="97513" y="582406"/>
                    <a:pt x="100466" y="585359"/>
                  </a:cubicBezTo>
                  <a:cubicBezTo>
                    <a:pt x="234387" y="719280"/>
                    <a:pt x="451462" y="719280"/>
                    <a:pt x="585383" y="585359"/>
                  </a:cubicBezTo>
                  <a:cubicBezTo>
                    <a:pt x="719305" y="451437"/>
                    <a:pt x="719305" y="234363"/>
                    <a:pt x="585383" y="100441"/>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2" name="Google Shape;302;p25"/>
            <p:cNvGrpSpPr/>
            <p:nvPr/>
          </p:nvGrpSpPr>
          <p:grpSpPr>
            <a:xfrm>
              <a:off x="1090779" y="1857232"/>
              <a:ext cx="514350" cy="514350"/>
              <a:chOff x="1454372" y="2476309"/>
              <a:chExt cx="685800" cy="685800"/>
            </a:xfrm>
          </p:grpSpPr>
          <p:sp>
            <p:nvSpPr>
              <p:cNvPr id="303" name="Google Shape;303;p25"/>
              <p:cNvSpPr/>
              <p:nvPr/>
            </p:nvSpPr>
            <p:spPr>
              <a:xfrm>
                <a:off x="1454372" y="2476309"/>
                <a:ext cx="685800" cy="685800"/>
              </a:xfrm>
              <a:custGeom>
                <a:avLst/>
                <a:gdLst/>
                <a:ahLst/>
                <a:cxnLst/>
                <a:rect l="l" t="t" r="r" b="b"/>
                <a:pathLst>
                  <a:path w="685800" h="685800" extrusionOk="0">
                    <a:moveTo>
                      <a:pt x="685800" y="342900"/>
                    </a:moveTo>
                    <a:cubicBezTo>
                      <a:pt x="685800" y="532278"/>
                      <a:pt x="532278" y="685800"/>
                      <a:pt x="342900" y="685800"/>
                    </a:cubicBezTo>
                    <a:cubicBezTo>
                      <a:pt x="153522" y="685800"/>
                      <a:pt x="0" y="532278"/>
                      <a:pt x="0" y="342900"/>
                    </a:cubicBezTo>
                    <a:cubicBezTo>
                      <a:pt x="0" y="153521"/>
                      <a:pt x="153522" y="0"/>
                      <a:pt x="342900" y="0"/>
                    </a:cubicBezTo>
                    <a:cubicBezTo>
                      <a:pt x="532278" y="0"/>
                      <a:pt x="685800" y="153521"/>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04" name="Google Shape;304;p25"/>
              <p:cNvGrpSpPr/>
              <p:nvPr/>
            </p:nvGrpSpPr>
            <p:grpSpPr>
              <a:xfrm>
                <a:off x="1575447" y="2726054"/>
                <a:ext cx="443839" cy="100171"/>
                <a:chOff x="1575447" y="2726054"/>
                <a:chExt cx="443839" cy="100171"/>
              </a:xfrm>
            </p:grpSpPr>
            <p:sp>
              <p:nvSpPr>
                <p:cNvPr id="305" name="Google Shape;305;p25"/>
                <p:cNvSpPr/>
                <p:nvPr/>
              </p:nvSpPr>
              <p:spPr>
                <a:xfrm>
                  <a:off x="1575447" y="2726054"/>
                  <a:ext cx="160959" cy="100171"/>
                </a:xfrm>
                <a:custGeom>
                  <a:avLst/>
                  <a:gdLst/>
                  <a:ahLst/>
                  <a:cxnLst/>
                  <a:rect l="l" t="t" r="r" b="b"/>
                  <a:pathLst>
                    <a:path w="160959" h="100171" extrusionOk="0">
                      <a:moveTo>
                        <a:pt x="74282" y="57150"/>
                      </a:moveTo>
                      <a:cubicBezTo>
                        <a:pt x="108572" y="62865"/>
                        <a:pt x="141910" y="46673"/>
                        <a:pt x="160960" y="27623"/>
                      </a:cubicBezTo>
                      <a:cubicBezTo>
                        <a:pt x="151435" y="74295"/>
                        <a:pt x="110477" y="106680"/>
                        <a:pt x="66662" y="99060"/>
                      </a:cubicBezTo>
                      <a:cubicBezTo>
                        <a:pt x="23800" y="91440"/>
                        <a:pt x="-5728" y="47625"/>
                        <a:pt x="940" y="0"/>
                      </a:cubicBezTo>
                      <a:cubicBezTo>
                        <a:pt x="14275" y="25717"/>
                        <a:pt x="39992" y="51435"/>
                        <a:pt x="74282" y="57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6" name="Google Shape;306;p25"/>
                <p:cNvSpPr/>
                <p:nvPr/>
              </p:nvSpPr>
              <p:spPr>
                <a:xfrm>
                  <a:off x="1858327" y="2726054"/>
                  <a:ext cx="160959" cy="100171"/>
                </a:xfrm>
                <a:custGeom>
                  <a:avLst/>
                  <a:gdLst/>
                  <a:ahLst/>
                  <a:cxnLst/>
                  <a:rect l="l" t="t" r="r" b="b"/>
                  <a:pathLst>
                    <a:path w="160959" h="100171" extrusionOk="0">
                      <a:moveTo>
                        <a:pt x="86677" y="57150"/>
                      </a:moveTo>
                      <a:cubicBezTo>
                        <a:pt x="52388" y="62865"/>
                        <a:pt x="19050" y="46673"/>
                        <a:pt x="0" y="27623"/>
                      </a:cubicBezTo>
                      <a:cubicBezTo>
                        <a:pt x="9525" y="74295"/>
                        <a:pt x="50482" y="106680"/>
                        <a:pt x="94297" y="99060"/>
                      </a:cubicBezTo>
                      <a:cubicBezTo>
                        <a:pt x="137160" y="91440"/>
                        <a:pt x="166688" y="47625"/>
                        <a:pt x="160020" y="0"/>
                      </a:cubicBezTo>
                      <a:cubicBezTo>
                        <a:pt x="146685" y="25717"/>
                        <a:pt x="120015" y="51435"/>
                        <a:pt x="86677" y="5715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7" name="Google Shape;307;p25"/>
              <p:cNvSpPr/>
              <p:nvPr/>
            </p:nvSpPr>
            <p:spPr>
              <a:xfrm>
                <a:off x="1705330" y="2834043"/>
                <a:ext cx="184073" cy="78701"/>
              </a:xfrm>
              <a:custGeom>
                <a:avLst/>
                <a:gdLst/>
                <a:ahLst/>
                <a:cxnLst/>
                <a:rect l="l" t="t" r="r" b="b"/>
                <a:pathLst>
                  <a:path w="184073" h="78701" extrusionOk="0">
                    <a:moveTo>
                      <a:pt x="92037" y="78702"/>
                    </a:moveTo>
                    <a:lnTo>
                      <a:pt x="92037" y="78702"/>
                    </a:lnTo>
                    <a:cubicBezTo>
                      <a:pt x="50127" y="78702"/>
                      <a:pt x="13932" y="52984"/>
                      <a:pt x="597" y="12027"/>
                    </a:cubicBezTo>
                    <a:cubicBezTo>
                      <a:pt x="-1308" y="7264"/>
                      <a:pt x="1549" y="2502"/>
                      <a:pt x="6312" y="597"/>
                    </a:cubicBezTo>
                    <a:cubicBezTo>
                      <a:pt x="11074" y="-1308"/>
                      <a:pt x="15837" y="1549"/>
                      <a:pt x="17742" y="6312"/>
                    </a:cubicBezTo>
                    <a:cubicBezTo>
                      <a:pt x="28219" y="38697"/>
                      <a:pt x="57747" y="59652"/>
                      <a:pt x="92037" y="59652"/>
                    </a:cubicBezTo>
                    <a:cubicBezTo>
                      <a:pt x="126327" y="59652"/>
                      <a:pt x="155854" y="38697"/>
                      <a:pt x="166332" y="6312"/>
                    </a:cubicBezTo>
                    <a:cubicBezTo>
                      <a:pt x="168237" y="1549"/>
                      <a:pt x="172999" y="-1308"/>
                      <a:pt x="177762" y="597"/>
                    </a:cubicBezTo>
                    <a:cubicBezTo>
                      <a:pt x="182524" y="2502"/>
                      <a:pt x="185382" y="7264"/>
                      <a:pt x="183477" y="12027"/>
                    </a:cubicBezTo>
                    <a:cubicBezTo>
                      <a:pt x="170142" y="52984"/>
                      <a:pt x="133947" y="78702"/>
                      <a:pt x="92037" y="78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8" name="Google Shape;308;p25"/>
              <p:cNvSpPr/>
              <p:nvPr/>
            </p:nvSpPr>
            <p:spPr>
              <a:xfrm>
                <a:off x="1997392" y="2819400"/>
                <a:ext cx="141922" cy="233362"/>
              </a:xfrm>
              <a:custGeom>
                <a:avLst/>
                <a:gdLst/>
                <a:ahLst/>
                <a:cxnLst/>
                <a:rect l="l" t="t" r="r" b="b"/>
                <a:pathLst>
                  <a:path w="141922" h="233362" extrusionOk="0">
                    <a:moveTo>
                      <a:pt x="141923" y="953"/>
                    </a:moveTo>
                    <a:cubicBezTo>
                      <a:pt x="138113" y="953"/>
                      <a:pt x="134303" y="0"/>
                      <a:pt x="130492" y="0"/>
                    </a:cubicBezTo>
                    <a:cubicBezTo>
                      <a:pt x="58103" y="0"/>
                      <a:pt x="0" y="58103"/>
                      <a:pt x="0" y="130492"/>
                    </a:cubicBezTo>
                    <a:cubicBezTo>
                      <a:pt x="0" y="172403"/>
                      <a:pt x="20003" y="209550"/>
                      <a:pt x="50483" y="233363"/>
                    </a:cubicBezTo>
                    <a:cubicBezTo>
                      <a:pt x="107633" y="172403"/>
                      <a:pt x="141923" y="90488"/>
                      <a:pt x="141923" y="95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9" name="Google Shape;309;p25"/>
              <p:cNvSpPr/>
              <p:nvPr/>
            </p:nvSpPr>
            <p:spPr>
              <a:xfrm>
                <a:off x="1454467" y="2819400"/>
                <a:ext cx="141922" cy="233362"/>
              </a:xfrm>
              <a:custGeom>
                <a:avLst/>
                <a:gdLst/>
                <a:ahLst/>
                <a:cxnLst/>
                <a:rect l="l" t="t" r="r" b="b"/>
                <a:pathLst>
                  <a:path w="141922" h="233362" extrusionOk="0">
                    <a:moveTo>
                      <a:pt x="11430" y="0"/>
                    </a:moveTo>
                    <a:cubicBezTo>
                      <a:pt x="7620" y="0"/>
                      <a:pt x="3810" y="0"/>
                      <a:pt x="0" y="953"/>
                    </a:cubicBezTo>
                    <a:cubicBezTo>
                      <a:pt x="0" y="90488"/>
                      <a:pt x="35242" y="172403"/>
                      <a:pt x="91440" y="233363"/>
                    </a:cubicBezTo>
                    <a:cubicBezTo>
                      <a:pt x="121920" y="209550"/>
                      <a:pt x="141923" y="172403"/>
                      <a:pt x="141923" y="130492"/>
                    </a:cubicBezTo>
                    <a:cubicBezTo>
                      <a:pt x="141923" y="58103"/>
                      <a:pt x="83820" y="0"/>
                      <a:pt x="1143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2" name="Google Shape;332;p27"/>
          <p:cNvSpPr txBox="1">
            <a:spLocks noGrp="1"/>
          </p:cNvSpPr>
          <p:nvPr>
            <p:ph type="title"/>
          </p:nvPr>
        </p:nvSpPr>
        <p:spPr>
          <a:xfrm>
            <a:off x="0" y="3696972"/>
            <a:ext cx="9143999"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solidFill>
                <a:schemeClr val="dk2"/>
              </a:solidFill>
            </a:endParaRPr>
          </a:p>
        </p:txBody>
      </p:sp>
      <p:sp>
        <p:nvSpPr>
          <p:cNvPr id="333" name="Google Shape;333;p27"/>
          <p:cNvSpPr txBox="1">
            <a:spLocks noGrp="1"/>
          </p:cNvSpPr>
          <p:nvPr>
            <p:ph type="title" idx="2"/>
          </p:nvPr>
        </p:nvSpPr>
        <p:spPr>
          <a:xfrm>
            <a:off x="4064825" y="2627033"/>
            <a:ext cx="979500" cy="8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34" name="Google Shape;334;p27"/>
          <p:cNvGrpSpPr/>
          <p:nvPr/>
        </p:nvGrpSpPr>
        <p:grpSpPr>
          <a:xfrm rot="1236731">
            <a:off x="6207494" y="1246877"/>
            <a:ext cx="985397" cy="982996"/>
            <a:chOff x="1148929" y="4227743"/>
            <a:chExt cx="515606" cy="514350"/>
          </a:xfrm>
        </p:grpSpPr>
        <p:sp>
          <p:nvSpPr>
            <p:cNvPr id="335" name="Google Shape;335;p27"/>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6" name="Google Shape;336;p27"/>
            <p:cNvGrpSpPr/>
            <p:nvPr/>
          </p:nvGrpSpPr>
          <p:grpSpPr>
            <a:xfrm>
              <a:off x="1148929" y="4227743"/>
              <a:ext cx="514350" cy="514350"/>
              <a:chOff x="1531905" y="5636990"/>
              <a:chExt cx="685800" cy="685800"/>
            </a:xfrm>
          </p:grpSpPr>
          <p:sp>
            <p:nvSpPr>
              <p:cNvPr id="337" name="Google Shape;337;p27"/>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8" name="Google Shape;338;p27"/>
              <p:cNvGrpSpPr/>
              <p:nvPr/>
            </p:nvGrpSpPr>
            <p:grpSpPr>
              <a:xfrm>
                <a:off x="1693545" y="5955030"/>
                <a:ext cx="361950" cy="195262"/>
                <a:chOff x="1693545" y="5955030"/>
                <a:chExt cx="361950" cy="195262"/>
              </a:xfrm>
            </p:grpSpPr>
            <p:sp>
              <p:nvSpPr>
                <p:cNvPr id="339" name="Google Shape;339;p27"/>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7"/>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27"/>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42" name="Google Shape;342;p27"/>
              <p:cNvGrpSpPr/>
              <p:nvPr/>
            </p:nvGrpSpPr>
            <p:grpSpPr>
              <a:xfrm>
                <a:off x="1693545" y="5829268"/>
                <a:ext cx="355282" cy="91470"/>
                <a:chOff x="1693545" y="5829268"/>
                <a:chExt cx="355282" cy="91470"/>
              </a:xfrm>
            </p:grpSpPr>
            <p:sp>
              <p:nvSpPr>
                <p:cNvPr id="343" name="Google Shape;343;p27"/>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7"/>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grpSp>
        <p:nvGrpSpPr>
          <p:cNvPr id="345" name="Google Shape;345;p27"/>
          <p:cNvGrpSpPr/>
          <p:nvPr/>
        </p:nvGrpSpPr>
        <p:grpSpPr>
          <a:xfrm rot="-1039384">
            <a:off x="1693659" y="1234897"/>
            <a:ext cx="1366349" cy="1366349"/>
            <a:chOff x="1953789" y="3481689"/>
            <a:chExt cx="727805" cy="727805"/>
          </a:xfrm>
        </p:grpSpPr>
        <p:sp>
          <p:nvSpPr>
            <p:cNvPr id="346" name="Google Shape;346;p27"/>
            <p:cNvSpPr/>
            <p:nvPr/>
          </p:nvSpPr>
          <p:spPr>
            <a:xfrm>
              <a:off x="2061619" y="3588413"/>
              <a:ext cx="514862" cy="514350"/>
            </a:xfrm>
            <a:custGeom>
              <a:avLst/>
              <a:gdLst/>
              <a:ahLst/>
              <a:cxnLst/>
              <a:rect l="l" t="t" r="r" b="b"/>
              <a:pathLst>
                <a:path w="686482" h="685800" extrusionOk="0">
                  <a:moveTo>
                    <a:pt x="681848" y="290370"/>
                  </a:moveTo>
                  <a:cubicBezTo>
                    <a:pt x="681848" y="290370"/>
                    <a:pt x="681752" y="290370"/>
                    <a:pt x="681657" y="290370"/>
                  </a:cubicBezTo>
                  <a:cubicBezTo>
                    <a:pt x="670894" y="220837"/>
                    <a:pt x="638890" y="153972"/>
                    <a:pt x="585359" y="100441"/>
                  </a:cubicBezTo>
                  <a:cubicBezTo>
                    <a:pt x="451438" y="-33480"/>
                    <a:pt x="234363" y="-33480"/>
                    <a:pt x="100441" y="100441"/>
                  </a:cubicBezTo>
                  <a:cubicBezTo>
                    <a:pt x="-33480" y="234363"/>
                    <a:pt x="-33480" y="451437"/>
                    <a:pt x="100441" y="585359"/>
                  </a:cubicBezTo>
                  <a:cubicBezTo>
                    <a:pt x="234363" y="719281"/>
                    <a:pt x="451438" y="719281"/>
                    <a:pt x="585359" y="585359"/>
                  </a:cubicBezTo>
                  <a:cubicBezTo>
                    <a:pt x="599361" y="571357"/>
                    <a:pt x="611744" y="556403"/>
                    <a:pt x="622888" y="540782"/>
                  </a:cubicBezTo>
                  <a:cubicBezTo>
                    <a:pt x="622888" y="540782"/>
                    <a:pt x="622888" y="540782"/>
                    <a:pt x="622888" y="540782"/>
                  </a:cubicBezTo>
                  <a:cubicBezTo>
                    <a:pt x="622888" y="540687"/>
                    <a:pt x="623078" y="540496"/>
                    <a:pt x="623173" y="540401"/>
                  </a:cubicBezTo>
                  <a:cubicBezTo>
                    <a:pt x="625650" y="536877"/>
                    <a:pt x="628222" y="533257"/>
                    <a:pt x="630508" y="529638"/>
                  </a:cubicBezTo>
                  <a:cubicBezTo>
                    <a:pt x="671275" y="467630"/>
                    <a:pt x="692896" y="391049"/>
                    <a:pt x="684800" y="310277"/>
                  </a:cubicBezTo>
                  <a:cubicBezTo>
                    <a:pt x="683847" y="303610"/>
                    <a:pt x="682895" y="296942"/>
                    <a:pt x="681943" y="29027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7"/>
            <p:cNvGrpSpPr/>
            <p:nvPr/>
          </p:nvGrpSpPr>
          <p:grpSpPr>
            <a:xfrm>
              <a:off x="1953789" y="3481689"/>
              <a:ext cx="727805" cy="727805"/>
              <a:chOff x="2605052" y="4642252"/>
              <a:chExt cx="970407" cy="970407"/>
            </a:xfrm>
          </p:grpSpPr>
          <p:grpSp>
            <p:nvGrpSpPr>
              <p:cNvPr id="348" name="Google Shape;348;p27"/>
              <p:cNvGrpSpPr/>
              <p:nvPr/>
            </p:nvGrpSpPr>
            <p:grpSpPr>
              <a:xfrm>
                <a:off x="2605052" y="4642252"/>
                <a:ext cx="970407" cy="970407"/>
                <a:chOff x="2605052" y="4642252"/>
                <a:chExt cx="970407" cy="970407"/>
              </a:xfrm>
            </p:grpSpPr>
            <p:sp>
              <p:nvSpPr>
                <p:cNvPr id="349" name="Google Shape;349;p27"/>
                <p:cNvSpPr/>
                <p:nvPr/>
              </p:nvSpPr>
              <p:spPr>
                <a:xfrm rot="-2700000">
                  <a:off x="2747165" y="4784365"/>
                  <a:ext cx="686181" cy="686181"/>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0" name="Google Shape;350;p27"/>
                <p:cNvGrpSpPr/>
                <p:nvPr/>
              </p:nvGrpSpPr>
              <p:grpSpPr>
                <a:xfrm>
                  <a:off x="2955607" y="5003482"/>
                  <a:ext cx="268604" cy="94298"/>
                  <a:chOff x="2955607" y="5003482"/>
                  <a:chExt cx="268604" cy="94298"/>
                </a:xfrm>
              </p:grpSpPr>
              <p:sp>
                <p:nvSpPr>
                  <p:cNvPr id="351" name="Google Shape;351;p27"/>
                  <p:cNvSpPr/>
                  <p:nvPr/>
                </p:nvSpPr>
                <p:spPr>
                  <a:xfrm>
                    <a:off x="2955607" y="5006340"/>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8"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2" name="Google Shape;352;p27"/>
                  <p:cNvSpPr/>
                  <p:nvPr/>
                </p:nvSpPr>
                <p:spPr>
                  <a:xfrm>
                    <a:off x="3175634" y="5003482"/>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8100"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3" name="Google Shape;353;p27"/>
                <p:cNvSpPr/>
                <p:nvPr/>
              </p:nvSpPr>
              <p:spPr>
                <a:xfrm>
                  <a:off x="3161285" y="4851082"/>
                  <a:ext cx="148652" cy="130980"/>
                </a:xfrm>
                <a:custGeom>
                  <a:avLst/>
                  <a:gdLst/>
                  <a:ahLst/>
                  <a:cxnLst/>
                  <a:rect l="l" t="t" r="r" b="b"/>
                  <a:pathLst>
                    <a:path w="148652" h="130980" extrusionOk="0">
                      <a:moveTo>
                        <a:pt x="57212" y="81915"/>
                      </a:moveTo>
                      <a:cubicBezTo>
                        <a:pt x="85787" y="101918"/>
                        <a:pt x="121982" y="101918"/>
                        <a:pt x="148652" y="93345"/>
                      </a:cubicBezTo>
                      <a:cubicBezTo>
                        <a:pt x="120077" y="131445"/>
                        <a:pt x="68642" y="142875"/>
                        <a:pt x="32447" y="117158"/>
                      </a:cubicBezTo>
                      <a:cubicBezTo>
                        <a:pt x="-3748" y="91440"/>
                        <a:pt x="-10415" y="40005"/>
                        <a:pt x="16255" y="0"/>
                      </a:cubicBezTo>
                      <a:cubicBezTo>
                        <a:pt x="16255" y="26670"/>
                        <a:pt x="28637" y="61913"/>
                        <a:pt x="57212" y="819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7"/>
                <p:cNvSpPr/>
                <p:nvPr/>
              </p:nvSpPr>
              <p:spPr>
                <a:xfrm>
                  <a:off x="2872740" y="4848225"/>
                  <a:ext cx="147360" cy="133308"/>
                </a:xfrm>
                <a:custGeom>
                  <a:avLst/>
                  <a:gdLst/>
                  <a:ahLst/>
                  <a:cxnLst/>
                  <a:rect l="l" t="t" r="r" b="b"/>
                  <a:pathLst>
                    <a:path w="147360" h="133308" extrusionOk="0">
                      <a:moveTo>
                        <a:pt x="90488" y="83820"/>
                      </a:moveTo>
                      <a:cubicBezTo>
                        <a:pt x="62865" y="104775"/>
                        <a:pt x="25717" y="105728"/>
                        <a:pt x="0" y="98107"/>
                      </a:cubicBezTo>
                      <a:cubicBezTo>
                        <a:pt x="30480" y="135255"/>
                        <a:pt x="81915" y="144780"/>
                        <a:pt x="117157" y="118110"/>
                      </a:cubicBezTo>
                      <a:cubicBezTo>
                        <a:pt x="152400" y="91440"/>
                        <a:pt x="157163" y="39053"/>
                        <a:pt x="129540" y="0"/>
                      </a:cubicBezTo>
                      <a:cubicBezTo>
                        <a:pt x="128588" y="27622"/>
                        <a:pt x="117157" y="62865"/>
                        <a:pt x="90488" y="8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27"/>
                <p:cNvSpPr/>
                <p:nvPr/>
              </p:nvSpPr>
              <p:spPr>
                <a:xfrm>
                  <a:off x="2747234" y="5074919"/>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27"/>
                <p:cNvSpPr/>
                <p:nvPr/>
              </p:nvSpPr>
              <p:spPr>
                <a:xfrm>
                  <a:off x="3306366" y="5074919"/>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7" name="Google Shape;357;p27"/>
              <p:cNvSpPr/>
              <p:nvPr/>
            </p:nvSpPr>
            <p:spPr>
              <a:xfrm>
                <a:off x="3249930" y="4996815"/>
                <a:ext cx="99097" cy="182908"/>
              </a:xfrm>
              <a:custGeom>
                <a:avLst/>
                <a:gdLst/>
                <a:ahLst/>
                <a:cxnLst/>
                <a:rect l="l" t="t" r="r" b="b"/>
                <a:pathLst>
                  <a:path w="99097" h="182908" extrusionOk="0">
                    <a:moveTo>
                      <a:pt x="52388" y="0"/>
                    </a:moveTo>
                    <a:cubicBezTo>
                      <a:pt x="82867" y="37147"/>
                      <a:pt x="100013" y="99060"/>
                      <a:pt x="99060" y="129540"/>
                    </a:cubicBezTo>
                    <a:cubicBezTo>
                      <a:pt x="98107" y="160972"/>
                      <a:pt x="80010" y="183832"/>
                      <a:pt x="48577" y="182880"/>
                    </a:cubicBezTo>
                    <a:cubicBezTo>
                      <a:pt x="17145" y="181928"/>
                      <a:pt x="0" y="158115"/>
                      <a:pt x="0" y="127635"/>
                    </a:cubicBezTo>
                    <a:cubicBezTo>
                      <a:pt x="952" y="96203"/>
                      <a:pt x="20955" y="36195"/>
                      <a:pt x="5238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7"/>
              <p:cNvSpPr/>
              <p:nvPr/>
            </p:nvSpPr>
            <p:spPr>
              <a:xfrm>
                <a:off x="3004540" y="5127282"/>
                <a:ext cx="189788" cy="81583"/>
              </a:xfrm>
              <a:custGeom>
                <a:avLst/>
                <a:gdLst/>
                <a:ahLst/>
                <a:cxnLst/>
                <a:rect l="l" t="t" r="r" b="b"/>
                <a:pathLst>
                  <a:path w="189788" h="81583" extrusionOk="0">
                    <a:moveTo>
                      <a:pt x="95847" y="25"/>
                    </a:moveTo>
                    <a:cubicBezTo>
                      <a:pt x="139662" y="977"/>
                      <a:pt x="175857" y="28600"/>
                      <a:pt x="189192" y="69557"/>
                    </a:cubicBezTo>
                    <a:cubicBezTo>
                      <a:pt x="191097" y="74320"/>
                      <a:pt x="188239" y="79082"/>
                      <a:pt x="183477" y="80987"/>
                    </a:cubicBezTo>
                    <a:cubicBezTo>
                      <a:pt x="178714" y="82892"/>
                      <a:pt x="173952" y="80035"/>
                      <a:pt x="172047" y="75272"/>
                    </a:cubicBezTo>
                    <a:cubicBezTo>
                      <a:pt x="161569" y="40982"/>
                      <a:pt x="132042" y="19075"/>
                      <a:pt x="95847" y="18122"/>
                    </a:cubicBezTo>
                    <a:cubicBezTo>
                      <a:pt x="60604" y="17170"/>
                      <a:pt x="29172" y="39077"/>
                      <a:pt x="17742" y="72415"/>
                    </a:cubicBezTo>
                    <a:cubicBezTo>
                      <a:pt x="15837" y="77177"/>
                      <a:pt x="11074" y="80035"/>
                      <a:pt x="6312" y="78130"/>
                    </a:cubicBezTo>
                    <a:cubicBezTo>
                      <a:pt x="1549" y="76225"/>
                      <a:pt x="-1308" y="71462"/>
                      <a:pt x="597" y="66700"/>
                    </a:cubicBezTo>
                    <a:cubicBezTo>
                      <a:pt x="14884" y="25742"/>
                      <a:pt x="52032" y="-928"/>
                      <a:pt x="95847" y="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9" name="Google Shape;359;p27"/>
          <p:cNvGrpSpPr/>
          <p:nvPr/>
        </p:nvGrpSpPr>
        <p:grpSpPr>
          <a:xfrm>
            <a:off x="4064819" y="360754"/>
            <a:ext cx="979600" cy="977265"/>
            <a:chOff x="217169" y="3561159"/>
            <a:chExt cx="515606" cy="514350"/>
          </a:xfrm>
        </p:grpSpPr>
        <p:sp>
          <p:nvSpPr>
            <p:cNvPr id="360" name="Google Shape;360;p27"/>
            <p:cNvSpPr/>
            <p:nvPr/>
          </p:nvSpPr>
          <p:spPr>
            <a:xfrm>
              <a:off x="218425" y="3561159"/>
              <a:ext cx="514350" cy="514350"/>
            </a:xfrm>
            <a:custGeom>
              <a:avLst/>
              <a:gdLst/>
              <a:ahLst/>
              <a:cxnLst/>
              <a:rect l="l" t="t" r="r" b="b"/>
              <a:pathLst>
                <a:path w="685800" h="685800" extrusionOk="0">
                  <a:moveTo>
                    <a:pt x="342900" y="0"/>
                  </a:moveTo>
                  <a:cubicBezTo>
                    <a:pt x="153353" y="0"/>
                    <a:pt x="0" y="153353"/>
                    <a:pt x="0" y="342900"/>
                  </a:cubicBezTo>
                  <a:cubicBezTo>
                    <a:pt x="0" y="532447"/>
                    <a:pt x="153353" y="685800"/>
                    <a:pt x="342900" y="685800"/>
                  </a:cubicBezTo>
                  <a:cubicBezTo>
                    <a:pt x="532448" y="684848"/>
                    <a:pt x="685800" y="531495"/>
                    <a:pt x="685800" y="342900"/>
                  </a:cubicBezTo>
                  <a:cubicBezTo>
                    <a:pt x="685800" y="154305"/>
                    <a:pt x="532448" y="0"/>
                    <a:pt x="342900" y="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1" name="Google Shape;361;p27"/>
            <p:cNvGrpSpPr/>
            <p:nvPr/>
          </p:nvGrpSpPr>
          <p:grpSpPr>
            <a:xfrm>
              <a:off x="217169" y="3561159"/>
              <a:ext cx="514350" cy="514350"/>
              <a:chOff x="289559" y="4748212"/>
              <a:chExt cx="685800" cy="685800"/>
            </a:xfrm>
          </p:grpSpPr>
          <p:sp>
            <p:nvSpPr>
              <p:cNvPr id="362" name="Google Shape;362;p27"/>
              <p:cNvSpPr/>
              <p:nvPr/>
            </p:nvSpPr>
            <p:spPr>
              <a:xfrm>
                <a:off x="289559" y="4748212"/>
                <a:ext cx="685800" cy="685800"/>
              </a:xfrm>
              <a:custGeom>
                <a:avLst/>
                <a:gdLst/>
                <a:ahLst/>
                <a:cxnLst/>
                <a:rect l="l" t="t" r="r" b="b"/>
                <a:pathLst>
                  <a:path w="685800" h="685800" extrusionOk="0">
                    <a:moveTo>
                      <a:pt x="685800" y="342900"/>
                    </a:moveTo>
                    <a:cubicBezTo>
                      <a:pt x="685800" y="153353"/>
                      <a:pt x="532448" y="0"/>
                      <a:pt x="342900" y="0"/>
                    </a:cubicBezTo>
                    <a:cubicBezTo>
                      <a:pt x="153353" y="0"/>
                      <a:pt x="0" y="153353"/>
                      <a:pt x="0" y="342900"/>
                    </a:cubicBezTo>
                    <a:cubicBezTo>
                      <a:pt x="0" y="532447"/>
                      <a:pt x="153353" y="685800"/>
                      <a:pt x="342900" y="685800"/>
                    </a:cubicBezTo>
                    <a:cubicBezTo>
                      <a:pt x="532448" y="684848"/>
                      <a:pt x="685800" y="531495"/>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7"/>
              <p:cNvSpPr/>
              <p:nvPr/>
            </p:nvSpPr>
            <p:spPr>
              <a:xfrm>
                <a:off x="706743" y="4880609"/>
                <a:ext cx="160983" cy="100171"/>
              </a:xfrm>
              <a:custGeom>
                <a:avLst/>
                <a:gdLst/>
                <a:ahLst/>
                <a:cxnLst/>
                <a:rect l="l" t="t" r="r" b="b"/>
                <a:pathLst>
                  <a:path w="160983" h="100171" extrusionOk="0">
                    <a:moveTo>
                      <a:pt x="73354" y="56197"/>
                    </a:moveTo>
                    <a:cubicBezTo>
                      <a:pt x="39064" y="50483"/>
                      <a:pt x="13346" y="23813"/>
                      <a:pt x="964" y="0"/>
                    </a:cubicBezTo>
                    <a:cubicBezTo>
                      <a:pt x="-5704" y="47625"/>
                      <a:pt x="22871" y="91440"/>
                      <a:pt x="66686" y="99060"/>
                    </a:cubicBezTo>
                    <a:cubicBezTo>
                      <a:pt x="109549" y="106680"/>
                      <a:pt x="151459" y="74295"/>
                      <a:pt x="160984" y="27622"/>
                    </a:cubicBezTo>
                    <a:cubicBezTo>
                      <a:pt x="140981" y="45720"/>
                      <a:pt x="107644" y="61913"/>
                      <a:pt x="73354" y="5619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7"/>
              <p:cNvSpPr/>
              <p:nvPr/>
            </p:nvSpPr>
            <p:spPr>
              <a:xfrm>
                <a:off x="400050" y="4881562"/>
                <a:ext cx="159377" cy="101422"/>
              </a:xfrm>
              <a:custGeom>
                <a:avLst/>
                <a:gdLst/>
                <a:ahLst/>
                <a:cxnLst/>
                <a:rect l="l" t="t" r="r" b="b"/>
                <a:pathLst>
                  <a:path w="159377" h="101422" extrusionOk="0">
                    <a:moveTo>
                      <a:pt x="86678" y="58103"/>
                    </a:moveTo>
                    <a:cubicBezTo>
                      <a:pt x="120968" y="51435"/>
                      <a:pt x="145733" y="24765"/>
                      <a:pt x="158115" y="0"/>
                    </a:cubicBezTo>
                    <a:cubicBezTo>
                      <a:pt x="165735" y="47625"/>
                      <a:pt x="138113" y="91440"/>
                      <a:pt x="95250" y="100013"/>
                    </a:cubicBezTo>
                    <a:cubicBezTo>
                      <a:pt x="52388" y="108585"/>
                      <a:pt x="9525" y="77153"/>
                      <a:pt x="0" y="30480"/>
                    </a:cubicBezTo>
                    <a:cubicBezTo>
                      <a:pt x="19050" y="48578"/>
                      <a:pt x="52388" y="63818"/>
                      <a:pt x="86678" y="58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7"/>
              <p:cNvSpPr/>
              <p:nvPr/>
            </p:nvSpPr>
            <p:spPr>
              <a:xfrm>
                <a:off x="336362"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9400" y="176083"/>
                      <a:pt x="102740"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7"/>
              <p:cNvSpPr/>
              <p:nvPr/>
            </p:nvSpPr>
            <p:spPr>
              <a:xfrm>
                <a:off x="762950"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8448" y="176083"/>
                      <a:pt x="101788"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7" name="Google Shape;367;p27"/>
              <p:cNvGrpSpPr/>
              <p:nvPr/>
            </p:nvGrpSpPr>
            <p:grpSpPr>
              <a:xfrm>
                <a:off x="503872" y="4994909"/>
                <a:ext cx="259079" cy="149542"/>
                <a:chOff x="503872" y="4994909"/>
                <a:chExt cx="259079" cy="149542"/>
              </a:xfrm>
            </p:grpSpPr>
            <p:sp>
              <p:nvSpPr>
                <p:cNvPr id="368" name="Google Shape;368;p27"/>
                <p:cNvSpPr/>
                <p:nvPr/>
              </p:nvSpPr>
              <p:spPr>
                <a:xfrm>
                  <a:off x="503872" y="4994909"/>
                  <a:ext cx="259079" cy="149542"/>
                </a:xfrm>
                <a:custGeom>
                  <a:avLst/>
                  <a:gdLst/>
                  <a:ahLst/>
                  <a:cxnLst/>
                  <a:rect l="l" t="t" r="r" b="b"/>
                  <a:pathLst>
                    <a:path w="259079" h="149542" extrusionOk="0">
                      <a:moveTo>
                        <a:pt x="257175" y="149543"/>
                      </a:moveTo>
                      <a:cubicBezTo>
                        <a:pt x="258128" y="142875"/>
                        <a:pt x="259080" y="136208"/>
                        <a:pt x="259080" y="129540"/>
                      </a:cubicBezTo>
                      <a:cubicBezTo>
                        <a:pt x="259080" y="58103"/>
                        <a:pt x="200978" y="0"/>
                        <a:pt x="129540" y="0"/>
                      </a:cubicBezTo>
                      <a:cubicBezTo>
                        <a:pt x="58103" y="0"/>
                        <a:pt x="0" y="58103"/>
                        <a:pt x="0" y="129540"/>
                      </a:cubicBezTo>
                      <a:cubicBezTo>
                        <a:pt x="0" y="136208"/>
                        <a:pt x="953" y="142875"/>
                        <a:pt x="1905" y="149543"/>
                      </a:cubicBezTo>
                      <a:lnTo>
                        <a:pt x="257175" y="14954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7"/>
                <p:cNvSpPr/>
                <p:nvPr/>
              </p:nvSpPr>
              <p:spPr>
                <a:xfrm>
                  <a:off x="505777" y="5070135"/>
                  <a:ext cx="255270" cy="74316"/>
                </a:xfrm>
                <a:custGeom>
                  <a:avLst/>
                  <a:gdLst/>
                  <a:ahLst/>
                  <a:cxnLst/>
                  <a:rect l="l" t="t" r="r" b="b"/>
                  <a:pathLst>
                    <a:path w="255270" h="74316" extrusionOk="0">
                      <a:moveTo>
                        <a:pt x="255270" y="74317"/>
                      </a:moveTo>
                      <a:lnTo>
                        <a:pt x="255270" y="74317"/>
                      </a:lnTo>
                      <a:cubicBezTo>
                        <a:pt x="238125" y="31454"/>
                        <a:pt x="188595" y="974"/>
                        <a:pt x="129540" y="22"/>
                      </a:cubicBezTo>
                      <a:cubicBezTo>
                        <a:pt x="69533" y="-931"/>
                        <a:pt x="18097" y="29549"/>
                        <a:pt x="0" y="72412"/>
                      </a:cubicBezTo>
                      <a:lnTo>
                        <a:pt x="0" y="74317"/>
                      </a:lnTo>
                      <a:lnTo>
                        <a:pt x="255270" y="74317"/>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7"/>
                <p:cNvSpPr/>
                <p:nvPr/>
              </p:nvSpPr>
              <p:spPr>
                <a:xfrm>
                  <a:off x="551497" y="4995862"/>
                  <a:ext cx="162877" cy="52387"/>
                </a:xfrm>
                <a:custGeom>
                  <a:avLst/>
                  <a:gdLst/>
                  <a:ahLst/>
                  <a:cxnLst/>
                  <a:rect l="l" t="t" r="r" b="b"/>
                  <a:pathLst>
                    <a:path w="162877" h="52387" extrusionOk="0">
                      <a:moveTo>
                        <a:pt x="162877" y="28575"/>
                      </a:moveTo>
                      <a:cubicBezTo>
                        <a:pt x="140970" y="10478"/>
                        <a:pt x="112395" y="0"/>
                        <a:pt x="80963" y="0"/>
                      </a:cubicBezTo>
                      <a:cubicBezTo>
                        <a:pt x="49530" y="0"/>
                        <a:pt x="21907" y="10478"/>
                        <a:pt x="0" y="28575"/>
                      </a:cubicBezTo>
                      <a:cubicBezTo>
                        <a:pt x="21907" y="42863"/>
                        <a:pt x="48577" y="52388"/>
                        <a:pt x="79057" y="52388"/>
                      </a:cubicBezTo>
                      <a:cubicBezTo>
                        <a:pt x="111442" y="52388"/>
                        <a:pt x="140017" y="43815"/>
                        <a:pt x="162877" y="2857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371" name="Google Shape;371;p27"/>
          <p:cNvSpPr/>
          <p:nvPr/>
        </p:nvSpPr>
        <p:spPr>
          <a:xfrm>
            <a:off x="7038196" y="2748030"/>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7580444" y="21506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158695" y="967107"/>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5123557" y="14561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3401032" y="493182"/>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3278844" y="1870520"/>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1482685" y="26080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1266667" y="15843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6"/>
          <p:cNvSpPr txBox="1">
            <a:spLocks noGrp="1"/>
          </p:cNvSpPr>
          <p:nvPr>
            <p:ph type="subTitle" idx="1"/>
          </p:nvPr>
        </p:nvSpPr>
        <p:spPr>
          <a:xfrm>
            <a:off x="659115" y="1550250"/>
            <a:ext cx="3722100" cy="25005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US" sz="2000" b="1" dirty="0"/>
          </a:p>
          <a:p>
            <a:pPr marL="0" lvl="0" indent="0" algn="just" rtl="0">
              <a:spcBef>
                <a:spcPts val="0"/>
              </a:spcBef>
              <a:spcAft>
                <a:spcPts val="0"/>
              </a:spcAft>
              <a:buNone/>
            </a:pPr>
            <a:r>
              <a:rPr lang="en-US" sz="2000" b="1" dirty="0"/>
              <a:t>What is the importance of facial-emotions detection?</a:t>
            </a:r>
          </a:p>
          <a:p>
            <a:pPr marL="0" lvl="0" indent="0" algn="just" rtl="0">
              <a:spcBef>
                <a:spcPts val="0"/>
              </a:spcBef>
              <a:spcAft>
                <a:spcPts val="0"/>
              </a:spcAft>
              <a:buNone/>
            </a:pPr>
            <a:endParaRPr sz="2000" b="1" dirty="0"/>
          </a:p>
          <a:p>
            <a:pPr algn="just">
              <a:lnSpc>
                <a:spcPts val="1425"/>
              </a:lnSpc>
            </a:pPr>
            <a:endParaRPr lang="en-US" dirty="0">
              <a:solidFill>
                <a:srgbClr val="A7DEEC"/>
              </a:solidFill>
              <a:latin typeface="Consolas" panose="020B0609020204030204" pitchFamily="49" charset="0"/>
            </a:endParaRPr>
          </a:p>
          <a:p>
            <a:pPr algn="just">
              <a:lnSpc>
                <a:spcPts val="1425"/>
              </a:lnSpc>
            </a:pPr>
            <a:r>
              <a:rPr lang="en-US" sz="1200" b="0" i="1" dirty="0">
                <a:solidFill>
                  <a:srgbClr val="C00000"/>
                </a:solidFill>
                <a:effectLst/>
                <a:latin typeface="Consolas" panose="020B0609020204030204" pitchFamily="49" charset="0"/>
              </a:rPr>
              <a:t>ANGRY – </a:t>
            </a:r>
            <a:r>
              <a:rPr lang="en-US" sz="1200" b="0" dirty="0">
                <a:solidFill>
                  <a:srgbClr val="C00000"/>
                </a:solidFill>
                <a:effectLst/>
                <a:latin typeface="Consolas" panose="020B0609020204030204" pitchFamily="49" charset="0"/>
              </a:rPr>
              <a:t>CONTEMPT - </a:t>
            </a:r>
            <a:r>
              <a:rPr lang="en-US" sz="1200" i="1" dirty="0">
                <a:solidFill>
                  <a:srgbClr val="C00000"/>
                </a:solidFill>
                <a:latin typeface="Consolas" panose="020B0609020204030204" pitchFamily="49" charset="0"/>
              </a:rPr>
              <a:t> </a:t>
            </a:r>
            <a:r>
              <a:rPr lang="en-US" sz="1200" b="0" dirty="0">
                <a:solidFill>
                  <a:srgbClr val="C00000"/>
                </a:solidFill>
                <a:effectLst/>
                <a:latin typeface="Consolas" panose="020B0609020204030204" pitchFamily="49" charset="0"/>
              </a:rPr>
              <a:t>DISGUSTED - </a:t>
            </a:r>
            <a:r>
              <a:rPr lang="en-US" sz="1200" i="1" dirty="0">
                <a:solidFill>
                  <a:srgbClr val="C00000"/>
                </a:solidFill>
                <a:latin typeface="Consolas" panose="020B0609020204030204" pitchFamily="49" charset="0"/>
              </a:rPr>
              <a:t> </a:t>
            </a:r>
            <a:r>
              <a:rPr lang="en-US" sz="1200" b="0" dirty="0">
                <a:solidFill>
                  <a:srgbClr val="C00000"/>
                </a:solidFill>
                <a:effectLst/>
                <a:latin typeface="Consolas" panose="020B0609020204030204" pitchFamily="49" charset="0"/>
              </a:rPr>
              <a:t>AFRAID</a:t>
            </a:r>
            <a:r>
              <a:rPr lang="en-US" sz="1200" i="1" dirty="0">
                <a:solidFill>
                  <a:srgbClr val="C00000"/>
                </a:solidFill>
                <a:latin typeface="Consolas" panose="020B0609020204030204" pitchFamily="49" charset="0"/>
              </a:rPr>
              <a:t> - </a:t>
            </a:r>
            <a:r>
              <a:rPr lang="en-US" sz="1200" b="0" dirty="0">
                <a:solidFill>
                  <a:srgbClr val="C00000"/>
                </a:solidFill>
                <a:effectLst/>
                <a:latin typeface="Consolas" panose="020B0609020204030204" pitchFamily="49" charset="0"/>
              </a:rPr>
              <a:t>HAPPY</a:t>
            </a:r>
            <a:r>
              <a:rPr lang="en-US" sz="1200" i="1" dirty="0">
                <a:solidFill>
                  <a:srgbClr val="C00000"/>
                </a:solidFill>
                <a:latin typeface="Consolas" panose="020B0609020204030204" pitchFamily="49" charset="0"/>
              </a:rPr>
              <a:t> - </a:t>
            </a:r>
            <a:r>
              <a:rPr lang="en-US" sz="1200" b="0" dirty="0">
                <a:solidFill>
                  <a:srgbClr val="C00000"/>
                </a:solidFill>
                <a:effectLst/>
                <a:latin typeface="Consolas" panose="020B0609020204030204" pitchFamily="49" charset="0"/>
              </a:rPr>
              <a:t>NEUTRAL</a:t>
            </a:r>
            <a:r>
              <a:rPr lang="en-US" sz="1200" i="1" dirty="0">
                <a:solidFill>
                  <a:srgbClr val="C00000"/>
                </a:solidFill>
                <a:latin typeface="Consolas" panose="020B0609020204030204" pitchFamily="49" charset="0"/>
              </a:rPr>
              <a:t> – </a:t>
            </a:r>
            <a:r>
              <a:rPr lang="en-US" sz="1200" b="0" dirty="0">
                <a:solidFill>
                  <a:srgbClr val="C00000"/>
                </a:solidFill>
                <a:effectLst/>
                <a:latin typeface="Consolas" panose="020B0609020204030204" pitchFamily="49" charset="0"/>
              </a:rPr>
              <a:t>SAD -</a:t>
            </a:r>
            <a:r>
              <a:rPr lang="en-US" sz="1200" dirty="0">
                <a:solidFill>
                  <a:srgbClr val="C00000"/>
                </a:solidFill>
                <a:latin typeface="Consolas" panose="020B0609020204030204" pitchFamily="49" charset="0"/>
              </a:rPr>
              <a:t> </a:t>
            </a:r>
            <a:r>
              <a:rPr lang="en-US" sz="1200" b="0" dirty="0">
                <a:solidFill>
                  <a:srgbClr val="C00000"/>
                </a:solidFill>
                <a:effectLst/>
                <a:latin typeface="Consolas" panose="020B0609020204030204" pitchFamily="49" charset="0"/>
              </a:rPr>
              <a:t>SURPRIZED</a:t>
            </a:r>
          </a:p>
        </p:txBody>
      </p:sp>
      <p:sp>
        <p:nvSpPr>
          <p:cNvPr id="315" name="Google Shape;31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Introduction</a:t>
            </a:r>
            <a:endParaRPr dirty="0">
              <a:solidFill>
                <a:schemeClr val="tx1"/>
              </a:solidFill>
            </a:endParaRPr>
          </a:p>
        </p:txBody>
      </p:sp>
      <p:grpSp>
        <p:nvGrpSpPr>
          <p:cNvPr id="317" name="Google Shape;317;p26"/>
          <p:cNvGrpSpPr/>
          <p:nvPr/>
        </p:nvGrpSpPr>
        <p:grpSpPr>
          <a:xfrm>
            <a:off x="7712008" y="93900"/>
            <a:ext cx="1274944" cy="1274944"/>
            <a:chOff x="2402674" y="1527103"/>
            <a:chExt cx="641223" cy="641223"/>
          </a:xfrm>
        </p:grpSpPr>
        <p:grpSp>
          <p:nvGrpSpPr>
            <p:cNvPr id="318" name="Google Shape;318;p26"/>
            <p:cNvGrpSpPr/>
            <p:nvPr/>
          </p:nvGrpSpPr>
          <p:grpSpPr>
            <a:xfrm>
              <a:off x="2402674" y="1527103"/>
              <a:ext cx="641223" cy="641223"/>
              <a:chOff x="2402674" y="1527103"/>
              <a:chExt cx="641223" cy="641223"/>
            </a:xfrm>
          </p:grpSpPr>
          <p:sp>
            <p:nvSpPr>
              <p:cNvPr id="319" name="Google Shape;319;p26"/>
              <p:cNvSpPr/>
              <p:nvPr/>
            </p:nvSpPr>
            <p:spPr>
              <a:xfrm>
                <a:off x="2466731" y="1590127"/>
                <a:ext cx="514550" cy="514278"/>
              </a:xfrm>
              <a:custGeom>
                <a:avLst/>
                <a:gdLst/>
                <a:ahLst/>
                <a:cxnLst/>
                <a:rect l="l" t="t" r="r" b="b"/>
                <a:pathLst>
                  <a:path w="686067" h="685704" extrusionOk="0">
                    <a:moveTo>
                      <a:pt x="662827" y="466820"/>
                    </a:moveTo>
                    <a:cubicBezTo>
                      <a:pt x="663113" y="466058"/>
                      <a:pt x="663493" y="465296"/>
                      <a:pt x="663779" y="464439"/>
                    </a:cubicBezTo>
                    <a:cubicBezTo>
                      <a:pt x="664636" y="462058"/>
                      <a:pt x="665588" y="459677"/>
                      <a:pt x="666446" y="457200"/>
                    </a:cubicBezTo>
                    <a:cubicBezTo>
                      <a:pt x="667303" y="455009"/>
                      <a:pt x="668160" y="452819"/>
                      <a:pt x="668923" y="450533"/>
                    </a:cubicBezTo>
                    <a:cubicBezTo>
                      <a:pt x="669303" y="449390"/>
                      <a:pt x="669589" y="448151"/>
                      <a:pt x="669970" y="447008"/>
                    </a:cubicBezTo>
                    <a:cubicBezTo>
                      <a:pt x="680448" y="414147"/>
                      <a:pt x="686067" y="379190"/>
                      <a:pt x="686067" y="342900"/>
                    </a:cubicBezTo>
                    <a:cubicBezTo>
                      <a:pt x="686067" y="153543"/>
                      <a:pt x="532524" y="0"/>
                      <a:pt x="343167" y="0"/>
                    </a:cubicBezTo>
                    <a:cubicBezTo>
                      <a:pt x="194863" y="0"/>
                      <a:pt x="68466" y="94202"/>
                      <a:pt x="20746" y="226028"/>
                    </a:cubicBezTo>
                    <a:cubicBezTo>
                      <a:pt x="19698" y="228695"/>
                      <a:pt x="18651" y="231362"/>
                      <a:pt x="17413" y="234315"/>
                    </a:cubicBezTo>
                    <a:cubicBezTo>
                      <a:pt x="-7734" y="310706"/>
                      <a:pt x="-4876" y="390430"/>
                      <a:pt x="21032" y="460724"/>
                    </a:cubicBezTo>
                    <a:cubicBezTo>
                      <a:pt x="21032" y="460820"/>
                      <a:pt x="21127" y="461010"/>
                      <a:pt x="21222" y="461105"/>
                    </a:cubicBezTo>
                    <a:cubicBezTo>
                      <a:pt x="22746" y="465201"/>
                      <a:pt x="24270" y="469297"/>
                      <a:pt x="25985" y="473297"/>
                    </a:cubicBezTo>
                    <a:cubicBezTo>
                      <a:pt x="25985" y="473297"/>
                      <a:pt x="25985" y="473297"/>
                      <a:pt x="25985" y="473297"/>
                    </a:cubicBezTo>
                    <a:cubicBezTo>
                      <a:pt x="77325" y="597980"/>
                      <a:pt x="199912" y="685705"/>
                      <a:pt x="343167" y="685705"/>
                    </a:cubicBezTo>
                    <a:cubicBezTo>
                      <a:pt x="486423" y="685705"/>
                      <a:pt x="613201" y="594836"/>
                      <a:pt x="662922" y="46672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rgbClr val="000000">
                    <a:alpha val="25000"/>
                  </a:srgb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0" name="Google Shape;320;p26"/>
              <p:cNvSpPr/>
              <p:nvPr/>
            </p:nvSpPr>
            <p:spPr>
              <a:xfrm rot="-4388164">
                <a:off x="2466199" y="1590628"/>
                <a:ext cx="514173" cy="514173"/>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1" name="Google Shape;321;p26"/>
              <p:cNvSpPr/>
              <p:nvPr/>
            </p:nvSpPr>
            <p:spPr>
              <a:xfrm>
                <a:off x="2656046" y="1818084"/>
                <a:ext cx="134834" cy="80972"/>
              </a:xfrm>
              <a:custGeom>
                <a:avLst/>
                <a:gdLst/>
                <a:ahLst/>
                <a:cxnLst/>
                <a:rect l="l" t="t" r="r" b="b"/>
                <a:pathLst>
                  <a:path w="179779" h="107963" extrusionOk="0">
                    <a:moveTo>
                      <a:pt x="67628" y="102870"/>
                    </a:moveTo>
                    <a:cubicBezTo>
                      <a:pt x="26670" y="89535"/>
                      <a:pt x="0" y="52388"/>
                      <a:pt x="0" y="8572"/>
                    </a:cubicBezTo>
                    <a:cubicBezTo>
                      <a:pt x="0" y="3810"/>
                      <a:pt x="3810" y="0"/>
                      <a:pt x="9525" y="0"/>
                    </a:cubicBezTo>
                    <a:cubicBezTo>
                      <a:pt x="14288" y="0"/>
                      <a:pt x="18098" y="3810"/>
                      <a:pt x="18098" y="9525"/>
                    </a:cubicBezTo>
                    <a:cubicBezTo>
                      <a:pt x="18098" y="44767"/>
                      <a:pt x="40005" y="75247"/>
                      <a:pt x="73343" y="86678"/>
                    </a:cubicBezTo>
                    <a:cubicBezTo>
                      <a:pt x="107633" y="98108"/>
                      <a:pt x="142875" y="86678"/>
                      <a:pt x="163830" y="58103"/>
                    </a:cubicBezTo>
                    <a:cubicBezTo>
                      <a:pt x="166688" y="54292"/>
                      <a:pt x="172403" y="53340"/>
                      <a:pt x="176213" y="56197"/>
                    </a:cubicBezTo>
                    <a:cubicBezTo>
                      <a:pt x="180023" y="59055"/>
                      <a:pt x="180975" y="64770"/>
                      <a:pt x="178118" y="68580"/>
                    </a:cubicBezTo>
                    <a:cubicBezTo>
                      <a:pt x="153353" y="102870"/>
                      <a:pt x="109538" y="116205"/>
                      <a:pt x="67628" y="10287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2" name="Google Shape;322;p26"/>
              <p:cNvSpPr/>
              <p:nvPr/>
            </p:nvSpPr>
            <p:spPr>
              <a:xfrm>
                <a:off x="2837069" y="1908194"/>
                <a:ext cx="134731" cy="159207"/>
              </a:xfrm>
              <a:custGeom>
                <a:avLst/>
                <a:gdLst/>
                <a:ahLst/>
                <a:cxnLst/>
                <a:rect l="l" t="t" r="r" b="b"/>
                <a:pathLst>
                  <a:path w="179641" h="212276" extrusionOk="0">
                    <a:moveTo>
                      <a:pt x="7239" y="93214"/>
                    </a:moveTo>
                    <a:cubicBezTo>
                      <a:pt x="-7049" y="135124"/>
                      <a:pt x="571" y="178939"/>
                      <a:pt x="23431" y="212277"/>
                    </a:cubicBezTo>
                    <a:cubicBezTo>
                      <a:pt x="92011" y="171319"/>
                      <a:pt x="146304" y="107502"/>
                      <a:pt x="173926" y="26539"/>
                    </a:cubicBezTo>
                    <a:cubicBezTo>
                      <a:pt x="175831" y="19872"/>
                      <a:pt x="177736" y="13204"/>
                      <a:pt x="179641" y="6537"/>
                    </a:cubicBezTo>
                    <a:cubicBezTo>
                      <a:pt x="107251" y="-16323"/>
                      <a:pt x="30099" y="22729"/>
                      <a:pt x="7239" y="932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23" name="Google Shape;323;p26"/>
              <p:cNvGrpSpPr/>
              <p:nvPr/>
            </p:nvGrpSpPr>
            <p:grpSpPr>
              <a:xfrm>
                <a:off x="2556678" y="1678981"/>
                <a:ext cx="383303" cy="216444"/>
                <a:chOff x="3408904" y="2238641"/>
                <a:chExt cx="511070" cy="288592"/>
              </a:xfrm>
            </p:grpSpPr>
            <p:sp>
              <p:nvSpPr>
                <p:cNvPr id="324" name="Google Shape;324;p26"/>
                <p:cNvSpPr/>
                <p:nvPr/>
              </p:nvSpPr>
              <p:spPr>
                <a:xfrm>
                  <a:off x="3408904" y="2238641"/>
                  <a:ext cx="197696" cy="183817"/>
                </a:xfrm>
                <a:custGeom>
                  <a:avLst/>
                  <a:gdLst/>
                  <a:ahLst/>
                  <a:cxnLst/>
                  <a:rect l="l" t="t" r="r" b="b"/>
                  <a:pathLst>
                    <a:path w="197696" h="183817" extrusionOk="0">
                      <a:moveTo>
                        <a:pt x="105820" y="49264"/>
                      </a:moveTo>
                      <a:cubicBezTo>
                        <a:pt x="80103" y="-15506"/>
                        <a:pt x="21048" y="-12649"/>
                        <a:pt x="4855" y="35929"/>
                      </a:cubicBezTo>
                      <a:cubicBezTo>
                        <a:pt x="-11337" y="84506"/>
                        <a:pt x="14380" y="153086"/>
                        <a:pt x="61053" y="183566"/>
                      </a:cubicBezTo>
                      <a:cubicBezTo>
                        <a:pt x="117250" y="187376"/>
                        <a:pt x="178210" y="147371"/>
                        <a:pt x="194403" y="98794"/>
                      </a:cubicBezTo>
                      <a:cubicBezTo>
                        <a:pt x="210595" y="51169"/>
                        <a:pt x="164875" y="13069"/>
                        <a:pt x="105820" y="4926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5" name="Google Shape;325;p26"/>
                <p:cNvSpPr/>
                <p:nvPr/>
              </p:nvSpPr>
              <p:spPr>
                <a:xfrm>
                  <a:off x="3722277" y="2343416"/>
                  <a:ext cx="197697" cy="183817"/>
                </a:xfrm>
                <a:custGeom>
                  <a:avLst/>
                  <a:gdLst/>
                  <a:ahLst/>
                  <a:cxnLst/>
                  <a:rect l="l" t="t" r="r" b="b"/>
                  <a:pathLst>
                    <a:path w="197697" h="183817" extrusionOk="0">
                      <a:moveTo>
                        <a:pt x="105820" y="49264"/>
                      </a:moveTo>
                      <a:cubicBezTo>
                        <a:pt x="80103" y="-15506"/>
                        <a:pt x="21048" y="-12649"/>
                        <a:pt x="4855" y="35929"/>
                      </a:cubicBezTo>
                      <a:cubicBezTo>
                        <a:pt x="-11337" y="84506"/>
                        <a:pt x="14380" y="153086"/>
                        <a:pt x="61053" y="183566"/>
                      </a:cubicBezTo>
                      <a:cubicBezTo>
                        <a:pt x="117250" y="187376"/>
                        <a:pt x="178210" y="147371"/>
                        <a:pt x="194403" y="98794"/>
                      </a:cubicBezTo>
                      <a:cubicBezTo>
                        <a:pt x="210595" y="50216"/>
                        <a:pt x="164875" y="13069"/>
                        <a:pt x="105820" y="49264"/>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326" name="Google Shape;326;p26"/>
            <p:cNvSpPr/>
            <p:nvPr/>
          </p:nvSpPr>
          <p:spPr>
            <a:xfrm>
              <a:off x="2465804" y="1751647"/>
              <a:ext cx="88400" cy="193595"/>
            </a:xfrm>
            <a:custGeom>
              <a:avLst/>
              <a:gdLst/>
              <a:ahLst/>
              <a:cxnLst/>
              <a:rect l="l" t="t" r="r" b="b"/>
              <a:pathLst>
                <a:path w="117867" h="258127" extrusionOk="0">
                  <a:moveTo>
                    <a:pt x="25055" y="0"/>
                  </a:moveTo>
                  <a:cubicBezTo>
                    <a:pt x="22198" y="6667"/>
                    <a:pt x="20293" y="12383"/>
                    <a:pt x="17435" y="19050"/>
                  </a:cubicBezTo>
                  <a:cubicBezTo>
                    <a:pt x="-9234" y="100013"/>
                    <a:pt x="-4472" y="184785"/>
                    <a:pt x="26008" y="258128"/>
                  </a:cubicBezTo>
                  <a:cubicBezTo>
                    <a:pt x="64108" y="244792"/>
                    <a:pt x="96493" y="214313"/>
                    <a:pt x="110780" y="172403"/>
                  </a:cubicBezTo>
                  <a:cubicBezTo>
                    <a:pt x="134593" y="100965"/>
                    <a:pt x="96493" y="23813"/>
                    <a:pt x="25055" y="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 name="Rectangle 5">
            <a:extLst>
              <a:ext uri="{FF2B5EF4-FFF2-40B4-BE49-F238E27FC236}">
                <a16:creationId xmlns:a16="http://schemas.microsoft.com/office/drawing/2014/main" id="{533678EA-6C49-C128-BE80-02B742FD8084}"/>
              </a:ext>
            </a:extLst>
          </p:cNvPr>
          <p:cNvSpPr>
            <a:spLocks noGrp="1" noChangeArrowheads="1"/>
          </p:cNvSpPr>
          <p:nvPr>
            <p:ph type="subTitle" idx="2"/>
          </p:nvPr>
        </p:nvSpPr>
        <p:spPr bwMode="auto">
          <a:xfrm>
            <a:off x="4493461" y="1275864"/>
            <a:ext cx="407850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rPr>
              <a:t>This project is important as it enables real-time facial emotion recognition, which can enhance user experiences in fields like healthcare, marketing, and education. It helps systems better understand and respond to emotional states, making technology more human-centric.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gency FB" panose="020B0503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gency FB" panose="020B0503020202020204" pitchFamily="34" charset="0"/>
              </a:rPr>
              <a:t>Additionally, the project strengthens skills in machine learning and computer vision, offering valuable hands-on experience. It contributes to the development of smarter, more empathetic AI applications and provides data for future research in emotional intelligence.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9EB84B57-45F9-B50B-CAE9-5222DF692EE8}"/>
            </a:ext>
          </a:extLst>
        </p:cNvPr>
        <p:cNvGrpSpPr/>
        <p:nvPr/>
      </p:nvGrpSpPr>
      <p:grpSpPr>
        <a:xfrm>
          <a:off x="0" y="0"/>
          <a:ext cx="0" cy="0"/>
          <a:chOff x="0" y="0"/>
          <a:chExt cx="0" cy="0"/>
        </a:xfrm>
      </p:grpSpPr>
      <p:sp>
        <p:nvSpPr>
          <p:cNvPr id="332" name="Google Shape;332;p27">
            <a:extLst>
              <a:ext uri="{FF2B5EF4-FFF2-40B4-BE49-F238E27FC236}">
                <a16:creationId xmlns:a16="http://schemas.microsoft.com/office/drawing/2014/main" id="{4FDC54FF-D397-BD0C-A424-31B70E5DC042}"/>
              </a:ext>
            </a:extLst>
          </p:cNvPr>
          <p:cNvSpPr txBox="1">
            <a:spLocks noGrp="1"/>
          </p:cNvSpPr>
          <p:nvPr>
            <p:ph type="title"/>
          </p:nvPr>
        </p:nvSpPr>
        <p:spPr>
          <a:xfrm>
            <a:off x="0" y="3696972"/>
            <a:ext cx="9143999"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Dataset </a:t>
            </a:r>
            <a:r>
              <a:rPr lang="en-US" dirty="0">
                <a:solidFill>
                  <a:schemeClr val="bg2"/>
                </a:solidFill>
              </a:rPr>
              <a:t>Description</a:t>
            </a:r>
            <a:endParaRPr dirty="0">
              <a:solidFill>
                <a:schemeClr val="bg2"/>
              </a:solidFill>
            </a:endParaRPr>
          </a:p>
        </p:txBody>
      </p:sp>
      <p:sp>
        <p:nvSpPr>
          <p:cNvPr id="333" name="Google Shape;333;p27">
            <a:extLst>
              <a:ext uri="{FF2B5EF4-FFF2-40B4-BE49-F238E27FC236}">
                <a16:creationId xmlns:a16="http://schemas.microsoft.com/office/drawing/2014/main" id="{C9AF692F-56C3-53B2-5147-50EC3B575EC1}"/>
              </a:ext>
            </a:extLst>
          </p:cNvPr>
          <p:cNvSpPr txBox="1">
            <a:spLocks noGrp="1"/>
          </p:cNvSpPr>
          <p:nvPr>
            <p:ph type="title" idx="2"/>
          </p:nvPr>
        </p:nvSpPr>
        <p:spPr>
          <a:xfrm>
            <a:off x="4064825" y="2627033"/>
            <a:ext cx="979500" cy="8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34" name="Google Shape;334;p27">
            <a:extLst>
              <a:ext uri="{FF2B5EF4-FFF2-40B4-BE49-F238E27FC236}">
                <a16:creationId xmlns:a16="http://schemas.microsoft.com/office/drawing/2014/main" id="{597356FC-24DE-2BA6-AA0F-D40C92F7DF64}"/>
              </a:ext>
            </a:extLst>
          </p:cNvPr>
          <p:cNvGrpSpPr/>
          <p:nvPr/>
        </p:nvGrpSpPr>
        <p:grpSpPr>
          <a:xfrm rot="1236731">
            <a:off x="6207494" y="1246877"/>
            <a:ext cx="985397" cy="982996"/>
            <a:chOff x="1148929" y="4227743"/>
            <a:chExt cx="515606" cy="514350"/>
          </a:xfrm>
        </p:grpSpPr>
        <p:sp>
          <p:nvSpPr>
            <p:cNvPr id="335" name="Google Shape;335;p27">
              <a:extLst>
                <a:ext uri="{FF2B5EF4-FFF2-40B4-BE49-F238E27FC236}">
                  <a16:creationId xmlns:a16="http://schemas.microsoft.com/office/drawing/2014/main" id="{3BC41400-344A-B531-A8EC-5D22DA701774}"/>
                </a:ext>
              </a:extLst>
            </p:cNvPr>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6" name="Google Shape;336;p27">
              <a:extLst>
                <a:ext uri="{FF2B5EF4-FFF2-40B4-BE49-F238E27FC236}">
                  <a16:creationId xmlns:a16="http://schemas.microsoft.com/office/drawing/2014/main" id="{D56138C9-6C43-9811-9D91-DA4973810867}"/>
                </a:ext>
              </a:extLst>
            </p:cNvPr>
            <p:cNvGrpSpPr/>
            <p:nvPr/>
          </p:nvGrpSpPr>
          <p:grpSpPr>
            <a:xfrm>
              <a:off x="1148929" y="4227743"/>
              <a:ext cx="514350" cy="514350"/>
              <a:chOff x="1531905" y="5636990"/>
              <a:chExt cx="685800" cy="685800"/>
            </a:xfrm>
          </p:grpSpPr>
          <p:sp>
            <p:nvSpPr>
              <p:cNvPr id="337" name="Google Shape;337;p27">
                <a:extLst>
                  <a:ext uri="{FF2B5EF4-FFF2-40B4-BE49-F238E27FC236}">
                    <a16:creationId xmlns:a16="http://schemas.microsoft.com/office/drawing/2014/main" id="{70FE7886-E4AE-250B-F599-397F7BE1586B}"/>
                  </a:ext>
                </a:extLst>
              </p:cNvPr>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8" name="Google Shape;338;p27">
                <a:extLst>
                  <a:ext uri="{FF2B5EF4-FFF2-40B4-BE49-F238E27FC236}">
                    <a16:creationId xmlns:a16="http://schemas.microsoft.com/office/drawing/2014/main" id="{F8CEE4D7-072B-33F0-F649-455ED6E41ED8}"/>
                  </a:ext>
                </a:extLst>
              </p:cNvPr>
              <p:cNvGrpSpPr/>
              <p:nvPr/>
            </p:nvGrpSpPr>
            <p:grpSpPr>
              <a:xfrm>
                <a:off x="1693545" y="5955030"/>
                <a:ext cx="361950" cy="195262"/>
                <a:chOff x="1693545" y="5955030"/>
                <a:chExt cx="361950" cy="195262"/>
              </a:xfrm>
            </p:grpSpPr>
            <p:sp>
              <p:nvSpPr>
                <p:cNvPr id="339" name="Google Shape;339;p27">
                  <a:extLst>
                    <a:ext uri="{FF2B5EF4-FFF2-40B4-BE49-F238E27FC236}">
                      <a16:creationId xmlns:a16="http://schemas.microsoft.com/office/drawing/2014/main" id="{7A29DE9E-F351-4D09-D029-64C307357D88}"/>
                    </a:ext>
                  </a:extLst>
                </p:cNvPr>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7">
                  <a:extLst>
                    <a:ext uri="{FF2B5EF4-FFF2-40B4-BE49-F238E27FC236}">
                      <a16:creationId xmlns:a16="http://schemas.microsoft.com/office/drawing/2014/main" id="{8A3CC6E3-6334-98BA-43BB-C5884BD35CC6}"/>
                    </a:ext>
                  </a:extLst>
                </p:cNvPr>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27">
                  <a:extLst>
                    <a:ext uri="{FF2B5EF4-FFF2-40B4-BE49-F238E27FC236}">
                      <a16:creationId xmlns:a16="http://schemas.microsoft.com/office/drawing/2014/main" id="{422E434A-F0B6-80E5-703B-20EDC5B0D8F6}"/>
                    </a:ext>
                  </a:extLst>
                </p:cNvPr>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42" name="Google Shape;342;p27">
                <a:extLst>
                  <a:ext uri="{FF2B5EF4-FFF2-40B4-BE49-F238E27FC236}">
                    <a16:creationId xmlns:a16="http://schemas.microsoft.com/office/drawing/2014/main" id="{B9E08AFD-C7B5-2C56-DD72-185A784DB257}"/>
                  </a:ext>
                </a:extLst>
              </p:cNvPr>
              <p:cNvGrpSpPr/>
              <p:nvPr/>
            </p:nvGrpSpPr>
            <p:grpSpPr>
              <a:xfrm>
                <a:off x="1693545" y="5829268"/>
                <a:ext cx="355282" cy="91470"/>
                <a:chOff x="1693545" y="5829268"/>
                <a:chExt cx="355282" cy="91470"/>
              </a:xfrm>
            </p:grpSpPr>
            <p:sp>
              <p:nvSpPr>
                <p:cNvPr id="343" name="Google Shape;343;p27">
                  <a:extLst>
                    <a:ext uri="{FF2B5EF4-FFF2-40B4-BE49-F238E27FC236}">
                      <a16:creationId xmlns:a16="http://schemas.microsoft.com/office/drawing/2014/main" id="{A19ECABA-B95A-6A9B-0B56-E8D2EA151B9B}"/>
                    </a:ext>
                  </a:extLst>
                </p:cNvPr>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7">
                  <a:extLst>
                    <a:ext uri="{FF2B5EF4-FFF2-40B4-BE49-F238E27FC236}">
                      <a16:creationId xmlns:a16="http://schemas.microsoft.com/office/drawing/2014/main" id="{81F24DD6-22E4-7606-19C6-8B005847BD41}"/>
                    </a:ext>
                  </a:extLst>
                </p:cNvPr>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grpSp>
        <p:nvGrpSpPr>
          <p:cNvPr id="345" name="Google Shape;345;p27">
            <a:extLst>
              <a:ext uri="{FF2B5EF4-FFF2-40B4-BE49-F238E27FC236}">
                <a16:creationId xmlns:a16="http://schemas.microsoft.com/office/drawing/2014/main" id="{ED2D573A-0A5E-AB80-64A7-E0434F72793F}"/>
              </a:ext>
            </a:extLst>
          </p:cNvPr>
          <p:cNvGrpSpPr/>
          <p:nvPr/>
        </p:nvGrpSpPr>
        <p:grpSpPr>
          <a:xfrm rot="-1039384">
            <a:off x="1693659" y="1234897"/>
            <a:ext cx="1366349" cy="1366349"/>
            <a:chOff x="1953789" y="3481689"/>
            <a:chExt cx="727805" cy="727805"/>
          </a:xfrm>
        </p:grpSpPr>
        <p:sp>
          <p:nvSpPr>
            <p:cNvPr id="346" name="Google Shape;346;p27">
              <a:extLst>
                <a:ext uri="{FF2B5EF4-FFF2-40B4-BE49-F238E27FC236}">
                  <a16:creationId xmlns:a16="http://schemas.microsoft.com/office/drawing/2014/main" id="{42BEA997-6B00-1D0B-EC1A-344394EEFB8D}"/>
                </a:ext>
              </a:extLst>
            </p:cNvPr>
            <p:cNvSpPr/>
            <p:nvPr/>
          </p:nvSpPr>
          <p:spPr>
            <a:xfrm>
              <a:off x="2061619" y="3588413"/>
              <a:ext cx="514862" cy="514350"/>
            </a:xfrm>
            <a:custGeom>
              <a:avLst/>
              <a:gdLst/>
              <a:ahLst/>
              <a:cxnLst/>
              <a:rect l="l" t="t" r="r" b="b"/>
              <a:pathLst>
                <a:path w="686482" h="685800" extrusionOk="0">
                  <a:moveTo>
                    <a:pt x="681848" y="290370"/>
                  </a:moveTo>
                  <a:cubicBezTo>
                    <a:pt x="681848" y="290370"/>
                    <a:pt x="681752" y="290370"/>
                    <a:pt x="681657" y="290370"/>
                  </a:cubicBezTo>
                  <a:cubicBezTo>
                    <a:pt x="670894" y="220837"/>
                    <a:pt x="638890" y="153972"/>
                    <a:pt x="585359" y="100441"/>
                  </a:cubicBezTo>
                  <a:cubicBezTo>
                    <a:pt x="451438" y="-33480"/>
                    <a:pt x="234363" y="-33480"/>
                    <a:pt x="100441" y="100441"/>
                  </a:cubicBezTo>
                  <a:cubicBezTo>
                    <a:pt x="-33480" y="234363"/>
                    <a:pt x="-33480" y="451437"/>
                    <a:pt x="100441" y="585359"/>
                  </a:cubicBezTo>
                  <a:cubicBezTo>
                    <a:pt x="234363" y="719281"/>
                    <a:pt x="451438" y="719281"/>
                    <a:pt x="585359" y="585359"/>
                  </a:cubicBezTo>
                  <a:cubicBezTo>
                    <a:pt x="599361" y="571357"/>
                    <a:pt x="611744" y="556403"/>
                    <a:pt x="622888" y="540782"/>
                  </a:cubicBezTo>
                  <a:cubicBezTo>
                    <a:pt x="622888" y="540782"/>
                    <a:pt x="622888" y="540782"/>
                    <a:pt x="622888" y="540782"/>
                  </a:cubicBezTo>
                  <a:cubicBezTo>
                    <a:pt x="622888" y="540687"/>
                    <a:pt x="623078" y="540496"/>
                    <a:pt x="623173" y="540401"/>
                  </a:cubicBezTo>
                  <a:cubicBezTo>
                    <a:pt x="625650" y="536877"/>
                    <a:pt x="628222" y="533257"/>
                    <a:pt x="630508" y="529638"/>
                  </a:cubicBezTo>
                  <a:cubicBezTo>
                    <a:pt x="671275" y="467630"/>
                    <a:pt x="692896" y="391049"/>
                    <a:pt x="684800" y="310277"/>
                  </a:cubicBezTo>
                  <a:cubicBezTo>
                    <a:pt x="683847" y="303610"/>
                    <a:pt x="682895" y="296942"/>
                    <a:pt x="681943" y="29027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7">
              <a:extLst>
                <a:ext uri="{FF2B5EF4-FFF2-40B4-BE49-F238E27FC236}">
                  <a16:creationId xmlns:a16="http://schemas.microsoft.com/office/drawing/2014/main" id="{9BF4780E-9C81-85D8-62AD-AA10BAE97D02}"/>
                </a:ext>
              </a:extLst>
            </p:cNvPr>
            <p:cNvGrpSpPr/>
            <p:nvPr/>
          </p:nvGrpSpPr>
          <p:grpSpPr>
            <a:xfrm>
              <a:off x="1953789" y="3481689"/>
              <a:ext cx="727805" cy="727805"/>
              <a:chOff x="2605052" y="4642252"/>
              <a:chExt cx="970407" cy="970407"/>
            </a:xfrm>
          </p:grpSpPr>
          <p:grpSp>
            <p:nvGrpSpPr>
              <p:cNvPr id="348" name="Google Shape;348;p27">
                <a:extLst>
                  <a:ext uri="{FF2B5EF4-FFF2-40B4-BE49-F238E27FC236}">
                    <a16:creationId xmlns:a16="http://schemas.microsoft.com/office/drawing/2014/main" id="{B6DAE9C5-F7A5-6ED0-B9C6-8A8CE5EE4F15}"/>
                  </a:ext>
                </a:extLst>
              </p:cNvPr>
              <p:cNvGrpSpPr/>
              <p:nvPr/>
            </p:nvGrpSpPr>
            <p:grpSpPr>
              <a:xfrm>
                <a:off x="2605052" y="4642252"/>
                <a:ext cx="970407" cy="970407"/>
                <a:chOff x="2605052" y="4642252"/>
                <a:chExt cx="970407" cy="970407"/>
              </a:xfrm>
            </p:grpSpPr>
            <p:sp>
              <p:nvSpPr>
                <p:cNvPr id="349" name="Google Shape;349;p27">
                  <a:extLst>
                    <a:ext uri="{FF2B5EF4-FFF2-40B4-BE49-F238E27FC236}">
                      <a16:creationId xmlns:a16="http://schemas.microsoft.com/office/drawing/2014/main" id="{DEA7F827-F001-C071-F4E9-528587337FE4}"/>
                    </a:ext>
                  </a:extLst>
                </p:cNvPr>
                <p:cNvSpPr/>
                <p:nvPr/>
              </p:nvSpPr>
              <p:spPr>
                <a:xfrm rot="-2700000">
                  <a:off x="2747165" y="4784365"/>
                  <a:ext cx="686181" cy="686181"/>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0" name="Google Shape;350;p27">
                  <a:extLst>
                    <a:ext uri="{FF2B5EF4-FFF2-40B4-BE49-F238E27FC236}">
                      <a16:creationId xmlns:a16="http://schemas.microsoft.com/office/drawing/2014/main" id="{14D6E483-FE82-EF12-360C-2581F6E9574C}"/>
                    </a:ext>
                  </a:extLst>
                </p:cNvPr>
                <p:cNvGrpSpPr/>
                <p:nvPr/>
              </p:nvGrpSpPr>
              <p:grpSpPr>
                <a:xfrm>
                  <a:off x="2955607" y="5003482"/>
                  <a:ext cx="268604" cy="94298"/>
                  <a:chOff x="2955607" y="5003482"/>
                  <a:chExt cx="268604" cy="94298"/>
                </a:xfrm>
              </p:grpSpPr>
              <p:sp>
                <p:nvSpPr>
                  <p:cNvPr id="351" name="Google Shape;351;p27">
                    <a:extLst>
                      <a:ext uri="{FF2B5EF4-FFF2-40B4-BE49-F238E27FC236}">
                        <a16:creationId xmlns:a16="http://schemas.microsoft.com/office/drawing/2014/main" id="{229773E5-0D1C-603A-9DA9-11469D1570C9}"/>
                      </a:ext>
                    </a:extLst>
                  </p:cNvPr>
                  <p:cNvSpPr/>
                  <p:nvPr/>
                </p:nvSpPr>
                <p:spPr>
                  <a:xfrm>
                    <a:off x="2955607" y="5006340"/>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8"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2" name="Google Shape;352;p27">
                    <a:extLst>
                      <a:ext uri="{FF2B5EF4-FFF2-40B4-BE49-F238E27FC236}">
                        <a16:creationId xmlns:a16="http://schemas.microsoft.com/office/drawing/2014/main" id="{E3F48122-A07F-FEB8-9CFD-E565658A60B2}"/>
                      </a:ext>
                    </a:extLst>
                  </p:cNvPr>
                  <p:cNvSpPr/>
                  <p:nvPr/>
                </p:nvSpPr>
                <p:spPr>
                  <a:xfrm>
                    <a:off x="3175634" y="5003482"/>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8100"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3" name="Google Shape;353;p27">
                  <a:extLst>
                    <a:ext uri="{FF2B5EF4-FFF2-40B4-BE49-F238E27FC236}">
                      <a16:creationId xmlns:a16="http://schemas.microsoft.com/office/drawing/2014/main" id="{CC23EA60-4BB8-BD5E-62FA-9FAB984D443A}"/>
                    </a:ext>
                  </a:extLst>
                </p:cNvPr>
                <p:cNvSpPr/>
                <p:nvPr/>
              </p:nvSpPr>
              <p:spPr>
                <a:xfrm>
                  <a:off x="3161285" y="4851082"/>
                  <a:ext cx="148652" cy="130980"/>
                </a:xfrm>
                <a:custGeom>
                  <a:avLst/>
                  <a:gdLst/>
                  <a:ahLst/>
                  <a:cxnLst/>
                  <a:rect l="l" t="t" r="r" b="b"/>
                  <a:pathLst>
                    <a:path w="148652" h="130980" extrusionOk="0">
                      <a:moveTo>
                        <a:pt x="57212" y="81915"/>
                      </a:moveTo>
                      <a:cubicBezTo>
                        <a:pt x="85787" y="101918"/>
                        <a:pt x="121982" y="101918"/>
                        <a:pt x="148652" y="93345"/>
                      </a:cubicBezTo>
                      <a:cubicBezTo>
                        <a:pt x="120077" y="131445"/>
                        <a:pt x="68642" y="142875"/>
                        <a:pt x="32447" y="117158"/>
                      </a:cubicBezTo>
                      <a:cubicBezTo>
                        <a:pt x="-3748" y="91440"/>
                        <a:pt x="-10415" y="40005"/>
                        <a:pt x="16255" y="0"/>
                      </a:cubicBezTo>
                      <a:cubicBezTo>
                        <a:pt x="16255" y="26670"/>
                        <a:pt x="28637" y="61913"/>
                        <a:pt x="57212" y="819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7">
                  <a:extLst>
                    <a:ext uri="{FF2B5EF4-FFF2-40B4-BE49-F238E27FC236}">
                      <a16:creationId xmlns:a16="http://schemas.microsoft.com/office/drawing/2014/main" id="{0BDC927B-DC09-208A-AEC7-5AC484DD06D4}"/>
                    </a:ext>
                  </a:extLst>
                </p:cNvPr>
                <p:cNvSpPr/>
                <p:nvPr/>
              </p:nvSpPr>
              <p:spPr>
                <a:xfrm>
                  <a:off x="2872740" y="4848225"/>
                  <a:ext cx="147360" cy="133308"/>
                </a:xfrm>
                <a:custGeom>
                  <a:avLst/>
                  <a:gdLst/>
                  <a:ahLst/>
                  <a:cxnLst/>
                  <a:rect l="l" t="t" r="r" b="b"/>
                  <a:pathLst>
                    <a:path w="147360" h="133308" extrusionOk="0">
                      <a:moveTo>
                        <a:pt x="90488" y="83820"/>
                      </a:moveTo>
                      <a:cubicBezTo>
                        <a:pt x="62865" y="104775"/>
                        <a:pt x="25717" y="105728"/>
                        <a:pt x="0" y="98107"/>
                      </a:cubicBezTo>
                      <a:cubicBezTo>
                        <a:pt x="30480" y="135255"/>
                        <a:pt x="81915" y="144780"/>
                        <a:pt x="117157" y="118110"/>
                      </a:cubicBezTo>
                      <a:cubicBezTo>
                        <a:pt x="152400" y="91440"/>
                        <a:pt x="157163" y="39053"/>
                        <a:pt x="129540" y="0"/>
                      </a:cubicBezTo>
                      <a:cubicBezTo>
                        <a:pt x="128588" y="27622"/>
                        <a:pt x="117157" y="62865"/>
                        <a:pt x="90488" y="8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27">
                  <a:extLst>
                    <a:ext uri="{FF2B5EF4-FFF2-40B4-BE49-F238E27FC236}">
                      <a16:creationId xmlns:a16="http://schemas.microsoft.com/office/drawing/2014/main" id="{F989E6CE-8061-ED36-CE29-C2B9C10A3C1B}"/>
                    </a:ext>
                  </a:extLst>
                </p:cNvPr>
                <p:cNvSpPr/>
                <p:nvPr/>
              </p:nvSpPr>
              <p:spPr>
                <a:xfrm>
                  <a:off x="2747234" y="5074919"/>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27">
                  <a:extLst>
                    <a:ext uri="{FF2B5EF4-FFF2-40B4-BE49-F238E27FC236}">
                      <a16:creationId xmlns:a16="http://schemas.microsoft.com/office/drawing/2014/main" id="{8F668733-6B56-0F84-260E-CF08307B49B4}"/>
                    </a:ext>
                  </a:extLst>
                </p:cNvPr>
                <p:cNvSpPr/>
                <p:nvPr/>
              </p:nvSpPr>
              <p:spPr>
                <a:xfrm>
                  <a:off x="3306366" y="5074919"/>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7" name="Google Shape;357;p27">
                <a:extLst>
                  <a:ext uri="{FF2B5EF4-FFF2-40B4-BE49-F238E27FC236}">
                    <a16:creationId xmlns:a16="http://schemas.microsoft.com/office/drawing/2014/main" id="{CB4618D0-B5D4-BED1-63E0-1A5CCB793707}"/>
                  </a:ext>
                </a:extLst>
              </p:cNvPr>
              <p:cNvSpPr/>
              <p:nvPr/>
            </p:nvSpPr>
            <p:spPr>
              <a:xfrm>
                <a:off x="3249930" y="4996815"/>
                <a:ext cx="99097" cy="182908"/>
              </a:xfrm>
              <a:custGeom>
                <a:avLst/>
                <a:gdLst/>
                <a:ahLst/>
                <a:cxnLst/>
                <a:rect l="l" t="t" r="r" b="b"/>
                <a:pathLst>
                  <a:path w="99097" h="182908" extrusionOk="0">
                    <a:moveTo>
                      <a:pt x="52388" y="0"/>
                    </a:moveTo>
                    <a:cubicBezTo>
                      <a:pt x="82867" y="37147"/>
                      <a:pt x="100013" y="99060"/>
                      <a:pt x="99060" y="129540"/>
                    </a:cubicBezTo>
                    <a:cubicBezTo>
                      <a:pt x="98107" y="160972"/>
                      <a:pt x="80010" y="183832"/>
                      <a:pt x="48577" y="182880"/>
                    </a:cubicBezTo>
                    <a:cubicBezTo>
                      <a:pt x="17145" y="181928"/>
                      <a:pt x="0" y="158115"/>
                      <a:pt x="0" y="127635"/>
                    </a:cubicBezTo>
                    <a:cubicBezTo>
                      <a:pt x="952" y="96203"/>
                      <a:pt x="20955" y="36195"/>
                      <a:pt x="5238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7">
                <a:extLst>
                  <a:ext uri="{FF2B5EF4-FFF2-40B4-BE49-F238E27FC236}">
                    <a16:creationId xmlns:a16="http://schemas.microsoft.com/office/drawing/2014/main" id="{290F6FC9-B5B2-1E42-9AD3-3856F7183283}"/>
                  </a:ext>
                </a:extLst>
              </p:cNvPr>
              <p:cNvSpPr/>
              <p:nvPr/>
            </p:nvSpPr>
            <p:spPr>
              <a:xfrm>
                <a:off x="3004540" y="5127282"/>
                <a:ext cx="189788" cy="81583"/>
              </a:xfrm>
              <a:custGeom>
                <a:avLst/>
                <a:gdLst/>
                <a:ahLst/>
                <a:cxnLst/>
                <a:rect l="l" t="t" r="r" b="b"/>
                <a:pathLst>
                  <a:path w="189788" h="81583" extrusionOk="0">
                    <a:moveTo>
                      <a:pt x="95847" y="25"/>
                    </a:moveTo>
                    <a:cubicBezTo>
                      <a:pt x="139662" y="977"/>
                      <a:pt x="175857" y="28600"/>
                      <a:pt x="189192" y="69557"/>
                    </a:cubicBezTo>
                    <a:cubicBezTo>
                      <a:pt x="191097" y="74320"/>
                      <a:pt x="188239" y="79082"/>
                      <a:pt x="183477" y="80987"/>
                    </a:cubicBezTo>
                    <a:cubicBezTo>
                      <a:pt x="178714" y="82892"/>
                      <a:pt x="173952" y="80035"/>
                      <a:pt x="172047" y="75272"/>
                    </a:cubicBezTo>
                    <a:cubicBezTo>
                      <a:pt x="161569" y="40982"/>
                      <a:pt x="132042" y="19075"/>
                      <a:pt x="95847" y="18122"/>
                    </a:cubicBezTo>
                    <a:cubicBezTo>
                      <a:pt x="60604" y="17170"/>
                      <a:pt x="29172" y="39077"/>
                      <a:pt x="17742" y="72415"/>
                    </a:cubicBezTo>
                    <a:cubicBezTo>
                      <a:pt x="15837" y="77177"/>
                      <a:pt x="11074" y="80035"/>
                      <a:pt x="6312" y="78130"/>
                    </a:cubicBezTo>
                    <a:cubicBezTo>
                      <a:pt x="1549" y="76225"/>
                      <a:pt x="-1308" y="71462"/>
                      <a:pt x="597" y="66700"/>
                    </a:cubicBezTo>
                    <a:cubicBezTo>
                      <a:pt x="14884" y="25742"/>
                      <a:pt x="52032" y="-928"/>
                      <a:pt x="95847" y="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9" name="Google Shape;359;p27">
            <a:extLst>
              <a:ext uri="{FF2B5EF4-FFF2-40B4-BE49-F238E27FC236}">
                <a16:creationId xmlns:a16="http://schemas.microsoft.com/office/drawing/2014/main" id="{F1AD31EE-A4E1-085C-2B11-4D09B74223B6}"/>
              </a:ext>
            </a:extLst>
          </p:cNvPr>
          <p:cNvGrpSpPr/>
          <p:nvPr/>
        </p:nvGrpSpPr>
        <p:grpSpPr>
          <a:xfrm>
            <a:off x="4064819" y="360754"/>
            <a:ext cx="979600" cy="977265"/>
            <a:chOff x="217169" y="3561159"/>
            <a:chExt cx="515606" cy="514350"/>
          </a:xfrm>
        </p:grpSpPr>
        <p:sp>
          <p:nvSpPr>
            <p:cNvPr id="360" name="Google Shape;360;p27">
              <a:extLst>
                <a:ext uri="{FF2B5EF4-FFF2-40B4-BE49-F238E27FC236}">
                  <a16:creationId xmlns:a16="http://schemas.microsoft.com/office/drawing/2014/main" id="{B7795D65-B402-32DD-D4F8-A4411F2FF9A1}"/>
                </a:ext>
              </a:extLst>
            </p:cNvPr>
            <p:cNvSpPr/>
            <p:nvPr/>
          </p:nvSpPr>
          <p:spPr>
            <a:xfrm>
              <a:off x="218425" y="3561159"/>
              <a:ext cx="514350" cy="514350"/>
            </a:xfrm>
            <a:custGeom>
              <a:avLst/>
              <a:gdLst/>
              <a:ahLst/>
              <a:cxnLst/>
              <a:rect l="l" t="t" r="r" b="b"/>
              <a:pathLst>
                <a:path w="685800" h="685800" extrusionOk="0">
                  <a:moveTo>
                    <a:pt x="342900" y="0"/>
                  </a:moveTo>
                  <a:cubicBezTo>
                    <a:pt x="153353" y="0"/>
                    <a:pt x="0" y="153353"/>
                    <a:pt x="0" y="342900"/>
                  </a:cubicBezTo>
                  <a:cubicBezTo>
                    <a:pt x="0" y="532447"/>
                    <a:pt x="153353" y="685800"/>
                    <a:pt x="342900" y="685800"/>
                  </a:cubicBezTo>
                  <a:cubicBezTo>
                    <a:pt x="532448" y="684848"/>
                    <a:pt x="685800" y="531495"/>
                    <a:pt x="685800" y="342900"/>
                  </a:cubicBezTo>
                  <a:cubicBezTo>
                    <a:pt x="685800" y="154305"/>
                    <a:pt x="532448" y="0"/>
                    <a:pt x="342900" y="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1" name="Google Shape;361;p27">
              <a:extLst>
                <a:ext uri="{FF2B5EF4-FFF2-40B4-BE49-F238E27FC236}">
                  <a16:creationId xmlns:a16="http://schemas.microsoft.com/office/drawing/2014/main" id="{3401EEE4-4BC3-68D9-F3DB-A26927E4037B}"/>
                </a:ext>
              </a:extLst>
            </p:cNvPr>
            <p:cNvGrpSpPr/>
            <p:nvPr/>
          </p:nvGrpSpPr>
          <p:grpSpPr>
            <a:xfrm>
              <a:off x="217169" y="3561159"/>
              <a:ext cx="514350" cy="514350"/>
              <a:chOff x="289559" y="4748212"/>
              <a:chExt cx="685800" cy="685800"/>
            </a:xfrm>
          </p:grpSpPr>
          <p:sp>
            <p:nvSpPr>
              <p:cNvPr id="362" name="Google Shape;362;p27">
                <a:extLst>
                  <a:ext uri="{FF2B5EF4-FFF2-40B4-BE49-F238E27FC236}">
                    <a16:creationId xmlns:a16="http://schemas.microsoft.com/office/drawing/2014/main" id="{6096CDDD-C990-3BDC-BC38-028A6B83ED1F}"/>
                  </a:ext>
                </a:extLst>
              </p:cNvPr>
              <p:cNvSpPr/>
              <p:nvPr/>
            </p:nvSpPr>
            <p:spPr>
              <a:xfrm>
                <a:off x="289559" y="4748212"/>
                <a:ext cx="685800" cy="685800"/>
              </a:xfrm>
              <a:custGeom>
                <a:avLst/>
                <a:gdLst/>
                <a:ahLst/>
                <a:cxnLst/>
                <a:rect l="l" t="t" r="r" b="b"/>
                <a:pathLst>
                  <a:path w="685800" h="685800" extrusionOk="0">
                    <a:moveTo>
                      <a:pt x="685800" y="342900"/>
                    </a:moveTo>
                    <a:cubicBezTo>
                      <a:pt x="685800" y="153353"/>
                      <a:pt x="532448" y="0"/>
                      <a:pt x="342900" y="0"/>
                    </a:cubicBezTo>
                    <a:cubicBezTo>
                      <a:pt x="153353" y="0"/>
                      <a:pt x="0" y="153353"/>
                      <a:pt x="0" y="342900"/>
                    </a:cubicBezTo>
                    <a:cubicBezTo>
                      <a:pt x="0" y="532447"/>
                      <a:pt x="153353" y="685800"/>
                      <a:pt x="342900" y="685800"/>
                    </a:cubicBezTo>
                    <a:cubicBezTo>
                      <a:pt x="532448" y="684848"/>
                      <a:pt x="685800" y="531495"/>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7">
                <a:extLst>
                  <a:ext uri="{FF2B5EF4-FFF2-40B4-BE49-F238E27FC236}">
                    <a16:creationId xmlns:a16="http://schemas.microsoft.com/office/drawing/2014/main" id="{0FD94EF2-3905-A06A-78DC-2A651F0FF4E1}"/>
                  </a:ext>
                </a:extLst>
              </p:cNvPr>
              <p:cNvSpPr/>
              <p:nvPr/>
            </p:nvSpPr>
            <p:spPr>
              <a:xfrm>
                <a:off x="706743" y="4880609"/>
                <a:ext cx="160983" cy="100171"/>
              </a:xfrm>
              <a:custGeom>
                <a:avLst/>
                <a:gdLst/>
                <a:ahLst/>
                <a:cxnLst/>
                <a:rect l="l" t="t" r="r" b="b"/>
                <a:pathLst>
                  <a:path w="160983" h="100171" extrusionOk="0">
                    <a:moveTo>
                      <a:pt x="73354" y="56197"/>
                    </a:moveTo>
                    <a:cubicBezTo>
                      <a:pt x="39064" y="50483"/>
                      <a:pt x="13346" y="23813"/>
                      <a:pt x="964" y="0"/>
                    </a:cubicBezTo>
                    <a:cubicBezTo>
                      <a:pt x="-5704" y="47625"/>
                      <a:pt x="22871" y="91440"/>
                      <a:pt x="66686" y="99060"/>
                    </a:cubicBezTo>
                    <a:cubicBezTo>
                      <a:pt x="109549" y="106680"/>
                      <a:pt x="151459" y="74295"/>
                      <a:pt x="160984" y="27622"/>
                    </a:cubicBezTo>
                    <a:cubicBezTo>
                      <a:pt x="140981" y="45720"/>
                      <a:pt x="107644" y="61913"/>
                      <a:pt x="73354" y="5619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7">
                <a:extLst>
                  <a:ext uri="{FF2B5EF4-FFF2-40B4-BE49-F238E27FC236}">
                    <a16:creationId xmlns:a16="http://schemas.microsoft.com/office/drawing/2014/main" id="{5320CC0C-4EDF-4E46-8DB0-57A65BDF4B5C}"/>
                  </a:ext>
                </a:extLst>
              </p:cNvPr>
              <p:cNvSpPr/>
              <p:nvPr/>
            </p:nvSpPr>
            <p:spPr>
              <a:xfrm>
                <a:off x="400050" y="4881562"/>
                <a:ext cx="159377" cy="101422"/>
              </a:xfrm>
              <a:custGeom>
                <a:avLst/>
                <a:gdLst/>
                <a:ahLst/>
                <a:cxnLst/>
                <a:rect l="l" t="t" r="r" b="b"/>
                <a:pathLst>
                  <a:path w="159377" h="101422" extrusionOk="0">
                    <a:moveTo>
                      <a:pt x="86678" y="58103"/>
                    </a:moveTo>
                    <a:cubicBezTo>
                      <a:pt x="120968" y="51435"/>
                      <a:pt x="145733" y="24765"/>
                      <a:pt x="158115" y="0"/>
                    </a:cubicBezTo>
                    <a:cubicBezTo>
                      <a:pt x="165735" y="47625"/>
                      <a:pt x="138113" y="91440"/>
                      <a:pt x="95250" y="100013"/>
                    </a:cubicBezTo>
                    <a:cubicBezTo>
                      <a:pt x="52388" y="108585"/>
                      <a:pt x="9525" y="77153"/>
                      <a:pt x="0" y="30480"/>
                    </a:cubicBezTo>
                    <a:cubicBezTo>
                      <a:pt x="19050" y="48578"/>
                      <a:pt x="52388" y="63818"/>
                      <a:pt x="86678" y="58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7">
                <a:extLst>
                  <a:ext uri="{FF2B5EF4-FFF2-40B4-BE49-F238E27FC236}">
                    <a16:creationId xmlns:a16="http://schemas.microsoft.com/office/drawing/2014/main" id="{66798917-E8F3-ACCB-6622-4E511FF5AF0D}"/>
                  </a:ext>
                </a:extLst>
              </p:cNvPr>
              <p:cNvSpPr/>
              <p:nvPr/>
            </p:nvSpPr>
            <p:spPr>
              <a:xfrm>
                <a:off x="336362"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9400" y="176083"/>
                      <a:pt x="102740"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7">
                <a:extLst>
                  <a:ext uri="{FF2B5EF4-FFF2-40B4-BE49-F238E27FC236}">
                    <a16:creationId xmlns:a16="http://schemas.microsoft.com/office/drawing/2014/main" id="{E0D64851-D8DE-0416-A0B1-5E07A5F9275B}"/>
                  </a:ext>
                </a:extLst>
              </p:cNvPr>
              <p:cNvSpPr/>
              <p:nvPr/>
            </p:nvSpPr>
            <p:spPr>
              <a:xfrm>
                <a:off x="762950"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8448" y="176083"/>
                      <a:pt x="101788"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7" name="Google Shape;367;p27">
                <a:extLst>
                  <a:ext uri="{FF2B5EF4-FFF2-40B4-BE49-F238E27FC236}">
                    <a16:creationId xmlns:a16="http://schemas.microsoft.com/office/drawing/2014/main" id="{6F2362A0-340D-8E03-D40F-EBC30AE7A87F}"/>
                  </a:ext>
                </a:extLst>
              </p:cNvPr>
              <p:cNvGrpSpPr/>
              <p:nvPr/>
            </p:nvGrpSpPr>
            <p:grpSpPr>
              <a:xfrm>
                <a:off x="503872" y="4994909"/>
                <a:ext cx="259079" cy="149542"/>
                <a:chOff x="503872" y="4994909"/>
                <a:chExt cx="259079" cy="149542"/>
              </a:xfrm>
            </p:grpSpPr>
            <p:sp>
              <p:nvSpPr>
                <p:cNvPr id="368" name="Google Shape;368;p27">
                  <a:extLst>
                    <a:ext uri="{FF2B5EF4-FFF2-40B4-BE49-F238E27FC236}">
                      <a16:creationId xmlns:a16="http://schemas.microsoft.com/office/drawing/2014/main" id="{61A92361-36F7-CA00-49BE-F22457C1E3E0}"/>
                    </a:ext>
                  </a:extLst>
                </p:cNvPr>
                <p:cNvSpPr/>
                <p:nvPr/>
              </p:nvSpPr>
              <p:spPr>
                <a:xfrm>
                  <a:off x="503872" y="4994909"/>
                  <a:ext cx="259079" cy="149542"/>
                </a:xfrm>
                <a:custGeom>
                  <a:avLst/>
                  <a:gdLst/>
                  <a:ahLst/>
                  <a:cxnLst/>
                  <a:rect l="l" t="t" r="r" b="b"/>
                  <a:pathLst>
                    <a:path w="259079" h="149542" extrusionOk="0">
                      <a:moveTo>
                        <a:pt x="257175" y="149543"/>
                      </a:moveTo>
                      <a:cubicBezTo>
                        <a:pt x="258128" y="142875"/>
                        <a:pt x="259080" y="136208"/>
                        <a:pt x="259080" y="129540"/>
                      </a:cubicBezTo>
                      <a:cubicBezTo>
                        <a:pt x="259080" y="58103"/>
                        <a:pt x="200978" y="0"/>
                        <a:pt x="129540" y="0"/>
                      </a:cubicBezTo>
                      <a:cubicBezTo>
                        <a:pt x="58103" y="0"/>
                        <a:pt x="0" y="58103"/>
                        <a:pt x="0" y="129540"/>
                      </a:cubicBezTo>
                      <a:cubicBezTo>
                        <a:pt x="0" y="136208"/>
                        <a:pt x="953" y="142875"/>
                        <a:pt x="1905" y="149543"/>
                      </a:cubicBezTo>
                      <a:lnTo>
                        <a:pt x="257175" y="14954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7">
                  <a:extLst>
                    <a:ext uri="{FF2B5EF4-FFF2-40B4-BE49-F238E27FC236}">
                      <a16:creationId xmlns:a16="http://schemas.microsoft.com/office/drawing/2014/main" id="{3F5DAC42-2472-8FA5-3CEE-34DE5DC113C8}"/>
                    </a:ext>
                  </a:extLst>
                </p:cNvPr>
                <p:cNvSpPr/>
                <p:nvPr/>
              </p:nvSpPr>
              <p:spPr>
                <a:xfrm>
                  <a:off x="505777" y="5070135"/>
                  <a:ext cx="255270" cy="74316"/>
                </a:xfrm>
                <a:custGeom>
                  <a:avLst/>
                  <a:gdLst/>
                  <a:ahLst/>
                  <a:cxnLst/>
                  <a:rect l="l" t="t" r="r" b="b"/>
                  <a:pathLst>
                    <a:path w="255270" h="74316" extrusionOk="0">
                      <a:moveTo>
                        <a:pt x="255270" y="74317"/>
                      </a:moveTo>
                      <a:lnTo>
                        <a:pt x="255270" y="74317"/>
                      </a:lnTo>
                      <a:cubicBezTo>
                        <a:pt x="238125" y="31454"/>
                        <a:pt x="188595" y="974"/>
                        <a:pt x="129540" y="22"/>
                      </a:cubicBezTo>
                      <a:cubicBezTo>
                        <a:pt x="69533" y="-931"/>
                        <a:pt x="18097" y="29549"/>
                        <a:pt x="0" y="72412"/>
                      </a:cubicBezTo>
                      <a:lnTo>
                        <a:pt x="0" y="74317"/>
                      </a:lnTo>
                      <a:lnTo>
                        <a:pt x="255270" y="74317"/>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7">
                  <a:extLst>
                    <a:ext uri="{FF2B5EF4-FFF2-40B4-BE49-F238E27FC236}">
                      <a16:creationId xmlns:a16="http://schemas.microsoft.com/office/drawing/2014/main" id="{F7BE7363-91CF-D6AB-1424-7C3DE8D793D8}"/>
                    </a:ext>
                  </a:extLst>
                </p:cNvPr>
                <p:cNvSpPr/>
                <p:nvPr/>
              </p:nvSpPr>
              <p:spPr>
                <a:xfrm>
                  <a:off x="551497" y="4995862"/>
                  <a:ext cx="162877" cy="52387"/>
                </a:xfrm>
                <a:custGeom>
                  <a:avLst/>
                  <a:gdLst/>
                  <a:ahLst/>
                  <a:cxnLst/>
                  <a:rect l="l" t="t" r="r" b="b"/>
                  <a:pathLst>
                    <a:path w="162877" h="52387" extrusionOk="0">
                      <a:moveTo>
                        <a:pt x="162877" y="28575"/>
                      </a:moveTo>
                      <a:cubicBezTo>
                        <a:pt x="140970" y="10478"/>
                        <a:pt x="112395" y="0"/>
                        <a:pt x="80963" y="0"/>
                      </a:cubicBezTo>
                      <a:cubicBezTo>
                        <a:pt x="49530" y="0"/>
                        <a:pt x="21907" y="10478"/>
                        <a:pt x="0" y="28575"/>
                      </a:cubicBezTo>
                      <a:cubicBezTo>
                        <a:pt x="21907" y="42863"/>
                        <a:pt x="48577" y="52388"/>
                        <a:pt x="79057" y="52388"/>
                      </a:cubicBezTo>
                      <a:cubicBezTo>
                        <a:pt x="111442" y="52388"/>
                        <a:pt x="140017" y="43815"/>
                        <a:pt x="162877" y="2857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371" name="Google Shape;371;p27">
            <a:extLst>
              <a:ext uri="{FF2B5EF4-FFF2-40B4-BE49-F238E27FC236}">
                <a16:creationId xmlns:a16="http://schemas.microsoft.com/office/drawing/2014/main" id="{061A8515-A89E-D7A4-46B8-D2BDB45BC970}"/>
              </a:ext>
            </a:extLst>
          </p:cNvPr>
          <p:cNvSpPr/>
          <p:nvPr/>
        </p:nvSpPr>
        <p:spPr>
          <a:xfrm>
            <a:off x="7038196" y="2748030"/>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a:extLst>
              <a:ext uri="{FF2B5EF4-FFF2-40B4-BE49-F238E27FC236}">
                <a16:creationId xmlns:a16="http://schemas.microsoft.com/office/drawing/2014/main" id="{CF286A12-ACA5-AC79-E082-8E5A744277F6}"/>
              </a:ext>
            </a:extLst>
          </p:cNvPr>
          <p:cNvSpPr/>
          <p:nvPr/>
        </p:nvSpPr>
        <p:spPr>
          <a:xfrm>
            <a:off x="7580444" y="21506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a:extLst>
              <a:ext uri="{FF2B5EF4-FFF2-40B4-BE49-F238E27FC236}">
                <a16:creationId xmlns:a16="http://schemas.microsoft.com/office/drawing/2014/main" id="{E779FB3B-31E9-22C4-398B-27E95CD1E406}"/>
              </a:ext>
            </a:extLst>
          </p:cNvPr>
          <p:cNvSpPr/>
          <p:nvPr/>
        </p:nvSpPr>
        <p:spPr>
          <a:xfrm>
            <a:off x="6158695" y="967107"/>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a:extLst>
              <a:ext uri="{FF2B5EF4-FFF2-40B4-BE49-F238E27FC236}">
                <a16:creationId xmlns:a16="http://schemas.microsoft.com/office/drawing/2014/main" id="{16F76087-E2F5-523C-83E0-7AADC80D5047}"/>
              </a:ext>
            </a:extLst>
          </p:cNvPr>
          <p:cNvSpPr/>
          <p:nvPr/>
        </p:nvSpPr>
        <p:spPr>
          <a:xfrm>
            <a:off x="5123557" y="14561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a:extLst>
              <a:ext uri="{FF2B5EF4-FFF2-40B4-BE49-F238E27FC236}">
                <a16:creationId xmlns:a16="http://schemas.microsoft.com/office/drawing/2014/main" id="{1DEED75F-6589-338D-2814-A3E503A84D0F}"/>
              </a:ext>
            </a:extLst>
          </p:cNvPr>
          <p:cNvSpPr/>
          <p:nvPr/>
        </p:nvSpPr>
        <p:spPr>
          <a:xfrm>
            <a:off x="3401032" y="493182"/>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a:extLst>
              <a:ext uri="{FF2B5EF4-FFF2-40B4-BE49-F238E27FC236}">
                <a16:creationId xmlns:a16="http://schemas.microsoft.com/office/drawing/2014/main" id="{00E5B741-7CED-A302-35ED-EFD6F9B7F178}"/>
              </a:ext>
            </a:extLst>
          </p:cNvPr>
          <p:cNvSpPr/>
          <p:nvPr/>
        </p:nvSpPr>
        <p:spPr>
          <a:xfrm>
            <a:off x="3278844" y="1870520"/>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a:extLst>
              <a:ext uri="{FF2B5EF4-FFF2-40B4-BE49-F238E27FC236}">
                <a16:creationId xmlns:a16="http://schemas.microsoft.com/office/drawing/2014/main" id="{AC91C43F-660A-0596-EB23-3FE7D79F5BA1}"/>
              </a:ext>
            </a:extLst>
          </p:cNvPr>
          <p:cNvSpPr/>
          <p:nvPr/>
        </p:nvSpPr>
        <p:spPr>
          <a:xfrm>
            <a:off x="1482685" y="26080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a:extLst>
              <a:ext uri="{FF2B5EF4-FFF2-40B4-BE49-F238E27FC236}">
                <a16:creationId xmlns:a16="http://schemas.microsoft.com/office/drawing/2014/main" id="{BC2E862D-8276-0C02-2AA7-1B73C5B54F57}"/>
              </a:ext>
            </a:extLst>
          </p:cNvPr>
          <p:cNvSpPr/>
          <p:nvPr/>
        </p:nvSpPr>
        <p:spPr>
          <a:xfrm>
            <a:off x="1266667" y="15843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0052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1">
          <a:extLst>
            <a:ext uri="{FF2B5EF4-FFF2-40B4-BE49-F238E27FC236}">
              <a16:creationId xmlns:a16="http://schemas.microsoft.com/office/drawing/2014/main" id="{2DEF9984-9903-DF7F-DF01-12CAB5A6DCB7}"/>
            </a:ext>
          </a:extLst>
        </p:cNvPr>
        <p:cNvGrpSpPr/>
        <p:nvPr/>
      </p:nvGrpSpPr>
      <p:grpSpPr>
        <a:xfrm>
          <a:off x="0" y="0"/>
          <a:ext cx="0" cy="0"/>
          <a:chOff x="0" y="0"/>
          <a:chExt cx="0" cy="0"/>
        </a:xfrm>
      </p:grpSpPr>
      <p:sp>
        <p:nvSpPr>
          <p:cNvPr id="423" name="Google Shape;423;p29">
            <a:extLst>
              <a:ext uri="{FF2B5EF4-FFF2-40B4-BE49-F238E27FC236}">
                <a16:creationId xmlns:a16="http://schemas.microsoft.com/office/drawing/2014/main" id="{EF49E1DD-D419-D250-50C7-FDDEE4B410DB}"/>
              </a:ext>
            </a:extLst>
          </p:cNvPr>
          <p:cNvSpPr txBox="1">
            <a:spLocks noGrp="1"/>
          </p:cNvSpPr>
          <p:nvPr>
            <p:ph type="title"/>
          </p:nvPr>
        </p:nvSpPr>
        <p:spPr>
          <a:xfrm>
            <a:off x="0" y="363251"/>
            <a:ext cx="914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Dataset Description</a:t>
            </a:r>
            <a:endParaRPr dirty="0">
              <a:solidFill>
                <a:schemeClr val="tx1"/>
              </a:solidFill>
            </a:endParaRPr>
          </a:p>
        </p:txBody>
      </p:sp>
      <p:pic>
        <p:nvPicPr>
          <p:cNvPr id="5" name="Picture 4" descr="A graph with different colored bars&#10;&#10;AI-generated content may be incorrect.">
            <a:extLst>
              <a:ext uri="{FF2B5EF4-FFF2-40B4-BE49-F238E27FC236}">
                <a16:creationId xmlns:a16="http://schemas.microsoft.com/office/drawing/2014/main" id="{82D754DB-DA57-A114-87A5-CF68984EB438}"/>
              </a:ext>
            </a:extLst>
          </p:cNvPr>
          <p:cNvPicPr>
            <a:picLocks noChangeAspect="1"/>
          </p:cNvPicPr>
          <p:nvPr/>
        </p:nvPicPr>
        <p:blipFill>
          <a:blip r:embed="rId3"/>
          <a:srcRect b="5571"/>
          <a:stretch/>
        </p:blipFill>
        <p:spPr>
          <a:xfrm>
            <a:off x="1307326" y="1069763"/>
            <a:ext cx="6529348" cy="3821905"/>
          </a:xfrm>
          <a:prstGeom prst="rect">
            <a:avLst/>
          </a:prstGeom>
        </p:spPr>
      </p:pic>
    </p:spTree>
    <p:extLst>
      <p:ext uri="{BB962C8B-B14F-4D97-AF65-F5344CB8AC3E}">
        <p14:creationId xmlns:p14="http://schemas.microsoft.com/office/powerpoint/2010/main" val="4084710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1">
          <a:extLst>
            <a:ext uri="{FF2B5EF4-FFF2-40B4-BE49-F238E27FC236}">
              <a16:creationId xmlns:a16="http://schemas.microsoft.com/office/drawing/2014/main" id="{0DF6B265-0B5F-42EB-2A26-4154D298F0A7}"/>
            </a:ext>
          </a:extLst>
        </p:cNvPr>
        <p:cNvGrpSpPr/>
        <p:nvPr/>
      </p:nvGrpSpPr>
      <p:grpSpPr>
        <a:xfrm>
          <a:off x="0" y="0"/>
          <a:ext cx="0" cy="0"/>
          <a:chOff x="0" y="0"/>
          <a:chExt cx="0" cy="0"/>
        </a:xfrm>
      </p:grpSpPr>
      <p:sp>
        <p:nvSpPr>
          <p:cNvPr id="423" name="Google Shape;423;p29">
            <a:extLst>
              <a:ext uri="{FF2B5EF4-FFF2-40B4-BE49-F238E27FC236}">
                <a16:creationId xmlns:a16="http://schemas.microsoft.com/office/drawing/2014/main" id="{20C677EB-0A08-DDEC-D8B3-B1F36A4339E2}"/>
              </a:ext>
            </a:extLst>
          </p:cNvPr>
          <p:cNvSpPr txBox="1">
            <a:spLocks noGrp="1"/>
          </p:cNvSpPr>
          <p:nvPr>
            <p:ph type="title"/>
          </p:nvPr>
        </p:nvSpPr>
        <p:spPr>
          <a:xfrm>
            <a:off x="720000" y="36325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Dataset Description</a:t>
            </a:r>
            <a:endParaRPr dirty="0">
              <a:solidFill>
                <a:schemeClr val="tx1"/>
              </a:solidFill>
            </a:endParaRPr>
          </a:p>
        </p:txBody>
      </p:sp>
      <p:pic>
        <p:nvPicPr>
          <p:cNvPr id="5" name="Picture 4">
            <a:extLst>
              <a:ext uri="{FF2B5EF4-FFF2-40B4-BE49-F238E27FC236}">
                <a16:creationId xmlns:a16="http://schemas.microsoft.com/office/drawing/2014/main" id="{206ACE46-EB21-A851-5BD8-C36849FBC373}"/>
              </a:ext>
            </a:extLst>
          </p:cNvPr>
          <p:cNvPicPr>
            <a:picLocks noChangeAspect="1"/>
          </p:cNvPicPr>
          <p:nvPr/>
        </p:nvPicPr>
        <p:blipFill>
          <a:blip r:embed="rId3"/>
          <a:srcRect b="5387"/>
          <a:stretch/>
        </p:blipFill>
        <p:spPr>
          <a:xfrm>
            <a:off x="1307326" y="1069763"/>
            <a:ext cx="6529348" cy="3829339"/>
          </a:xfrm>
          <a:prstGeom prst="rect">
            <a:avLst/>
          </a:prstGeom>
        </p:spPr>
      </p:pic>
    </p:spTree>
    <p:extLst>
      <p:ext uri="{BB962C8B-B14F-4D97-AF65-F5344CB8AC3E}">
        <p14:creationId xmlns:p14="http://schemas.microsoft.com/office/powerpoint/2010/main" val="916888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9E08BDC6-A9A1-F58B-E66B-A37188F52248}"/>
            </a:ext>
          </a:extLst>
        </p:cNvPr>
        <p:cNvGrpSpPr/>
        <p:nvPr/>
      </p:nvGrpSpPr>
      <p:grpSpPr>
        <a:xfrm>
          <a:off x="0" y="0"/>
          <a:ext cx="0" cy="0"/>
          <a:chOff x="0" y="0"/>
          <a:chExt cx="0" cy="0"/>
        </a:xfrm>
      </p:grpSpPr>
      <p:sp>
        <p:nvSpPr>
          <p:cNvPr id="333" name="Google Shape;333;p27">
            <a:extLst>
              <a:ext uri="{FF2B5EF4-FFF2-40B4-BE49-F238E27FC236}">
                <a16:creationId xmlns:a16="http://schemas.microsoft.com/office/drawing/2014/main" id="{99E72F3B-AF68-CC38-A9F1-7B0E8548E52D}"/>
              </a:ext>
            </a:extLst>
          </p:cNvPr>
          <p:cNvSpPr txBox="1">
            <a:spLocks noGrp="1"/>
          </p:cNvSpPr>
          <p:nvPr>
            <p:ph type="title" idx="2"/>
          </p:nvPr>
        </p:nvSpPr>
        <p:spPr>
          <a:xfrm>
            <a:off x="4064825" y="2627033"/>
            <a:ext cx="979500" cy="83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334" name="Google Shape;334;p27">
            <a:extLst>
              <a:ext uri="{FF2B5EF4-FFF2-40B4-BE49-F238E27FC236}">
                <a16:creationId xmlns:a16="http://schemas.microsoft.com/office/drawing/2014/main" id="{741EBCC3-9BD4-85AB-93DE-D3B0F9991E25}"/>
              </a:ext>
            </a:extLst>
          </p:cNvPr>
          <p:cNvGrpSpPr/>
          <p:nvPr/>
        </p:nvGrpSpPr>
        <p:grpSpPr>
          <a:xfrm rot="1236731">
            <a:off x="6207494" y="1246877"/>
            <a:ext cx="985397" cy="982996"/>
            <a:chOff x="1148929" y="4227743"/>
            <a:chExt cx="515606" cy="514350"/>
          </a:xfrm>
        </p:grpSpPr>
        <p:sp>
          <p:nvSpPr>
            <p:cNvPr id="335" name="Google Shape;335;p27">
              <a:extLst>
                <a:ext uri="{FF2B5EF4-FFF2-40B4-BE49-F238E27FC236}">
                  <a16:creationId xmlns:a16="http://schemas.microsoft.com/office/drawing/2014/main" id="{595BCA5C-5131-D72B-C7B8-7C7D0C895135}"/>
                </a:ext>
              </a:extLst>
            </p:cNvPr>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6" name="Google Shape;336;p27">
              <a:extLst>
                <a:ext uri="{FF2B5EF4-FFF2-40B4-BE49-F238E27FC236}">
                  <a16:creationId xmlns:a16="http://schemas.microsoft.com/office/drawing/2014/main" id="{7D271FD3-A59A-0864-F524-1E9B33F37873}"/>
                </a:ext>
              </a:extLst>
            </p:cNvPr>
            <p:cNvGrpSpPr/>
            <p:nvPr/>
          </p:nvGrpSpPr>
          <p:grpSpPr>
            <a:xfrm>
              <a:off x="1148929" y="4227743"/>
              <a:ext cx="514350" cy="514350"/>
              <a:chOff x="1531905" y="5636990"/>
              <a:chExt cx="685800" cy="685800"/>
            </a:xfrm>
          </p:grpSpPr>
          <p:sp>
            <p:nvSpPr>
              <p:cNvPr id="337" name="Google Shape;337;p27">
                <a:extLst>
                  <a:ext uri="{FF2B5EF4-FFF2-40B4-BE49-F238E27FC236}">
                    <a16:creationId xmlns:a16="http://schemas.microsoft.com/office/drawing/2014/main" id="{7B2A20C4-98C0-DF05-D2D9-78AF5CBCDDC3}"/>
                  </a:ext>
                </a:extLst>
              </p:cNvPr>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38" name="Google Shape;338;p27">
                <a:extLst>
                  <a:ext uri="{FF2B5EF4-FFF2-40B4-BE49-F238E27FC236}">
                    <a16:creationId xmlns:a16="http://schemas.microsoft.com/office/drawing/2014/main" id="{B96A9A3C-2B75-4AAA-FB99-FFE39EDBD4BE}"/>
                  </a:ext>
                </a:extLst>
              </p:cNvPr>
              <p:cNvGrpSpPr/>
              <p:nvPr/>
            </p:nvGrpSpPr>
            <p:grpSpPr>
              <a:xfrm>
                <a:off x="1693545" y="5955030"/>
                <a:ext cx="361950" cy="195262"/>
                <a:chOff x="1693545" y="5955030"/>
                <a:chExt cx="361950" cy="195262"/>
              </a:xfrm>
            </p:grpSpPr>
            <p:sp>
              <p:nvSpPr>
                <p:cNvPr id="339" name="Google Shape;339;p27">
                  <a:extLst>
                    <a:ext uri="{FF2B5EF4-FFF2-40B4-BE49-F238E27FC236}">
                      <a16:creationId xmlns:a16="http://schemas.microsoft.com/office/drawing/2014/main" id="{942BF01F-1973-8F8D-2110-EF621ACC1C01}"/>
                    </a:ext>
                  </a:extLst>
                </p:cNvPr>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0" name="Google Shape;340;p27">
                  <a:extLst>
                    <a:ext uri="{FF2B5EF4-FFF2-40B4-BE49-F238E27FC236}">
                      <a16:creationId xmlns:a16="http://schemas.microsoft.com/office/drawing/2014/main" id="{38712952-AB0A-E0F5-7478-467F37290C51}"/>
                    </a:ext>
                  </a:extLst>
                </p:cNvPr>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1" name="Google Shape;341;p27">
                  <a:extLst>
                    <a:ext uri="{FF2B5EF4-FFF2-40B4-BE49-F238E27FC236}">
                      <a16:creationId xmlns:a16="http://schemas.microsoft.com/office/drawing/2014/main" id="{C0BA0041-2699-7B5D-8949-0D5E540F287D}"/>
                    </a:ext>
                  </a:extLst>
                </p:cNvPr>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42" name="Google Shape;342;p27">
                <a:extLst>
                  <a:ext uri="{FF2B5EF4-FFF2-40B4-BE49-F238E27FC236}">
                    <a16:creationId xmlns:a16="http://schemas.microsoft.com/office/drawing/2014/main" id="{F884A048-37BF-C167-5004-4C1F918792AF}"/>
                  </a:ext>
                </a:extLst>
              </p:cNvPr>
              <p:cNvGrpSpPr/>
              <p:nvPr/>
            </p:nvGrpSpPr>
            <p:grpSpPr>
              <a:xfrm>
                <a:off x="1693545" y="5829268"/>
                <a:ext cx="355282" cy="91470"/>
                <a:chOff x="1693545" y="5829268"/>
                <a:chExt cx="355282" cy="91470"/>
              </a:xfrm>
            </p:grpSpPr>
            <p:sp>
              <p:nvSpPr>
                <p:cNvPr id="343" name="Google Shape;343;p27">
                  <a:extLst>
                    <a:ext uri="{FF2B5EF4-FFF2-40B4-BE49-F238E27FC236}">
                      <a16:creationId xmlns:a16="http://schemas.microsoft.com/office/drawing/2014/main" id="{0D2727A4-B11E-848A-9F94-A67D4C6FD4EA}"/>
                    </a:ext>
                  </a:extLst>
                </p:cNvPr>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27">
                  <a:extLst>
                    <a:ext uri="{FF2B5EF4-FFF2-40B4-BE49-F238E27FC236}">
                      <a16:creationId xmlns:a16="http://schemas.microsoft.com/office/drawing/2014/main" id="{ECC8F8CF-CD62-5CF8-F4DA-62714537A0C9}"/>
                    </a:ext>
                  </a:extLst>
                </p:cNvPr>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grpSp>
        <p:nvGrpSpPr>
          <p:cNvPr id="345" name="Google Shape;345;p27">
            <a:extLst>
              <a:ext uri="{FF2B5EF4-FFF2-40B4-BE49-F238E27FC236}">
                <a16:creationId xmlns:a16="http://schemas.microsoft.com/office/drawing/2014/main" id="{76B4BF88-9E57-5BA2-BF75-4C761E51C59B}"/>
              </a:ext>
            </a:extLst>
          </p:cNvPr>
          <p:cNvGrpSpPr/>
          <p:nvPr/>
        </p:nvGrpSpPr>
        <p:grpSpPr>
          <a:xfrm rot="-1039384">
            <a:off x="1693659" y="1234897"/>
            <a:ext cx="1366349" cy="1366349"/>
            <a:chOff x="1953789" y="3481689"/>
            <a:chExt cx="727805" cy="727805"/>
          </a:xfrm>
        </p:grpSpPr>
        <p:sp>
          <p:nvSpPr>
            <p:cNvPr id="346" name="Google Shape;346;p27">
              <a:extLst>
                <a:ext uri="{FF2B5EF4-FFF2-40B4-BE49-F238E27FC236}">
                  <a16:creationId xmlns:a16="http://schemas.microsoft.com/office/drawing/2014/main" id="{08F025A3-CB19-BCC5-8DDB-BEBC1BA9F881}"/>
                </a:ext>
              </a:extLst>
            </p:cNvPr>
            <p:cNvSpPr/>
            <p:nvPr/>
          </p:nvSpPr>
          <p:spPr>
            <a:xfrm>
              <a:off x="2061619" y="3588413"/>
              <a:ext cx="514862" cy="514350"/>
            </a:xfrm>
            <a:custGeom>
              <a:avLst/>
              <a:gdLst/>
              <a:ahLst/>
              <a:cxnLst/>
              <a:rect l="l" t="t" r="r" b="b"/>
              <a:pathLst>
                <a:path w="686482" h="685800" extrusionOk="0">
                  <a:moveTo>
                    <a:pt x="681848" y="290370"/>
                  </a:moveTo>
                  <a:cubicBezTo>
                    <a:pt x="681848" y="290370"/>
                    <a:pt x="681752" y="290370"/>
                    <a:pt x="681657" y="290370"/>
                  </a:cubicBezTo>
                  <a:cubicBezTo>
                    <a:pt x="670894" y="220837"/>
                    <a:pt x="638890" y="153972"/>
                    <a:pt x="585359" y="100441"/>
                  </a:cubicBezTo>
                  <a:cubicBezTo>
                    <a:pt x="451438" y="-33480"/>
                    <a:pt x="234363" y="-33480"/>
                    <a:pt x="100441" y="100441"/>
                  </a:cubicBezTo>
                  <a:cubicBezTo>
                    <a:pt x="-33480" y="234363"/>
                    <a:pt x="-33480" y="451437"/>
                    <a:pt x="100441" y="585359"/>
                  </a:cubicBezTo>
                  <a:cubicBezTo>
                    <a:pt x="234363" y="719281"/>
                    <a:pt x="451438" y="719281"/>
                    <a:pt x="585359" y="585359"/>
                  </a:cubicBezTo>
                  <a:cubicBezTo>
                    <a:pt x="599361" y="571357"/>
                    <a:pt x="611744" y="556403"/>
                    <a:pt x="622888" y="540782"/>
                  </a:cubicBezTo>
                  <a:cubicBezTo>
                    <a:pt x="622888" y="540782"/>
                    <a:pt x="622888" y="540782"/>
                    <a:pt x="622888" y="540782"/>
                  </a:cubicBezTo>
                  <a:cubicBezTo>
                    <a:pt x="622888" y="540687"/>
                    <a:pt x="623078" y="540496"/>
                    <a:pt x="623173" y="540401"/>
                  </a:cubicBezTo>
                  <a:cubicBezTo>
                    <a:pt x="625650" y="536877"/>
                    <a:pt x="628222" y="533257"/>
                    <a:pt x="630508" y="529638"/>
                  </a:cubicBezTo>
                  <a:cubicBezTo>
                    <a:pt x="671275" y="467630"/>
                    <a:pt x="692896" y="391049"/>
                    <a:pt x="684800" y="310277"/>
                  </a:cubicBezTo>
                  <a:cubicBezTo>
                    <a:pt x="683847" y="303610"/>
                    <a:pt x="682895" y="296942"/>
                    <a:pt x="681943" y="290275"/>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7">
              <a:extLst>
                <a:ext uri="{FF2B5EF4-FFF2-40B4-BE49-F238E27FC236}">
                  <a16:creationId xmlns:a16="http://schemas.microsoft.com/office/drawing/2014/main" id="{ED370874-3657-C0EE-1999-E58CD466B9C7}"/>
                </a:ext>
              </a:extLst>
            </p:cNvPr>
            <p:cNvGrpSpPr/>
            <p:nvPr/>
          </p:nvGrpSpPr>
          <p:grpSpPr>
            <a:xfrm>
              <a:off x="1953789" y="3481689"/>
              <a:ext cx="727805" cy="727805"/>
              <a:chOff x="2605052" y="4642252"/>
              <a:chExt cx="970407" cy="970407"/>
            </a:xfrm>
          </p:grpSpPr>
          <p:grpSp>
            <p:nvGrpSpPr>
              <p:cNvPr id="348" name="Google Shape;348;p27">
                <a:extLst>
                  <a:ext uri="{FF2B5EF4-FFF2-40B4-BE49-F238E27FC236}">
                    <a16:creationId xmlns:a16="http://schemas.microsoft.com/office/drawing/2014/main" id="{AA0E41F3-7AE4-DCF1-FF7E-C3499B489BF2}"/>
                  </a:ext>
                </a:extLst>
              </p:cNvPr>
              <p:cNvGrpSpPr/>
              <p:nvPr/>
            </p:nvGrpSpPr>
            <p:grpSpPr>
              <a:xfrm>
                <a:off x="2605052" y="4642252"/>
                <a:ext cx="970407" cy="970407"/>
                <a:chOff x="2605052" y="4642252"/>
                <a:chExt cx="970407" cy="970407"/>
              </a:xfrm>
            </p:grpSpPr>
            <p:sp>
              <p:nvSpPr>
                <p:cNvPr id="349" name="Google Shape;349;p27">
                  <a:extLst>
                    <a:ext uri="{FF2B5EF4-FFF2-40B4-BE49-F238E27FC236}">
                      <a16:creationId xmlns:a16="http://schemas.microsoft.com/office/drawing/2014/main" id="{3235BD21-D4BA-1DD4-1ECD-1DA0BD823766}"/>
                    </a:ext>
                  </a:extLst>
                </p:cNvPr>
                <p:cNvSpPr/>
                <p:nvPr/>
              </p:nvSpPr>
              <p:spPr>
                <a:xfrm rot="-2700000">
                  <a:off x="2747165" y="4784365"/>
                  <a:ext cx="686181" cy="686181"/>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2"/>
                        <a:pt x="153522" y="0"/>
                        <a:pt x="342900" y="0"/>
                      </a:cubicBezTo>
                      <a:cubicBezTo>
                        <a:pt x="532279" y="0"/>
                        <a:pt x="685800" y="153522"/>
                        <a:pt x="685800" y="342900"/>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0" name="Google Shape;350;p27">
                  <a:extLst>
                    <a:ext uri="{FF2B5EF4-FFF2-40B4-BE49-F238E27FC236}">
                      <a16:creationId xmlns:a16="http://schemas.microsoft.com/office/drawing/2014/main" id="{EFABA262-3A94-B99E-04B7-8355D5CE6112}"/>
                    </a:ext>
                  </a:extLst>
                </p:cNvPr>
                <p:cNvGrpSpPr/>
                <p:nvPr/>
              </p:nvGrpSpPr>
              <p:grpSpPr>
                <a:xfrm>
                  <a:off x="2955607" y="5003482"/>
                  <a:ext cx="268604" cy="94298"/>
                  <a:chOff x="2955607" y="5003482"/>
                  <a:chExt cx="268604" cy="94298"/>
                </a:xfrm>
              </p:grpSpPr>
              <p:sp>
                <p:nvSpPr>
                  <p:cNvPr id="351" name="Google Shape;351;p27">
                    <a:extLst>
                      <a:ext uri="{FF2B5EF4-FFF2-40B4-BE49-F238E27FC236}">
                        <a16:creationId xmlns:a16="http://schemas.microsoft.com/office/drawing/2014/main" id="{B2DCDD0A-25FE-AB34-9D32-E21128D3EF5A}"/>
                      </a:ext>
                    </a:extLst>
                  </p:cNvPr>
                  <p:cNvSpPr/>
                  <p:nvPr/>
                </p:nvSpPr>
                <p:spPr>
                  <a:xfrm>
                    <a:off x="2955607" y="5006340"/>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7148"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2" name="Google Shape;352;p27">
                    <a:extLst>
                      <a:ext uri="{FF2B5EF4-FFF2-40B4-BE49-F238E27FC236}">
                        <a16:creationId xmlns:a16="http://schemas.microsoft.com/office/drawing/2014/main" id="{4DE951FC-53AA-19CB-1D30-6387628234AB}"/>
                      </a:ext>
                    </a:extLst>
                  </p:cNvPr>
                  <p:cNvSpPr/>
                  <p:nvPr/>
                </p:nvSpPr>
                <p:spPr>
                  <a:xfrm>
                    <a:off x="3175634" y="5003482"/>
                    <a:ext cx="48577" cy="91440"/>
                  </a:xfrm>
                  <a:custGeom>
                    <a:avLst/>
                    <a:gdLst/>
                    <a:ahLst/>
                    <a:cxnLst/>
                    <a:rect l="l" t="t" r="r" b="b"/>
                    <a:pathLst>
                      <a:path w="48577" h="91440" extrusionOk="0">
                        <a:moveTo>
                          <a:pt x="48578" y="45720"/>
                        </a:moveTo>
                        <a:cubicBezTo>
                          <a:pt x="48578" y="71438"/>
                          <a:pt x="38100" y="91440"/>
                          <a:pt x="24765" y="91440"/>
                        </a:cubicBezTo>
                        <a:cubicBezTo>
                          <a:pt x="11430" y="91440"/>
                          <a:pt x="953" y="71438"/>
                          <a:pt x="0" y="45720"/>
                        </a:cubicBezTo>
                        <a:cubicBezTo>
                          <a:pt x="0" y="20003"/>
                          <a:pt x="10478" y="0"/>
                          <a:pt x="23813" y="0"/>
                        </a:cubicBezTo>
                        <a:cubicBezTo>
                          <a:pt x="38100" y="0"/>
                          <a:pt x="48578" y="20955"/>
                          <a:pt x="48578" y="457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3" name="Google Shape;353;p27">
                  <a:extLst>
                    <a:ext uri="{FF2B5EF4-FFF2-40B4-BE49-F238E27FC236}">
                      <a16:creationId xmlns:a16="http://schemas.microsoft.com/office/drawing/2014/main" id="{9032F251-7084-6031-19AE-F79E71E86C52}"/>
                    </a:ext>
                  </a:extLst>
                </p:cNvPr>
                <p:cNvSpPr/>
                <p:nvPr/>
              </p:nvSpPr>
              <p:spPr>
                <a:xfrm>
                  <a:off x="3161285" y="4851082"/>
                  <a:ext cx="148652" cy="130980"/>
                </a:xfrm>
                <a:custGeom>
                  <a:avLst/>
                  <a:gdLst/>
                  <a:ahLst/>
                  <a:cxnLst/>
                  <a:rect l="l" t="t" r="r" b="b"/>
                  <a:pathLst>
                    <a:path w="148652" h="130980" extrusionOk="0">
                      <a:moveTo>
                        <a:pt x="57212" y="81915"/>
                      </a:moveTo>
                      <a:cubicBezTo>
                        <a:pt x="85787" y="101918"/>
                        <a:pt x="121982" y="101918"/>
                        <a:pt x="148652" y="93345"/>
                      </a:cubicBezTo>
                      <a:cubicBezTo>
                        <a:pt x="120077" y="131445"/>
                        <a:pt x="68642" y="142875"/>
                        <a:pt x="32447" y="117158"/>
                      </a:cubicBezTo>
                      <a:cubicBezTo>
                        <a:pt x="-3748" y="91440"/>
                        <a:pt x="-10415" y="40005"/>
                        <a:pt x="16255" y="0"/>
                      </a:cubicBezTo>
                      <a:cubicBezTo>
                        <a:pt x="16255" y="26670"/>
                        <a:pt x="28637" y="61913"/>
                        <a:pt x="57212" y="8191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7">
                  <a:extLst>
                    <a:ext uri="{FF2B5EF4-FFF2-40B4-BE49-F238E27FC236}">
                      <a16:creationId xmlns:a16="http://schemas.microsoft.com/office/drawing/2014/main" id="{AB705A54-20D9-3F26-0974-6DF0859C4525}"/>
                    </a:ext>
                  </a:extLst>
                </p:cNvPr>
                <p:cNvSpPr/>
                <p:nvPr/>
              </p:nvSpPr>
              <p:spPr>
                <a:xfrm>
                  <a:off x="2872740" y="4848225"/>
                  <a:ext cx="147360" cy="133308"/>
                </a:xfrm>
                <a:custGeom>
                  <a:avLst/>
                  <a:gdLst/>
                  <a:ahLst/>
                  <a:cxnLst/>
                  <a:rect l="l" t="t" r="r" b="b"/>
                  <a:pathLst>
                    <a:path w="147360" h="133308" extrusionOk="0">
                      <a:moveTo>
                        <a:pt x="90488" y="83820"/>
                      </a:moveTo>
                      <a:cubicBezTo>
                        <a:pt x="62865" y="104775"/>
                        <a:pt x="25717" y="105728"/>
                        <a:pt x="0" y="98107"/>
                      </a:cubicBezTo>
                      <a:cubicBezTo>
                        <a:pt x="30480" y="135255"/>
                        <a:pt x="81915" y="144780"/>
                        <a:pt x="117157" y="118110"/>
                      </a:cubicBezTo>
                      <a:cubicBezTo>
                        <a:pt x="152400" y="91440"/>
                        <a:pt x="157163" y="39053"/>
                        <a:pt x="129540" y="0"/>
                      </a:cubicBezTo>
                      <a:cubicBezTo>
                        <a:pt x="128588" y="27622"/>
                        <a:pt x="117157" y="62865"/>
                        <a:pt x="90488" y="8382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27">
                  <a:extLst>
                    <a:ext uri="{FF2B5EF4-FFF2-40B4-BE49-F238E27FC236}">
                      <a16:creationId xmlns:a16="http://schemas.microsoft.com/office/drawing/2014/main" id="{532E5C29-1B9B-344B-0F37-BBB4C83AC37A}"/>
                    </a:ext>
                  </a:extLst>
                </p:cNvPr>
                <p:cNvSpPr/>
                <p:nvPr/>
              </p:nvSpPr>
              <p:spPr>
                <a:xfrm>
                  <a:off x="2747234" y="5074919"/>
                  <a:ext cx="127171" cy="250507"/>
                </a:xfrm>
                <a:custGeom>
                  <a:avLst/>
                  <a:gdLst/>
                  <a:ahLst/>
                  <a:cxnLst/>
                  <a:rect l="l" t="t" r="r" b="b"/>
                  <a:pathLst>
                    <a:path w="127171" h="250507" extrusionOk="0">
                      <a:moveTo>
                        <a:pt x="4538" y="0"/>
                      </a:moveTo>
                      <a:cubicBezTo>
                        <a:pt x="3585" y="6668"/>
                        <a:pt x="2633" y="13335"/>
                        <a:pt x="1681" y="20003"/>
                      </a:cubicBezTo>
                      <a:cubicBezTo>
                        <a:pt x="-6892" y="105728"/>
                        <a:pt x="17873" y="186690"/>
                        <a:pt x="63593" y="250508"/>
                      </a:cubicBezTo>
                      <a:cubicBezTo>
                        <a:pt x="97883" y="228600"/>
                        <a:pt x="122648" y="191453"/>
                        <a:pt x="126458" y="147638"/>
                      </a:cubicBezTo>
                      <a:cubicBezTo>
                        <a:pt x="134078" y="74295"/>
                        <a:pt x="79785" y="7620"/>
                        <a:pt x="4538"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27">
                  <a:extLst>
                    <a:ext uri="{FF2B5EF4-FFF2-40B4-BE49-F238E27FC236}">
                      <a16:creationId xmlns:a16="http://schemas.microsoft.com/office/drawing/2014/main" id="{FE842529-C9B4-27DF-AB77-275EAB1601D5}"/>
                    </a:ext>
                  </a:extLst>
                </p:cNvPr>
                <p:cNvSpPr/>
                <p:nvPr/>
              </p:nvSpPr>
              <p:spPr>
                <a:xfrm>
                  <a:off x="3306366" y="5074919"/>
                  <a:ext cx="127171" cy="250507"/>
                </a:xfrm>
                <a:custGeom>
                  <a:avLst/>
                  <a:gdLst/>
                  <a:ahLst/>
                  <a:cxnLst/>
                  <a:rect l="l" t="t" r="r" b="b"/>
                  <a:pathLst>
                    <a:path w="127171" h="250507" extrusionOk="0">
                      <a:moveTo>
                        <a:pt x="122633" y="0"/>
                      </a:moveTo>
                      <a:cubicBezTo>
                        <a:pt x="123586" y="6668"/>
                        <a:pt x="124538" y="13335"/>
                        <a:pt x="125491" y="20003"/>
                      </a:cubicBezTo>
                      <a:cubicBezTo>
                        <a:pt x="134063" y="105728"/>
                        <a:pt x="109298" y="186690"/>
                        <a:pt x="63578" y="250508"/>
                      </a:cubicBezTo>
                      <a:cubicBezTo>
                        <a:pt x="29288" y="228600"/>
                        <a:pt x="4523" y="191453"/>
                        <a:pt x="713" y="147638"/>
                      </a:cubicBezTo>
                      <a:cubicBezTo>
                        <a:pt x="-6907" y="74295"/>
                        <a:pt x="47386" y="7620"/>
                        <a:pt x="122633" y="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7" name="Google Shape;357;p27">
                <a:extLst>
                  <a:ext uri="{FF2B5EF4-FFF2-40B4-BE49-F238E27FC236}">
                    <a16:creationId xmlns:a16="http://schemas.microsoft.com/office/drawing/2014/main" id="{549F0802-05DA-FF47-2F9F-207DC8A32E80}"/>
                  </a:ext>
                </a:extLst>
              </p:cNvPr>
              <p:cNvSpPr/>
              <p:nvPr/>
            </p:nvSpPr>
            <p:spPr>
              <a:xfrm>
                <a:off x="3249930" y="4996815"/>
                <a:ext cx="99097" cy="182908"/>
              </a:xfrm>
              <a:custGeom>
                <a:avLst/>
                <a:gdLst/>
                <a:ahLst/>
                <a:cxnLst/>
                <a:rect l="l" t="t" r="r" b="b"/>
                <a:pathLst>
                  <a:path w="99097" h="182908" extrusionOk="0">
                    <a:moveTo>
                      <a:pt x="52388" y="0"/>
                    </a:moveTo>
                    <a:cubicBezTo>
                      <a:pt x="82867" y="37147"/>
                      <a:pt x="100013" y="99060"/>
                      <a:pt x="99060" y="129540"/>
                    </a:cubicBezTo>
                    <a:cubicBezTo>
                      <a:pt x="98107" y="160972"/>
                      <a:pt x="80010" y="183832"/>
                      <a:pt x="48577" y="182880"/>
                    </a:cubicBezTo>
                    <a:cubicBezTo>
                      <a:pt x="17145" y="181928"/>
                      <a:pt x="0" y="158115"/>
                      <a:pt x="0" y="127635"/>
                    </a:cubicBezTo>
                    <a:cubicBezTo>
                      <a:pt x="952" y="96203"/>
                      <a:pt x="20955" y="36195"/>
                      <a:pt x="52388"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8" name="Google Shape;358;p27">
                <a:extLst>
                  <a:ext uri="{FF2B5EF4-FFF2-40B4-BE49-F238E27FC236}">
                    <a16:creationId xmlns:a16="http://schemas.microsoft.com/office/drawing/2014/main" id="{C7216986-9E19-0081-B4E0-60D3D8D20E91}"/>
                  </a:ext>
                </a:extLst>
              </p:cNvPr>
              <p:cNvSpPr/>
              <p:nvPr/>
            </p:nvSpPr>
            <p:spPr>
              <a:xfrm>
                <a:off x="3004540" y="5127282"/>
                <a:ext cx="189788" cy="81583"/>
              </a:xfrm>
              <a:custGeom>
                <a:avLst/>
                <a:gdLst/>
                <a:ahLst/>
                <a:cxnLst/>
                <a:rect l="l" t="t" r="r" b="b"/>
                <a:pathLst>
                  <a:path w="189788" h="81583" extrusionOk="0">
                    <a:moveTo>
                      <a:pt x="95847" y="25"/>
                    </a:moveTo>
                    <a:cubicBezTo>
                      <a:pt x="139662" y="977"/>
                      <a:pt x="175857" y="28600"/>
                      <a:pt x="189192" y="69557"/>
                    </a:cubicBezTo>
                    <a:cubicBezTo>
                      <a:pt x="191097" y="74320"/>
                      <a:pt x="188239" y="79082"/>
                      <a:pt x="183477" y="80987"/>
                    </a:cubicBezTo>
                    <a:cubicBezTo>
                      <a:pt x="178714" y="82892"/>
                      <a:pt x="173952" y="80035"/>
                      <a:pt x="172047" y="75272"/>
                    </a:cubicBezTo>
                    <a:cubicBezTo>
                      <a:pt x="161569" y="40982"/>
                      <a:pt x="132042" y="19075"/>
                      <a:pt x="95847" y="18122"/>
                    </a:cubicBezTo>
                    <a:cubicBezTo>
                      <a:pt x="60604" y="17170"/>
                      <a:pt x="29172" y="39077"/>
                      <a:pt x="17742" y="72415"/>
                    </a:cubicBezTo>
                    <a:cubicBezTo>
                      <a:pt x="15837" y="77177"/>
                      <a:pt x="11074" y="80035"/>
                      <a:pt x="6312" y="78130"/>
                    </a:cubicBezTo>
                    <a:cubicBezTo>
                      <a:pt x="1549" y="76225"/>
                      <a:pt x="-1308" y="71462"/>
                      <a:pt x="597" y="66700"/>
                    </a:cubicBezTo>
                    <a:cubicBezTo>
                      <a:pt x="14884" y="25742"/>
                      <a:pt x="52032" y="-928"/>
                      <a:pt x="95847" y="2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9" name="Google Shape;359;p27">
            <a:extLst>
              <a:ext uri="{FF2B5EF4-FFF2-40B4-BE49-F238E27FC236}">
                <a16:creationId xmlns:a16="http://schemas.microsoft.com/office/drawing/2014/main" id="{93FF73EE-8C5D-53A6-5AFE-648EE3543F09}"/>
              </a:ext>
            </a:extLst>
          </p:cNvPr>
          <p:cNvGrpSpPr/>
          <p:nvPr/>
        </p:nvGrpSpPr>
        <p:grpSpPr>
          <a:xfrm>
            <a:off x="4064819" y="360754"/>
            <a:ext cx="979600" cy="977265"/>
            <a:chOff x="217169" y="3561159"/>
            <a:chExt cx="515606" cy="514350"/>
          </a:xfrm>
        </p:grpSpPr>
        <p:sp>
          <p:nvSpPr>
            <p:cNvPr id="360" name="Google Shape;360;p27">
              <a:extLst>
                <a:ext uri="{FF2B5EF4-FFF2-40B4-BE49-F238E27FC236}">
                  <a16:creationId xmlns:a16="http://schemas.microsoft.com/office/drawing/2014/main" id="{5BD5E033-61ED-83F3-B19E-4820EFA0C23E}"/>
                </a:ext>
              </a:extLst>
            </p:cNvPr>
            <p:cNvSpPr/>
            <p:nvPr/>
          </p:nvSpPr>
          <p:spPr>
            <a:xfrm>
              <a:off x="218425" y="3561159"/>
              <a:ext cx="514350" cy="514350"/>
            </a:xfrm>
            <a:custGeom>
              <a:avLst/>
              <a:gdLst/>
              <a:ahLst/>
              <a:cxnLst/>
              <a:rect l="l" t="t" r="r" b="b"/>
              <a:pathLst>
                <a:path w="685800" h="685800" extrusionOk="0">
                  <a:moveTo>
                    <a:pt x="342900" y="0"/>
                  </a:moveTo>
                  <a:cubicBezTo>
                    <a:pt x="153353" y="0"/>
                    <a:pt x="0" y="153353"/>
                    <a:pt x="0" y="342900"/>
                  </a:cubicBezTo>
                  <a:cubicBezTo>
                    <a:pt x="0" y="532447"/>
                    <a:pt x="153353" y="685800"/>
                    <a:pt x="342900" y="685800"/>
                  </a:cubicBezTo>
                  <a:cubicBezTo>
                    <a:pt x="532448" y="684848"/>
                    <a:pt x="685800" y="531495"/>
                    <a:pt x="685800" y="342900"/>
                  </a:cubicBezTo>
                  <a:cubicBezTo>
                    <a:pt x="685800" y="154305"/>
                    <a:pt x="532448" y="0"/>
                    <a:pt x="342900" y="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1" name="Google Shape;361;p27">
              <a:extLst>
                <a:ext uri="{FF2B5EF4-FFF2-40B4-BE49-F238E27FC236}">
                  <a16:creationId xmlns:a16="http://schemas.microsoft.com/office/drawing/2014/main" id="{405A2125-1863-1FDC-A354-7DD31BB89867}"/>
                </a:ext>
              </a:extLst>
            </p:cNvPr>
            <p:cNvGrpSpPr/>
            <p:nvPr/>
          </p:nvGrpSpPr>
          <p:grpSpPr>
            <a:xfrm>
              <a:off x="217169" y="3561159"/>
              <a:ext cx="514350" cy="514350"/>
              <a:chOff x="289559" y="4748212"/>
              <a:chExt cx="685800" cy="685800"/>
            </a:xfrm>
          </p:grpSpPr>
          <p:sp>
            <p:nvSpPr>
              <p:cNvPr id="362" name="Google Shape;362;p27">
                <a:extLst>
                  <a:ext uri="{FF2B5EF4-FFF2-40B4-BE49-F238E27FC236}">
                    <a16:creationId xmlns:a16="http://schemas.microsoft.com/office/drawing/2014/main" id="{519A371B-37EB-F17D-0E9C-C9BC029666D7}"/>
                  </a:ext>
                </a:extLst>
              </p:cNvPr>
              <p:cNvSpPr/>
              <p:nvPr/>
            </p:nvSpPr>
            <p:spPr>
              <a:xfrm>
                <a:off x="289559" y="4748212"/>
                <a:ext cx="685800" cy="685800"/>
              </a:xfrm>
              <a:custGeom>
                <a:avLst/>
                <a:gdLst/>
                <a:ahLst/>
                <a:cxnLst/>
                <a:rect l="l" t="t" r="r" b="b"/>
                <a:pathLst>
                  <a:path w="685800" h="685800" extrusionOk="0">
                    <a:moveTo>
                      <a:pt x="685800" y="342900"/>
                    </a:moveTo>
                    <a:cubicBezTo>
                      <a:pt x="685800" y="153353"/>
                      <a:pt x="532448" y="0"/>
                      <a:pt x="342900" y="0"/>
                    </a:cubicBezTo>
                    <a:cubicBezTo>
                      <a:pt x="153353" y="0"/>
                      <a:pt x="0" y="153353"/>
                      <a:pt x="0" y="342900"/>
                    </a:cubicBezTo>
                    <a:cubicBezTo>
                      <a:pt x="0" y="532447"/>
                      <a:pt x="153353" y="685800"/>
                      <a:pt x="342900" y="685800"/>
                    </a:cubicBezTo>
                    <a:cubicBezTo>
                      <a:pt x="532448" y="684848"/>
                      <a:pt x="685800" y="531495"/>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27">
                <a:extLst>
                  <a:ext uri="{FF2B5EF4-FFF2-40B4-BE49-F238E27FC236}">
                    <a16:creationId xmlns:a16="http://schemas.microsoft.com/office/drawing/2014/main" id="{37B43556-BE25-8897-3D65-BF75CDC11FB0}"/>
                  </a:ext>
                </a:extLst>
              </p:cNvPr>
              <p:cNvSpPr/>
              <p:nvPr/>
            </p:nvSpPr>
            <p:spPr>
              <a:xfrm>
                <a:off x="706743" y="4880609"/>
                <a:ext cx="160983" cy="100171"/>
              </a:xfrm>
              <a:custGeom>
                <a:avLst/>
                <a:gdLst/>
                <a:ahLst/>
                <a:cxnLst/>
                <a:rect l="l" t="t" r="r" b="b"/>
                <a:pathLst>
                  <a:path w="160983" h="100171" extrusionOk="0">
                    <a:moveTo>
                      <a:pt x="73354" y="56197"/>
                    </a:moveTo>
                    <a:cubicBezTo>
                      <a:pt x="39064" y="50483"/>
                      <a:pt x="13346" y="23813"/>
                      <a:pt x="964" y="0"/>
                    </a:cubicBezTo>
                    <a:cubicBezTo>
                      <a:pt x="-5704" y="47625"/>
                      <a:pt x="22871" y="91440"/>
                      <a:pt x="66686" y="99060"/>
                    </a:cubicBezTo>
                    <a:cubicBezTo>
                      <a:pt x="109549" y="106680"/>
                      <a:pt x="151459" y="74295"/>
                      <a:pt x="160984" y="27622"/>
                    </a:cubicBezTo>
                    <a:cubicBezTo>
                      <a:pt x="140981" y="45720"/>
                      <a:pt x="107644" y="61913"/>
                      <a:pt x="73354" y="56197"/>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7">
                <a:extLst>
                  <a:ext uri="{FF2B5EF4-FFF2-40B4-BE49-F238E27FC236}">
                    <a16:creationId xmlns:a16="http://schemas.microsoft.com/office/drawing/2014/main" id="{B0A0377F-80CE-4A7A-6CE7-2A6443DFCA44}"/>
                  </a:ext>
                </a:extLst>
              </p:cNvPr>
              <p:cNvSpPr/>
              <p:nvPr/>
            </p:nvSpPr>
            <p:spPr>
              <a:xfrm>
                <a:off x="400050" y="4881562"/>
                <a:ext cx="159377" cy="101422"/>
              </a:xfrm>
              <a:custGeom>
                <a:avLst/>
                <a:gdLst/>
                <a:ahLst/>
                <a:cxnLst/>
                <a:rect l="l" t="t" r="r" b="b"/>
                <a:pathLst>
                  <a:path w="159377" h="101422" extrusionOk="0">
                    <a:moveTo>
                      <a:pt x="86678" y="58103"/>
                    </a:moveTo>
                    <a:cubicBezTo>
                      <a:pt x="120968" y="51435"/>
                      <a:pt x="145733" y="24765"/>
                      <a:pt x="158115" y="0"/>
                    </a:cubicBezTo>
                    <a:cubicBezTo>
                      <a:pt x="165735" y="47625"/>
                      <a:pt x="138113" y="91440"/>
                      <a:pt x="95250" y="100013"/>
                    </a:cubicBezTo>
                    <a:cubicBezTo>
                      <a:pt x="52388" y="108585"/>
                      <a:pt x="9525" y="77153"/>
                      <a:pt x="0" y="30480"/>
                    </a:cubicBezTo>
                    <a:cubicBezTo>
                      <a:pt x="19050" y="48578"/>
                      <a:pt x="52388" y="63818"/>
                      <a:pt x="86678" y="5810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27">
                <a:extLst>
                  <a:ext uri="{FF2B5EF4-FFF2-40B4-BE49-F238E27FC236}">
                    <a16:creationId xmlns:a16="http://schemas.microsoft.com/office/drawing/2014/main" id="{1002D05F-20A0-1ABB-0302-8C0A9812973C}"/>
                  </a:ext>
                </a:extLst>
              </p:cNvPr>
              <p:cNvSpPr/>
              <p:nvPr/>
            </p:nvSpPr>
            <p:spPr>
              <a:xfrm>
                <a:off x="336362"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9400" y="176083"/>
                      <a:pt x="102740"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6" name="Google Shape;366;p27">
                <a:extLst>
                  <a:ext uri="{FF2B5EF4-FFF2-40B4-BE49-F238E27FC236}">
                    <a16:creationId xmlns:a16="http://schemas.microsoft.com/office/drawing/2014/main" id="{C4059B4A-E5AD-F082-FFA4-F84B906D0DD0}"/>
                  </a:ext>
                </a:extLst>
              </p:cNvPr>
              <p:cNvSpPr/>
              <p:nvPr/>
            </p:nvSpPr>
            <p:spPr>
              <a:xfrm>
                <a:off x="762950" y="5000754"/>
                <a:ext cx="170238" cy="170939"/>
              </a:xfrm>
              <a:custGeom>
                <a:avLst/>
                <a:gdLst/>
                <a:ahLst/>
                <a:cxnLst/>
                <a:rect l="l" t="t" r="r" b="b"/>
                <a:pathLst>
                  <a:path w="170238" h="170939" extrusionOk="0">
                    <a:moveTo>
                      <a:pt x="138935" y="151318"/>
                    </a:moveTo>
                    <a:cubicBezTo>
                      <a:pt x="175130" y="121790"/>
                      <a:pt x="180845" y="67498"/>
                      <a:pt x="151318" y="31303"/>
                    </a:cubicBezTo>
                    <a:cubicBezTo>
                      <a:pt x="121790" y="-4892"/>
                      <a:pt x="67498" y="-10607"/>
                      <a:pt x="31303" y="18920"/>
                    </a:cubicBezTo>
                    <a:cubicBezTo>
                      <a:pt x="-4892" y="48448"/>
                      <a:pt x="-10607" y="102740"/>
                      <a:pt x="18920" y="138935"/>
                    </a:cubicBezTo>
                    <a:cubicBezTo>
                      <a:pt x="48448" y="176083"/>
                      <a:pt x="101788" y="181798"/>
                      <a:pt x="138935" y="151318"/>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7" name="Google Shape;367;p27">
                <a:extLst>
                  <a:ext uri="{FF2B5EF4-FFF2-40B4-BE49-F238E27FC236}">
                    <a16:creationId xmlns:a16="http://schemas.microsoft.com/office/drawing/2014/main" id="{46439A04-F6B1-4FC2-3E19-C5C405CA18C3}"/>
                  </a:ext>
                </a:extLst>
              </p:cNvPr>
              <p:cNvGrpSpPr/>
              <p:nvPr/>
            </p:nvGrpSpPr>
            <p:grpSpPr>
              <a:xfrm>
                <a:off x="503872" y="4994909"/>
                <a:ext cx="259079" cy="149542"/>
                <a:chOff x="503872" y="4994909"/>
                <a:chExt cx="259079" cy="149542"/>
              </a:xfrm>
            </p:grpSpPr>
            <p:sp>
              <p:nvSpPr>
                <p:cNvPr id="368" name="Google Shape;368;p27">
                  <a:extLst>
                    <a:ext uri="{FF2B5EF4-FFF2-40B4-BE49-F238E27FC236}">
                      <a16:creationId xmlns:a16="http://schemas.microsoft.com/office/drawing/2014/main" id="{E7C83298-82ED-D8AA-3F97-277561FDCC09}"/>
                    </a:ext>
                  </a:extLst>
                </p:cNvPr>
                <p:cNvSpPr/>
                <p:nvPr/>
              </p:nvSpPr>
              <p:spPr>
                <a:xfrm>
                  <a:off x="503872" y="4994909"/>
                  <a:ext cx="259079" cy="149542"/>
                </a:xfrm>
                <a:custGeom>
                  <a:avLst/>
                  <a:gdLst/>
                  <a:ahLst/>
                  <a:cxnLst/>
                  <a:rect l="l" t="t" r="r" b="b"/>
                  <a:pathLst>
                    <a:path w="259079" h="149542" extrusionOk="0">
                      <a:moveTo>
                        <a:pt x="257175" y="149543"/>
                      </a:moveTo>
                      <a:cubicBezTo>
                        <a:pt x="258128" y="142875"/>
                        <a:pt x="259080" y="136208"/>
                        <a:pt x="259080" y="129540"/>
                      </a:cubicBezTo>
                      <a:cubicBezTo>
                        <a:pt x="259080" y="58103"/>
                        <a:pt x="200978" y="0"/>
                        <a:pt x="129540" y="0"/>
                      </a:cubicBezTo>
                      <a:cubicBezTo>
                        <a:pt x="58103" y="0"/>
                        <a:pt x="0" y="58103"/>
                        <a:pt x="0" y="129540"/>
                      </a:cubicBezTo>
                      <a:cubicBezTo>
                        <a:pt x="0" y="136208"/>
                        <a:pt x="953" y="142875"/>
                        <a:pt x="1905" y="149543"/>
                      </a:cubicBezTo>
                      <a:lnTo>
                        <a:pt x="257175" y="149543"/>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9" name="Google Shape;369;p27">
                  <a:extLst>
                    <a:ext uri="{FF2B5EF4-FFF2-40B4-BE49-F238E27FC236}">
                      <a16:creationId xmlns:a16="http://schemas.microsoft.com/office/drawing/2014/main" id="{ADBDD65A-0D17-3953-2D72-66BAAAB78358}"/>
                    </a:ext>
                  </a:extLst>
                </p:cNvPr>
                <p:cNvSpPr/>
                <p:nvPr/>
              </p:nvSpPr>
              <p:spPr>
                <a:xfrm>
                  <a:off x="505777" y="5070135"/>
                  <a:ext cx="255270" cy="74316"/>
                </a:xfrm>
                <a:custGeom>
                  <a:avLst/>
                  <a:gdLst/>
                  <a:ahLst/>
                  <a:cxnLst/>
                  <a:rect l="l" t="t" r="r" b="b"/>
                  <a:pathLst>
                    <a:path w="255270" h="74316" extrusionOk="0">
                      <a:moveTo>
                        <a:pt x="255270" y="74317"/>
                      </a:moveTo>
                      <a:lnTo>
                        <a:pt x="255270" y="74317"/>
                      </a:lnTo>
                      <a:cubicBezTo>
                        <a:pt x="238125" y="31454"/>
                        <a:pt x="188595" y="974"/>
                        <a:pt x="129540" y="22"/>
                      </a:cubicBezTo>
                      <a:cubicBezTo>
                        <a:pt x="69533" y="-931"/>
                        <a:pt x="18097" y="29549"/>
                        <a:pt x="0" y="72412"/>
                      </a:cubicBezTo>
                      <a:lnTo>
                        <a:pt x="0" y="74317"/>
                      </a:lnTo>
                      <a:lnTo>
                        <a:pt x="255270" y="74317"/>
                      </a:lnTo>
                      <a:close/>
                    </a:path>
                  </a:pathLst>
                </a:custGeom>
                <a:solidFill>
                  <a:schemeClr val="dk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0" name="Google Shape;370;p27">
                  <a:extLst>
                    <a:ext uri="{FF2B5EF4-FFF2-40B4-BE49-F238E27FC236}">
                      <a16:creationId xmlns:a16="http://schemas.microsoft.com/office/drawing/2014/main" id="{41B17808-C40A-FF16-81FE-FE454CC255F4}"/>
                    </a:ext>
                  </a:extLst>
                </p:cNvPr>
                <p:cNvSpPr/>
                <p:nvPr/>
              </p:nvSpPr>
              <p:spPr>
                <a:xfrm>
                  <a:off x="551497" y="4995862"/>
                  <a:ext cx="162877" cy="52387"/>
                </a:xfrm>
                <a:custGeom>
                  <a:avLst/>
                  <a:gdLst/>
                  <a:ahLst/>
                  <a:cxnLst/>
                  <a:rect l="l" t="t" r="r" b="b"/>
                  <a:pathLst>
                    <a:path w="162877" h="52387" extrusionOk="0">
                      <a:moveTo>
                        <a:pt x="162877" y="28575"/>
                      </a:moveTo>
                      <a:cubicBezTo>
                        <a:pt x="140970" y="10478"/>
                        <a:pt x="112395" y="0"/>
                        <a:pt x="80963" y="0"/>
                      </a:cubicBezTo>
                      <a:cubicBezTo>
                        <a:pt x="49530" y="0"/>
                        <a:pt x="21907" y="10478"/>
                        <a:pt x="0" y="28575"/>
                      </a:cubicBezTo>
                      <a:cubicBezTo>
                        <a:pt x="21907" y="42863"/>
                        <a:pt x="48577" y="52388"/>
                        <a:pt x="79057" y="52388"/>
                      </a:cubicBezTo>
                      <a:cubicBezTo>
                        <a:pt x="111442" y="52388"/>
                        <a:pt x="140017" y="43815"/>
                        <a:pt x="162877" y="28575"/>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sp>
        <p:nvSpPr>
          <p:cNvPr id="371" name="Google Shape;371;p27">
            <a:extLst>
              <a:ext uri="{FF2B5EF4-FFF2-40B4-BE49-F238E27FC236}">
                <a16:creationId xmlns:a16="http://schemas.microsoft.com/office/drawing/2014/main" id="{071E687E-F077-B1C8-3C33-465D0708250F}"/>
              </a:ext>
            </a:extLst>
          </p:cNvPr>
          <p:cNvSpPr/>
          <p:nvPr/>
        </p:nvSpPr>
        <p:spPr>
          <a:xfrm>
            <a:off x="7038196" y="2748030"/>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a:extLst>
              <a:ext uri="{FF2B5EF4-FFF2-40B4-BE49-F238E27FC236}">
                <a16:creationId xmlns:a16="http://schemas.microsoft.com/office/drawing/2014/main" id="{819D3BD8-0BEA-2F55-5527-E1035EB741B5}"/>
              </a:ext>
            </a:extLst>
          </p:cNvPr>
          <p:cNvSpPr/>
          <p:nvPr/>
        </p:nvSpPr>
        <p:spPr>
          <a:xfrm>
            <a:off x="7580444" y="21506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a:extLst>
              <a:ext uri="{FF2B5EF4-FFF2-40B4-BE49-F238E27FC236}">
                <a16:creationId xmlns:a16="http://schemas.microsoft.com/office/drawing/2014/main" id="{21BE4C20-8183-08CF-6F2D-9C5D92794B38}"/>
              </a:ext>
            </a:extLst>
          </p:cNvPr>
          <p:cNvSpPr/>
          <p:nvPr/>
        </p:nvSpPr>
        <p:spPr>
          <a:xfrm>
            <a:off x="6158695" y="967107"/>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a:extLst>
              <a:ext uri="{FF2B5EF4-FFF2-40B4-BE49-F238E27FC236}">
                <a16:creationId xmlns:a16="http://schemas.microsoft.com/office/drawing/2014/main" id="{B51C2685-B3A6-2563-9020-8873F52BD5E3}"/>
              </a:ext>
            </a:extLst>
          </p:cNvPr>
          <p:cNvSpPr/>
          <p:nvPr/>
        </p:nvSpPr>
        <p:spPr>
          <a:xfrm>
            <a:off x="5123557" y="1456145"/>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a:extLst>
              <a:ext uri="{FF2B5EF4-FFF2-40B4-BE49-F238E27FC236}">
                <a16:creationId xmlns:a16="http://schemas.microsoft.com/office/drawing/2014/main" id="{013FB5A6-9DCC-0CCE-B5E8-5B3DB71466D1}"/>
              </a:ext>
            </a:extLst>
          </p:cNvPr>
          <p:cNvSpPr/>
          <p:nvPr/>
        </p:nvSpPr>
        <p:spPr>
          <a:xfrm>
            <a:off x="3401032" y="493182"/>
            <a:ext cx="226880" cy="291360"/>
          </a:xfrm>
          <a:custGeom>
            <a:avLst/>
            <a:gdLst/>
            <a:ahLst/>
            <a:cxnLst/>
            <a:rect l="l" t="t" r="r" b="b"/>
            <a:pathLst>
              <a:path w="1673" h="2148" extrusionOk="0">
                <a:moveTo>
                  <a:pt x="850" y="0"/>
                </a:moveTo>
                <a:lnTo>
                  <a:pt x="616" y="868"/>
                </a:lnTo>
                <a:lnTo>
                  <a:pt x="1" y="1061"/>
                </a:lnTo>
                <a:lnTo>
                  <a:pt x="605" y="1280"/>
                </a:lnTo>
                <a:lnTo>
                  <a:pt x="823" y="2147"/>
                </a:lnTo>
                <a:lnTo>
                  <a:pt x="1061" y="1283"/>
                </a:lnTo>
                <a:lnTo>
                  <a:pt x="1672" y="1083"/>
                </a:lnTo>
                <a:lnTo>
                  <a:pt x="1069" y="872"/>
                </a:lnTo>
                <a:lnTo>
                  <a:pt x="8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a:extLst>
              <a:ext uri="{FF2B5EF4-FFF2-40B4-BE49-F238E27FC236}">
                <a16:creationId xmlns:a16="http://schemas.microsoft.com/office/drawing/2014/main" id="{A0294E2C-FC8F-FFE2-1E6C-8F1E8EB3385C}"/>
              </a:ext>
            </a:extLst>
          </p:cNvPr>
          <p:cNvSpPr/>
          <p:nvPr/>
        </p:nvSpPr>
        <p:spPr>
          <a:xfrm>
            <a:off x="3278844" y="1870520"/>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a:extLst>
              <a:ext uri="{FF2B5EF4-FFF2-40B4-BE49-F238E27FC236}">
                <a16:creationId xmlns:a16="http://schemas.microsoft.com/office/drawing/2014/main" id="{0D86B89F-6757-C377-45CD-E0CCFD6143F7}"/>
              </a:ext>
            </a:extLst>
          </p:cNvPr>
          <p:cNvSpPr/>
          <p:nvPr/>
        </p:nvSpPr>
        <p:spPr>
          <a:xfrm>
            <a:off x="1482685" y="2608057"/>
            <a:ext cx="296889" cy="29589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a:extLst>
              <a:ext uri="{FF2B5EF4-FFF2-40B4-BE49-F238E27FC236}">
                <a16:creationId xmlns:a16="http://schemas.microsoft.com/office/drawing/2014/main" id="{A18EAACF-6147-A37F-C239-9933C95A668D}"/>
              </a:ext>
            </a:extLst>
          </p:cNvPr>
          <p:cNvSpPr/>
          <p:nvPr/>
        </p:nvSpPr>
        <p:spPr>
          <a:xfrm>
            <a:off x="1266667" y="1584375"/>
            <a:ext cx="168199" cy="167650"/>
          </a:xfrm>
          <a:custGeom>
            <a:avLst/>
            <a:gdLst/>
            <a:ahLst/>
            <a:cxnLst/>
            <a:rect l="l" t="t" r="r" b="b"/>
            <a:pathLst>
              <a:path w="1182" h="1178" extrusionOk="0">
                <a:moveTo>
                  <a:pt x="593" y="0"/>
                </a:moveTo>
                <a:lnTo>
                  <a:pt x="378" y="381"/>
                </a:lnTo>
                <a:lnTo>
                  <a:pt x="1" y="589"/>
                </a:lnTo>
                <a:lnTo>
                  <a:pt x="378" y="800"/>
                </a:lnTo>
                <a:lnTo>
                  <a:pt x="593" y="1178"/>
                </a:lnTo>
                <a:lnTo>
                  <a:pt x="801" y="800"/>
                </a:lnTo>
                <a:lnTo>
                  <a:pt x="1182" y="589"/>
                </a:lnTo>
                <a:lnTo>
                  <a:pt x="801" y="381"/>
                </a:lnTo>
                <a:lnTo>
                  <a:pt x="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32;p27">
            <a:extLst>
              <a:ext uri="{FF2B5EF4-FFF2-40B4-BE49-F238E27FC236}">
                <a16:creationId xmlns:a16="http://schemas.microsoft.com/office/drawing/2014/main" id="{229C8B61-3418-C6F3-33AA-BFE840FEA75E}"/>
              </a:ext>
            </a:extLst>
          </p:cNvPr>
          <p:cNvSpPr txBox="1">
            <a:spLocks/>
          </p:cNvSpPr>
          <p:nvPr/>
        </p:nvSpPr>
        <p:spPr>
          <a:xfrm>
            <a:off x="0" y="3696972"/>
            <a:ext cx="9143999" cy="693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alsamiq Sans"/>
              <a:buNone/>
              <a:defRPr sz="4000" b="1" i="0" u="none" strike="noStrike" cap="none">
                <a:solidFill>
                  <a:schemeClr val="dk1"/>
                </a:solidFill>
                <a:latin typeface="Balsamiq Sans"/>
                <a:ea typeface="Balsamiq Sans"/>
                <a:cs typeface="Balsamiq Sans"/>
                <a:sym typeface="Balsamiq Sans"/>
              </a:defRPr>
            </a:lvl1pPr>
            <a:lvl2pPr marR="0" lvl="1"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2pPr>
            <a:lvl3pPr marR="0" lvl="2"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3pPr>
            <a:lvl4pPr marR="0" lvl="3"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4pPr>
            <a:lvl5pPr marR="0" lvl="4"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5pPr>
            <a:lvl6pPr marR="0" lvl="5"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6pPr>
            <a:lvl7pPr marR="0" lvl="6"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7pPr>
            <a:lvl8pPr marR="0" lvl="7"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8pPr>
            <a:lvl9pPr marR="0" lvl="8" algn="ctr" rtl="0">
              <a:lnSpc>
                <a:spcPct val="100000"/>
              </a:lnSpc>
              <a:spcBef>
                <a:spcPts val="0"/>
              </a:spcBef>
              <a:spcAft>
                <a:spcPts val="0"/>
              </a:spcAft>
              <a:buClr>
                <a:schemeClr val="dk1"/>
              </a:buClr>
              <a:buSzPts val="3600"/>
              <a:buFont typeface="Balsamiq Sans"/>
              <a:buNone/>
              <a:defRPr sz="3600" b="1" i="0" u="none" strike="noStrike" cap="none">
                <a:solidFill>
                  <a:schemeClr val="dk1"/>
                </a:solidFill>
                <a:latin typeface="Balsamiq Sans"/>
                <a:ea typeface="Balsamiq Sans"/>
                <a:cs typeface="Balsamiq Sans"/>
                <a:sym typeface="Balsamiq Sans"/>
              </a:defRPr>
            </a:lvl9pPr>
          </a:lstStyle>
          <a:p>
            <a:r>
              <a:rPr lang="en-US" dirty="0"/>
              <a:t>Methodology</a:t>
            </a:r>
            <a:endParaRPr lang="en-US" dirty="0">
              <a:solidFill>
                <a:schemeClr val="bg2"/>
              </a:solidFill>
            </a:endParaRPr>
          </a:p>
        </p:txBody>
      </p:sp>
    </p:spTree>
    <p:extLst>
      <p:ext uri="{BB962C8B-B14F-4D97-AF65-F5344CB8AC3E}">
        <p14:creationId xmlns:p14="http://schemas.microsoft.com/office/powerpoint/2010/main" val="37123457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1"/>
          <p:cNvSpPr txBox="1">
            <a:spLocks noGrp="1"/>
          </p:cNvSpPr>
          <p:nvPr>
            <p:ph type="subTitle" idx="4294967295"/>
          </p:nvPr>
        </p:nvSpPr>
        <p:spPr>
          <a:xfrm>
            <a:off x="285609" y="1161465"/>
            <a:ext cx="5832694" cy="1618200"/>
          </a:xfrm>
          <a:prstGeom prst="rect">
            <a:avLst/>
          </a:prstGeom>
          <a:ln>
            <a:noFill/>
          </a:ln>
        </p:spPr>
        <p:txBody>
          <a:bodyPr spcFirstLastPara="1" wrap="square" lIns="91425" tIns="91425" rIns="91425" bIns="91425" anchor="t" anchorCtr="0">
            <a:noAutofit/>
          </a:bodyPr>
          <a:lstStyle/>
          <a:p>
            <a:pPr>
              <a:buNone/>
            </a:pPr>
            <a:r>
              <a:rPr lang="en-US" sz="1200" b="1" dirty="0" err="1">
                <a:solidFill>
                  <a:schemeClr val="bg2"/>
                </a:solidFill>
              </a:rPr>
              <a:t>SimpleRNN</a:t>
            </a:r>
            <a:r>
              <a:rPr lang="en-US" sz="1200" b="1" dirty="0">
                <a:solidFill>
                  <a:schemeClr val="bg2"/>
                </a:solidFill>
              </a:rPr>
              <a:t>: </a:t>
            </a:r>
            <a:r>
              <a:rPr lang="en-US" sz="1200" dirty="0"/>
              <a:t>A basic recurrent neural network that captures short-term</a:t>
            </a:r>
          </a:p>
          <a:p>
            <a:pPr>
              <a:buNone/>
            </a:pPr>
            <a:r>
              <a:rPr lang="en-US" sz="1200" dirty="0"/>
              <a:t>dependencies in sequences using a single hidden state updated at</a:t>
            </a:r>
          </a:p>
          <a:p>
            <a:pPr>
              <a:buNone/>
            </a:pPr>
            <a:r>
              <a:rPr lang="en-US" sz="1200" dirty="0"/>
              <a:t>each time step. It is lightweight and fast but less effective for long</a:t>
            </a:r>
          </a:p>
          <a:p>
            <a:pPr>
              <a:buNone/>
            </a:pPr>
            <a:r>
              <a:rPr lang="en-US" sz="1200" dirty="0"/>
              <a:t>sequences.</a:t>
            </a:r>
          </a:p>
          <a:p>
            <a:pPr>
              <a:buNone/>
            </a:pPr>
            <a:endParaRPr lang="en-US" sz="1200" dirty="0"/>
          </a:p>
          <a:p>
            <a:pPr>
              <a:buNone/>
            </a:pPr>
            <a:r>
              <a:rPr lang="en-US" sz="1200" b="1" dirty="0">
                <a:solidFill>
                  <a:schemeClr val="bg2"/>
                </a:solidFill>
              </a:rPr>
              <a:t>LSTM (Long Short-Term Memory): </a:t>
            </a:r>
            <a:r>
              <a:rPr lang="en-US" sz="1200" dirty="0"/>
              <a:t>An advanced RNN designed to</a:t>
            </a:r>
          </a:p>
          <a:p>
            <a:pPr>
              <a:buNone/>
            </a:pPr>
            <a:r>
              <a:rPr lang="en-US" sz="1200" dirty="0"/>
              <a:t>capture long term dependencies with memory cells regulated by input,</a:t>
            </a:r>
          </a:p>
          <a:p>
            <a:pPr>
              <a:buNone/>
            </a:pPr>
            <a:r>
              <a:rPr lang="en-US" sz="1200" dirty="0"/>
              <a:t>forget, and output gates. It effectively handles vanishing gradients,</a:t>
            </a:r>
          </a:p>
          <a:p>
            <a:pPr>
              <a:buNone/>
            </a:pPr>
            <a:r>
              <a:rPr lang="en-US" sz="1200" dirty="0"/>
              <a:t>making it suitable for complex sequence tasks.</a:t>
            </a:r>
          </a:p>
          <a:p>
            <a:pPr>
              <a:buNone/>
            </a:pPr>
            <a:endParaRPr lang="en-US" sz="1200" dirty="0"/>
          </a:p>
          <a:p>
            <a:pPr>
              <a:buNone/>
            </a:pPr>
            <a:r>
              <a:rPr lang="en-US" sz="1200" b="1" dirty="0">
                <a:solidFill>
                  <a:schemeClr val="bg2"/>
                </a:solidFill>
              </a:rPr>
              <a:t>GRU (Gated Recurrent Unit): </a:t>
            </a:r>
            <a:r>
              <a:rPr lang="en-US" sz="1200" dirty="0"/>
              <a:t>A simplified gated RNN variant that uses</a:t>
            </a:r>
          </a:p>
          <a:p>
            <a:pPr>
              <a:buNone/>
            </a:pPr>
            <a:r>
              <a:rPr lang="en-US" sz="1200" dirty="0"/>
              <a:t>update and reset gates to manage information flow without a separate</a:t>
            </a:r>
          </a:p>
          <a:p>
            <a:pPr>
              <a:buNone/>
            </a:pPr>
            <a:r>
              <a:rPr lang="en-US" sz="1200" dirty="0"/>
              <a:t>cell state. It balances efficiency and performance, making it ideal for</a:t>
            </a:r>
          </a:p>
          <a:p>
            <a:pPr>
              <a:buNone/>
            </a:pPr>
            <a:r>
              <a:rPr lang="en-US" sz="1200" dirty="0"/>
              <a:t>real-time applications like audio emotion recognition.</a:t>
            </a:r>
          </a:p>
          <a:p>
            <a:pPr>
              <a:buNone/>
            </a:pPr>
            <a:endParaRPr lang="en-US" sz="1200" dirty="0"/>
          </a:p>
          <a:p>
            <a:pPr marL="139700" indent="0">
              <a:buNone/>
            </a:pPr>
            <a:r>
              <a:rPr lang="en-US" sz="1200" b="1" dirty="0">
                <a:solidFill>
                  <a:schemeClr val="bg2"/>
                </a:solidFill>
              </a:rPr>
              <a:t>Bidirectional RNNs: </a:t>
            </a:r>
            <a:r>
              <a:rPr lang="en-US" sz="1200" dirty="0"/>
              <a:t>These process sequences in both forward and backward directions, enabling the model to utilize context from past and future tokens simultaneously, enhancing performance in language and speech tasks.</a:t>
            </a:r>
          </a:p>
          <a:p>
            <a:pPr marL="139700" lvl="0" indent="0" algn="l" rtl="0">
              <a:lnSpc>
                <a:spcPct val="115000"/>
              </a:lnSpc>
              <a:spcBef>
                <a:spcPts val="0"/>
              </a:spcBef>
              <a:spcAft>
                <a:spcPts val="0"/>
              </a:spcAft>
              <a:buClr>
                <a:schemeClr val="dk2"/>
              </a:buClr>
              <a:buSzPts val="1400"/>
              <a:buNone/>
            </a:pPr>
            <a:endParaRPr sz="1200" dirty="0"/>
          </a:p>
        </p:txBody>
      </p:sp>
      <p:sp>
        <p:nvSpPr>
          <p:cNvPr id="499" name="Google Shape;49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Models Architecture</a:t>
            </a:r>
            <a:endParaRPr dirty="0">
              <a:solidFill>
                <a:srgbClr val="C00000"/>
              </a:solidFill>
            </a:endParaRPr>
          </a:p>
        </p:txBody>
      </p:sp>
      <p:grpSp>
        <p:nvGrpSpPr>
          <p:cNvPr id="503" name="Google Shape;503;p31"/>
          <p:cNvGrpSpPr/>
          <p:nvPr/>
        </p:nvGrpSpPr>
        <p:grpSpPr>
          <a:xfrm rot="1236731">
            <a:off x="7731507" y="1159702"/>
            <a:ext cx="985397" cy="982996"/>
            <a:chOff x="1148929" y="4227743"/>
            <a:chExt cx="515606" cy="514350"/>
          </a:xfrm>
        </p:grpSpPr>
        <p:sp>
          <p:nvSpPr>
            <p:cNvPr id="504" name="Google Shape;504;p31"/>
            <p:cNvSpPr/>
            <p:nvPr/>
          </p:nvSpPr>
          <p:spPr>
            <a:xfrm>
              <a:off x="1150185" y="4227743"/>
              <a:ext cx="514350" cy="514350"/>
            </a:xfrm>
            <a:custGeom>
              <a:avLst/>
              <a:gdLst/>
              <a:ahLst/>
              <a:cxnLst/>
              <a:rect l="l" t="t" r="r" b="b"/>
              <a:pathLst>
                <a:path w="685800" h="685800" extrusionOk="0">
                  <a:moveTo>
                    <a:pt x="685800" y="342900"/>
                  </a:moveTo>
                  <a:cubicBezTo>
                    <a:pt x="685800" y="532279"/>
                    <a:pt x="532278" y="685800"/>
                    <a:pt x="342900" y="685800"/>
                  </a:cubicBezTo>
                  <a:cubicBezTo>
                    <a:pt x="153521" y="685800"/>
                    <a:pt x="0" y="532279"/>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05" name="Google Shape;505;p31"/>
            <p:cNvGrpSpPr/>
            <p:nvPr/>
          </p:nvGrpSpPr>
          <p:grpSpPr>
            <a:xfrm>
              <a:off x="1148929" y="4227743"/>
              <a:ext cx="514350" cy="514350"/>
              <a:chOff x="1531905" y="5636990"/>
              <a:chExt cx="685800" cy="685800"/>
            </a:xfrm>
          </p:grpSpPr>
          <p:sp>
            <p:nvSpPr>
              <p:cNvPr id="506" name="Google Shape;506;p31"/>
              <p:cNvSpPr/>
              <p:nvPr/>
            </p:nvSpPr>
            <p:spPr>
              <a:xfrm>
                <a:off x="1531905" y="5636990"/>
                <a:ext cx="685800" cy="685800"/>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1"/>
                      <a:pt x="153522" y="0"/>
                      <a:pt x="342900" y="0"/>
                    </a:cubicBezTo>
                    <a:cubicBezTo>
                      <a:pt x="532278" y="0"/>
                      <a:pt x="685800" y="153521"/>
                      <a:pt x="685800" y="342900"/>
                    </a:cubicBez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07" name="Google Shape;507;p31"/>
              <p:cNvGrpSpPr/>
              <p:nvPr/>
            </p:nvGrpSpPr>
            <p:grpSpPr>
              <a:xfrm>
                <a:off x="1693545" y="5955030"/>
                <a:ext cx="361950" cy="195262"/>
                <a:chOff x="1693545" y="5955030"/>
                <a:chExt cx="361950" cy="195262"/>
              </a:xfrm>
            </p:grpSpPr>
            <p:sp>
              <p:nvSpPr>
                <p:cNvPr id="508" name="Google Shape;508;p31"/>
                <p:cNvSpPr/>
                <p:nvPr/>
              </p:nvSpPr>
              <p:spPr>
                <a:xfrm>
                  <a:off x="1693545" y="5955982"/>
                  <a:ext cx="361950" cy="194310"/>
                </a:xfrm>
                <a:custGeom>
                  <a:avLst/>
                  <a:gdLst/>
                  <a:ahLst/>
                  <a:cxnLst/>
                  <a:rect l="l" t="t" r="r" b="b"/>
                  <a:pathLst>
                    <a:path w="361950" h="194310" extrusionOk="0">
                      <a:moveTo>
                        <a:pt x="952" y="0"/>
                      </a:moveTo>
                      <a:cubicBezTo>
                        <a:pt x="952" y="4763"/>
                        <a:pt x="0" y="8573"/>
                        <a:pt x="0" y="13335"/>
                      </a:cubicBezTo>
                      <a:cubicBezTo>
                        <a:pt x="0" y="113348"/>
                        <a:pt x="80963" y="194310"/>
                        <a:pt x="180975" y="194310"/>
                      </a:cubicBezTo>
                      <a:cubicBezTo>
                        <a:pt x="280988" y="194310"/>
                        <a:pt x="361950" y="113348"/>
                        <a:pt x="361950" y="13335"/>
                      </a:cubicBezTo>
                      <a:cubicBezTo>
                        <a:pt x="361950" y="8573"/>
                        <a:pt x="361950" y="4763"/>
                        <a:pt x="360997" y="0"/>
                      </a:cubicBezTo>
                      <a:lnTo>
                        <a:pt x="952"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9" name="Google Shape;509;p31"/>
                <p:cNvSpPr/>
                <p:nvPr/>
              </p:nvSpPr>
              <p:spPr>
                <a:xfrm>
                  <a:off x="1766887" y="6044564"/>
                  <a:ext cx="217170" cy="105727"/>
                </a:xfrm>
                <a:custGeom>
                  <a:avLst/>
                  <a:gdLst/>
                  <a:ahLst/>
                  <a:cxnLst/>
                  <a:rect l="l" t="t" r="r" b="b"/>
                  <a:pathLst>
                    <a:path w="217170" h="105727" extrusionOk="0">
                      <a:moveTo>
                        <a:pt x="0" y="69533"/>
                      </a:moveTo>
                      <a:cubicBezTo>
                        <a:pt x="30480" y="92393"/>
                        <a:pt x="67628" y="105728"/>
                        <a:pt x="108585" y="105728"/>
                      </a:cubicBezTo>
                      <a:cubicBezTo>
                        <a:pt x="149542" y="105728"/>
                        <a:pt x="186690" y="92393"/>
                        <a:pt x="217170" y="69533"/>
                      </a:cubicBezTo>
                      <a:cubicBezTo>
                        <a:pt x="198120" y="28575"/>
                        <a:pt x="157163" y="0"/>
                        <a:pt x="108585" y="0"/>
                      </a:cubicBezTo>
                      <a:cubicBezTo>
                        <a:pt x="60008" y="0"/>
                        <a:pt x="19050" y="28575"/>
                        <a:pt x="0" y="69533"/>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31"/>
                <p:cNvSpPr/>
                <p:nvPr/>
              </p:nvSpPr>
              <p:spPr>
                <a:xfrm>
                  <a:off x="1722120" y="5955030"/>
                  <a:ext cx="304800" cy="65722"/>
                </a:xfrm>
                <a:custGeom>
                  <a:avLst/>
                  <a:gdLst/>
                  <a:ahLst/>
                  <a:cxnLst/>
                  <a:rect l="l" t="t" r="r" b="b"/>
                  <a:pathLst>
                    <a:path w="304800" h="65722" extrusionOk="0">
                      <a:moveTo>
                        <a:pt x="152400" y="65722"/>
                      </a:moveTo>
                      <a:cubicBezTo>
                        <a:pt x="217170" y="65722"/>
                        <a:pt x="273367" y="40005"/>
                        <a:pt x="304800" y="0"/>
                      </a:cubicBezTo>
                      <a:lnTo>
                        <a:pt x="0" y="0"/>
                      </a:lnTo>
                      <a:cubicBezTo>
                        <a:pt x="31433" y="40005"/>
                        <a:pt x="88583" y="65722"/>
                        <a:pt x="152400" y="65722"/>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11" name="Google Shape;511;p31"/>
              <p:cNvGrpSpPr/>
              <p:nvPr/>
            </p:nvGrpSpPr>
            <p:grpSpPr>
              <a:xfrm>
                <a:off x="1693545" y="5829268"/>
                <a:ext cx="355282" cy="91470"/>
                <a:chOff x="1693545" y="5829268"/>
                <a:chExt cx="355282" cy="91470"/>
              </a:xfrm>
            </p:grpSpPr>
            <p:sp>
              <p:nvSpPr>
                <p:cNvPr id="512" name="Google Shape;512;p31"/>
                <p:cNvSpPr/>
                <p:nvPr/>
              </p:nvSpPr>
              <p:spPr>
                <a:xfrm>
                  <a:off x="1693545"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3" name="Google Shape;513;p31"/>
                <p:cNvSpPr/>
                <p:nvPr/>
              </p:nvSpPr>
              <p:spPr>
                <a:xfrm>
                  <a:off x="2001202" y="5829268"/>
                  <a:ext cx="47625" cy="91470"/>
                </a:xfrm>
                <a:custGeom>
                  <a:avLst/>
                  <a:gdLst/>
                  <a:ahLst/>
                  <a:cxnLst/>
                  <a:rect l="l" t="t" r="r" b="b"/>
                  <a:pathLst>
                    <a:path w="47625" h="91470" extrusionOk="0">
                      <a:moveTo>
                        <a:pt x="47625" y="45751"/>
                      </a:moveTo>
                      <a:cubicBezTo>
                        <a:pt x="47625" y="71469"/>
                        <a:pt x="37147" y="91471"/>
                        <a:pt x="23813" y="91471"/>
                      </a:cubicBezTo>
                      <a:cubicBezTo>
                        <a:pt x="10477" y="91471"/>
                        <a:pt x="0" y="70516"/>
                        <a:pt x="0" y="45751"/>
                      </a:cubicBezTo>
                      <a:cubicBezTo>
                        <a:pt x="0" y="20986"/>
                        <a:pt x="10477" y="31"/>
                        <a:pt x="23813" y="31"/>
                      </a:cubicBezTo>
                      <a:cubicBezTo>
                        <a:pt x="37147" y="-921"/>
                        <a:pt x="47625" y="20033"/>
                        <a:pt x="47625" y="45751"/>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pic>
        <p:nvPicPr>
          <p:cNvPr id="6" name="Picture 5" descr="A diagram of a diagram">
            <a:extLst>
              <a:ext uri="{FF2B5EF4-FFF2-40B4-BE49-F238E27FC236}">
                <a16:creationId xmlns:a16="http://schemas.microsoft.com/office/drawing/2014/main" id="{218A3BA4-A59B-A2BE-EBD2-9327D32AB00E}"/>
              </a:ext>
            </a:extLst>
          </p:cNvPr>
          <p:cNvPicPr>
            <a:picLocks noChangeAspect="1"/>
          </p:cNvPicPr>
          <p:nvPr/>
        </p:nvPicPr>
        <p:blipFill>
          <a:blip r:embed="rId3"/>
          <a:srcRect b="15953"/>
          <a:stretch/>
        </p:blipFill>
        <p:spPr>
          <a:xfrm>
            <a:off x="5954750" y="3512809"/>
            <a:ext cx="3025697" cy="1428061"/>
          </a:xfrm>
          <a:prstGeom prst="rect">
            <a:avLst/>
          </a:prstGeom>
        </p:spPr>
      </p:pic>
      <p:grpSp>
        <p:nvGrpSpPr>
          <p:cNvPr id="18" name="Google Shape;521;p32">
            <a:extLst>
              <a:ext uri="{FF2B5EF4-FFF2-40B4-BE49-F238E27FC236}">
                <a16:creationId xmlns:a16="http://schemas.microsoft.com/office/drawing/2014/main" id="{F49818C9-63F5-B035-FE22-9DAA69D28CBB}"/>
              </a:ext>
            </a:extLst>
          </p:cNvPr>
          <p:cNvGrpSpPr/>
          <p:nvPr/>
        </p:nvGrpSpPr>
        <p:grpSpPr>
          <a:xfrm>
            <a:off x="7056866" y="2209046"/>
            <a:ext cx="865405" cy="865517"/>
            <a:chOff x="2342331" y="2384420"/>
            <a:chExt cx="865405" cy="865517"/>
          </a:xfrm>
        </p:grpSpPr>
        <p:sp>
          <p:nvSpPr>
            <p:cNvPr id="19" name="Google Shape;522;p32">
              <a:extLst>
                <a:ext uri="{FF2B5EF4-FFF2-40B4-BE49-F238E27FC236}">
                  <a16:creationId xmlns:a16="http://schemas.microsoft.com/office/drawing/2014/main" id="{CF5AFF48-38CA-E4C6-842F-D974482E5D9C}"/>
                </a:ext>
              </a:extLst>
            </p:cNvPr>
            <p:cNvSpPr/>
            <p:nvPr/>
          </p:nvSpPr>
          <p:spPr>
            <a:xfrm rot="-298223">
              <a:off x="2375444" y="2417539"/>
              <a:ext cx="799178" cy="799280"/>
            </a:xfrm>
            <a:custGeom>
              <a:avLst/>
              <a:gdLst/>
              <a:ahLst/>
              <a:cxnLst/>
              <a:rect l="l" t="t" r="r" b="b"/>
              <a:pathLst>
                <a:path w="685799" h="685799" extrusionOk="0">
                  <a:moveTo>
                    <a:pt x="685800" y="342900"/>
                  </a:moveTo>
                  <a:cubicBezTo>
                    <a:pt x="685800" y="532278"/>
                    <a:pt x="532278" y="685800"/>
                    <a:pt x="342900" y="685800"/>
                  </a:cubicBezTo>
                  <a:cubicBezTo>
                    <a:pt x="153521" y="685800"/>
                    <a:pt x="0" y="532278"/>
                    <a:pt x="0" y="342900"/>
                  </a:cubicBezTo>
                  <a:cubicBezTo>
                    <a:pt x="0" y="153521"/>
                    <a:pt x="153521" y="0"/>
                    <a:pt x="342900" y="0"/>
                  </a:cubicBezTo>
                  <a:cubicBezTo>
                    <a:pt x="532278" y="0"/>
                    <a:pt x="685800" y="153521"/>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523;p32">
              <a:extLst>
                <a:ext uri="{FF2B5EF4-FFF2-40B4-BE49-F238E27FC236}">
                  <a16:creationId xmlns:a16="http://schemas.microsoft.com/office/drawing/2014/main" id="{D3FEE393-ED85-D73A-4AFA-DFE81724A05D}"/>
                </a:ext>
              </a:extLst>
            </p:cNvPr>
            <p:cNvSpPr/>
            <p:nvPr/>
          </p:nvSpPr>
          <p:spPr>
            <a:xfrm>
              <a:off x="2373103" y="2418764"/>
              <a:ext cx="798837" cy="798940"/>
            </a:xfrm>
            <a:custGeom>
              <a:avLst/>
              <a:gdLst/>
              <a:ahLst/>
              <a:cxnLst/>
              <a:rect l="l" t="t" r="r" b="b"/>
              <a:pathLst>
                <a:path w="685800" h="685800" extrusionOk="0">
                  <a:moveTo>
                    <a:pt x="685800" y="342900"/>
                  </a:moveTo>
                  <a:cubicBezTo>
                    <a:pt x="685800" y="532279"/>
                    <a:pt x="532279" y="685800"/>
                    <a:pt x="342900" y="685800"/>
                  </a:cubicBezTo>
                  <a:cubicBezTo>
                    <a:pt x="153522" y="685800"/>
                    <a:pt x="0" y="532279"/>
                    <a:pt x="0" y="342900"/>
                  </a:cubicBezTo>
                  <a:cubicBezTo>
                    <a:pt x="0" y="153521"/>
                    <a:pt x="153522" y="0"/>
                    <a:pt x="342900" y="0"/>
                  </a:cubicBezTo>
                  <a:cubicBezTo>
                    <a:pt x="532279" y="0"/>
                    <a:pt x="685800" y="153521"/>
                    <a:pt x="685800" y="34290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524;p32">
              <a:extLst>
                <a:ext uri="{FF2B5EF4-FFF2-40B4-BE49-F238E27FC236}">
                  <a16:creationId xmlns:a16="http://schemas.microsoft.com/office/drawing/2014/main" id="{27771AD8-1FCF-AFF0-721A-285B04BF1B1A}"/>
                </a:ext>
              </a:extLst>
            </p:cNvPr>
            <p:cNvSpPr/>
            <p:nvPr/>
          </p:nvSpPr>
          <p:spPr>
            <a:xfrm>
              <a:off x="2540578" y="2723868"/>
              <a:ext cx="61814" cy="103115"/>
            </a:xfrm>
            <a:custGeom>
              <a:avLst/>
              <a:gdLst/>
              <a:ahLst/>
              <a:cxnLst/>
              <a:rect l="l" t="t" r="r" b="b"/>
              <a:pathLst>
                <a:path w="53059" h="88511" extrusionOk="0">
                  <a:moveTo>
                    <a:pt x="49390" y="37474"/>
                  </a:moveTo>
                  <a:cubicBezTo>
                    <a:pt x="57010" y="61286"/>
                    <a:pt x="52247" y="84147"/>
                    <a:pt x="39865" y="87957"/>
                  </a:cubicBezTo>
                  <a:cubicBezTo>
                    <a:pt x="27482" y="91767"/>
                    <a:pt x="11290" y="75574"/>
                    <a:pt x="3670" y="50809"/>
                  </a:cubicBezTo>
                  <a:cubicBezTo>
                    <a:pt x="-3950" y="26997"/>
                    <a:pt x="812" y="4136"/>
                    <a:pt x="13195" y="326"/>
                  </a:cubicBezTo>
                  <a:cubicBezTo>
                    <a:pt x="25577" y="-2531"/>
                    <a:pt x="41770" y="13661"/>
                    <a:pt x="49390" y="37474"/>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525;p32">
              <a:extLst>
                <a:ext uri="{FF2B5EF4-FFF2-40B4-BE49-F238E27FC236}">
                  <a16:creationId xmlns:a16="http://schemas.microsoft.com/office/drawing/2014/main" id="{BCECA928-2216-7824-CA83-D16B6C34CBA2}"/>
                </a:ext>
              </a:extLst>
            </p:cNvPr>
            <p:cNvSpPr/>
            <p:nvPr/>
          </p:nvSpPr>
          <p:spPr>
            <a:xfrm>
              <a:off x="2883413" y="2618186"/>
              <a:ext cx="61814" cy="103381"/>
            </a:xfrm>
            <a:custGeom>
              <a:avLst/>
              <a:gdLst/>
              <a:ahLst/>
              <a:cxnLst/>
              <a:rect l="l" t="t" r="r" b="b"/>
              <a:pathLst>
                <a:path w="53059" h="88739" extrusionOk="0">
                  <a:moveTo>
                    <a:pt x="49390" y="37702"/>
                  </a:moveTo>
                  <a:cubicBezTo>
                    <a:pt x="57010" y="61515"/>
                    <a:pt x="52247" y="84375"/>
                    <a:pt x="39865" y="88185"/>
                  </a:cubicBezTo>
                  <a:cubicBezTo>
                    <a:pt x="27482" y="91995"/>
                    <a:pt x="11290" y="75802"/>
                    <a:pt x="3670" y="51037"/>
                  </a:cubicBezTo>
                  <a:cubicBezTo>
                    <a:pt x="-3950" y="27225"/>
                    <a:pt x="812" y="4365"/>
                    <a:pt x="13195" y="555"/>
                  </a:cubicBezTo>
                  <a:cubicBezTo>
                    <a:pt x="25577" y="-3255"/>
                    <a:pt x="41770" y="12937"/>
                    <a:pt x="49390" y="37702"/>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526;p32">
              <a:extLst>
                <a:ext uri="{FF2B5EF4-FFF2-40B4-BE49-F238E27FC236}">
                  <a16:creationId xmlns:a16="http://schemas.microsoft.com/office/drawing/2014/main" id="{090F37CD-38BC-5AB4-4A35-0F8CBE9C86DB}"/>
                </a:ext>
              </a:extLst>
            </p:cNvPr>
            <p:cNvSpPr/>
            <p:nvPr/>
          </p:nvSpPr>
          <p:spPr>
            <a:xfrm>
              <a:off x="2570372" y="2737563"/>
              <a:ext cx="412338" cy="299208"/>
            </a:xfrm>
            <a:custGeom>
              <a:avLst/>
              <a:gdLst/>
              <a:ahLst/>
              <a:cxnLst/>
              <a:rect l="l" t="t" r="r" b="b"/>
              <a:pathLst>
                <a:path w="353991" h="256836" extrusionOk="0">
                  <a:moveTo>
                    <a:pt x="0" y="104775"/>
                  </a:moveTo>
                  <a:cubicBezTo>
                    <a:pt x="953" y="113347"/>
                    <a:pt x="2858" y="122872"/>
                    <a:pt x="5715" y="131445"/>
                  </a:cubicBezTo>
                  <a:cubicBezTo>
                    <a:pt x="34290" y="225742"/>
                    <a:pt x="134303" y="278130"/>
                    <a:pt x="228600" y="248603"/>
                  </a:cubicBezTo>
                  <a:cubicBezTo>
                    <a:pt x="322897" y="220028"/>
                    <a:pt x="375285" y="120015"/>
                    <a:pt x="345757" y="25717"/>
                  </a:cubicBezTo>
                  <a:cubicBezTo>
                    <a:pt x="342900" y="17145"/>
                    <a:pt x="340043" y="8572"/>
                    <a:pt x="335280" y="0"/>
                  </a:cubicBezTo>
                  <a:lnTo>
                    <a:pt x="0" y="104775"/>
                  </a:lnTo>
                  <a:close/>
                </a:path>
              </a:pathLst>
            </a:custGeom>
            <a:solidFill>
              <a:srgbClr val="FFFF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527;p32">
              <a:extLst>
                <a:ext uri="{FF2B5EF4-FFF2-40B4-BE49-F238E27FC236}">
                  <a16:creationId xmlns:a16="http://schemas.microsoft.com/office/drawing/2014/main" id="{47CE96BA-FF80-2FA9-1244-6368E8EB4E55}"/>
                </a:ext>
              </a:extLst>
            </p:cNvPr>
            <p:cNvSpPr/>
            <p:nvPr/>
          </p:nvSpPr>
          <p:spPr>
            <a:xfrm>
              <a:off x="2587014" y="2763084"/>
              <a:ext cx="393930" cy="265209"/>
            </a:xfrm>
            <a:custGeom>
              <a:avLst/>
              <a:gdLst/>
              <a:ahLst/>
              <a:cxnLst/>
              <a:rect l="l" t="t" r="r" b="b"/>
              <a:pathLst>
                <a:path w="338137" h="227647" extrusionOk="0">
                  <a:moveTo>
                    <a:pt x="335280" y="14288"/>
                  </a:moveTo>
                  <a:cubicBezTo>
                    <a:pt x="319088" y="36195"/>
                    <a:pt x="300038" y="56197"/>
                    <a:pt x="279082" y="73343"/>
                  </a:cubicBezTo>
                  <a:cubicBezTo>
                    <a:pt x="271463" y="48578"/>
                    <a:pt x="263843" y="24765"/>
                    <a:pt x="256222" y="0"/>
                  </a:cubicBezTo>
                  <a:lnTo>
                    <a:pt x="246697" y="2858"/>
                  </a:lnTo>
                  <a:cubicBezTo>
                    <a:pt x="254318" y="28575"/>
                    <a:pt x="262890" y="54293"/>
                    <a:pt x="270510" y="80010"/>
                  </a:cubicBezTo>
                  <a:cubicBezTo>
                    <a:pt x="247650" y="97155"/>
                    <a:pt x="221932" y="111443"/>
                    <a:pt x="194310" y="121920"/>
                  </a:cubicBezTo>
                  <a:cubicBezTo>
                    <a:pt x="193358" y="122872"/>
                    <a:pt x="191453" y="122872"/>
                    <a:pt x="190500" y="122872"/>
                  </a:cubicBezTo>
                  <a:cubicBezTo>
                    <a:pt x="180975" y="91440"/>
                    <a:pt x="171450" y="60008"/>
                    <a:pt x="161925" y="28575"/>
                  </a:cubicBezTo>
                  <a:lnTo>
                    <a:pt x="152400" y="31433"/>
                  </a:lnTo>
                  <a:cubicBezTo>
                    <a:pt x="161925" y="62865"/>
                    <a:pt x="171450" y="94297"/>
                    <a:pt x="181928" y="125730"/>
                  </a:cubicBezTo>
                  <a:cubicBezTo>
                    <a:pt x="151447" y="135255"/>
                    <a:pt x="120015" y="139065"/>
                    <a:pt x="88583" y="139065"/>
                  </a:cubicBezTo>
                  <a:cubicBezTo>
                    <a:pt x="80010" y="112395"/>
                    <a:pt x="72390" y="85725"/>
                    <a:pt x="63817" y="58103"/>
                  </a:cubicBezTo>
                  <a:lnTo>
                    <a:pt x="54292" y="60960"/>
                  </a:lnTo>
                  <a:cubicBezTo>
                    <a:pt x="61913" y="86678"/>
                    <a:pt x="70485" y="112395"/>
                    <a:pt x="78105" y="138113"/>
                  </a:cubicBezTo>
                  <a:lnTo>
                    <a:pt x="75247" y="138113"/>
                  </a:lnTo>
                  <a:cubicBezTo>
                    <a:pt x="53340" y="137160"/>
                    <a:pt x="25717" y="134303"/>
                    <a:pt x="0" y="126683"/>
                  </a:cubicBezTo>
                  <a:cubicBezTo>
                    <a:pt x="1905" y="130493"/>
                    <a:pt x="3810" y="134303"/>
                    <a:pt x="4763" y="137160"/>
                  </a:cubicBezTo>
                  <a:cubicBezTo>
                    <a:pt x="17145" y="140018"/>
                    <a:pt x="28575" y="142875"/>
                    <a:pt x="40958" y="144780"/>
                  </a:cubicBezTo>
                  <a:cubicBezTo>
                    <a:pt x="54292" y="146685"/>
                    <a:pt x="67628" y="147638"/>
                    <a:pt x="80010" y="148590"/>
                  </a:cubicBezTo>
                  <a:cubicBezTo>
                    <a:pt x="87630" y="173355"/>
                    <a:pt x="95250" y="198120"/>
                    <a:pt x="102870" y="223838"/>
                  </a:cubicBezTo>
                  <a:cubicBezTo>
                    <a:pt x="106680" y="224790"/>
                    <a:pt x="110490" y="226695"/>
                    <a:pt x="114300" y="227647"/>
                  </a:cubicBezTo>
                  <a:cubicBezTo>
                    <a:pt x="106680" y="201930"/>
                    <a:pt x="98108" y="175260"/>
                    <a:pt x="90488" y="149543"/>
                  </a:cubicBezTo>
                  <a:cubicBezTo>
                    <a:pt x="118110" y="149543"/>
                    <a:pt x="146685" y="144780"/>
                    <a:pt x="173355" y="138113"/>
                  </a:cubicBezTo>
                  <a:cubicBezTo>
                    <a:pt x="177165" y="137160"/>
                    <a:pt x="180022" y="136208"/>
                    <a:pt x="183833" y="135255"/>
                  </a:cubicBezTo>
                  <a:cubicBezTo>
                    <a:pt x="193358" y="165735"/>
                    <a:pt x="202883" y="197168"/>
                    <a:pt x="212407" y="227647"/>
                  </a:cubicBezTo>
                  <a:cubicBezTo>
                    <a:pt x="213360" y="227647"/>
                    <a:pt x="214313" y="227647"/>
                    <a:pt x="215265" y="226695"/>
                  </a:cubicBezTo>
                  <a:cubicBezTo>
                    <a:pt x="217170" y="225743"/>
                    <a:pt x="220028" y="224790"/>
                    <a:pt x="221932" y="224790"/>
                  </a:cubicBezTo>
                  <a:cubicBezTo>
                    <a:pt x="212407" y="194310"/>
                    <a:pt x="202883" y="162878"/>
                    <a:pt x="193358" y="132397"/>
                  </a:cubicBezTo>
                  <a:cubicBezTo>
                    <a:pt x="221932" y="122872"/>
                    <a:pt x="248603" y="108585"/>
                    <a:pt x="273368" y="90488"/>
                  </a:cubicBezTo>
                  <a:cubicBezTo>
                    <a:pt x="281940" y="117158"/>
                    <a:pt x="290513" y="144780"/>
                    <a:pt x="298132" y="171450"/>
                  </a:cubicBezTo>
                  <a:cubicBezTo>
                    <a:pt x="300990" y="168593"/>
                    <a:pt x="302895" y="164783"/>
                    <a:pt x="305753" y="161925"/>
                  </a:cubicBezTo>
                  <a:cubicBezTo>
                    <a:pt x="298132" y="136208"/>
                    <a:pt x="289560" y="109538"/>
                    <a:pt x="281940" y="83820"/>
                  </a:cubicBezTo>
                  <a:cubicBezTo>
                    <a:pt x="302895" y="67628"/>
                    <a:pt x="321945" y="48578"/>
                    <a:pt x="338138" y="26670"/>
                  </a:cubicBezTo>
                  <a:cubicBezTo>
                    <a:pt x="337185" y="23813"/>
                    <a:pt x="336232" y="19050"/>
                    <a:pt x="335280" y="14288"/>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 name="Google Shape;562;p32">
            <a:extLst>
              <a:ext uri="{FF2B5EF4-FFF2-40B4-BE49-F238E27FC236}">
                <a16:creationId xmlns:a16="http://schemas.microsoft.com/office/drawing/2014/main" id="{23E697CE-7F57-BAB6-C9EA-412C8876BF56}"/>
              </a:ext>
            </a:extLst>
          </p:cNvPr>
          <p:cNvGrpSpPr/>
          <p:nvPr/>
        </p:nvGrpSpPr>
        <p:grpSpPr>
          <a:xfrm>
            <a:off x="6174910" y="1193671"/>
            <a:ext cx="1102271" cy="1102199"/>
            <a:chOff x="4020864" y="3442611"/>
            <a:chExt cx="1102271" cy="1102199"/>
          </a:xfrm>
        </p:grpSpPr>
        <p:sp>
          <p:nvSpPr>
            <p:cNvPr id="26" name="Google Shape;563;p32">
              <a:extLst>
                <a:ext uri="{FF2B5EF4-FFF2-40B4-BE49-F238E27FC236}">
                  <a16:creationId xmlns:a16="http://schemas.microsoft.com/office/drawing/2014/main" id="{74D21D0F-9CA1-C148-92A2-592706DE4E04}"/>
                </a:ext>
              </a:extLst>
            </p:cNvPr>
            <p:cNvSpPr/>
            <p:nvPr/>
          </p:nvSpPr>
          <p:spPr>
            <a:xfrm rot="-2699887">
              <a:off x="4182300" y="3604012"/>
              <a:ext cx="779398" cy="779398"/>
            </a:xfrm>
            <a:custGeom>
              <a:avLst/>
              <a:gdLst/>
              <a:ahLst/>
              <a:cxnLst/>
              <a:rect l="l" t="t" r="r" b="b"/>
              <a:pathLst>
                <a:path w="685800" h="685800" extrusionOk="0">
                  <a:moveTo>
                    <a:pt x="685800" y="342900"/>
                  </a:moveTo>
                  <a:cubicBezTo>
                    <a:pt x="685800" y="532279"/>
                    <a:pt x="532278" y="685800"/>
                    <a:pt x="342900" y="685800"/>
                  </a:cubicBezTo>
                  <a:cubicBezTo>
                    <a:pt x="153522" y="685800"/>
                    <a:pt x="0" y="532279"/>
                    <a:pt x="0" y="342900"/>
                  </a:cubicBezTo>
                  <a:cubicBezTo>
                    <a:pt x="0" y="153522"/>
                    <a:pt x="153522" y="0"/>
                    <a:pt x="342900" y="0"/>
                  </a:cubicBezTo>
                  <a:cubicBezTo>
                    <a:pt x="532278" y="0"/>
                    <a:pt x="685800" y="153522"/>
                    <a:pt x="685800" y="342900"/>
                  </a:cubicBezTo>
                  <a:close/>
                </a:path>
              </a:pathLst>
            </a:custGeom>
            <a:solidFill>
              <a:srgbClr val="FFFFFF"/>
            </a:solidFill>
            <a:ln w="114300" cap="flat" cmpd="sng">
              <a:solidFill>
                <a:srgbClr val="FFFFFF"/>
              </a:solidFill>
              <a:prstDash val="solid"/>
              <a:round/>
              <a:headEnd type="none" w="sm" len="sm"/>
              <a:tailEnd type="none" w="sm" len="sm"/>
            </a:ln>
            <a:effectLst>
              <a:outerShdw blurRad="57150" dist="19050" dir="5400000" algn="bl" rotWithShape="0">
                <a:schemeClr val="dk1">
                  <a:alpha val="25000"/>
                </a:schemeClr>
              </a:outerShdw>
            </a:effectLst>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564;p32">
              <a:extLst>
                <a:ext uri="{FF2B5EF4-FFF2-40B4-BE49-F238E27FC236}">
                  <a16:creationId xmlns:a16="http://schemas.microsoft.com/office/drawing/2014/main" id="{2ECE79BC-0FF5-04D9-76F1-0840CFCE9371}"/>
                </a:ext>
              </a:extLst>
            </p:cNvPr>
            <p:cNvSpPr/>
            <p:nvPr/>
          </p:nvSpPr>
          <p:spPr>
            <a:xfrm>
              <a:off x="4180510" y="3603759"/>
              <a:ext cx="779909" cy="779857"/>
            </a:xfrm>
            <a:custGeom>
              <a:avLst/>
              <a:gdLst/>
              <a:ahLst/>
              <a:cxnLst/>
              <a:rect l="l" t="t" r="r" b="b"/>
              <a:pathLst>
                <a:path w="685800" h="685800" extrusionOk="0">
                  <a:moveTo>
                    <a:pt x="685800" y="342900"/>
                  </a:moveTo>
                  <a:cubicBezTo>
                    <a:pt x="685800" y="532278"/>
                    <a:pt x="532279" y="685800"/>
                    <a:pt x="342900" y="685800"/>
                  </a:cubicBezTo>
                  <a:cubicBezTo>
                    <a:pt x="153522" y="685800"/>
                    <a:pt x="0" y="532278"/>
                    <a:pt x="0" y="342900"/>
                  </a:cubicBezTo>
                  <a:cubicBezTo>
                    <a:pt x="0" y="153522"/>
                    <a:pt x="153522" y="0"/>
                    <a:pt x="342900" y="0"/>
                  </a:cubicBezTo>
                  <a:cubicBezTo>
                    <a:pt x="532279" y="0"/>
                    <a:pt x="685800" y="153522"/>
                    <a:pt x="685800" y="34290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565;p32">
              <a:extLst>
                <a:ext uri="{FF2B5EF4-FFF2-40B4-BE49-F238E27FC236}">
                  <a16:creationId xmlns:a16="http://schemas.microsoft.com/office/drawing/2014/main" id="{4187465C-3342-8EDB-AB7D-F39AB9D48B1B}"/>
                </a:ext>
              </a:extLst>
            </p:cNvPr>
            <p:cNvSpPr/>
            <p:nvPr/>
          </p:nvSpPr>
          <p:spPr>
            <a:xfrm>
              <a:off x="4320311" y="3831326"/>
              <a:ext cx="181629" cy="116489"/>
            </a:xfrm>
            <a:custGeom>
              <a:avLst/>
              <a:gdLst/>
              <a:ahLst/>
              <a:cxnLst/>
              <a:rect l="l" t="t" r="r" b="b"/>
              <a:pathLst>
                <a:path w="159674" h="102408" extrusionOk="0">
                  <a:moveTo>
                    <a:pt x="72045" y="59055"/>
                  </a:moveTo>
                  <a:cubicBezTo>
                    <a:pt x="106334" y="65723"/>
                    <a:pt x="139672" y="50483"/>
                    <a:pt x="159675" y="32385"/>
                  </a:cubicBezTo>
                  <a:cubicBezTo>
                    <a:pt x="149197" y="79058"/>
                    <a:pt x="106334" y="109538"/>
                    <a:pt x="63472" y="100965"/>
                  </a:cubicBezTo>
                  <a:cubicBezTo>
                    <a:pt x="20609" y="92393"/>
                    <a:pt x="-7013" y="47625"/>
                    <a:pt x="1559" y="0"/>
                  </a:cubicBezTo>
                  <a:cubicBezTo>
                    <a:pt x="12990" y="25718"/>
                    <a:pt x="37755" y="52388"/>
                    <a:pt x="72045" y="59055"/>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566;p32">
              <a:extLst>
                <a:ext uri="{FF2B5EF4-FFF2-40B4-BE49-F238E27FC236}">
                  <a16:creationId xmlns:a16="http://schemas.microsoft.com/office/drawing/2014/main" id="{07ABCB85-7A67-2E5C-5F1B-89BAF448231F}"/>
                </a:ext>
              </a:extLst>
            </p:cNvPr>
            <p:cNvSpPr/>
            <p:nvPr/>
          </p:nvSpPr>
          <p:spPr>
            <a:xfrm>
              <a:off x="4664378" y="3831326"/>
              <a:ext cx="182595" cy="110396"/>
            </a:xfrm>
            <a:custGeom>
              <a:avLst/>
              <a:gdLst/>
              <a:ahLst/>
              <a:cxnLst/>
              <a:rect l="l" t="t" r="r" b="b"/>
              <a:pathLst>
                <a:path w="160523" h="97051" extrusionOk="0">
                  <a:moveTo>
                    <a:pt x="85725" y="54293"/>
                  </a:moveTo>
                  <a:cubicBezTo>
                    <a:pt x="51435" y="59055"/>
                    <a:pt x="19050" y="41910"/>
                    <a:pt x="0" y="21908"/>
                  </a:cubicBezTo>
                  <a:cubicBezTo>
                    <a:pt x="7620" y="69533"/>
                    <a:pt x="48578" y="102870"/>
                    <a:pt x="91440" y="96203"/>
                  </a:cubicBezTo>
                  <a:cubicBezTo>
                    <a:pt x="135255" y="90488"/>
                    <a:pt x="164783" y="47625"/>
                    <a:pt x="160020" y="0"/>
                  </a:cubicBezTo>
                  <a:cubicBezTo>
                    <a:pt x="146685" y="24765"/>
                    <a:pt x="119063" y="50483"/>
                    <a:pt x="85725" y="54293"/>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567;p32">
              <a:extLst>
                <a:ext uri="{FF2B5EF4-FFF2-40B4-BE49-F238E27FC236}">
                  <a16:creationId xmlns:a16="http://schemas.microsoft.com/office/drawing/2014/main" id="{11D12B64-74D1-2B1C-C0F4-AB9C2DBE39E3}"/>
                </a:ext>
              </a:extLst>
            </p:cNvPr>
            <p:cNvSpPr/>
            <p:nvPr/>
          </p:nvSpPr>
          <p:spPr>
            <a:xfrm>
              <a:off x="4256459" y="3927724"/>
              <a:ext cx="118294" cy="202393"/>
            </a:xfrm>
            <a:custGeom>
              <a:avLst/>
              <a:gdLst/>
              <a:ahLst/>
              <a:cxnLst/>
              <a:rect l="l" t="t" r="r" b="b"/>
              <a:pathLst>
                <a:path w="104020" h="177983" extrusionOk="0">
                  <a:moveTo>
                    <a:pt x="90092" y="0"/>
                  </a:moveTo>
                  <a:cubicBezTo>
                    <a:pt x="49135" y="25718"/>
                    <a:pt x="12940" y="78105"/>
                    <a:pt x="3415" y="107633"/>
                  </a:cubicBezTo>
                  <a:cubicBezTo>
                    <a:pt x="-6110" y="137160"/>
                    <a:pt x="4367" y="164783"/>
                    <a:pt x="33895" y="175260"/>
                  </a:cubicBezTo>
                  <a:cubicBezTo>
                    <a:pt x="63422" y="184785"/>
                    <a:pt x="88187" y="168593"/>
                    <a:pt x="97712" y="138113"/>
                  </a:cubicBezTo>
                  <a:cubicBezTo>
                    <a:pt x="106285" y="107633"/>
                    <a:pt x="108190" y="44768"/>
                    <a:pt x="90092"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568;p32">
              <a:extLst>
                <a:ext uri="{FF2B5EF4-FFF2-40B4-BE49-F238E27FC236}">
                  <a16:creationId xmlns:a16="http://schemas.microsoft.com/office/drawing/2014/main" id="{8F00C74B-ABDB-3460-1668-1ECED5CDC0FD}"/>
                </a:ext>
              </a:extLst>
            </p:cNvPr>
            <p:cNvSpPr/>
            <p:nvPr/>
          </p:nvSpPr>
          <p:spPr>
            <a:xfrm>
              <a:off x="4770500" y="3927724"/>
              <a:ext cx="114156" cy="205862"/>
            </a:xfrm>
            <a:custGeom>
              <a:avLst/>
              <a:gdLst/>
              <a:ahLst/>
              <a:cxnLst/>
              <a:rect l="l" t="t" r="r" b="b"/>
              <a:pathLst>
                <a:path w="100381" h="181033" extrusionOk="0">
                  <a:moveTo>
                    <a:pt x="25746" y="0"/>
                  </a:moveTo>
                  <a:cubicBezTo>
                    <a:pt x="63846" y="30480"/>
                    <a:pt x="93374" y="86677"/>
                    <a:pt x="99089" y="117158"/>
                  </a:cubicBezTo>
                  <a:cubicBezTo>
                    <a:pt x="104804" y="147638"/>
                    <a:pt x="91469" y="174308"/>
                    <a:pt x="60989" y="180023"/>
                  </a:cubicBezTo>
                  <a:cubicBezTo>
                    <a:pt x="30509" y="185738"/>
                    <a:pt x="7649" y="166688"/>
                    <a:pt x="1934" y="136208"/>
                  </a:cubicBezTo>
                  <a:cubicBezTo>
                    <a:pt x="-3781" y="105727"/>
                    <a:pt x="2886" y="41910"/>
                    <a:pt x="25746"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569;p32">
              <a:extLst>
                <a:ext uri="{FF2B5EF4-FFF2-40B4-BE49-F238E27FC236}">
                  <a16:creationId xmlns:a16="http://schemas.microsoft.com/office/drawing/2014/main" id="{BA6E56FF-FA9F-F756-DA24-6F38123F2FAD}"/>
                </a:ext>
              </a:extLst>
            </p:cNvPr>
            <p:cNvSpPr/>
            <p:nvPr/>
          </p:nvSpPr>
          <p:spPr>
            <a:xfrm>
              <a:off x="4454651" y="3981881"/>
              <a:ext cx="253784" cy="109015"/>
            </a:xfrm>
            <a:custGeom>
              <a:avLst/>
              <a:gdLst/>
              <a:ahLst/>
              <a:cxnLst/>
              <a:rect l="l" t="t" r="r" b="b"/>
              <a:pathLst>
                <a:path w="223107" h="95837" extrusionOk="0">
                  <a:moveTo>
                    <a:pt x="111078" y="0"/>
                  </a:moveTo>
                  <a:cubicBezTo>
                    <a:pt x="162513" y="0"/>
                    <a:pt x="206328" y="31433"/>
                    <a:pt x="222520" y="80963"/>
                  </a:cubicBezTo>
                  <a:cubicBezTo>
                    <a:pt x="224425" y="86677"/>
                    <a:pt x="221568" y="92393"/>
                    <a:pt x="215853" y="94298"/>
                  </a:cubicBezTo>
                  <a:cubicBezTo>
                    <a:pt x="210138" y="96202"/>
                    <a:pt x="204423" y="93345"/>
                    <a:pt x="202518" y="87630"/>
                  </a:cubicBezTo>
                  <a:cubicBezTo>
                    <a:pt x="189183" y="47625"/>
                    <a:pt x="153940" y="21908"/>
                    <a:pt x="111078" y="21908"/>
                  </a:cubicBezTo>
                  <a:cubicBezTo>
                    <a:pt x="68215" y="21908"/>
                    <a:pt x="32973" y="48577"/>
                    <a:pt x="20590" y="88583"/>
                  </a:cubicBezTo>
                  <a:cubicBezTo>
                    <a:pt x="18685" y="94298"/>
                    <a:pt x="12970" y="97155"/>
                    <a:pt x="7255" y="95250"/>
                  </a:cubicBezTo>
                  <a:cubicBezTo>
                    <a:pt x="1540" y="93345"/>
                    <a:pt x="-1317" y="87630"/>
                    <a:pt x="588" y="81915"/>
                  </a:cubicBezTo>
                  <a:cubicBezTo>
                    <a:pt x="15828" y="32385"/>
                    <a:pt x="58690" y="0"/>
                    <a:pt x="111078" y="0"/>
                  </a:cubicBez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Emotional Well-Being and Self-Expression - Health - Pre-K by Slidesgo">
  <a:themeElements>
    <a:clrScheme name="Simple Light">
      <a:dk1>
        <a:srgbClr val="2F1437"/>
      </a:dk1>
      <a:lt1>
        <a:srgbClr val="F1EFE7"/>
      </a:lt1>
      <a:dk2>
        <a:srgbClr val="D53915"/>
      </a:dk2>
      <a:lt2>
        <a:srgbClr val="D80367"/>
      </a:lt2>
      <a:accent1>
        <a:srgbClr val="EF1C85"/>
      </a:accent1>
      <a:accent2>
        <a:srgbClr val="730F83"/>
      </a:accent2>
      <a:accent3>
        <a:srgbClr val="3A54DC"/>
      </a:accent3>
      <a:accent4>
        <a:srgbClr val="2BDDBD"/>
      </a:accent4>
      <a:accent5>
        <a:srgbClr val="1F4140"/>
      </a:accent5>
      <a:accent6>
        <a:srgbClr val="FEC200"/>
      </a:accent6>
      <a:hlink>
        <a:srgbClr val="2F14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552</Words>
  <Application>Microsoft Office PowerPoint</Application>
  <PresentationFormat>On-screen Show (16:9)</PresentationFormat>
  <Paragraphs>84</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Balsamiq Sans</vt:lpstr>
      <vt:lpstr>Arial</vt:lpstr>
      <vt:lpstr>Alexandria</vt:lpstr>
      <vt:lpstr>Calibri</vt:lpstr>
      <vt:lpstr>Consolas</vt:lpstr>
      <vt:lpstr>Agency FB</vt:lpstr>
      <vt:lpstr>Emotional Well-Being and Self-Expression - Health - Pre-K by Slidesgo</vt:lpstr>
      <vt:lpstr>Analyzing and Classifying Speech Emotions</vt:lpstr>
      <vt:lpstr>Table of Content</vt:lpstr>
      <vt:lpstr>Introduction</vt:lpstr>
      <vt:lpstr>Introduction</vt:lpstr>
      <vt:lpstr>Dataset Description</vt:lpstr>
      <vt:lpstr>Dataset Description</vt:lpstr>
      <vt:lpstr>Dataset Description</vt:lpstr>
      <vt:lpstr>03</vt:lpstr>
      <vt:lpstr>Models Architecture</vt:lpstr>
      <vt:lpstr>Text Pipeline</vt:lpstr>
      <vt:lpstr>Audio Pipeline</vt:lpstr>
      <vt:lpstr>04</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Misho</dc:creator>
  <cp:lastModifiedBy>Moshir Ashraf</cp:lastModifiedBy>
  <cp:revision>4</cp:revision>
  <dcterms:modified xsi:type="dcterms:W3CDTF">2025-05-23T22:35:19Z</dcterms:modified>
</cp:coreProperties>
</file>