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99BE-C39F-4C71-85FC-0B52A97D5E11}" type="datetimeFigureOut">
              <a:rPr lang="fr-FR" smtClean="0"/>
              <a:t>27/05/2013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4EC0-50D4-4642-A46A-574BC2FB4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17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99BE-C39F-4C71-85FC-0B52A97D5E11}" type="datetimeFigureOut">
              <a:rPr lang="fr-FR" smtClean="0"/>
              <a:t>27/05/2013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4EC0-50D4-4642-A46A-574BC2FB4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7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99BE-C39F-4C71-85FC-0B52A97D5E11}" type="datetimeFigureOut">
              <a:rPr lang="fr-FR" smtClean="0"/>
              <a:t>27/05/2013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4EC0-50D4-4642-A46A-574BC2FB4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0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99BE-C39F-4C71-85FC-0B52A97D5E11}" type="datetimeFigureOut">
              <a:rPr lang="fr-FR" smtClean="0"/>
              <a:t>27/05/2013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4EC0-50D4-4642-A46A-574BC2FB4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99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99BE-C39F-4C71-85FC-0B52A97D5E11}" type="datetimeFigureOut">
              <a:rPr lang="fr-FR" smtClean="0"/>
              <a:t>27/05/2013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4EC0-50D4-4642-A46A-574BC2FB4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75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99BE-C39F-4C71-85FC-0B52A97D5E11}" type="datetimeFigureOut">
              <a:rPr lang="fr-FR" smtClean="0"/>
              <a:t>27/05/2013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4EC0-50D4-4642-A46A-574BC2FB4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37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99BE-C39F-4C71-85FC-0B52A97D5E11}" type="datetimeFigureOut">
              <a:rPr lang="fr-FR" smtClean="0"/>
              <a:t>27/05/2013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4EC0-50D4-4642-A46A-574BC2FB4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68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99BE-C39F-4C71-85FC-0B52A97D5E11}" type="datetimeFigureOut">
              <a:rPr lang="fr-FR" smtClean="0"/>
              <a:t>27/05/2013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4EC0-50D4-4642-A46A-574BC2FB4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71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99BE-C39F-4C71-85FC-0B52A97D5E11}" type="datetimeFigureOut">
              <a:rPr lang="fr-FR" smtClean="0"/>
              <a:t>27/05/2013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4EC0-50D4-4642-A46A-574BC2FB4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31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99BE-C39F-4C71-85FC-0B52A97D5E11}" type="datetimeFigureOut">
              <a:rPr lang="fr-FR" smtClean="0"/>
              <a:t>27/05/2013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4EC0-50D4-4642-A46A-574BC2FB4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35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99BE-C39F-4C71-85FC-0B52A97D5E11}" type="datetimeFigureOut">
              <a:rPr lang="fr-FR" smtClean="0"/>
              <a:t>27/05/2013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4EC0-50D4-4642-A46A-574BC2FB4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2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99BE-C39F-4C71-85FC-0B52A97D5E11}" type="datetimeFigureOut">
              <a:rPr lang="fr-FR" smtClean="0"/>
              <a:t>27/05/2013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4EC0-50D4-4642-A46A-574BC2FB4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06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2204864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Résultat de l’</a:t>
            </a:r>
            <a:r>
              <a:rPr lang="fr-FR" sz="2400" b="1" dirty="0" smtClean="0"/>
              <a:t>enquête de satisfaction </a:t>
            </a:r>
            <a:r>
              <a:rPr lang="fr-FR" sz="2400" dirty="0" smtClean="0"/>
              <a:t>réalisée en décembre 2012 auprès de 200 bénéficiaires du projet 599 maisons à Palmiste-à-Vin, Léogâne, Haïti.</a:t>
            </a:r>
            <a:endParaRPr lang="fr-FR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685183"/>
            <a:ext cx="4855064" cy="7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Croix Rouge Suisse\Desktop\Enquête satisfaction Maison CRS CRB_Page_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34167"/>
            <a:ext cx="9624892" cy="68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Croix Rouge Suisse\Desktop\Enquête satisfaction Maison CRS CRB_Page_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34167"/>
            <a:ext cx="9624892" cy="68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Croix Rouge Suisse\Desktop\Enquête satisfaction Maison CRS CRB_Page_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34167"/>
            <a:ext cx="9624892" cy="68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Croix Rouge Suisse\Desktop\Enquête satisfaction Maison CRS CRB_Page_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106175"/>
            <a:ext cx="9624892" cy="68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Croix Rouge Suisse\Desktop\Enquête satisfaction Maison CRS CRB_Page_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106175"/>
            <a:ext cx="9624907" cy="68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Croix Rouge Suisse\Desktop\Enquete satisfaction CRS_CRB_Analyse_Page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4014971" cy="567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Croix Rouge Suisse\Desktop\Enquete satisfaction CRS_CRB_Analyse_Page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4664"/>
            <a:ext cx="4007907" cy="56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3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Croix Rouge Suisse\Desktop\Enquete satisfaction CRS_CRB_Analyse_Page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975" y="404664"/>
            <a:ext cx="4007907" cy="56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3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roix Rouge Suisse\Desktop\Enquête satisfaction Maison CRS CRB_Page_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33265"/>
            <a:ext cx="9624892" cy="68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3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roix Rouge Suisse\Desktop\Enquête satisfaction Maison CRS CRB_Page_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44623"/>
            <a:ext cx="9624892" cy="68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roix Rouge Suisse\Desktop\Enquête satisfaction Maison CRS CRB_Page_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44624"/>
            <a:ext cx="9624892" cy="68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Croix Rouge Suisse\Desktop\Enquête satisfaction Maison CRS CRB_Page_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44624"/>
            <a:ext cx="9624892" cy="68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roix Rouge Suisse\Desktop\Enquête satisfaction Maison CRS CRB_Page_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34167"/>
            <a:ext cx="9624892" cy="68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Croix Rouge Suisse\Desktop\Enquête satisfaction Maison CRS CRB_Page_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44624"/>
            <a:ext cx="9624892" cy="68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24</Words>
  <Application>Microsoft Office PowerPoint</Application>
  <PresentationFormat>On-screen Show (4:3)</PresentationFormat>
  <Paragraphs>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Croix Rouge Suisse</dc:creator>
  <cp:lastModifiedBy> </cp:lastModifiedBy>
  <cp:revision>3</cp:revision>
  <dcterms:created xsi:type="dcterms:W3CDTF">2013-05-27T14:12:24Z</dcterms:created>
  <dcterms:modified xsi:type="dcterms:W3CDTF">2013-05-27T15:20:33Z</dcterms:modified>
</cp:coreProperties>
</file>