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_rels/notesSlide16.xml.rels" ContentType="application/vnd.openxmlformats-package.relationships+xml"/>
  <Override PartName="/ppt/notesSlides/notesSlide16.xml" ContentType="application/vnd.openxmlformats-officedocument.presentationml.notesSlide+xml"/>
  <Override PartName="/ppt/_rels/presentation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media/image1.png" ContentType="image/png"/>
  <Override PartName="/ppt/media/image3.jpeg" ContentType="image/jpeg"/>
  <Override PartName="/ppt/media/image2.jpeg" ContentType="image/jpeg"/>
  <Override PartName="/ppt/media/image4.png" ContentType="image/png"/>
  <Override PartName="/ppt/media/image5.png" ContentType="image/png"/>
  <Override PartName="/ppt/media/image10.png" ContentType="image/png"/>
  <Override PartName="/ppt/media/image6.png" ContentType="image/png"/>
  <Override PartName="/ppt/media/image11.png" ContentType="image/png"/>
  <Override PartName="/ppt/media/image7.png" ContentType="image/png"/>
  <Override PartName="/ppt/media/image12.png" ContentType="image/png"/>
  <Override PartName="/ppt/media/image8.png" ContentType="image/png"/>
  <Override PartName="/ppt/media/image13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4.xml.rels" ContentType="application/vnd.openxmlformats-package.relationships+xml"/>
  <Override PartName="/ppt/slides/_rels/slide11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_rels/slide5.xml.rels" ContentType="application/vnd.openxmlformats-package.relationships+xml"/>
  <Override PartName="/ppt/slides/_rels/slide3.xml.rels" ContentType="application/vnd.openxmlformats-package.relationships+xml"/>
  <Override PartName="/ppt/slides/_rels/slide6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5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Click to move the slide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6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2000" spc="-1" strike="noStrike">
                <a:latin typeface="Arial"/>
              </a:rPr>
              <a:t>Click to edit the notes format</a:t>
            </a:r>
            <a:endParaRPr b="0" lang="en-US" sz="2000" spc="-1" strike="noStrike">
              <a:latin typeface="Arial"/>
            </a:endParaRPr>
          </a:p>
        </p:txBody>
      </p:sp>
      <p:sp>
        <p:nvSpPr>
          <p:cNvPr id="167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400" spc="-1" strike="noStrike">
                <a:latin typeface="Times New Roman"/>
              </a:rPr>
              <a:t>&lt;header&gt;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8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en-US" sz="1400" spc="-1" strike="noStrike">
                <a:latin typeface="Times New Roman"/>
              </a:rPr>
              <a:t>&lt;date/time&gt;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69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en-US" sz="1400" spc="-1" strike="noStrike">
                <a:latin typeface="Times New Roman"/>
              </a:rPr>
              <a:t>&lt;footer&gt;</a:t>
            </a:r>
            <a:endParaRPr b="0" lang="en-US" sz="1400" spc="-1" strike="noStrike">
              <a:latin typeface="Times New Roman"/>
            </a:endParaRPr>
          </a:p>
        </p:txBody>
      </p:sp>
      <p:sp>
        <p:nvSpPr>
          <p:cNvPr id="170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E038F5FE-E100-4C9F-92A5-DBD2CE55B3A5}" type="slidenum">
              <a:rPr b="0" lang="en-US" sz="1400" spc="-1" strike="noStrike">
                <a:latin typeface="Times New Roman"/>
              </a:rPr>
              <a:t>&lt;number&gt;</a:t>
            </a:fld>
            <a:endParaRPr b="0" lang="en-US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6.xml.rels><?xml version="1.0" encoding="UTF-8"?>
<Relationships xmlns="http://schemas.openxmlformats.org/package/2006/relationships"><Relationship Id="rId1" Type="http://schemas.openxmlformats.org/officeDocument/2006/relationships/slide" Target="../slides/slide16.xml"/><Relationship Id="rId2" Type="http://schemas.openxmlformats.org/officeDocument/2006/relationships/notesMaster" Target="../notesMasters/notesMaster1.xml"/>
</Relationship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 type="sldImg"/>
          </p:nvPr>
        </p:nvSpPr>
        <p:spPr>
          <a:xfrm>
            <a:off x="685800" y="1143000"/>
            <a:ext cx="5486040" cy="3085920"/>
          </a:xfrm>
          <a:prstGeom prst="rect">
            <a:avLst/>
          </a:prstGeom>
        </p:spPr>
      </p:sp>
      <p:sp>
        <p:nvSpPr>
          <p:cNvPr id="40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</p:spPr>
        <p:txBody>
          <a:bodyPr>
            <a:noAutofit/>
          </a:bodyPr>
          <a:p>
            <a:endParaRPr b="0" lang="en-US" sz="2000" spc="-1" strike="noStrike">
              <a:latin typeface="Arial"/>
            </a:endParaRPr>
          </a:p>
        </p:txBody>
      </p:sp>
      <p:sp>
        <p:nvSpPr>
          <p:cNvPr id="404" name="TextShape 3"/>
          <p:cNvSpPr txBox="1"/>
          <p:nvPr/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56B5AC9C-D023-49E9-88E6-645EEF5E4FCC}" type="slidenum">
              <a:rPr b="0" lang="en-US" sz="1200" spc="-1" strike="noStrike">
                <a:latin typeface="Times New Roman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6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0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1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2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3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439344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949160" y="182556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83808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439344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949160" y="4098240"/>
            <a:ext cx="338580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838080" y="365040"/>
            <a:ext cx="10515240" cy="6144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en-US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435096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6226200" y="409824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6226200" y="1825560"/>
            <a:ext cx="513108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838080" y="4098240"/>
            <a:ext cx="10515240" cy="20750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US" sz="28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4.xml"/><Relationship Id="rId12" Type="http://schemas.openxmlformats.org/officeDocument/2006/relationships/slideLayout" Target="../slideLayouts/slideLayout35.xml"/><Relationship Id="rId13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37.xml"/><Relationship Id="rId3" Type="http://schemas.openxmlformats.org/officeDocument/2006/relationships/slideLayout" Target="../slideLayouts/slideLayout38.xml"/><Relationship Id="rId4" Type="http://schemas.openxmlformats.org/officeDocument/2006/relationships/slideLayout" Target="../slideLayouts/slideLayout39.xml"/><Relationship Id="rId5" Type="http://schemas.openxmlformats.org/officeDocument/2006/relationships/slideLayout" Target="../slideLayouts/slideLayout40.xml"/><Relationship Id="rId6" Type="http://schemas.openxmlformats.org/officeDocument/2006/relationships/slideLayout" Target="../slideLayouts/slideLayout41.xml"/><Relationship Id="rId7" Type="http://schemas.openxmlformats.org/officeDocument/2006/relationships/slideLayout" Target="../slideLayouts/slideLayout42.xml"/><Relationship Id="rId8" Type="http://schemas.openxmlformats.org/officeDocument/2006/relationships/slideLayout" Target="../slideLayouts/slideLayout43.xml"/><Relationship Id="rId9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45.xml"/><Relationship Id="rId11" Type="http://schemas.openxmlformats.org/officeDocument/2006/relationships/slideLayout" Target="../slideLayouts/slideLayout46.xml"/><Relationship Id="rId12" Type="http://schemas.openxmlformats.org/officeDocument/2006/relationships/slideLayout" Target="../slideLayouts/slideLayout47.xml"/><Relationship Id="rId13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1523880" y="1122480"/>
            <a:ext cx="9143640" cy="2387160"/>
          </a:xfrm>
          <a:prstGeom prst="rect">
            <a:avLst/>
          </a:prstGeom>
        </p:spPr>
        <p:txBody>
          <a:bodyPr anchor="b">
            <a:noAutofit/>
          </a:bodyPr>
          <a:p>
            <a:pPr algn="ctr">
              <a:lnSpc>
                <a:spcPct val="90000"/>
              </a:lnSpc>
            </a:pP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Click to edit </a:t>
            </a: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Master title </a:t>
            </a:r>
            <a:r>
              <a:rPr b="0" lang="en-US" sz="6000" spc="-1" strike="noStrike">
                <a:solidFill>
                  <a:srgbClr val="000000"/>
                </a:solidFill>
                <a:latin typeface="Aptos Display"/>
              </a:rPr>
              <a:t>style</a:t>
            </a:r>
            <a:endParaRPr b="0" lang="en-US" sz="6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C538AAC6-78D5-4E4F-994E-373FBB9C1B52}" type="datetime1">
              <a:rPr b="0" lang="en-US" sz="1200" spc="-1" strike="noStrike">
                <a:solidFill>
                  <a:srgbClr val="787878"/>
                </a:solidFill>
                <a:latin typeface="Aptos"/>
              </a:rPr>
              <a:t>08/02/2025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9279F97C-2586-4A69-8942-AB8181F4AC48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15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</a:t>
            </a: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2EFF5A73-D6AE-4316-AE09-8263C5BC259F}" type="datetime1">
              <a:rPr b="0" lang="en-US" sz="1200" spc="-1" strike="noStrike">
                <a:solidFill>
                  <a:srgbClr val="787878"/>
                </a:solidFill>
                <a:latin typeface="Aptos"/>
              </a:rPr>
              <a:t>08/02/2025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FB922D2-876B-4FE1-A63F-A3B2D66DC244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4" name="PlaceHolder 3"/>
          <p:cNvSpPr>
            <a:spLocks noGrp="1"/>
          </p:cNvSpPr>
          <p:nvPr>
            <p:ph type="body"/>
          </p:nvPr>
        </p:nvSpPr>
        <p:spPr>
          <a:xfrm>
            <a:off x="6172200" y="1825560"/>
            <a:ext cx="5181120" cy="4350960"/>
          </a:xfrm>
          <a:prstGeom prst="rect">
            <a:avLst/>
          </a:prstGeom>
        </p:spPr>
        <p:txBody>
          <a:bodyPr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6858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Aptos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  <a:p>
            <a:pPr lvl="2" marL="11430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3" marL="16002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057400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85" name="PlaceHolder 4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92E348A-64AD-4812-AD46-0B01150780E6}" type="datetime1">
              <a:rPr b="0" lang="en-US" sz="1200" spc="-1" strike="noStrike">
                <a:solidFill>
                  <a:srgbClr val="787878"/>
                </a:solidFill>
                <a:latin typeface="Aptos"/>
              </a:rPr>
              <a:t>08/02/2025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86" name="PlaceHolder 5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87" name="PlaceHolder 6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4B4A92E-DE5C-4DD6-A48E-8DC91FAC86D9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90000"/>
              </a:lnSpc>
            </a:pPr>
            <a:r>
              <a:rPr b="0" lang="en-US" sz="4400" spc="-1" strike="noStrike">
                <a:solidFill>
                  <a:srgbClr val="000000"/>
                </a:solidFill>
                <a:latin typeface="Aptos Display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25" name="PlaceHolder 2"/>
          <p:cNvSpPr>
            <a:spLocks noGrp="1"/>
          </p:cNvSpPr>
          <p:nvPr>
            <p:ph type="dt"/>
          </p:nvPr>
        </p:nvSpPr>
        <p:spPr>
          <a:xfrm>
            <a:off x="8380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B11C80AB-8C8C-4282-BD4C-B9D4FB57D4F2}" type="datetime1">
              <a:rPr b="0" lang="en-US" sz="1200" spc="-1" strike="noStrike">
                <a:solidFill>
                  <a:srgbClr val="787878"/>
                </a:solidFill>
                <a:latin typeface="Aptos"/>
              </a:rPr>
              <a:t>08/02/2025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6" name="PlaceHolder 3"/>
          <p:cNvSpPr>
            <a:spLocks noGrp="1"/>
          </p:cNvSpPr>
          <p:nvPr>
            <p:ph type="ftr"/>
          </p:nvPr>
        </p:nvSpPr>
        <p:spPr>
          <a:xfrm>
            <a:off x="4038480" y="6356520"/>
            <a:ext cx="411444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en-US" sz="2400" spc="-1" strike="noStrike">
              <a:latin typeface="Times New Roman"/>
            </a:endParaRPr>
          </a:p>
        </p:txBody>
      </p:sp>
      <p:sp>
        <p:nvSpPr>
          <p:cNvPr id="127" name="PlaceHolder 4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84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D4FDB6CC-9748-4666-A7CD-D66DE98AC962}" type="slidenum">
              <a:rPr b="0" lang="en-US" sz="1200" spc="-1" strike="noStrike">
                <a:solidFill>
                  <a:srgbClr val="787878"/>
                </a:solidFill>
                <a:latin typeface="Aptos"/>
              </a:rPr>
              <a:t>&lt;number&gt;</a:t>
            </a:fld>
            <a:endParaRPr b="0" lang="en-US" sz="1200" spc="-1" strike="noStrike">
              <a:latin typeface="Times New Roman"/>
            </a:endParaRPr>
          </a:p>
        </p:txBody>
      </p:sp>
      <p:sp>
        <p:nvSpPr>
          <p:cNvPr id="128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Click to edit the outline text format</a:t>
            </a:r>
            <a:endParaRPr b="0" lang="en-US" sz="2800" spc="-1" strike="noStrike">
              <a:solidFill>
                <a:srgbClr val="000000"/>
              </a:solidFill>
              <a:latin typeface="Aptos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Second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ptos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4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4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4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8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4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4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4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4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4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72" name="CustomShape 2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gradFill rotWithShape="0">
            <a:gsLst>
              <a:gs pos="0">
                <a:srgbClr val="4ea72e">
                  <a:alpha val="2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73" name="Group 3"/>
          <p:cNvGrpSpPr/>
          <p:nvPr/>
        </p:nvGrpSpPr>
        <p:grpSpPr>
          <a:xfrm>
            <a:off x="1303560" y="3960"/>
            <a:ext cx="9772200" cy="6857640"/>
            <a:chOff x="1303560" y="3960"/>
            <a:chExt cx="9772200" cy="6857640"/>
          </a:xfrm>
        </p:grpSpPr>
        <p:sp>
          <p:nvSpPr>
            <p:cNvPr id="174" name="CustomShape 4"/>
            <p:cNvSpPr/>
            <p:nvPr/>
          </p:nvSpPr>
          <p:spPr>
            <a:xfrm>
              <a:off x="1560600" y="3960"/>
              <a:ext cx="9312480" cy="6857640"/>
            </a:xfrm>
            <a:custGeom>
              <a:avLst/>
              <a:gdLst/>
              <a:ahLst/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5" name="CustomShape 5"/>
            <p:cNvSpPr/>
            <p:nvPr/>
          </p:nvSpPr>
          <p:spPr>
            <a:xfrm>
              <a:off x="1659600" y="3960"/>
              <a:ext cx="9065160" cy="6857640"/>
            </a:xfrm>
            <a:custGeom>
              <a:avLst/>
              <a:gdLst/>
              <a:ahLst/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6" name="CustomShape 6"/>
            <p:cNvSpPr/>
            <p:nvPr/>
          </p:nvSpPr>
          <p:spPr>
            <a:xfrm>
              <a:off x="1648080" y="3960"/>
              <a:ext cx="9087840" cy="6857640"/>
            </a:xfrm>
            <a:custGeom>
              <a:avLst/>
              <a:gdLst/>
              <a:ahLst/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7" name="CustomShape 7"/>
            <p:cNvSpPr/>
            <p:nvPr/>
          </p:nvSpPr>
          <p:spPr>
            <a:xfrm>
              <a:off x="1629000" y="3960"/>
              <a:ext cx="9106920" cy="6857640"/>
            </a:xfrm>
            <a:custGeom>
              <a:avLst/>
              <a:gdLst/>
              <a:ahLst/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8" name="CustomShape 8"/>
            <p:cNvSpPr/>
            <p:nvPr/>
          </p:nvSpPr>
          <p:spPr>
            <a:xfrm>
              <a:off x="1303560" y="3960"/>
              <a:ext cx="9767520" cy="6857640"/>
            </a:xfrm>
            <a:custGeom>
              <a:avLst/>
              <a:gdLst/>
              <a:ahLst/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79" name="CustomShape 9"/>
            <p:cNvSpPr/>
            <p:nvPr/>
          </p:nvSpPr>
          <p:spPr>
            <a:xfrm>
              <a:off x="1318320" y="3960"/>
              <a:ext cx="9747360" cy="6857640"/>
            </a:xfrm>
            <a:custGeom>
              <a:avLst/>
              <a:gdLst/>
              <a:ahLst/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0" name="CustomShape 10"/>
            <p:cNvSpPr/>
            <p:nvPr/>
          </p:nvSpPr>
          <p:spPr>
            <a:xfrm>
              <a:off x="1308240" y="3960"/>
              <a:ext cx="9767520" cy="6857640"/>
            </a:xfrm>
            <a:custGeom>
              <a:avLst/>
              <a:gdLst/>
              <a:ahLst/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81" name="TextShape 11"/>
          <p:cNvSpPr txBox="1"/>
          <p:nvPr/>
        </p:nvSpPr>
        <p:spPr>
          <a:xfrm>
            <a:off x="3215880" y="1764360"/>
            <a:ext cx="5760360" cy="23101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0" lang="en-US" sz="6600" spc="-1" strike="noStrike">
                <a:solidFill>
                  <a:srgbClr val="000000"/>
                </a:solidFill>
                <a:latin typeface="Aptos Display"/>
              </a:rPr>
              <a:t>Task 5</a:t>
            </a:r>
            <a:br/>
            <a:endParaRPr b="0" lang="en-US" sz="66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82" name="TextShape 12"/>
          <p:cNvSpPr txBox="1"/>
          <p:nvPr/>
        </p:nvSpPr>
        <p:spPr>
          <a:xfrm>
            <a:off x="3215880" y="3554280"/>
            <a:ext cx="5760360" cy="1911600"/>
          </a:xfrm>
          <a:prstGeom prst="rect">
            <a:avLst/>
          </a:prstGeom>
          <a:noFill/>
          <a:ln>
            <a:noFill/>
          </a:ln>
        </p:spPr>
        <p:txBody>
          <a:bodyPr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e2841"/>
                </a:solidFill>
                <a:latin typeface="Aptos"/>
              </a:rPr>
              <a:t>Submitted by: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e2841"/>
                </a:solidFill>
                <a:latin typeface="Aptos"/>
              </a:rPr>
              <a:t>Mohamed Elshamy</a:t>
            </a:r>
            <a:br/>
            <a:r>
              <a:rPr b="0" lang="en-US" sz="2400" spc="-1" strike="noStrike">
                <a:solidFill>
                  <a:srgbClr val="0e2841"/>
                </a:solidFill>
                <a:latin typeface="Aptos"/>
              </a:rPr>
              <a:t>Omar Abdelwahab Saber  </a:t>
            </a:r>
            <a:br/>
            <a:r>
              <a:rPr b="0" lang="en-US" sz="2400" spc="-1" strike="noStrike">
                <a:solidFill>
                  <a:srgbClr val="0e2841"/>
                </a:solidFill>
                <a:latin typeface="Aptos"/>
              </a:rPr>
              <a:t>Mohamed Naguib Elsayed Naguib </a:t>
            </a:r>
            <a:endParaRPr b="0" lang="en-US" sz="2400" spc="-1" strike="noStrike">
              <a:latin typeface="Arial"/>
            </a:endParaRPr>
          </a:p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endParaRPr b="0" lang="en-US" sz="24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96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97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98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9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0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1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02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03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4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5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06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07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Drop Unnecessary Columns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08" name="Picture 4" descr=""/>
          <p:cNvPicPr/>
          <p:nvPr/>
        </p:nvPicPr>
        <p:blipFill>
          <a:blip r:embed="rId1"/>
          <a:stretch/>
        </p:blipFill>
        <p:spPr>
          <a:xfrm>
            <a:off x="441360" y="3175560"/>
            <a:ext cx="11302920" cy="97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10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11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312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3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4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5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16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17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8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19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0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21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General Comparison For Different models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22" name="Picture 4" descr=""/>
          <p:cNvPicPr/>
          <p:nvPr/>
        </p:nvPicPr>
        <p:blipFill>
          <a:blip r:embed="rId1"/>
          <a:stretch/>
        </p:blipFill>
        <p:spPr>
          <a:xfrm>
            <a:off x="2865960" y="1821960"/>
            <a:ext cx="6095520" cy="43963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24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25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326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7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8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29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30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31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2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3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34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35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 fontScale="70000"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Select The best xgboost param using RandomizedSearchCV 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36" name="CustomShape 14"/>
          <p:cNvSpPr/>
          <p:nvPr/>
        </p:nvSpPr>
        <p:spPr>
          <a:xfrm>
            <a:off x="783360" y="2421360"/>
            <a:ext cx="10515240" cy="26474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Subsample = 0.8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N_estimator = 200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Max_depth = 5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Learing rate = 0.01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Colsample_bytree = 0.8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38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39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340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1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2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3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44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45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6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7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48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49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Performance Before and After Tuning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350" name="CustomShape 14"/>
          <p:cNvSpPr/>
          <p:nvPr/>
        </p:nvSpPr>
        <p:spPr>
          <a:xfrm>
            <a:off x="6638400" y="2849400"/>
            <a:ext cx="50108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After: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Mean Squared Error (MSE):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8.6346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Root Mean Squared Error (RMSE):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2.9385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Mean Absolute Error (MAE):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1.6749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R² Score: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0.8993</a:t>
            </a:r>
            <a:endParaRPr b="0" lang="en-US" sz="1800" spc="-1" strike="noStrike">
              <a:latin typeface="Arial"/>
            </a:endParaRPr>
          </a:p>
        </p:txBody>
      </p:sp>
      <p:sp>
        <p:nvSpPr>
          <p:cNvPr id="351" name="CustomShape 15"/>
          <p:cNvSpPr/>
          <p:nvPr/>
        </p:nvSpPr>
        <p:spPr>
          <a:xfrm>
            <a:off x="542520" y="2849400"/>
            <a:ext cx="5010840" cy="191916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>
              <a:lnSpc>
                <a:spcPct val="100000"/>
              </a:lnSpc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Before: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Mean Squared Error (MSE):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8.7519 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Root Mean Squared Error (RMSE):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2.9584 </a:t>
            </a: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 </a:t>
            </a:r>
            <a:endParaRPr b="0" lang="en-US" sz="20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Mean Absolute Error (MAE):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1.6717</a:t>
            </a:r>
            <a:endParaRPr b="0" lang="en-US" sz="1800" spc="-1" strike="noStrike"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Aptos"/>
              </a:rPr>
              <a:t>R² Score: </a:t>
            </a:r>
            <a:r>
              <a:rPr b="0" lang="en-US" sz="1800" spc="-1" strike="noStrike">
                <a:solidFill>
                  <a:srgbClr val="000000"/>
                </a:solidFill>
                <a:latin typeface="Aptos"/>
              </a:rPr>
              <a:t>0.8980 </a:t>
            </a:r>
            <a:endParaRPr b="0" lang="en-US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53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54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355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6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7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58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59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60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1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2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63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64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Approach 2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65" name="" descr=""/>
          <p:cNvPicPr/>
          <p:nvPr/>
        </p:nvPicPr>
        <p:blipFill>
          <a:blip r:embed="rId1"/>
          <a:stretch/>
        </p:blipFill>
        <p:spPr>
          <a:xfrm>
            <a:off x="3383280" y="1828800"/>
            <a:ext cx="4962240" cy="49251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67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R2 SCORE= 0.83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MAE=0.198</a:t>
            </a:r>
            <a:endParaRPr b="0" lang="en-US" sz="1800" spc="-1" strike="noStrike">
              <a:latin typeface="Arial"/>
            </a:endParaRPr>
          </a:p>
          <a:p>
            <a:endParaRPr b="0" lang="en-US" sz="1800" spc="-1" strike="noStrike">
              <a:latin typeface="Arial"/>
            </a:endParaRPr>
          </a:p>
          <a:p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	</a:t>
            </a:r>
            <a:r>
              <a:rPr b="0" lang="en-US" sz="1800" spc="-1" strike="noStrike">
                <a:solidFill>
                  <a:srgbClr val="c9211e"/>
                </a:solidFill>
                <a:latin typeface="Arial"/>
              </a:rPr>
              <a:t>MODEL= XGBOOST</a:t>
            </a:r>
            <a:endParaRPr b="0" lang="en-US" sz="1800" spc="-1" strike="noStrike">
              <a:latin typeface="Arial"/>
            </a:endParaRPr>
          </a:p>
        </p:txBody>
      </p:sp>
      <p:grpSp>
        <p:nvGrpSpPr>
          <p:cNvPr id="368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369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0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1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2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73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374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5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6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77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78" name="CustomShape 13"/>
          <p:cNvSpPr/>
          <p:nvPr/>
        </p:nvSpPr>
        <p:spPr>
          <a:xfrm>
            <a:off x="2923560" y="577800"/>
            <a:ext cx="6338160" cy="11714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11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Approach 3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379" name="" descr=""/>
          <p:cNvPicPr/>
          <p:nvPr/>
        </p:nvPicPr>
        <p:blipFill>
          <a:blip r:embed="rId1"/>
          <a:stretch/>
        </p:blipFill>
        <p:spPr>
          <a:xfrm>
            <a:off x="3474720" y="1828800"/>
            <a:ext cx="4907880" cy="46195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1" name="CustomShape 2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382" name="CustomShape 3"/>
          <p:cNvSpPr/>
          <p:nvPr/>
        </p:nvSpPr>
        <p:spPr>
          <a:xfrm>
            <a:off x="1496880" y="3960"/>
            <a:ext cx="9376200" cy="6857640"/>
          </a:xfrm>
          <a:custGeom>
            <a:avLst/>
            <a:gdLst/>
            <a:ahLst/>
            <a:rect l="l" t="t" r="r" b="b"/>
            <a:pathLst>
              <a:path w="9376632" h="6858000">
                <a:moveTo>
                  <a:pt x="1691615" y="0"/>
                </a:moveTo>
                <a:lnTo>
                  <a:pt x="7685017" y="0"/>
                </a:lnTo>
                <a:lnTo>
                  <a:pt x="7840634" y="134799"/>
                </a:lnTo>
                <a:cubicBezTo>
                  <a:pt x="8784230" y="992423"/>
                  <a:pt x="9376632" y="2229618"/>
                  <a:pt x="9376632" y="3605175"/>
                </a:cubicBezTo>
                <a:cubicBezTo>
                  <a:pt x="9376632" y="4818903"/>
                  <a:pt x="8915419" y="5924908"/>
                  <a:pt x="8158692" y="6757493"/>
                </a:cubicBezTo>
                <a:lnTo>
                  <a:pt x="8062868" y="6858000"/>
                </a:lnTo>
                <a:lnTo>
                  <a:pt x="1313765" y="6858000"/>
                </a:lnTo>
                <a:lnTo>
                  <a:pt x="1217940" y="6757493"/>
                </a:lnTo>
                <a:cubicBezTo>
                  <a:pt x="461213" y="5924908"/>
                  <a:pt x="0" y="4818903"/>
                  <a:pt x="0" y="3605175"/>
                </a:cubicBezTo>
                <a:cubicBezTo>
                  <a:pt x="0" y="2229618"/>
                  <a:pt x="592403" y="992423"/>
                  <a:pt x="1535999" y="134799"/>
                </a:cubicBezTo>
                <a:close/>
              </a:path>
            </a:pathLst>
          </a:custGeom>
          <a:gradFill rotWithShape="0">
            <a:gsLst>
              <a:gs pos="0">
                <a:srgbClr val="4ea72e">
                  <a:alpha val="20000"/>
                </a:srgbClr>
              </a:gs>
              <a:gs pos="100000">
                <a:srgbClr val="156082">
                  <a:alpha val="40000"/>
                </a:srgbClr>
              </a:gs>
            </a:gsLst>
            <a:lin ang="120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383" name="Group 4"/>
          <p:cNvGrpSpPr/>
          <p:nvPr/>
        </p:nvGrpSpPr>
        <p:grpSpPr>
          <a:xfrm>
            <a:off x="1303560" y="3960"/>
            <a:ext cx="9772200" cy="6857640"/>
            <a:chOff x="1303560" y="3960"/>
            <a:chExt cx="9772200" cy="6857640"/>
          </a:xfrm>
        </p:grpSpPr>
        <p:sp>
          <p:nvSpPr>
            <p:cNvPr id="384" name="CustomShape 5"/>
            <p:cNvSpPr/>
            <p:nvPr/>
          </p:nvSpPr>
          <p:spPr>
            <a:xfrm>
              <a:off x="1560600" y="3960"/>
              <a:ext cx="9312480" cy="6857640"/>
            </a:xfrm>
            <a:custGeom>
              <a:avLst/>
              <a:gdLst/>
              <a:ahLst/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5" name="CustomShape 6"/>
            <p:cNvSpPr/>
            <p:nvPr/>
          </p:nvSpPr>
          <p:spPr>
            <a:xfrm>
              <a:off x="1659600" y="3960"/>
              <a:ext cx="9065160" cy="6857640"/>
            </a:xfrm>
            <a:custGeom>
              <a:avLst/>
              <a:gdLst/>
              <a:ahLst/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6" name="CustomShape 7"/>
            <p:cNvSpPr/>
            <p:nvPr/>
          </p:nvSpPr>
          <p:spPr>
            <a:xfrm>
              <a:off x="1648080" y="3960"/>
              <a:ext cx="9087840" cy="6857640"/>
            </a:xfrm>
            <a:custGeom>
              <a:avLst/>
              <a:gdLst/>
              <a:ahLst/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7" name="CustomShape 8"/>
            <p:cNvSpPr/>
            <p:nvPr/>
          </p:nvSpPr>
          <p:spPr>
            <a:xfrm>
              <a:off x="1629000" y="3960"/>
              <a:ext cx="9106920" cy="6857640"/>
            </a:xfrm>
            <a:custGeom>
              <a:avLst/>
              <a:gdLst/>
              <a:ahLst/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8" name="CustomShape 9"/>
            <p:cNvSpPr/>
            <p:nvPr/>
          </p:nvSpPr>
          <p:spPr>
            <a:xfrm>
              <a:off x="1318320" y="3960"/>
              <a:ext cx="9747360" cy="6857640"/>
            </a:xfrm>
            <a:custGeom>
              <a:avLst/>
              <a:gdLst/>
              <a:ahLst/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89" name="CustomShape 10"/>
            <p:cNvSpPr/>
            <p:nvPr/>
          </p:nvSpPr>
          <p:spPr>
            <a:xfrm>
              <a:off x="1308240" y="3960"/>
              <a:ext cx="9767520" cy="6857640"/>
            </a:xfrm>
            <a:custGeom>
              <a:avLst/>
              <a:gdLst/>
              <a:ahLst/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0" name="CustomShape 11"/>
            <p:cNvSpPr/>
            <p:nvPr/>
          </p:nvSpPr>
          <p:spPr>
            <a:xfrm>
              <a:off x="1303560" y="3960"/>
              <a:ext cx="9767520" cy="6857640"/>
            </a:xfrm>
            <a:custGeom>
              <a:avLst/>
              <a:gdLst/>
              <a:ahLst/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391" name="TextShape 12"/>
          <p:cNvSpPr txBox="1"/>
          <p:nvPr/>
        </p:nvSpPr>
        <p:spPr>
          <a:xfrm>
            <a:off x="3502800" y="1542240"/>
            <a:ext cx="5186520" cy="2387520"/>
          </a:xfrm>
          <a:prstGeom prst="rect">
            <a:avLst/>
          </a:prstGeom>
          <a:noFill/>
          <a:ln>
            <a:noFill/>
          </a:ln>
        </p:spPr>
        <p:txBody>
          <a:bodyPr anchor="b">
            <a:normAutofit/>
          </a:bodyPr>
          <a:p>
            <a:pPr algn="ctr">
              <a:lnSpc>
                <a:spcPct val="90000"/>
              </a:lnSpc>
            </a:pPr>
            <a:r>
              <a:rPr b="1" lang="en-US" sz="5200" spc="-1" strike="noStrike">
                <a:solidFill>
                  <a:srgbClr val="0e2841"/>
                </a:solidFill>
                <a:latin typeface="Aptos Display"/>
              </a:rPr>
              <a:t>Thank You</a:t>
            </a:r>
            <a:endParaRPr b="0" lang="en-US" sz="5200" spc="-1" strike="noStrike">
              <a:solidFill>
                <a:srgbClr val="000000"/>
              </a:solidFill>
              <a:latin typeface="Aptos"/>
            </a:endParaRPr>
          </a:p>
        </p:txBody>
      </p:sp>
      <p:grpSp>
        <p:nvGrpSpPr>
          <p:cNvPr id="392" name="Group 13"/>
          <p:cNvGrpSpPr/>
          <p:nvPr/>
        </p:nvGrpSpPr>
        <p:grpSpPr>
          <a:xfrm>
            <a:off x="-360" y="-4320"/>
            <a:ext cx="2514600" cy="2174040"/>
            <a:chOff x="-360" y="-4320"/>
            <a:chExt cx="2514600" cy="2174040"/>
          </a:xfrm>
        </p:grpSpPr>
        <p:sp>
          <p:nvSpPr>
            <p:cNvPr id="393" name="CustomShape 14"/>
            <p:cNvSpPr/>
            <p:nvPr/>
          </p:nvSpPr>
          <p:spPr>
            <a:xfrm>
              <a:off x="-360" y="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4" name="CustomShape 15"/>
            <p:cNvSpPr/>
            <p:nvPr/>
          </p:nvSpPr>
          <p:spPr>
            <a:xfrm>
              <a:off x="-360" y="-432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5" name="CustomShape 16"/>
            <p:cNvSpPr/>
            <p:nvPr/>
          </p:nvSpPr>
          <p:spPr>
            <a:xfrm>
              <a:off x="-360" y="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6" name="CustomShape 17"/>
            <p:cNvSpPr/>
            <p:nvPr/>
          </p:nvSpPr>
          <p:spPr>
            <a:xfrm>
              <a:off x="360" y="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397" name="Group 18"/>
          <p:cNvGrpSpPr/>
          <p:nvPr/>
        </p:nvGrpSpPr>
        <p:grpSpPr>
          <a:xfrm>
            <a:off x="9686160" y="4683960"/>
            <a:ext cx="2514600" cy="2174040"/>
            <a:chOff x="9686160" y="4683960"/>
            <a:chExt cx="2514600" cy="2174040"/>
          </a:xfrm>
        </p:grpSpPr>
        <p:sp>
          <p:nvSpPr>
            <p:cNvPr id="398" name="CustomShape 19"/>
            <p:cNvSpPr/>
            <p:nvPr/>
          </p:nvSpPr>
          <p:spPr>
            <a:xfrm rot="10800000">
              <a:off x="9686160" y="468360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399" name="CustomShape 20"/>
            <p:cNvSpPr/>
            <p:nvPr/>
          </p:nvSpPr>
          <p:spPr>
            <a:xfrm rot="10800000">
              <a:off x="9708120" y="491004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0" name="CustomShape 21"/>
            <p:cNvSpPr/>
            <p:nvPr/>
          </p:nvSpPr>
          <p:spPr>
            <a:xfrm rot="10800000">
              <a:off x="9700200" y="488088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401" name="CustomShape 22"/>
            <p:cNvSpPr/>
            <p:nvPr/>
          </p:nvSpPr>
          <p:spPr>
            <a:xfrm rot="10800000">
              <a:off x="9709200" y="491004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4" name="CustomShape 2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85" name="Group 3"/>
          <p:cNvGrpSpPr/>
          <p:nvPr/>
        </p:nvGrpSpPr>
        <p:grpSpPr>
          <a:xfrm>
            <a:off x="-52920" y="0"/>
            <a:ext cx="4262040" cy="2602440"/>
            <a:chOff x="-52920" y="0"/>
            <a:chExt cx="4262040" cy="2602440"/>
          </a:xfrm>
        </p:grpSpPr>
        <p:sp>
          <p:nvSpPr>
            <p:cNvPr id="186" name="CustomShape 4"/>
            <p:cNvSpPr/>
            <p:nvPr/>
          </p:nvSpPr>
          <p:spPr>
            <a:xfrm flipH="1">
              <a:off x="-52560" y="0"/>
              <a:ext cx="4261680" cy="2602440"/>
            </a:xfrm>
            <a:custGeom>
              <a:avLst/>
              <a:gdLst/>
              <a:ahLst/>
              <a:rect l="l" t="t" r="r" b="b"/>
              <a:pathLst>
                <a:path w="5324985" h="3251912">
                  <a:moveTo>
                    <a:pt x="0" y="0"/>
                  </a:moveTo>
                  <a:lnTo>
                    <a:pt x="36826" y="0"/>
                  </a:lnTo>
                  <a:lnTo>
                    <a:pt x="45003" y="152909"/>
                  </a:lnTo>
                  <a:cubicBezTo>
                    <a:pt x="50351" y="205154"/>
                    <a:pt x="58290" y="257123"/>
                    <a:pt x="68956" y="308600"/>
                  </a:cubicBezTo>
                  <a:cubicBezTo>
                    <a:pt x="91393" y="411324"/>
                    <a:pt x="123882" y="511847"/>
                    <a:pt x="167774" y="607968"/>
                  </a:cubicBezTo>
                  <a:cubicBezTo>
                    <a:pt x="178195" y="632173"/>
                    <a:pt x="190333" y="655798"/>
                    <a:pt x="201857" y="679539"/>
                  </a:cubicBezTo>
                  <a:cubicBezTo>
                    <a:pt x="214363" y="702933"/>
                    <a:pt x="226255" y="726557"/>
                    <a:pt x="239741" y="749488"/>
                  </a:cubicBezTo>
                  <a:cubicBezTo>
                    <a:pt x="265488" y="795812"/>
                    <a:pt x="294176" y="840746"/>
                    <a:pt x="323724" y="885101"/>
                  </a:cubicBezTo>
                  <a:cubicBezTo>
                    <a:pt x="353149" y="929572"/>
                    <a:pt x="384657" y="972885"/>
                    <a:pt x="416412" y="1016081"/>
                  </a:cubicBezTo>
                  <a:cubicBezTo>
                    <a:pt x="448655" y="1058931"/>
                    <a:pt x="482127" y="1101202"/>
                    <a:pt x="515719" y="1143356"/>
                  </a:cubicBezTo>
                  <a:cubicBezTo>
                    <a:pt x="583027" y="1227782"/>
                    <a:pt x="653402" y="1310470"/>
                    <a:pt x="722427" y="1395127"/>
                  </a:cubicBezTo>
                  <a:cubicBezTo>
                    <a:pt x="757123" y="1437282"/>
                    <a:pt x="791697" y="1479783"/>
                    <a:pt x="825780" y="1522749"/>
                  </a:cubicBezTo>
                  <a:cubicBezTo>
                    <a:pt x="859742" y="1565367"/>
                    <a:pt x="893457" y="1610649"/>
                    <a:pt x="926314" y="1651992"/>
                  </a:cubicBezTo>
                  <a:cubicBezTo>
                    <a:pt x="958927" y="1694379"/>
                    <a:pt x="993132" y="1735492"/>
                    <a:pt x="1026848" y="1776836"/>
                  </a:cubicBezTo>
                  <a:cubicBezTo>
                    <a:pt x="1061545" y="1817485"/>
                    <a:pt x="1095996" y="1858133"/>
                    <a:pt x="1131918" y="1897393"/>
                  </a:cubicBezTo>
                  <a:cubicBezTo>
                    <a:pt x="1203273" y="1976376"/>
                    <a:pt x="1277447" y="2052463"/>
                    <a:pt x="1354688" y="2124728"/>
                  </a:cubicBezTo>
                  <a:cubicBezTo>
                    <a:pt x="1509411" y="2268911"/>
                    <a:pt x="1676396" y="2397575"/>
                    <a:pt x="1855027" y="2504236"/>
                  </a:cubicBezTo>
                  <a:cubicBezTo>
                    <a:pt x="1944528" y="2557277"/>
                    <a:pt x="2036357" y="2605917"/>
                    <a:pt x="2131618" y="2646913"/>
                  </a:cubicBezTo>
                  <a:cubicBezTo>
                    <a:pt x="2226267" y="2689068"/>
                    <a:pt x="2323981" y="2724622"/>
                    <a:pt x="2423534" y="2754732"/>
                  </a:cubicBezTo>
                  <a:cubicBezTo>
                    <a:pt x="2523087" y="2784958"/>
                    <a:pt x="2624602" y="2809394"/>
                    <a:pt x="2727588" y="2829197"/>
                  </a:cubicBezTo>
                  <a:cubicBezTo>
                    <a:pt x="2830698" y="2848653"/>
                    <a:pt x="2935522" y="2861971"/>
                    <a:pt x="3041083" y="2870890"/>
                  </a:cubicBezTo>
                  <a:cubicBezTo>
                    <a:pt x="3146644" y="2879922"/>
                    <a:pt x="3253307" y="2883860"/>
                    <a:pt x="3360340" y="2883976"/>
                  </a:cubicBezTo>
                  <a:cubicBezTo>
                    <a:pt x="3387067" y="2883976"/>
                    <a:pt x="3414162" y="2884439"/>
                    <a:pt x="3439663" y="2883396"/>
                  </a:cubicBezTo>
                  <a:lnTo>
                    <a:pt x="3478529" y="2882471"/>
                  </a:lnTo>
                  <a:lnTo>
                    <a:pt x="3517271" y="2880616"/>
                  </a:lnTo>
                  <a:cubicBezTo>
                    <a:pt x="3568887" y="2878417"/>
                    <a:pt x="3620257" y="2873552"/>
                    <a:pt x="3671260" y="2867878"/>
                  </a:cubicBezTo>
                  <a:cubicBezTo>
                    <a:pt x="3875515" y="2844253"/>
                    <a:pt x="4074253" y="2792486"/>
                    <a:pt x="4265268" y="2716283"/>
                  </a:cubicBezTo>
                  <a:cubicBezTo>
                    <a:pt x="4361020" y="2678529"/>
                    <a:pt x="4454444" y="2633710"/>
                    <a:pt x="4546395" y="2584724"/>
                  </a:cubicBezTo>
                  <a:cubicBezTo>
                    <a:pt x="4638470" y="2535967"/>
                    <a:pt x="4728827" y="2481885"/>
                    <a:pt x="4817837" y="2424674"/>
                  </a:cubicBezTo>
                  <a:cubicBezTo>
                    <a:pt x="4906846" y="2367348"/>
                    <a:pt x="4994385" y="2306317"/>
                    <a:pt x="5081677" y="2243548"/>
                  </a:cubicBezTo>
                  <a:cubicBezTo>
                    <a:pt x="5125201" y="2212164"/>
                    <a:pt x="5168603" y="2179969"/>
                    <a:pt x="5211881" y="2147658"/>
                  </a:cubicBezTo>
                  <a:lnTo>
                    <a:pt x="5324985" y="2062128"/>
                  </a:lnTo>
                  <a:lnTo>
                    <a:pt x="5324985" y="2514993"/>
                  </a:lnTo>
                  <a:lnTo>
                    <a:pt x="5314867" y="2522881"/>
                  </a:lnTo>
                  <a:cubicBezTo>
                    <a:pt x="5225490" y="2591325"/>
                    <a:pt x="5133783" y="2658379"/>
                    <a:pt x="5038276" y="2722421"/>
                  </a:cubicBezTo>
                  <a:cubicBezTo>
                    <a:pt x="4942892" y="2786348"/>
                    <a:pt x="4844810" y="2848422"/>
                    <a:pt x="4741701" y="2904937"/>
                  </a:cubicBezTo>
                  <a:cubicBezTo>
                    <a:pt x="4638592" y="2961337"/>
                    <a:pt x="4531929" y="3013683"/>
                    <a:pt x="4420728" y="3058848"/>
                  </a:cubicBezTo>
                  <a:cubicBezTo>
                    <a:pt x="4199063" y="3150338"/>
                    <a:pt x="3959621" y="3211485"/>
                    <a:pt x="3717481" y="3237079"/>
                  </a:cubicBezTo>
                  <a:cubicBezTo>
                    <a:pt x="3656914" y="3243101"/>
                    <a:pt x="3596227" y="3247966"/>
                    <a:pt x="3535661" y="3249934"/>
                  </a:cubicBezTo>
                  <a:lnTo>
                    <a:pt x="3490175" y="3251555"/>
                  </a:lnTo>
                  <a:lnTo>
                    <a:pt x="3444813" y="3251787"/>
                  </a:lnTo>
                  <a:cubicBezTo>
                    <a:pt x="3414162" y="3252250"/>
                    <a:pt x="3385105" y="3251324"/>
                    <a:pt x="3355681" y="3250745"/>
                  </a:cubicBezTo>
                  <a:cubicBezTo>
                    <a:pt x="3296954" y="3250050"/>
                    <a:pt x="3237860" y="3246692"/>
                    <a:pt x="3179011" y="3243795"/>
                  </a:cubicBezTo>
                  <a:cubicBezTo>
                    <a:pt x="3120039" y="3239164"/>
                    <a:pt x="3061067" y="3234878"/>
                    <a:pt x="3002217" y="3227814"/>
                  </a:cubicBezTo>
                  <a:cubicBezTo>
                    <a:pt x="2884397" y="3214496"/>
                    <a:pt x="2766699" y="3196314"/>
                    <a:pt x="2650103" y="3170836"/>
                  </a:cubicBezTo>
                  <a:cubicBezTo>
                    <a:pt x="2533510" y="3145358"/>
                    <a:pt x="2418263" y="3112583"/>
                    <a:pt x="2305836" y="3072514"/>
                  </a:cubicBezTo>
                  <a:cubicBezTo>
                    <a:pt x="2193410" y="3032328"/>
                    <a:pt x="2083926" y="2984383"/>
                    <a:pt x="1978611" y="2929952"/>
                  </a:cubicBezTo>
                  <a:cubicBezTo>
                    <a:pt x="1873663" y="2874711"/>
                    <a:pt x="1772884" y="2812985"/>
                    <a:pt x="1678235" y="2744424"/>
                  </a:cubicBezTo>
                  <a:cubicBezTo>
                    <a:pt x="1488201" y="2608001"/>
                    <a:pt x="1321708" y="2448068"/>
                    <a:pt x="1175688" y="2277018"/>
                  </a:cubicBezTo>
                  <a:cubicBezTo>
                    <a:pt x="1102985" y="2191086"/>
                    <a:pt x="1035309" y="2102377"/>
                    <a:pt x="971310" y="2012044"/>
                  </a:cubicBezTo>
                  <a:cubicBezTo>
                    <a:pt x="907188" y="1921714"/>
                    <a:pt x="847358" y="1829413"/>
                    <a:pt x="790717" y="1735723"/>
                  </a:cubicBezTo>
                  <a:cubicBezTo>
                    <a:pt x="761782" y="1688357"/>
                    <a:pt x="735300" y="1644002"/>
                    <a:pt x="706488" y="1598604"/>
                  </a:cubicBezTo>
                  <a:cubicBezTo>
                    <a:pt x="677922" y="1553555"/>
                    <a:pt x="648866" y="1508505"/>
                    <a:pt x="618951" y="1463802"/>
                  </a:cubicBezTo>
                  <a:lnTo>
                    <a:pt x="436273" y="1195355"/>
                  </a:lnTo>
                  <a:cubicBezTo>
                    <a:pt x="405990" y="1150189"/>
                    <a:pt x="376075" y="1104792"/>
                    <a:pt x="346896" y="1058816"/>
                  </a:cubicBezTo>
                  <a:cubicBezTo>
                    <a:pt x="317716" y="1012838"/>
                    <a:pt x="288782" y="966747"/>
                    <a:pt x="261809" y="919264"/>
                  </a:cubicBezTo>
                  <a:cubicBezTo>
                    <a:pt x="207742" y="824764"/>
                    <a:pt x="158088" y="727485"/>
                    <a:pt x="118487" y="626498"/>
                  </a:cubicBezTo>
                  <a:cubicBezTo>
                    <a:pt x="78151" y="525859"/>
                    <a:pt x="48237" y="421515"/>
                    <a:pt x="28130" y="315781"/>
                  </a:cubicBezTo>
                  <a:cubicBezTo>
                    <a:pt x="18506" y="262914"/>
                    <a:pt x="11425" y="209642"/>
                    <a:pt x="6751" y="15619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7" name="CustomShape 5"/>
            <p:cNvSpPr/>
            <p:nvPr/>
          </p:nvSpPr>
          <p:spPr>
            <a:xfrm flipH="1">
              <a:off x="-52560" y="0"/>
              <a:ext cx="4222080" cy="2385360"/>
            </a:xfrm>
            <a:custGeom>
              <a:avLst/>
              <a:gdLst/>
              <a:ahLst/>
              <a:rect l="l" t="t" r="r" b="b"/>
              <a:pathLst>
                <a:path w="5275533" h="2980757">
                  <a:moveTo>
                    <a:pt x="0" y="0"/>
                  </a:moveTo>
                  <a:lnTo>
                    <a:pt x="201166" y="0"/>
                  </a:lnTo>
                  <a:lnTo>
                    <a:pt x="206734" y="89286"/>
                  </a:lnTo>
                  <a:cubicBezTo>
                    <a:pt x="212220" y="135755"/>
                    <a:pt x="220465" y="181731"/>
                    <a:pt x="232051" y="226897"/>
                  </a:cubicBezTo>
                  <a:cubicBezTo>
                    <a:pt x="254855" y="317344"/>
                    <a:pt x="290287" y="403854"/>
                    <a:pt x="332707" y="487120"/>
                  </a:cubicBezTo>
                  <a:cubicBezTo>
                    <a:pt x="354163" y="528696"/>
                    <a:pt x="377948" y="569461"/>
                    <a:pt x="402959" y="609647"/>
                  </a:cubicBezTo>
                  <a:cubicBezTo>
                    <a:pt x="428337" y="649717"/>
                    <a:pt x="455433" y="689209"/>
                    <a:pt x="483631" y="728236"/>
                  </a:cubicBezTo>
                  <a:cubicBezTo>
                    <a:pt x="540764" y="806061"/>
                    <a:pt x="604271" y="881569"/>
                    <a:pt x="669986" y="957424"/>
                  </a:cubicBezTo>
                  <a:cubicBezTo>
                    <a:pt x="735701" y="1033395"/>
                    <a:pt x="804359" y="1109366"/>
                    <a:pt x="871667" y="1188348"/>
                  </a:cubicBezTo>
                  <a:cubicBezTo>
                    <a:pt x="905383" y="1227723"/>
                    <a:pt x="938731" y="1268025"/>
                    <a:pt x="971956" y="1308905"/>
                  </a:cubicBezTo>
                  <a:lnTo>
                    <a:pt x="1020139" y="1368084"/>
                  </a:lnTo>
                  <a:cubicBezTo>
                    <a:pt x="1035954" y="1386962"/>
                    <a:pt x="1051035" y="1406302"/>
                    <a:pt x="1067340" y="1424715"/>
                  </a:cubicBezTo>
                  <a:cubicBezTo>
                    <a:pt x="1194602" y="1574573"/>
                    <a:pt x="1332652" y="1712503"/>
                    <a:pt x="1472909" y="1843252"/>
                  </a:cubicBezTo>
                  <a:cubicBezTo>
                    <a:pt x="1543406" y="1908337"/>
                    <a:pt x="1615128" y="1971221"/>
                    <a:pt x="1688567" y="2031559"/>
                  </a:cubicBezTo>
                  <a:cubicBezTo>
                    <a:pt x="1762006" y="2091895"/>
                    <a:pt x="1836793" y="2150263"/>
                    <a:pt x="1914401" y="2205156"/>
                  </a:cubicBezTo>
                  <a:cubicBezTo>
                    <a:pt x="2069003" y="2315176"/>
                    <a:pt x="2235742" y="2413498"/>
                    <a:pt x="2418909" y="2479741"/>
                  </a:cubicBezTo>
                  <a:cubicBezTo>
                    <a:pt x="2510249" y="2512863"/>
                    <a:pt x="2604898" y="2538225"/>
                    <a:pt x="2701141" y="2557333"/>
                  </a:cubicBezTo>
                  <a:cubicBezTo>
                    <a:pt x="2725293" y="2561850"/>
                    <a:pt x="2749201" y="2567062"/>
                    <a:pt x="2773475" y="2570999"/>
                  </a:cubicBezTo>
                  <a:lnTo>
                    <a:pt x="2846424" y="2582465"/>
                  </a:lnTo>
                  <a:cubicBezTo>
                    <a:pt x="2895343" y="2588602"/>
                    <a:pt x="2944261" y="2595088"/>
                    <a:pt x="2993669" y="2598909"/>
                  </a:cubicBezTo>
                  <a:cubicBezTo>
                    <a:pt x="3018313" y="2601110"/>
                    <a:pt x="3042956" y="2603195"/>
                    <a:pt x="3067721" y="2604237"/>
                  </a:cubicBezTo>
                  <a:cubicBezTo>
                    <a:pt x="3092487" y="2605394"/>
                    <a:pt x="3117130" y="2607247"/>
                    <a:pt x="3142019" y="2607943"/>
                  </a:cubicBezTo>
                  <a:lnTo>
                    <a:pt x="3216561" y="2609564"/>
                  </a:lnTo>
                  <a:cubicBezTo>
                    <a:pt x="3241326" y="2610142"/>
                    <a:pt x="3266337" y="2609333"/>
                    <a:pt x="3291225" y="2609217"/>
                  </a:cubicBezTo>
                  <a:lnTo>
                    <a:pt x="3328619" y="2608869"/>
                  </a:lnTo>
                  <a:cubicBezTo>
                    <a:pt x="3340757" y="2608522"/>
                    <a:pt x="3352649" y="2607827"/>
                    <a:pt x="3364665" y="2607363"/>
                  </a:cubicBezTo>
                  <a:cubicBezTo>
                    <a:pt x="3376679" y="2606784"/>
                    <a:pt x="3388695" y="2606438"/>
                    <a:pt x="3400587" y="2605627"/>
                  </a:cubicBezTo>
                  <a:lnTo>
                    <a:pt x="3436387" y="2602847"/>
                  </a:lnTo>
                  <a:cubicBezTo>
                    <a:pt x="3484079" y="2599257"/>
                    <a:pt x="3531404" y="2593235"/>
                    <a:pt x="3578361" y="2586286"/>
                  </a:cubicBezTo>
                  <a:cubicBezTo>
                    <a:pt x="3766310" y="2556871"/>
                    <a:pt x="3947025" y="2499314"/>
                    <a:pt x="4119159" y="2418594"/>
                  </a:cubicBezTo>
                  <a:cubicBezTo>
                    <a:pt x="4291907" y="2338801"/>
                    <a:pt x="4456317" y="2236657"/>
                    <a:pt x="4618765" y="2124668"/>
                  </a:cubicBezTo>
                  <a:cubicBezTo>
                    <a:pt x="4659346" y="2096759"/>
                    <a:pt x="4699682" y="2067575"/>
                    <a:pt x="4739895" y="2038275"/>
                  </a:cubicBezTo>
                  <a:cubicBezTo>
                    <a:pt x="4780355" y="2008976"/>
                    <a:pt x="4820691" y="1979212"/>
                    <a:pt x="4861027" y="1948986"/>
                  </a:cubicBezTo>
                  <a:lnTo>
                    <a:pt x="5106354" y="1763690"/>
                  </a:lnTo>
                  <a:lnTo>
                    <a:pt x="5275533" y="1641017"/>
                  </a:lnTo>
                  <a:lnTo>
                    <a:pt x="5275533" y="2257481"/>
                  </a:lnTo>
                  <a:lnTo>
                    <a:pt x="5168881" y="2332084"/>
                  </a:lnTo>
                  <a:cubicBezTo>
                    <a:pt x="5125235" y="2362079"/>
                    <a:pt x="5081099" y="2391958"/>
                    <a:pt x="5036225" y="2421489"/>
                  </a:cubicBezTo>
                  <a:cubicBezTo>
                    <a:pt x="4991231" y="2450790"/>
                    <a:pt x="4945867" y="2479857"/>
                    <a:pt x="4899401" y="2508347"/>
                  </a:cubicBezTo>
                  <a:cubicBezTo>
                    <a:pt x="4806959" y="2565440"/>
                    <a:pt x="4711574" y="2620798"/>
                    <a:pt x="4612145" y="2671407"/>
                  </a:cubicBezTo>
                  <a:cubicBezTo>
                    <a:pt x="4512836" y="2722247"/>
                    <a:pt x="4410095" y="2769496"/>
                    <a:pt x="4303187" y="2810030"/>
                  </a:cubicBezTo>
                  <a:cubicBezTo>
                    <a:pt x="4090349" y="2892256"/>
                    <a:pt x="3861694" y="2947728"/>
                    <a:pt x="3630835" y="2969500"/>
                  </a:cubicBezTo>
                  <a:cubicBezTo>
                    <a:pt x="3573089" y="2974712"/>
                    <a:pt x="3515343" y="2978649"/>
                    <a:pt x="3457719" y="2979808"/>
                  </a:cubicBezTo>
                  <a:lnTo>
                    <a:pt x="3414441" y="2980733"/>
                  </a:lnTo>
                  <a:cubicBezTo>
                    <a:pt x="3400097" y="2980850"/>
                    <a:pt x="3385630" y="2980502"/>
                    <a:pt x="3371285" y="2980502"/>
                  </a:cubicBezTo>
                  <a:lnTo>
                    <a:pt x="3328252" y="2980039"/>
                  </a:lnTo>
                  <a:lnTo>
                    <a:pt x="3286445" y="2978534"/>
                  </a:lnTo>
                  <a:cubicBezTo>
                    <a:pt x="3175121" y="2975174"/>
                    <a:pt x="3063553" y="2966837"/>
                    <a:pt x="2952475" y="2953402"/>
                  </a:cubicBezTo>
                  <a:cubicBezTo>
                    <a:pt x="2841275" y="2940664"/>
                    <a:pt x="2730319" y="2922365"/>
                    <a:pt x="2620591" y="2898046"/>
                  </a:cubicBezTo>
                  <a:cubicBezTo>
                    <a:pt x="2510984" y="2873494"/>
                    <a:pt x="2402235" y="2844426"/>
                    <a:pt x="2294591" y="2811305"/>
                  </a:cubicBezTo>
                  <a:cubicBezTo>
                    <a:pt x="2079669" y="2744483"/>
                    <a:pt x="1867198" y="2661331"/>
                    <a:pt x="1670544" y="2550501"/>
                  </a:cubicBezTo>
                  <a:cubicBezTo>
                    <a:pt x="1473767" y="2439903"/>
                    <a:pt x="1298079" y="2299657"/>
                    <a:pt x="1144703" y="2144472"/>
                  </a:cubicBezTo>
                  <a:cubicBezTo>
                    <a:pt x="1067586" y="2066996"/>
                    <a:pt x="997458" y="1984539"/>
                    <a:pt x="931497" y="1900114"/>
                  </a:cubicBezTo>
                  <a:cubicBezTo>
                    <a:pt x="865906" y="1815342"/>
                    <a:pt x="803500" y="1729295"/>
                    <a:pt x="745265" y="1641395"/>
                  </a:cubicBezTo>
                  <a:cubicBezTo>
                    <a:pt x="730307" y="1619623"/>
                    <a:pt x="716207" y="1597503"/>
                    <a:pt x="701741" y="1575500"/>
                  </a:cubicBezTo>
                  <a:lnTo>
                    <a:pt x="660178" y="1511573"/>
                  </a:lnTo>
                  <a:cubicBezTo>
                    <a:pt x="633574" y="1470229"/>
                    <a:pt x="605989" y="1429232"/>
                    <a:pt x="578158" y="1387656"/>
                  </a:cubicBezTo>
                  <a:lnTo>
                    <a:pt x="408230" y="1134497"/>
                  </a:lnTo>
                  <a:cubicBezTo>
                    <a:pt x="351220" y="1048219"/>
                    <a:pt x="294945" y="959392"/>
                    <a:pt x="242349" y="866860"/>
                  </a:cubicBezTo>
                  <a:cubicBezTo>
                    <a:pt x="216112" y="820536"/>
                    <a:pt x="190734" y="773402"/>
                    <a:pt x="167562" y="724994"/>
                  </a:cubicBezTo>
                  <a:cubicBezTo>
                    <a:pt x="144513" y="676469"/>
                    <a:pt x="123057" y="627019"/>
                    <a:pt x="104054" y="576525"/>
                  </a:cubicBezTo>
                  <a:cubicBezTo>
                    <a:pt x="85418" y="525917"/>
                    <a:pt x="68867" y="474613"/>
                    <a:pt x="55381" y="422499"/>
                  </a:cubicBezTo>
                  <a:cubicBezTo>
                    <a:pt x="49006" y="396442"/>
                    <a:pt x="42508" y="370269"/>
                    <a:pt x="37236" y="343980"/>
                  </a:cubicBezTo>
                  <a:lnTo>
                    <a:pt x="29267" y="304604"/>
                  </a:lnTo>
                  <a:lnTo>
                    <a:pt x="22646" y="265113"/>
                  </a:lnTo>
                  <a:cubicBezTo>
                    <a:pt x="14003" y="212420"/>
                    <a:pt x="7872" y="159582"/>
                    <a:pt x="3903" y="10678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8" name="CustomShape 6"/>
            <p:cNvSpPr/>
            <p:nvPr/>
          </p:nvSpPr>
          <p:spPr>
            <a:xfrm flipH="1">
              <a:off x="-53280" y="0"/>
              <a:ext cx="4218120" cy="2342880"/>
            </a:xfrm>
            <a:custGeom>
              <a:avLst/>
              <a:gdLst/>
              <a:ahLst/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613805" y="0"/>
                  </a:lnTo>
                  <a:lnTo>
                    <a:pt x="618487" y="85404"/>
                  </a:lnTo>
                  <a:cubicBezTo>
                    <a:pt x="650052" y="360109"/>
                    <a:pt x="792650" y="556543"/>
                    <a:pt x="1054084" y="895200"/>
                  </a:cubicBezTo>
                  <a:cubicBezTo>
                    <a:pt x="1126174" y="988542"/>
                    <a:pt x="1200716" y="1085128"/>
                    <a:pt x="1276976" y="1191325"/>
                  </a:cubicBezTo>
                  <a:cubicBezTo>
                    <a:pt x="1859704" y="2002688"/>
                    <a:pt x="2485223" y="2348843"/>
                    <a:pt x="3368450" y="2348843"/>
                  </a:cubicBezTo>
                  <a:cubicBezTo>
                    <a:pt x="3948114" y="2348843"/>
                    <a:pt x="4373422" y="2066846"/>
                    <a:pt x="4956151" y="1636730"/>
                  </a:cubicBezTo>
                  <a:cubicBezTo>
                    <a:pt x="5021253" y="1588668"/>
                    <a:pt x="5086356" y="1541186"/>
                    <a:pt x="5149372" y="1495325"/>
                  </a:cubicBezTo>
                  <a:lnTo>
                    <a:pt x="5270786" y="1406110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89" name="CustomShape 7"/>
            <p:cNvSpPr/>
            <p:nvPr/>
          </p:nvSpPr>
          <p:spPr>
            <a:xfrm flipH="1">
              <a:off x="-53280" y="0"/>
              <a:ext cx="4218120" cy="2342880"/>
            </a:xfrm>
            <a:custGeom>
              <a:avLst/>
              <a:gdLst/>
              <a:ahLst/>
              <a:rect l="l" t="t" r="r" b="b"/>
              <a:pathLst>
                <a:path w="5270786" h="2927775">
                  <a:moveTo>
                    <a:pt x="0" y="0"/>
                  </a:moveTo>
                  <a:lnTo>
                    <a:pt x="736294" y="0"/>
                  </a:lnTo>
                  <a:lnTo>
                    <a:pt x="740298" y="72745"/>
                  </a:lnTo>
                  <a:cubicBezTo>
                    <a:pt x="768839" y="319371"/>
                    <a:pt x="898885" y="497858"/>
                    <a:pt x="1153024" y="826989"/>
                  </a:cubicBezTo>
                  <a:cubicBezTo>
                    <a:pt x="1225727" y="921142"/>
                    <a:pt x="1300882" y="1018537"/>
                    <a:pt x="1378368" y="1126356"/>
                  </a:cubicBezTo>
                  <a:cubicBezTo>
                    <a:pt x="1652384" y="1507833"/>
                    <a:pt x="1933512" y="1779060"/>
                    <a:pt x="2238056" y="1955322"/>
                  </a:cubicBezTo>
                  <a:cubicBezTo>
                    <a:pt x="2560868" y="2142238"/>
                    <a:pt x="2930637" y="2233033"/>
                    <a:pt x="3368327" y="2233033"/>
                  </a:cubicBezTo>
                  <a:cubicBezTo>
                    <a:pt x="3616720" y="2233033"/>
                    <a:pt x="3847703" y="2176866"/>
                    <a:pt x="4095360" y="2056192"/>
                  </a:cubicBezTo>
                  <a:cubicBezTo>
                    <a:pt x="4349636" y="1932276"/>
                    <a:pt x="4601340" y="1751613"/>
                    <a:pt x="4880506" y="1545587"/>
                  </a:cubicBezTo>
                  <a:cubicBezTo>
                    <a:pt x="4945974" y="1497295"/>
                    <a:pt x="5011199" y="1449697"/>
                    <a:pt x="5074340" y="1403721"/>
                  </a:cubicBezTo>
                  <a:lnTo>
                    <a:pt x="5270786" y="1259367"/>
                  </a:lnTo>
                  <a:lnTo>
                    <a:pt x="5270786" y="2138641"/>
                  </a:lnTo>
                  <a:lnTo>
                    <a:pt x="5112925" y="2253730"/>
                  </a:lnTo>
                  <a:cubicBezTo>
                    <a:pt x="4598179" y="2621786"/>
                    <a:pt x="4074961" y="2927775"/>
                    <a:pt x="3368327" y="2927775"/>
                  </a:cubicBezTo>
                  <a:cubicBezTo>
                    <a:pt x="2170746" y="2927775"/>
                    <a:pt x="1393203" y="2384512"/>
                    <a:pt x="769646" y="1516288"/>
                  </a:cubicBezTo>
                  <a:cubicBezTo>
                    <a:pt x="418850" y="1027932"/>
                    <a:pt x="48120" y="683401"/>
                    <a:pt x="3149" y="85252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204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190" name="Group 8"/>
          <p:cNvGrpSpPr/>
          <p:nvPr/>
        </p:nvGrpSpPr>
        <p:grpSpPr>
          <a:xfrm>
            <a:off x="6161040" y="62280"/>
            <a:ext cx="6028200" cy="6795360"/>
            <a:chOff x="6161040" y="62280"/>
            <a:chExt cx="6028200" cy="6795360"/>
          </a:xfrm>
        </p:grpSpPr>
        <p:sp>
          <p:nvSpPr>
            <p:cNvPr id="191" name="CustomShape 9"/>
            <p:cNvSpPr/>
            <p:nvPr/>
          </p:nvSpPr>
          <p:spPr>
            <a:xfrm>
              <a:off x="6181920" y="81720"/>
              <a:ext cx="6007320" cy="6775920"/>
            </a:xfrm>
            <a:custGeom>
              <a:avLst/>
              <a:gdLst/>
              <a:ahLst/>
              <a:rect l="l" t="t" r="r" b="b"/>
              <a:pathLst>
                <a:path w="6007612" h="6797829"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07612" y="327088"/>
                  </a:lnTo>
                  <a:lnTo>
                    <a:pt x="6007612" y="1316637"/>
                  </a:lnTo>
                  <a:lnTo>
                    <a:pt x="5852405" y="1209899"/>
                  </a:lnTo>
                  <a:cubicBezTo>
                    <a:pt x="5778266" y="1164709"/>
                    <a:pt x="5701526" y="1123535"/>
                    <a:pt x="5622498" y="1086619"/>
                  </a:cubicBezTo>
                  <a:cubicBezTo>
                    <a:pt x="5286822" y="930699"/>
                    <a:pt x="4906882" y="851533"/>
                    <a:pt x="4493032" y="851533"/>
                  </a:cubicBezTo>
                  <a:cubicBezTo>
                    <a:pt x="4056201" y="851533"/>
                    <a:pt x="3593263" y="940631"/>
                    <a:pt x="3155579" y="1108326"/>
                  </a:cubicBezTo>
                  <a:cubicBezTo>
                    <a:pt x="2721215" y="1275979"/>
                    <a:pt x="2318305" y="1515819"/>
                    <a:pt x="1963832" y="1817700"/>
                  </a:cubicBezTo>
                  <a:cubicBezTo>
                    <a:pt x="1617657" y="2114360"/>
                    <a:pt x="1334332" y="2465358"/>
                    <a:pt x="1144646" y="2832814"/>
                  </a:cubicBezTo>
                  <a:cubicBezTo>
                    <a:pt x="950561" y="3210060"/>
                    <a:pt x="851249" y="3602202"/>
                    <a:pt x="851249" y="3998599"/>
                  </a:cubicBezTo>
                  <a:cubicBezTo>
                    <a:pt x="851249" y="4377547"/>
                    <a:pt x="999792" y="4597311"/>
                    <a:pt x="1336319" y="5057837"/>
                  </a:cubicBezTo>
                  <a:cubicBezTo>
                    <a:pt x="1420450" y="5173181"/>
                    <a:pt x="1507419" y="5292497"/>
                    <a:pt x="1597084" y="5424583"/>
                  </a:cubicBezTo>
                  <a:cubicBezTo>
                    <a:pt x="1914175" y="5891917"/>
                    <a:pt x="2239493" y="6224189"/>
                    <a:pt x="2591910" y="6440122"/>
                  </a:cubicBezTo>
                  <a:cubicBezTo>
                    <a:pt x="2965467" y="6669393"/>
                    <a:pt x="3393219" y="6780621"/>
                    <a:pt x="3899854" y="6780621"/>
                  </a:cubicBezTo>
                  <a:cubicBezTo>
                    <a:pt x="4187861" y="6780621"/>
                    <a:pt x="4454583" y="6711812"/>
                    <a:pt x="4741172" y="6563979"/>
                  </a:cubicBezTo>
                  <a:cubicBezTo>
                    <a:pt x="5034852" y="6412173"/>
                    <a:pt x="5326263" y="6190848"/>
                    <a:pt x="5649171" y="5938452"/>
                  </a:cubicBezTo>
                  <a:cubicBezTo>
                    <a:pt x="5724931" y="5879291"/>
                    <a:pt x="5800409" y="5821406"/>
                    <a:pt x="5873475" y="5764656"/>
                  </a:cubicBezTo>
                  <a:lnTo>
                    <a:pt x="6007612" y="5660343"/>
                  </a:lnTo>
                  <a:lnTo>
                    <a:pt x="6007612" y="6737454"/>
                  </a:lnTo>
                  <a:lnTo>
                    <a:pt x="5929386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2" name="CustomShape 10"/>
            <p:cNvSpPr/>
            <p:nvPr/>
          </p:nvSpPr>
          <p:spPr>
            <a:xfrm>
              <a:off x="6161040" y="62280"/>
              <a:ext cx="6028200" cy="6795360"/>
            </a:xfrm>
            <a:custGeom>
              <a:avLst/>
              <a:gdLst/>
              <a:ahLst/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193" name="CustomShape 11"/>
            <p:cNvSpPr/>
            <p:nvPr/>
          </p:nvSpPr>
          <p:spPr>
            <a:xfrm>
              <a:off x="6163560" y="81720"/>
              <a:ext cx="6025680" cy="6775920"/>
            </a:xfrm>
            <a:custGeom>
              <a:avLst/>
              <a:gdLst/>
              <a:ahLst/>
              <a:rect l="l" t="t" r="r" b="b"/>
              <a:pathLst>
                <a:path w="6025971" h="6797829">
                  <a:moveTo>
                    <a:pt x="6025971" y="5825635"/>
                  </a:moveTo>
                  <a:lnTo>
                    <a:pt x="6025971" y="6723285"/>
                  </a:lnTo>
                  <a:lnTo>
                    <a:pt x="5929386" y="6797829"/>
                  </a:lnTo>
                  <a:lnTo>
                    <a:pt x="4560411" y="6797829"/>
                  </a:lnTo>
                  <a:lnTo>
                    <a:pt x="4597731" y="6785305"/>
                  </a:lnTo>
                  <a:cubicBezTo>
                    <a:pt x="4964953" y="6637825"/>
                    <a:pt x="5315251" y="6379435"/>
                    <a:pt x="5736707" y="6050108"/>
                  </a:cubicBezTo>
                  <a:cubicBezTo>
                    <a:pt x="5812043" y="5991230"/>
                    <a:pt x="5887377" y="5933488"/>
                    <a:pt x="5960301" y="5876738"/>
                  </a:cubicBezTo>
                  <a:close/>
                  <a:moveTo>
                    <a:pt x="4493599" y="0"/>
                  </a:moveTo>
                  <a:cubicBezTo>
                    <a:pt x="5048011" y="0"/>
                    <a:pt x="5546284" y="111886"/>
                    <a:pt x="5981837" y="314220"/>
                  </a:cubicBezTo>
                  <a:lnTo>
                    <a:pt x="6025971" y="336254"/>
                  </a:lnTo>
                  <a:lnTo>
                    <a:pt x="6025971" y="1157325"/>
                  </a:lnTo>
                  <a:lnTo>
                    <a:pt x="5925889" y="1088522"/>
                  </a:lnTo>
                  <a:cubicBezTo>
                    <a:pt x="5847314" y="1040649"/>
                    <a:pt x="5765982" y="997036"/>
                    <a:pt x="5682227" y="957939"/>
                  </a:cubicBezTo>
                  <a:cubicBezTo>
                    <a:pt x="5327823" y="793222"/>
                    <a:pt x="4927595" y="709658"/>
                    <a:pt x="4493032" y="709658"/>
                  </a:cubicBezTo>
                  <a:cubicBezTo>
                    <a:pt x="4031940" y="709658"/>
                    <a:pt x="3564888" y="799465"/>
                    <a:pt x="3104646" y="976666"/>
                  </a:cubicBezTo>
                  <a:cubicBezTo>
                    <a:pt x="2655243" y="1149867"/>
                    <a:pt x="2238358" y="1397822"/>
                    <a:pt x="1871612" y="1710017"/>
                  </a:cubicBezTo>
                  <a:cubicBezTo>
                    <a:pt x="1506427" y="2022852"/>
                    <a:pt x="1219414" y="2378815"/>
                    <a:pt x="1018661" y="2767694"/>
                  </a:cubicBezTo>
                  <a:cubicBezTo>
                    <a:pt x="813368" y="3165227"/>
                    <a:pt x="709374" y="3579358"/>
                    <a:pt x="709374" y="3998599"/>
                  </a:cubicBezTo>
                  <a:cubicBezTo>
                    <a:pt x="709374" y="4421103"/>
                    <a:pt x="875510" y="4667680"/>
                    <a:pt x="1221258" y="5141684"/>
                  </a:cubicBezTo>
                  <a:cubicBezTo>
                    <a:pt x="1304681" y="5256035"/>
                    <a:pt x="1390941" y="5374217"/>
                    <a:pt x="1479187" y="5504459"/>
                  </a:cubicBezTo>
                  <a:cubicBezTo>
                    <a:pt x="1942790" y="6187719"/>
                    <a:pt x="2430063" y="6601673"/>
                    <a:pt x="3021272" y="6793670"/>
                  </a:cubicBezTo>
                  <a:lnTo>
                    <a:pt x="3035805" y="6797829"/>
                  </a:lnTo>
                  <a:lnTo>
                    <a:pt x="1656512" y="6797829"/>
                  </a:lnTo>
                  <a:lnTo>
                    <a:pt x="1630254" y="6775222"/>
                  </a:lnTo>
                  <a:cubicBezTo>
                    <a:pt x="1360562" y="6528765"/>
                    <a:pt x="1117699" y="6235219"/>
                    <a:pt x="892250" y="5902700"/>
                  </a:cubicBezTo>
                  <a:cubicBezTo>
                    <a:pt x="459249" y="5264548"/>
                    <a:pt x="0" y="4826722"/>
                    <a:pt x="0" y="3998599"/>
                  </a:cubicBezTo>
                  <a:cubicBezTo>
                    <a:pt x="0" y="1790460"/>
                    <a:pt x="2262336" y="285"/>
                    <a:pt x="4493032" y="2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194" name="TextShape 12"/>
          <p:cNvSpPr txBox="1"/>
          <p:nvPr/>
        </p:nvSpPr>
        <p:spPr>
          <a:xfrm>
            <a:off x="804600" y="1055160"/>
            <a:ext cx="5760360" cy="4747320"/>
          </a:xfrm>
          <a:prstGeom prst="rect">
            <a:avLst/>
          </a:prstGeom>
          <a:noFill/>
          <a:ln>
            <a:noFill/>
          </a:ln>
        </p:spPr>
        <p:txBody>
          <a:bodyPr anchor="ctr">
            <a:normAutofit/>
          </a:bodyPr>
          <a:p>
            <a:pPr>
              <a:lnSpc>
                <a:spcPct val="90000"/>
              </a:lnSpc>
            </a:pPr>
            <a:r>
              <a:rPr b="0" lang="en-US" sz="4000" spc="-1" strike="noStrike">
                <a:solidFill>
                  <a:srgbClr val="0e2841"/>
                </a:solidFill>
                <a:latin typeface="Aptos Display"/>
              </a:rPr>
              <a:t>Introduction </a:t>
            </a:r>
            <a:endParaRPr b="0" lang="en-US" sz="4000" spc="-1" strike="noStrike">
              <a:solidFill>
                <a:srgbClr val="000000"/>
              </a:solidFill>
              <a:latin typeface="Aptos"/>
            </a:endParaRPr>
          </a:p>
        </p:txBody>
      </p:sp>
      <p:sp>
        <p:nvSpPr>
          <p:cNvPr id="195" name="TextShape 13"/>
          <p:cNvSpPr txBox="1"/>
          <p:nvPr/>
        </p:nvSpPr>
        <p:spPr>
          <a:xfrm>
            <a:off x="417240" y="3910320"/>
            <a:ext cx="5326560" cy="1892160"/>
          </a:xfrm>
          <a:prstGeom prst="rect">
            <a:avLst/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2700000"/>
          </a:gradFill>
          <a:ln w="12600">
            <a:solidFill>
              <a:srgbClr val="74c4e9"/>
            </a:solidFill>
            <a:miter/>
          </a:ln>
          <a:effectLst>
            <a:outerShdw dist="228593" dir="2700000">
              <a:srgbClr val="000000">
                <a:alpha val="30000"/>
              </a:srgbClr>
            </a:outerShdw>
          </a:effectLst>
        </p:spPr>
        <p:txBody>
          <a:bodyPr anchor="ctr">
            <a:normAutofit/>
          </a:bodyPr>
          <a:p>
            <a:pPr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0" lang="en-US" sz="2400" spc="-1" strike="noStrike">
                <a:solidFill>
                  <a:srgbClr val="0e2841"/>
                </a:solidFill>
                <a:latin typeface="Aptos"/>
              </a:rPr>
              <a:t>This is a data for taxi rides to uncover patterns in fares, distances, and ride characteristics across New York City. </a:t>
            </a:r>
            <a:endParaRPr b="0" lang="en-US" sz="2400" spc="-1" strike="noStrike">
              <a:solidFill>
                <a:srgbClr val="000000"/>
              </a:solidFill>
              <a:latin typeface="Apto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CustomShape 1"/>
          <p:cNvSpPr/>
          <p:nvPr/>
        </p:nvSpPr>
        <p:spPr>
          <a:xfrm>
            <a:off x="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97" name="CustomShape 2"/>
          <p:cNvSpPr/>
          <p:nvPr/>
        </p:nvSpPr>
        <p:spPr>
          <a:xfrm>
            <a:off x="360" y="0"/>
            <a:ext cx="1219140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198" name="Group 3"/>
          <p:cNvGrpSpPr/>
          <p:nvPr/>
        </p:nvGrpSpPr>
        <p:grpSpPr>
          <a:xfrm>
            <a:off x="-360" y="0"/>
            <a:ext cx="3362040" cy="2522520"/>
            <a:chOff x="-360" y="0"/>
            <a:chExt cx="3362040" cy="2522520"/>
          </a:xfrm>
        </p:grpSpPr>
        <p:sp>
          <p:nvSpPr>
            <p:cNvPr id="199" name="CustomShape 4"/>
            <p:cNvSpPr/>
            <p:nvPr/>
          </p:nvSpPr>
          <p:spPr>
            <a:xfrm>
              <a:off x="360" y="0"/>
              <a:ext cx="3346560" cy="232740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0" name="CustomShape 5"/>
            <p:cNvSpPr/>
            <p:nvPr/>
          </p:nvSpPr>
          <p:spPr>
            <a:xfrm>
              <a:off x="360" y="0"/>
              <a:ext cx="3346560" cy="232740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1" name="CustomShape 6"/>
            <p:cNvSpPr/>
            <p:nvPr/>
          </p:nvSpPr>
          <p:spPr>
            <a:xfrm>
              <a:off x="-360" y="0"/>
              <a:ext cx="3346920" cy="234684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2" name="CustomShape 7"/>
            <p:cNvSpPr/>
            <p:nvPr/>
          </p:nvSpPr>
          <p:spPr>
            <a:xfrm>
              <a:off x="360" y="0"/>
              <a:ext cx="3361320" cy="252252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03" name="TextShape 8"/>
          <p:cNvSpPr txBox="1"/>
          <p:nvPr/>
        </p:nvSpPr>
        <p:spPr>
          <a:xfrm>
            <a:off x="624600" y="2522880"/>
            <a:ext cx="4963680" cy="1640880"/>
          </a:xfrm>
          <a:prstGeom prst="rect">
            <a:avLst/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 w="12600">
            <a:noFill/>
          </a:ln>
          <a:effectLst>
            <a:outerShdw dist="250081" dir="8461089">
              <a:srgbClr val="000000">
                <a:alpha val="28000"/>
              </a:srgbClr>
            </a:outerShdw>
          </a:effectLst>
        </p:spPr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3200" spc="-1" strike="noStrike">
                <a:solidFill>
                  <a:srgbClr val="000000"/>
                </a:solidFill>
                <a:latin typeface="Aptos"/>
              </a:rPr>
              <a:t>Data Loading &amp; Initial Inspection</a:t>
            </a:r>
            <a:endParaRPr b="0" lang="en-US" sz="3200" spc="-1" strike="noStrike">
              <a:solidFill>
                <a:srgbClr val="000000"/>
              </a:solidFill>
              <a:latin typeface="Aptos"/>
            </a:endParaRPr>
          </a:p>
        </p:txBody>
      </p:sp>
      <p:grpSp>
        <p:nvGrpSpPr>
          <p:cNvPr id="204" name="Group 9"/>
          <p:cNvGrpSpPr/>
          <p:nvPr/>
        </p:nvGrpSpPr>
        <p:grpSpPr>
          <a:xfrm>
            <a:off x="10331640" y="4706280"/>
            <a:ext cx="1860120" cy="2151360"/>
            <a:chOff x="10331640" y="4706280"/>
            <a:chExt cx="1860120" cy="2151360"/>
          </a:xfrm>
        </p:grpSpPr>
        <p:sp>
          <p:nvSpPr>
            <p:cNvPr id="205" name="CustomShape 10"/>
            <p:cNvSpPr/>
            <p:nvPr/>
          </p:nvSpPr>
          <p:spPr>
            <a:xfrm flipV="1" rot="16200000">
              <a:off x="10184040" y="4853520"/>
              <a:ext cx="2151360" cy="18565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6" name="CustomShape 11"/>
            <p:cNvSpPr/>
            <p:nvPr/>
          </p:nvSpPr>
          <p:spPr>
            <a:xfrm flipV="1" rot="16200000">
              <a:off x="10292400" y="4958280"/>
              <a:ext cx="2132640" cy="166608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7" name="CustomShape 12"/>
            <p:cNvSpPr/>
            <p:nvPr/>
          </p:nvSpPr>
          <p:spPr>
            <a:xfrm flipV="1" rot="16200000">
              <a:off x="10274760" y="4943520"/>
              <a:ext cx="2139480" cy="168732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08" name="CustomShape 13"/>
            <p:cNvSpPr/>
            <p:nvPr/>
          </p:nvSpPr>
          <p:spPr>
            <a:xfrm flipV="1" rot="16200000">
              <a:off x="10291320" y="4959360"/>
              <a:ext cx="2130840" cy="16624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pic>
        <p:nvPicPr>
          <p:cNvPr id="209" name="Picture 2" descr=""/>
          <p:cNvPicPr/>
          <p:nvPr/>
        </p:nvPicPr>
        <p:blipFill>
          <a:blip r:embed="rId1"/>
          <a:stretch/>
        </p:blipFill>
        <p:spPr>
          <a:xfrm>
            <a:off x="7108920" y="942840"/>
            <a:ext cx="3562560" cy="480096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1"/>
          <a:tile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blipFill rotWithShape="0">
            <a:blip r:embed="rId2"/>
            <a:tile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1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12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13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4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5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6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17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18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19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0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1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22" name="CustomShape 13"/>
          <p:cNvSpPr/>
          <p:nvPr/>
        </p:nvSpPr>
        <p:spPr>
          <a:xfrm>
            <a:off x="3311280" y="933840"/>
            <a:ext cx="5562720" cy="147060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Renaming Columns for Clarity</a:t>
            </a:r>
            <a:endParaRPr b="0" lang="en-US" sz="2800" spc="-1" strike="noStrike">
              <a:latin typeface="Arial"/>
            </a:endParaRPr>
          </a:p>
        </p:txBody>
      </p:sp>
      <p:sp>
        <p:nvSpPr>
          <p:cNvPr id="223" name="CustomShape 14"/>
          <p:cNvSpPr/>
          <p:nvPr/>
        </p:nvSpPr>
        <p:spPr>
          <a:xfrm>
            <a:off x="1083240" y="3031920"/>
            <a:ext cx="6631560" cy="3929040"/>
          </a:xfrm>
          <a:prstGeom prst="rect">
            <a:avLst/>
          </a:pr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spAutoFit/>
          </a:bodyPr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jfk_dist = jfk_airport_distance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lga_dist = lga_airport_distance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ewr_dist = ewr_airport_distance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sol_dist = statue_of_liberty_distance</a:t>
            </a:r>
            <a:endParaRPr b="0" lang="en-US" sz="2800" spc="-1" strike="noStrike">
              <a:latin typeface="Arial"/>
            </a:endParaRPr>
          </a:p>
          <a:p>
            <a:pPr marL="457200" indent="-456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nyc_dist = nyc_center_distance</a:t>
            </a:r>
            <a:endParaRPr b="0" lang="en-US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26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27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8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29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0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31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32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3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4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35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36" name="CustomShape 13"/>
          <p:cNvSpPr/>
          <p:nvPr/>
        </p:nvSpPr>
        <p:spPr>
          <a:xfrm>
            <a:off x="3133440" y="693360"/>
            <a:ext cx="5918400" cy="11055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Missing value analysis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37" name="Picture 4" descr=""/>
          <p:cNvPicPr/>
          <p:nvPr/>
        </p:nvPicPr>
        <p:blipFill>
          <a:blip r:embed="rId1"/>
          <a:stretch/>
        </p:blipFill>
        <p:spPr>
          <a:xfrm>
            <a:off x="3781440" y="2301480"/>
            <a:ext cx="4622760" cy="340740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39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40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41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2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3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4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45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46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7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8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49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50" name="CustomShape 13"/>
          <p:cNvSpPr/>
          <p:nvPr/>
        </p:nvSpPr>
        <p:spPr>
          <a:xfrm>
            <a:off x="3069720" y="681120"/>
            <a:ext cx="6045840" cy="11293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algn="ctr">
              <a:lnSpc>
                <a:spcPct val="90000"/>
              </a:lnSpc>
              <a:spcBef>
                <a:spcPts val="1001"/>
              </a:spcBef>
              <a:tabLst>
                <a:tab algn="l" pos="0"/>
              </a:tabLst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Multicollinearity check 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51" name="Picture 2" descr=""/>
          <p:cNvPicPr/>
          <p:nvPr/>
        </p:nvPicPr>
        <p:blipFill>
          <a:blip r:embed="rId1"/>
          <a:stretch/>
        </p:blipFill>
        <p:spPr>
          <a:xfrm>
            <a:off x="3393000" y="2120040"/>
            <a:ext cx="5399280" cy="44287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53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54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55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6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7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58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59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60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1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2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63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64" name="CustomShape 13"/>
          <p:cNvSpPr/>
          <p:nvPr/>
        </p:nvSpPr>
        <p:spPr>
          <a:xfrm>
            <a:off x="671760" y="2120760"/>
            <a:ext cx="5424120" cy="243936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/>
          </a:bodyPr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Aptos"/>
              </a:rPr>
              <a:t>Using PCA to combine multiple distance features into a single representative feature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65" name="Picture 3" descr=""/>
          <p:cNvPicPr/>
          <p:nvPr/>
        </p:nvPicPr>
        <p:blipFill>
          <a:blip r:embed="rId1"/>
          <a:stretch/>
        </p:blipFill>
        <p:spPr>
          <a:xfrm>
            <a:off x="8044920" y="1701720"/>
            <a:ext cx="2169720" cy="345384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67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68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69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0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1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2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73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74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5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6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77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78" name="CustomShape 13"/>
          <p:cNvSpPr/>
          <p:nvPr/>
        </p:nvSpPr>
        <p:spPr>
          <a:xfrm>
            <a:off x="314640" y="2015640"/>
            <a:ext cx="4939200" cy="282672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 fontScale="87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Removing zero/negative values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Setting reasonable value ranges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Log transformation for fare and distance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79" name="Picture 4" descr=""/>
          <p:cNvPicPr/>
          <p:nvPr/>
        </p:nvPicPr>
        <p:blipFill>
          <a:blip r:embed="rId1"/>
          <a:stretch/>
        </p:blipFill>
        <p:spPr>
          <a:xfrm>
            <a:off x="5790960" y="1914480"/>
            <a:ext cx="6086160" cy="302868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CustomShape 1"/>
          <p:cNvSpPr/>
          <p:nvPr/>
        </p:nvSpPr>
        <p:spPr>
          <a:xfrm>
            <a:off x="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81" name="CustomShape 2"/>
          <p:cNvSpPr/>
          <p:nvPr/>
        </p:nvSpPr>
        <p:spPr>
          <a:xfrm>
            <a:off x="-2880" y="0"/>
            <a:ext cx="12191760" cy="68576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grpSp>
        <p:nvGrpSpPr>
          <p:cNvPr id="282" name="Group 3"/>
          <p:cNvGrpSpPr/>
          <p:nvPr/>
        </p:nvGrpSpPr>
        <p:grpSpPr>
          <a:xfrm>
            <a:off x="-6120" y="0"/>
            <a:ext cx="2174040" cy="2514600"/>
            <a:chOff x="-6120" y="0"/>
            <a:chExt cx="2174040" cy="2514600"/>
          </a:xfrm>
        </p:grpSpPr>
        <p:sp>
          <p:nvSpPr>
            <p:cNvPr id="283" name="CustomShape 4"/>
            <p:cNvSpPr/>
            <p:nvPr/>
          </p:nvSpPr>
          <p:spPr>
            <a:xfrm flipV="1" rot="5400000">
              <a:off x="-174240" y="172080"/>
              <a:ext cx="2514600" cy="2169720"/>
            </a:xfrm>
            <a:custGeom>
              <a:avLst/>
              <a:gdLst/>
              <a:ahLst/>
              <a:rect l="l" t="t" r="r" b="b"/>
              <a:pathLst>
                <a:path w="2514948" h="2170178">
                  <a:moveTo>
                    <a:pt x="2466091" y="0"/>
                  </a:moveTo>
                  <a:lnTo>
                    <a:pt x="2514948" y="0"/>
                  </a:lnTo>
                  <a:lnTo>
                    <a:pt x="2512286" y="12375"/>
                  </a:lnTo>
                  <a:cubicBezTo>
                    <a:pt x="2481760" y="133161"/>
                    <a:pt x="2442526" y="252239"/>
                    <a:pt x="2394961" y="368660"/>
                  </a:cubicBezTo>
                  <a:cubicBezTo>
                    <a:pt x="2363109" y="446208"/>
                    <a:pt x="2328603" y="523039"/>
                    <a:pt x="2289734" y="598078"/>
                  </a:cubicBezTo>
                  <a:cubicBezTo>
                    <a:pt x="2251436" y="673387"/>
                    <a:pt x="2209251" y="747083"/>
                    <a:pt x="2163747" y="819078"/>
                  </a:cubicBezTo>
                  <a:cubicBezTo>
                    <a:pt x="2072646" y="962979"/>
                    <a:pt x="1968652" y="1100611"/>
                    <a:pt x="1852241" y="1228932"/>
                  </a:cubicBezTo>
                  <a:cubicBezTo>
                    <a:pt x="1793748" y="1292868"/>
                    <a:pt x="1732698" y="1354923"/>
                    <a:pt x="1668235" y="1413844"/>
                  </a:cubicBezTo>
                  <a:cubicBezTo>
                    <a:pt x="1652214" y="1428709"/>
                    <a:pt x="1636100" y="1443395"/>
                    <a:pt x="1619510" y="1457722"/>
                  </a:cubicBezTo>
                  <a:cubicBezTo>
                    <a:pt x="1603015" y="1472140"/>
                    <a:pt x="1586805" y="1486825"/>
                    <a:pt x="1569835" y="1500704"/>
                  </a:cubicBezTo>
                  <a:cubicBezTo>
                    <a:pt x="1536276" y="1528911"/>
                    <a:pt x="1501865" y="1556223"/>
                    <a:pt x="1467169" y="1583266"/>
                  </a:cubicBezTo>
                  <a:cubicBezTo>
                    <a:pt x="1327719" y="1690722"/>
                    <a:pt x="1177085" y="1785910"/>
                    <a:pt x="1018393" y="1867576"/>
                  </a:cubicBezTo>
                  <a:cubicBezTo>
                    <a:pt x="780425" y="1990142"/>
                    <a:pt x="522567" y="2080875"/>
                    <a:pt x="255857" y="2133049"/>
                  </a:cubicBezTo>
                  <a:lnTo>
                    <a:pt x="0" y="2170178"/>
                  </a:lnTo>
                  <a:lnTo>
                    <a:pt x="0" y="1940056"/>
                  </a:lnTo>
                  <a:lnTo>
                    <a:pt x="201609" y="1902856"/>
                  </a:lnTo>
                  <a:cubicBezTo>
                    <a:pt x="282186" y="1884231"/>
                    <a:pt x="362102" y="1863008"/>
                    <a:pt x="440974" y="1838472"/>
                  </a:cubicBezTo>
                  <a:cubicBezTo>
                    <a:pt x="519848" y="1814027"/>
                    <a:pt x="597771" y="1786627"/>
                    <a:pt x="674558" y="1756359"/>
                  </a:cubicBezTo>
                  <a:cubicBezTo>
                    <a:pt x="751250" y="1726003"/>
                    <a:pt x="826900" y="1692870"/>
                    <a:pt x="901222" y="1657142"/>
                  </a:cubicBezTo>
                  <a:cubicBezTo>
                    <a:pt x="1049865" y="1585774"/>
                    <a:pt x="1193581" y="1504376"/>
                    <a:pt x="1330943" y="1413396"/>
                  </a:cubicBezTo>
                  <a:cubicBezTo>
                    <a:pt x="1365165" y="1390563"/>
                    <a:pt x="1399293" y="1367370"/>
                    <a:pt x="1432566" y="1343193"/>
                  </a:cubicBezTo>
                  <a:cubicBezTo>
                    <a:pt x="1449441" y="1331373"/>
                    <a:pt x="1465936" y="1319104"/>
                    <a:pt x="1482527" y="1306926"/>
                  </a:cubicBezTo>
                  <a:cubicBezTo>
                    <a:pt x="1499210" y="1294837"/>
                    <a:pt x="1515611" y="1282391"/>
                    <a:pt x="1531821" y="1269765"/>
                  </a:cubicBezTo>
                  <a:cubicBezTo>
                    <a:pt x="1596947" y="1219350"/>
                    <a:pt x="1660652" y="1167055"/>
                    <a:pt x="1721986" y="1112073"/>
                  </a:cubicBezTo>
                  <a:cubicBezTo>
                    <a:pt x="1844940" y="1002469"/>
                    <a:pt x="1958983" y="882926"/>
                    <a:pt x="2061460" y="754336"/>
                  </a:cubicBezTo>
                  <a:cubicBezTo>
                    <a:pt x="2112652" y="690042"/>
                    <a:pt x="2161094" y="623510"/>
                    <a:pt x="2206218" y="554827"/>
                  </a:cubicBezTo>
                  <a:cubicBezTo>
                    <a:pt x="2250583" y="485787"/>
                    <a:pt x="2292484" y="415046"/>
                    <a:pt x="2329455" y="341886"/>
                  </a:cubicBezTo>
                  <a:cubicBezTo>
                    <a:pt x="2339030" y="323709"/>
                    <a:pt x="2347941" y="305261"/>
                    <a:pt x="2356757" y="286815"/>
                  </a:cubicBezTo>
                  <a:lnTo>
                    <a:pt x="2370030" y="259056"/>
                  </a:lnTo>
                  <a:lnTo>
                    <a:pt x="2382637" y="231028"/>
                  </a:lnTo>
                  <a:cubicBezTo>
                    <a:pt x="2390885" y="212312"/>
                    <a:pt x="2399227" y="193598"/>
                    <a:pt x="2406716" y="174525"/>
                  </a:cubicBezTo>
                  <a:cubicBezTo>
                    <a:pt x="2414206" y="155452"/>
                    <a:pt x="2422453" y="136646"/>
                    <a:pt x="2429278" y="11739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4" name="CustomShape 5"/>
            <p:cNvSpPr/>
            <p:nvPr/>
          </p:nvSpPr>
          <p:spPr>
            <a:xfrm flipV="1" rot="5400000">
              <a:off x="-278640" y="272880"/>
              <a:ext cx="2492640" cy="1947600"/>
            </a:xfrm>
            <a:custGeom>
              <a:avLst/>
              <a:gdLst/>
              <a:ahLst/>
              <a:rect l="l" t="t" r="r" b="b"/>
              <a:pathLst>
                <a:path w="2493062" h="1947896">
                  <a:moveTo>
                    <a:pt x="1896911" y="0"/>
                  </a:moveTo>
                  <a:lnTo>
                    <a:pt x="2493062" y="0"/>
                  </a:lnTo>
                  <a:lnTo>
                    <a:pt x="2435315" y="178165"/>
                  </a:lnTo>
                  <a:cubicBezTo>
                    <a:pt x="2088122" y="1071812"/>
                    <a:pt x="1129732" y="1758033"/>
                    <a:pt x="93066" y="1935859"/>
                  </a:cubicBezTo>
                  <a:lnTo>
                    <a:pt x="0" y="1947896"/>
                  </a:lnTo>
                  <a:lnTo>
                    <a:pt x="0" y="1404756"/>
                  </a:lnTo>
                  <a:lnTo>
                    <a:pt x="17392" y="1402364"/>
                  </a:lnTo>
                  <a:cubicBezTo>
                    <a:pt x="167719" y="1375030"/>
                    <a:pt x="318070" y="1334398"/>
                    <a:pt x="464249" y="1281208"/>
                  </a:cubicBezTo>
                  <a:cubicBezTo>
                    <a:pt x="753480" y="1176081"/>
                    <a:pt x="1028869" y="1021346"/>
                    <a:pt x="1260556" y="833835"/>
                  </a:cubicBezTo>
                  <a:cubicBezTo>
                    <a:pt x="1491960" y="646594"/>
                    <a:pt x="1681177" y="425056"/>
                    <a:pt x="1807924" y="193222"/>
                  </a:cubicBezTo>
                  <a:cubicBezTo>
                    <a:pt x="1832328" y="148578"/>
                    <a:pt x="1854477" y="103599"/>
                    <a:pt x="1874357" y="58333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5" name="CustomShape 6"/>
            <p:cNvSpPr/>
            <p:nvPr/>
          </p:nvSpPr>
          <p:spPr>
            <a:xfrm flipV="1" rot="5400000">
              <a:off x="-265680" y="264240"/>
              <a:ext cx="2500560" cy="1972440"/>
            </a:xfrm>
            <a:custGeom>
              <a:avLst/>
              <a:gdLst/>
              <a:ahLst/>
              <a:rect l="l" t="t" r="r" b="b"/>
              <a:pathLst>
                <a:path w="2501089" h="1972702">
                  <a:moveTo>
                    <a:pt x="2318728" y="0"/>
                  </a:moveTo>
                  <a:lnTo>
                    <a:pt x="2501089" y="0"/>
                  </a:lnTo>
                  <a:lnTo>
                    <a:pt x="2453909" y="167837"/>
                  </a:lnTo>
                  <a:cubicBezTo>
                    <a:pt x="2427555" y="244153"/>
                    <a:pt x="2396627" y="319103"/>
                    <a:pt x="2361125" y="392084"/>
                  </a:cubicBezTo>
                  <a:cubicBezTo>
                    <a:pt x="2218453" y="684005"/>
                    <a:pt x="2011698" y="945211"/>
                    <a:pt x="1768255" y="1167644"/>
                  </a:cubicBezTo>
                  <a:cubicBezTo>
                    <a:pt x="1646250" y="1278860"/>
                    <a:pt x="1514385" y="1380316"/>
                    <a:pt x="1375125" y="1471474"/>
                  </a:cubicBezTo>
                  <a:cubicBezTo>
                    <a:pt x="1235677" y="1562542"/>
                    <a:pt x="1088928" y="1643672"/>
                    <a:pt x="935735" y="1712713"/>
                  </a:cubicBezTo>
                  <a:cubicBezTo>
                    <a:pt x="705659" y="1815533"/>
                    <a:pt x="462359" y="1892212"/>
                    <a:pt x="212353" y="1940294"/>
                  </a:cubicBezTo>
                  <a:lnTo>
                    <a:pt x="0" y="1972702"/>
                  </a:lnTo>
                  <a:lnTo>
                    <a:pt x="0" y="1732181"/>
                  </a:lnTo>
                  <a:lnTo>
                    <a:pt x="161195" y="1706590"/>
                  </a:lnTo>
                  <a:cubicBezTo>
                    <a:pt x="237638" y="1691378"/>
                    <a:pt x="313477" y="1673222"/>
                    <a:pt x="388463" y="1652268"/>
                  </a:cubicBezTo>
                  <a:cubicBezTo>
                    <a:pt x="538529" y="1610539"/>
                    <a:pt x="684898" y="1556543"/>
                    <a:pt x="826716" y="1493950"/>
                  </a:cubicBezTo>
                  <a:cubicBezTo>
                    <a:pt x="1111207" y="1370107"/>
                    <a:pt x="1376832" y="1205881"/>
                    <a:pt x="1609847" y="1007535"/>
                  </a:cubicBezTo>
                  <a:cubicBezTo>
                    <a:pt x="1725975" y="908049"/>
                    <a:pt x="1833571" y="799519"/>
                    <a:pt x="1929982" y="682930"/>
                  </a:cubicBezTo>
                  <a:cubicBezTo>
                    <a:pt x="2026581" y="566520"/>
                    <a:pt x="2111806" y="441692"/>
                    <a:pt x="2183093" y="310149"/>
                  </a:cubicBezTo>
                  <a:cubicBezTo>
                    <a:pt x="2218738" y="244422"/>
                    <a:pt x="2251396" y="177150"/>
                    <a:pt x="2280286" y="10843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6" name="CustomShape 7"/>
            <p:cNvSpPr/>
            <p:nvPr/>
          </p:nvSpPr>
          <p:spPr>
            <a:xfrm flipV="1" rot="5400000">
              <a:off x="-275400" y="273600"/>
              <a:ext cx="2490840" cy="1943280"/>
            </a:xfrm>
            <a:custGeom>
              <a:avLst/>
              <a:gdLst/>
              <a:ahLst/>
              <a:rect l="l" t="t" r="r" b="b"/>
              <a:pathLst>
                <a:path w="2491105" h="1943661">
                  <a:moveTo>
                    <a:pt x="1995408" y="0"/>
                  </a:moveTo>
                  <a:lnTo>
                    <a:pt x="2491105" y="0"/>
                  </a:lnTo>
                  <a:lnTo>
                    <a:pt x="2434705" y="174009"/>
                  </a:lnTo>
                  <a:cubicBezTo>
                    <a:pt x="2087512" y="1067655"/>
                    <a:pt x="1129122" y="1753877"/>
                    <a:pt x="92457" y="1931703"/>
                  </a:cubicBezTo>
                  <a:lnTo>
                    <a:pt x="0" y="1943661"/>
                  </a:lnTo>
                  <a:lnTo>
                    <a:pt x="0" y="1491489"/>
                  </a:lnTo>
                  <a:lnTo>
                    <a:pt x="34107" y="1486836"/>
                  </a:lnTo>
                  <a:cubicBezTo>
                    <a:pt x="189055" y="1458696"/>
                    <a:pt x="343908" y="1416565"/>
                    <a:pt x="497577" y="1360598"/>
                  </a:cubicBezTo>
                  <a:cubicBezTo>
                    <a:pt x="796856" y="1251889"/>
                    <a:pt x="1081725" y="1091781"/>
                    <a:pt x="1321566" y="897645"/>
                  </a:cubicBezTo>
                  <a:cubicBezTo>
                    <a:pt x="1565577" y="700195"/>
                    <a:pt x="1757355" y="475523"/>
                    <a:pt x="1891495" y="230078"/>
                  </a:cubicBezTo>
                  <a:cubicBezTo>
                    <a:pt x="1917197" y="183033"/>
                    <a:pt x="1940526" y="135619"/>
                    <a:pt x="1961469" y="87885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96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grpSp>
        <p:nvGrpSpPr>
          <p:cNvPr id="287" name="Group 8"/>
          <p:cNvGrpSpPr/>
          <p:nvPr/>
        </p:nvGrpSpPr>
        <p:grpSpPr>
          <a:xfrm>
            <a:off x="9130680" y="4561200"/>
            <a:ext cx="3061440" cy="2296800"/>
            <a:chOff x="9130680" y="4561200"/>
            <a:chExt cx="3061440" cy="2296800"/>
          </a:xfrm>
        </p:grpSpPr>
        <p:sp>
          <p:nvSpPr>
            <p:cNvPr id="288" name="CustomShape 9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59">
                  <a:moveTo>
                    <a:pt x="3203055" y="0"/>
                  </a:moveTo>
                  <a:lnTo>
                    <a:pt x="3815424" y="0"/>
                  </a:lnTo>
                  <a:lnTo>
                    <a:pt x="3801025" y="214243"/>
                  </a:lnTo>
                  <a:cubicBezTo>
                    <a:pt x="3616317" y="1584467"/>
                    <a:pt x="2091637" y="2653659"/>
                    <a:pt x="587142" y="2653659"/>
                  </a:cubicBezTo>
                  <a:cubicBezTo>
                    <a:pt x="400192" y="2653659"/>
                    <a:pt x="222112" y="2636953"/>
                    <a:pt x="53389" y="2605041"/>
                  </a:cubicBezTo>
                  <a:lnTo>
                    <a:pt x="0" y="2593136"/>
                  </a:lnTo>
                  <a:lnTo>
                    <a:pt x="0" y="1994836"/>
                  </a:lnTo>
                  <a:lnTo>
                    <a:pt x="159710" y="2035054"/>
                  </a:lnTo>
                  <a:cubicBezTo>
                    <a:pt x="295467" y="2061726"/>
                    <a:pt x="438268" y="2075152"/>
                    <a:pt x="587142" y="2075152"/>
                  </a:cubicBezTo>
                  <a:cubicBezTo>
                    <a:pt x="901731" y="2075152"/>
                    <a:pt x="1234490" y="2014697"/>
                    <a:pt x="1549283" y="1900153"/>
                  </a:cubicBezTo>
                  <a:cubicBezTo>
                    <a:pt x="1860709" y="1786959"/>
                    <a:pt x="2157231" y="1620350"/>
                    <a:pt x="2406698" y="1418450"/>
                  </a:cubicBezTo>
                  <a:cubicBezTo>
                    <a:pt x="2655859" y="1216840"/>
                    <a:pt x="2859596" y="978302"/>
                    <a:pt x="2996069" y="728678"/>
                  </a:cubicBezTo>
                  <a:cubicBezTo>
                    <a:pt x="3101178" y="536396"/>
                    <a:pt x="3167417" y="338366"/>
                    <a:pt x="3193967" y="13771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89" name="CustomShape 10"/>
            <p:cNvSpPr/>
            <p:nvPr/>
          </p:nvSpPr>
          <p:spPr>
            <a:xfrm rot="10800000">
              <a:off x="9144360" y="4738320"/>
              <a:ext cx="3047040" cy="2119320"/>
            </a:xfrm>
            <a:custGeom>
              <a:avLst/>
              <a:gdLst/>
              <a:ahLst/>
              <a:rect l="l" t="t" r="r" b="b"/>
              <a:pathLst>
                <a:path w="3815424" h="2653660">
                  <a:moveTo>
                    <a:pt x="3305038" y="0"/>
                  </a:moveTo>
                  <a:lnTo>
                    <a:pt x="3815424" y="0"/>
                  </a:lnTo>
                  <a:lnTo>
                    <a:pt x="3801025" y="214244"/>
                  </a:lnTo>
                  <a:cubicBezTo>
                    <a:pt x="3616317" y="1584467"/>
                    <a:pt x="2091637" y="2653660"/>
                    <a:pt x="587142" y="2653660"/>
                  </a:cubicBezTo>
                  <a:cubicBezTo>
                    <a:pt x="400192" y="2653660"/>
                    <a:pt x="222112" y="2636954"/>
                    <a:pt x="53389" y="2605042"/>
                  </a:cubicBezTo>
                  <a:lnTo>
                    <a:pt x="0" y="2593137"/>
                  </a:lnTo>
                  <a:lnTo>
                    <a:pt x="0" y="2094444"/>
                  </a:lnTo>
                  <a:lnTo>
                    <a:pt x="137675" y="2129195"/>
                  </a:lnTo>
                  <a:cubicBezTo>
                    <a:pt x="280616" y="2157374"/>
                    <a:pt x="430766" y="2171571"/>
                    <a:pt x="587142" y="2171571"/>
                  </a:cubicBezTo>
                  <a:cubicBezTo>
                    <a:pt x="918879" y="2171571"/>
                    <a:pt x="1254904" y="2110634"/>
                    <a:pt x="1585826" y="1990112"/>
                  </a:cubicBezTo>
                  <a:cubicBezTo>
                    <a:pt x="1908071" y="1873061"/>
                    <a:pt x="2214800" y="1700666"/>
                    <a:pt x="2473046" y="1491633"/>
                  </a:cubicBezTo>
                  <a:cubicBezTo>
                    <a:pt x="2735782" y="1279031"/>
                    <a:pt x="2942276" y="1037118"/>
                    <a:pt x="3086710" y="772838"/>
                  </a:cubicBezTo>
                  <a:cubicBezTo>
                    <a:pt x="3197408" y="570216"/>
                    <a:pt x="3267226" y="361248"/>
                    <a:pt x="3295217" y="149229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0" name="CustomShape 11"/>
            <p:cNvSpPr/>
            <p:nvPr/>
          </p:nvSpPr>
          <p:spPr>
            <a:xfrm rot="10800000">
              <a:off x="9144360" y="4720680"/>
              <a:ext cx="3047760" cy="2136960"/>
            </a:xfrm>
            <a:custGeom>
              <a:avLst/>
              <a:gdLst/>
              <a:ahLst/>
              <a:rect l="l" t="t" r="r" b="b"/>
              <a:pathLst>
                <a:path w="3815986" h="2675935">
                  <a:moveTo>
                    <a:pt x="3648768" y="0"/>
                  </a:moveTo>
                  <a:lnTo>
                    <a:pt x="3815986" y="0"/>
                  </a:lnTo>
                  <a:lnTo>
                    <a:pt x="3804695" y="200084"/>
                  </a:lnTo>
                  <a:cubicBezTo>
                    <a:pt x="3795228" y="285751"/>
                    <a:pt x="3781167" y="371032"/>
                    <a:pt x="3762590" y="455543"/>
                  </a:cubicBezTo>
                  <a:cubicBezTo>
                    <a:pt x="3725537" y="624467"/>
                    <a:pt x="3668784" y="790112"/>
                    <a:pt x="3592332" y="947274"/>
                  </a:cubicBezTo>
                  <a:cubicBezTo>
                    <a:pt x="3438712" y="1261596"/>
                    <a:pt x="3216091" y="1542847"/>
                    <a:pt x="2953967" y="1782349"/>
                  </a:cubicBezTo>
                  <a:cubicBezTo>
                    <a:pt x="2822599" y="1902099"/>
                    <a:pt x="2680615" y="2011341"/>
                    <a:pt x="2530669" y="2109494"/>
                  </a:cubicBezTo>
                  <a:cubicBezTo>
                    <a:pt x="2380520" y="2207551"/>
                    <a:pt x="2222510" y="2294906"/>
                    <a:pt x="2057561" y="2369245"/>
                  </a:cubicBezTo>
                  <a:cubicBezTo>
                    <a:pt x="1727252" y="2516859"/>
                    <a:pt x="1371629" y="2614434"/>
                    <a:pt x="1007330" y="2655701"/>
                  </a:cubicBezTo>
                  <a:cubicBezTo>
                    <a:pt x="916281" y="2665873"/>
                    <a:pt x="824568" y="2672188"/>
                    <a:pt x="732765" y="2674696"/>
                  </a:cubicBezTo>
                  <a:cubicBezTo>
                    <a:pt x="640963" y="2677203"/>
                    <a:pt x="549072" y="2675901"/>
                    <a:pt x="457666" y="2670839"/>
                  </a:cubicBezTo>
                  <a:cubicBezTo>
                    <a:pt x="366106" y="2665584"/>
                    <a:pt x="274572" y="2656521"/>
                    <a:pt x="183574" y="2643312"/>
                  </a:cubicBezTo>
                  <a:lnTo>
                    <a:pt x="0" y="2607798"/>
                  </a:lnTo>
                  <a:lnTo>
                    <a:pt x="0" y="2356652"/>
                  </a:lnTo>
                  <a:lnTo>
                    <a:pt x="222195" y="2396940"/>
                  </a:lnTo>
                  <a:cubicBezTo>
                    <a:pt x="304990" y="2407980"/>
                    <a:pt x="388511" y="2415283"/>
                    <a:pt x="472364" y="2419092"/>
                  </a:cubicBezTo>
                  <a:cubicBezTo>
                    <a:pt x="640376" y="2427095"/>
                    <a:pt x="808184" y="2421791"/>
                    <a:pt x="974972" y="2402122"/>
                  </a:cubicBezTo>
                  <a:cubicBezTo>
                    <a:pt x="1141658" y="2382358"/>
                    <a:pt x="1306812" y="2349286"/>
                    <a:pt x="1468292" y="2304162"/>
                  </a:cubicBezTo>
                  <a:cubicBezTo>
                    <a:pt x="1629874" y="2259231"/>
                    <a:pt x="1787475" y="2201091"/>
                    <a:pt x="1940176" y="2133695"/>
                  </a:cubicBezTo>
                  <a:cubicBezTo>
                    <a:pt x="2246498" y="2000349"/>
                    <a:pt x="2532507" y="1823520"/>
                    <a:pt x="2783403" y="1609954"/>
                  </a:cubicBezTo>
                  <a:cubicBezTo>
                    <a:pt x="2908442" y="1502833"/>
                    <a:pt x="3024295" y="1385975"/>
                    <a:pt x="3128104" y="1260439"/>
                  </a:cubicBezTo>
                  <a:cubicBezTo>
                    <a:pt x="3232116" y="1135096"/>
                    <a:pt x="3323881" y="1000689"/>
                    <a:pt x="3400639" y="859052"/>
                  </a:cubicBezTo>
                  <a:cubicBezTo>
                    <a:pt x="3477399" y="717510"/>
                    <a:pt x="3541296" y="569316"/>
                    <a:pt x="3585595" y="415336"/>
                  </a:cubicBezTo>
                  <a:cubicBezTo>
                    <a:pt x="3607796" y="338540"/>
                    <a:pt x="3624638" y="260224"/>
                    <a:pt x="3635918" y="181137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  <p:sp>
          <p:nvSpPr>
            <p:cNvPr id="291" name="CustomShape 12"/>
            <p:cNvSpPr/>
            <p:nvPr/>
          </p:nvSpPr>
          <p:spPr>
            <a:xfrm rot="10800000">
              <a:off x="9130680" y="4560840"/>
              <a:ext cx="3060720" cy="2296800"/>
            </a:xfrm>
            <a:custGeom>
              <a:avLst/>
              <a:gdLst/>
              <a:ahLst/>
              <a:rect l="l" t="t" r="r" b="b"/>
              <a:pathLst>
                <a:path w="3832270" h="2876136">
                  <a:moveTo>
                    <a:pt x="3800718" y="0"/>
                  </a:moveTo>
                  <a:lnTo>
                    <a:pt x="3832270" y="0"/>
                  </a:lnTo>
                  <a:lnTo>
                    <a:pt x="3824562" y="143769"/>
                  </a:lnTo>
                  <a:cubicBezTo>
                    <a:pt x="3797131" y="409191"/>
                    <a:pt x="3730585" y="671345"/>
                    <a:pt x="3628155" y="922055"/>
                  </a:cubicBezTo>
                  <a:cubicBezTo>
                    <a:pt x="3593858" y="1005553"/>
                    <a:pt x="3556704" y="1088280"/>
                    <a:pt x="3514853" y="1169078"/>
                  </a:cubicBezTo>
                  <a:cubicBezTo>
                    <a:pt x="3473616" y="1250166"/>
                    <a:pt x="3428194" y="1329517"/>
                    <a:pt x="3379198" y="1407037"/>
                  </a:cubicBezTo>
                  <a:cubicBezTo>
                    <a:pt x="3281106" y="1561980"/>
                    <a:pt x="3169132" y="1710174"/>
                    <a:pt x="3043787" y="1848342"/>
                  </a:cubicBezTo>
                  <a:cubicBezTo>
                    <a:pt x="2980806" y="1917184"/>
                    <a:pt x="2915071" y="1984001"/>
                    <a:pt x="2845661" y="2047444"/>
                  </a:cubicBezTo>
                  <a:cubicBezTo>
                    <a:pt x="2828411" y="2063450"/>
                    <a:pt x="2811060" y="2079263"/>
                    <a:pt x="2793197" y="2094689"/>
                  </a:cubicBezTo>
                  <a:cubicBezTo>
                    <a:pt x="2775436" y="2110213"/>
                    <a:pt x="2757982" y="2126025"/>
                    <a:pt x="2739710" y="2140969"/>
                  </a:cubicBezTo>
                  <a:cubicBezTo>
                    <a:pt x="2703576" y="2171341"/>
                    <a:pt x="2666524" y="2200749"/>
                    <a:pt x="2629166" y="2229867"/>
                  </a:cubicBezTo>
                  <a:cubicBezTo>
                    <a:pt x="2479015" y="2345569"/>
                    <a:pt x="2316821" y="2448061"/>
                    <a:pt x="2145952" y="2535994"/>
                  </a:cubicBezTo>
                  <a:cubicBezTo>
                    <a:pt x="1804312" y="2711957"/>
                    <a:pt x="1424600" y="2826982"/>
                    <a:pt x="1034987" y="2863910"/>
                  </a:cubicBezTo>
                  <a:cubicBezTo>
                    <a:pt x="937762" y="2873167"/>
                    <a:pt x="839720" y="2877096"/>
                    <a:pt x="741909" y="2875939"/>
                  </a:cubicBezTo>
                  <a:cubicBezTo>
                    <a:pt x="644097" y="2874782"/>
                    <a:pt x="546515" y="2868539"/>
                    <a:pt x="450208" y="2857451"/>
                  </a:cubicBezTo>
                  <a:cubicBezTo>
                    <a:pt x="305520" y="2840674"/>
                    <a:pt x="162095" y="2813810"/>
                    <a:pt x="22215" y="2775923"/>
                  </a:cubicBezTo>
                  <a:lnTo>
                    <a:pt x="0" y="2769256"/>
                  </a:lnTo>
                  <a:lnTo>
                    <a:pt x="0" y="2590612"/>
                  </a:lnTo>
                  <a:lnTo>
                    <a:pt x="199046" y="2627410"/>
                  </a:lnTo>
                  <a:cubicBezTo>
                    <a:pt x="288321" y="2639209"/>
                    <a:pt x="378197" y="2646537"/>
                    <a:pt x="468174" y="2649670"/>
                  </a:cubicBezTo>
                  <a:cubicBezTo>
                    <a:pt x="648333" y="2656805"/>
                    <a:pt x="826655" y="2647163"/>
                    <a:pt x="1003650" y="2622480"/>
                  </a:cubicBezTo>
                  <a:cubicBezTo>
                    <a:pt x="1091943" y="2609658"/>
                    <a:pt x="1179725" y="2593747"/>
                    <a:pt x="1266489" y="2573982"/>
                  </a:cubicBezTo>
                  <a:cubicBezTo>
                    <a:pt x="1353250" y="2553927"/>
                    <a:pt x="1439298" y="2531076"/>
                    <a:pt x="1524223" y="2504657"/>
                  </a:cubicBezTo>
                  <a:cubicBezTo>
                    <a:pt x="1609149" y="2478336"/>
                    <a:pt x="1693052" y="2448833"/>
                    <a:pt x="1775731" y="2416243"/>
                  </a:cubicBezTo>
                  <a:cubicBezTo>
                    <a:pt x="1858309" y="2383557"/>
                    <a:pt x="1939764" y="2347882"/>
                    <a:pt x="2019789" y="2309412"/>
                  </a:cubicBezTo>
                  <a:cubicBezTo>
                    <a:pt x="2179839" y="2232567"/>
                    <a:pt x="2334583" y="2144923"/>
                    <a:pt x="2482486" y="2046962"/>
                  </a:cubicBezTo>
                  <a:cubicBezTo>
                    <a:pt x="2519334" y="2022376"/>
                    <a:pt x="2556081" y="1997403"/>
                    <a:pt x="2591908" y="1971371"/>
                  </a:cubicBezTo>
                  <a:cubicBezTo>
                    <a:pt x="2610077" y="1958644"/>
                    <a:pt x="2627838" y="1945434"/>
                    <a:pt x="2645702" y="1932321"/>
                  </a:cubicBezTo>
                  <a:cubicBezTo>
                    <a:pt x="2663666" y="1919305"/>
                    <a:pt x="2681325" y="1905903"/>
                    <a:pt x="2698779" y="1892309"/>
                  </a:cubicBezTo>
                  <a:cubicBezTo>
                    <a:pt x="2768903" y="1838025"/>
                    <a:pt x="2837496" y="1781717"/>
                    <a:pt x="2903537" y="1722516"/>
                  </a:cubicBezTo>
                  <a:cubicBezTo>
                    <a:pt x="3035926" y="1604501"/>
                    <a:pt x="3158720" y="1475784"/>
                    <a:pt x="3269061" y="1337327"/>
                  </a:cubicBezTo>
                  <a:cubicBezTo>
                    <a:pt x="3324182" y="1268099"/>
                    <a:pt x="3376341" y="1196461"/>
                    <a:pt x="3424928" y="1122508"/>
                  </a:cubicBezTo>
                  <a:cubicBezTo>
                    <a:pt x="3472697" y="1048170"/>
                    <a:pt x="3517814" y="972000"/>
                    <a:pt x="3557622" y="893226"/>
                  </a:cubicBezTo>
                  <a:cubicBezTo>
                    <a:pt x="3567931" y="873654"/>
                    <a:pt x="3577526" y="853791"/>
                    <a:pt x="3587019" y="833929"/>
                  </a:cubicBezTo>
                  <a:lnTo>
                    <a:pt x="3601310" y="804040"/>
                  </a:lnTo>
                  <a:lnTo>
                    <a:pt x="3614885" y="773861"/>
                  </a:lnTo>
                  <a:cubicBezTo>
                    <a:pt x="3623766" y="753709"/>
                    <a:pt x="3632748" y="733559"/>
                    <a:pt x="3640812" y="713022"/>
                  </a:cubicBezTo>
                  <a:cubicBezTo>
                    <a:pt x="3648876" y="692485"/>
                    <a:pt x="3657756" y="672236"/>
                    <a:pt x="3665105" y="651506"/>
                  </a:cubicBezTo>
                  <a:cubicBezTo>
                    <a:pt x="3696544" y="569166"/>
                    <a:pt x="3723185" y="485089"/>
                    <a:pt x="3744110" y="399567"/>
                  </a:cubicBezTo>
                  <a:cubicBezTo>
                    <a:pt x="3765341" y="314238"/>
                    <a:pt x="3781392" y="227654"/>
                    <a:pt x="3792123" y="140444"/>
                  </a:cubicBezTo>
                  <a:close/>
                </a:path>
              </a:pathLst>
            </a:custGeom>
            <a:gradFill rotWithShape="0">
              <a:gsLst>
                <a:gs pos="0">
                  <a:srgbClr val="4ea72e">
                    <a:alpha val="10196"/>
                  </a:srgbClr>
                </a:gs>
                <a:gs pos="100000">
                  <a:srgbClr val="156082">
                    <a:alpha val="10196"/>
                  </a:srgbClr>
                </a:gs>
              </a:gsLst>
              <a:lin ang="1200000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/>
          </p:style>
        </p:sp>
      </p:grpSp>
      <p:sp>
        <p:nvSpPr>
          <p:cNvPr id="292" name="CustomShape 13"/>
          <p:cNvSpPr/>
          <p:nvPr/>
        </p:nvSpPr>
        <p:spPr>
          <a:xfrm>
            <a:off x="450720" y="2228040"/>
            <a:ext cx="5373720" cy="1535040"/>
          </a:xfrm>
          <a:prstGeom prst="roundRect">
            <a:avLst>
              <a:gd name="adj" fmla="val 16667"/>
            </a:avLst>
          </a:prstGeom>
          <a:gradFill rotWithShape="0">
            <a:gsLst>
              <a:gs pos="0">
                <a:srgbClr val="9eb39f"/>
              </a:gs>
              <a:gs pos="100000">
                <a:srgbClr val="91a892"/>
              </a:gs>
            </a:gsLst>
            <a:lin ang="5400000"/>
          </a:gradFill>
          <a:ln>
            <a:noFill/>
          </a:ln>
          <a:effectLst>
            <a:outerShdw algn="ctr" blurRad="149987" dir="8461089" dist="250081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dir="t" rig="contrasting">
              <a:rot lat="0" lon="0" rev="1500000"/>
            </a:lightRig>
          </a:scene3d>
          <a:sp3d prstMaterial="metal">
            <a:bevelT w="88900" h="88900"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/>
        </p:style>
        <p:txBody>
          <a:bodyPr anchor="ctr">
            <a:normAutofit fontScale="45000"/>
          </a:bodyPr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One hot encoding for the Whether and Traffic condition</a:t>
            </a:r>
            <a:endParaRPr b="0" lang="en-US" sz="2800" spc="-1" strike="noStrike">
              <a:latin typeface="Arial"/>
            </a:endParaRPr>
          </a:p>
          <a:p>
            <a:pPr marL="228600" indent="-228240">
              <a:lnSpc>
                <a:spcPct val="11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b="1" lang="en-US" sz="2800" spc="-1" strike="noStrike">
                <a:solidFill>
                  <a:srgbClr val="000000"/>
                </a:solidFill>
                <a:latin typeface="Aptos"/>
              </a:rPr>
              <a:t>Map The Car Condition From 0 to 3</a:t>
            </a:r>
            <a:endParaRPr b="0" lang="en-US" sz="2800" spc="-1" strike="noStrike">
              <a:latin typeface="Arial"/>
            </a:endParaRPr>
          </a:p>
        </p:txBody>
      </p:sp>
      <p:pic>
        <p:nvPicPr>
          <p:cNvPr id="293" name="Picture 2" descr=""/>
          <p:cNvPicPr/>
          <p:nvPr/>
        </p:nvPicPr>
        <p:blipFill>
          <a:blip r:embed="rId1"/>
          <a:stretch/>
        </p:blipFill>
        <p:spPr>
          <a:xfrm>
            <a:off x="6366960" y="1151640"/>
            <a:ext cx="5715000" cy="1775520"/>
          </a:xfrm>
          <a:prstGeom prst="rect">
            <a:avLst/>
          </a:prstGeom>
          <a:ln>
            <a:noFill/>
          </a:ln>
        </p:spPr>
      </p:pic>
      <p:pic>
        <p:nvPicPr>
          <p:cNvPr id="294" name="Picture 6" descr=""/>
          <p:cNvPicPr/>
          <p:nvPr/>
        </p:nvPicPr>
        <p:blipFill>
          <a:blip r:embed="rId2"/>
          <a:stretch/>
        </p:blipFill>
        <p:spPr>
          <a:xfrm>
            <a:off x="7631640" y="3429000"/>
            <a:ext cx="2983680" cy="2013120"/>
          </a:xfrm>
          <a:prstGeom prst="rect">
            <a:avLst/>
          </a:prstGeom>
          <a:ln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385</TotalTime>
  <Application>LibreOffice/6.4.7.2$Linux_X86_64 LibreOffice_project/40$Build-2</Application>
  <Words>247</Words>
  <Paragraphs>41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2025-07-02T07:30:51Z</dcterms:created>
  <dc:creator>20180668</dc:creator>
  <dc:description/>
  <dc:language>en-US</dc:language>
  <cp:lastModifiedBy/>
  <dcterms:modified xsi:type="dcterms:W3CDTF">2025-08-02T17:20:17Z</dcterms:modified>
  <cp:revision>15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Widescreen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14</vt:i4>
  </property>
</Properties>
</file>