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c341f62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ec341f62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ec341f62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ec341f62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ec341f6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ec341f6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ec341f62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ec341f62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ec341f6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ec341f6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ec341f62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ec341f62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 2 Report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40599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By: Adham Saeed and Carol Nasser</a:t>
            </a: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pic>
        <p:nvPicPr>
          <p:cNvPr id="141" name="Google Shape;141;p14" title="lead time 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8000" y="861675"/>
            <a:ext cx="5355600" cy="4205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 title="lead time Box 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37875"/>
            <a:ext cx="4245600" cy="42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1651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pic>
        <p:nvPicPr>
          <p:cNvPr id="148" name="Google Shape;148;p15" title="lead time box plot after log transform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6875" y="702600"/>
            <a:ext cx="4040774" cy="444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 title="lead time Histogram after log transform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6300" y="702600"/>
            <a:ext cx="5067701" cy="44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pic>
        <p:nvPicPr>
          <p:cNvPr id="155" name="Google Shape;155;p16" title="average price  Histo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375" y="1087025"/>
            <a:ext cx="5408626" cy="405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6" title="average price  Box 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2800" y="1087025"/>
            <a:ext cx="3675776" cy="40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Outliers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 title="average price Histogram after Scal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5475" y="1037975"/>
            <a:ext cx="5130650" cy="41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 title="average price Box plot after Scali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78150" y="954475"/>
            <a:ext cx="4585725" cy="412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Encoding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8" title="Screenshot 2025-07-12 2002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2125" y="1073774"/>
            <a:ext cx="5819775" cy="41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 Imbalance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9" title="Label After SMO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61675"/>
            <a:ext cx="3976925" cy="428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 title="Label Count 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975" y="861675"/>
            <a:ext cx="5061026" cy="428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