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Light" charset="1" panose="00000400000000000000"/>
      <p:regular r:id="rId20"/>
    </p:embeddedFont>
    <p:embeddedFont>
      <p:font typeface="Roboto Bold" charset="1" panose="02000000000000000000"/>
      <p:regular r:id="rId21"/>
    </p:embeddedFont>
    <p:embeddedFont>
      <p:font typeface="Roboto" charset="1" panose="02000000000000000000"/>
      <p:regular r:id="rId22"/>
    </p:embeddedFont>
    <p:embeddedFont>
      <p:font typeface="Poppins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061395"/>
            <a:ext cx="9445526" cy="184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Hotel Booking Data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239494"/>
            <a:ext cx="9445526" cy="176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Team Members: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Hazem Elsheikh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Moaz Mohammed</a:t>
            </a:r>
          </a:p>
          <a:p>
            <a:pPr algn="just">
              <a:lnSpc>
                <a:spcPts val="3562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Mostafa Saad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67986" y="7415584"/>
            <a:ext cx="9445526" cy="131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Cellula Technologies</a:t>
            </a:r>
          </a:p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Machine Learning Internship</a:t>
            </a:r>
          </a:p>
          <a:p>
            <a:pPr algn="just">
              <a:lnSpc>
                <a:spcPts val="3562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69185" y="4604155"/>
            <a:ext cx="3749631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21309"/>
            <a:ext cx="6265674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Common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72055"/>
            <a:ext cx="9572307" cy="24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ilt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and trained a Logistic Regression model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uated mo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dels using: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lassifica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tion Report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75158"/>
            <a:ext cx="957230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Differences Between Approaches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666862"/>
            <a:ext cx="10718666" cy="8177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Hazem: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multicollinearity using VIF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ided not to drop high VIF features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erformed train/test split: 80% training, 20% testing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Achieved: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= 0.81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Cross-valid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ation score = 0.80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Moaz: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multiple models: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ression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Included additional evaluation metric: ROC-AUC Score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Cross-Validation and GridSearchCV for hyperparameter tuning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Mostafa: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d: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951" y="2709528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2709551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88608" y="2709528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3347816"/>
            <a:ext cx="6275433" cy="59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 a logistics regression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the final features to be used for the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multicollinearity with VIF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not actually remove the features with high VIF value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ormed train/test split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= 0.8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=0.2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model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= 0.81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Cross-validation scores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Score = 0.8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546024" y="3347816"/>
            <a:ext cx="5607866" cy="481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 us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ROC-AUC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Cross-Validation and GridSearchCV for tuning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870867" y="3347816"/>
            <a:ext cx="5145641" cy="333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dels used: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>
              <a:lnSpc>
                <a:spcPts val="2930"/>
              </a:lnSpc>
            </a:pPr>
          </a:p>
          <a:p>
            <a:pPr algn="l">
              <a:lnSpc>
                <a:spcPts val="293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599881" y="4636294"/>
            <a:ext cx="7088237" cy="108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6600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21309"/>
            <a:ext cx="6265674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Common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56546"/>
            <a:ext cx="957230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Differences Between Approaches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72055"/>
            <a:ext cx="9572307" cy="24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date_of_reservation to datetime format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Booking_ID column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emoved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duplicate rows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missing values (either by checking or dropping)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ndardized column names (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e.g., stripped whitespace or unified formatting)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248275"/>
            <a:ext cx="10718666" cy="28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Hazem: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Fixed an i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nvalid date entry (2018-2-29) instead of dropping it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Verified that no missing values remained without dropping th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em blindly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Moaz: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.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dropna() to remove rows with missing values directly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not handle the invalid date entry specifically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82179" y="4604155"/>
            <a:ext cx="3123642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21309"/>
            <a:ext cx="6265674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Common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56546"/>
            <a:ext cx="957230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Differences Between Approaches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372055"/>
            <a:ext cx="9572307" cy="121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Vi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sualized numeric features using boxplots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ocused on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handling outliers in th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 "lead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time" column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248275"/>
            <a:ext cx="10718666" cy="40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Hazem: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histogr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ams to assess distribution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log transformation to "lead time"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skewness before and after transfor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mation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Moaz: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IQR (Inte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rquartile Range) to handle outliers in "lead time"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Mostafa: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 both boxplots and distribution plots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IQR capping method to treat outliers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328227"/>
            <a:ext cx="6006752" cy="5630546"/>
          </a:xfrm>
          <a:custGeom>
            <a:avLst/>
            <a:gdLst/>
            <a:ahLst/>
            <a:cxnLst/>
            <a:rect r="r" b="b" t="t" l="l"/>
            <a:pathLst>
              <a:path h="5630546" w="6006752">
                <a:moveTo>
                  <a:pt x="0" y="0"/>
                </a:moveTo>
                <a:lnTo>
                  <a:pt x="6006752" y="0"/>
                </a:lnTo>
                <a:lnTo>
                  <a:pt x="6006752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87516" y="2747618"/>
            <a:ext cx="8853145" cy="4791765"/>
          </a:xfrm>
          <a:custGeom>
            <a:avLst/>
            <a:gdLst/>
            <a:ahLst/>
            <a:cxnLst/>
            <a:rect r="r" b="b" t="t" l="l"/>
            <a:pathLst>
              <a:path h="4791765" w="8853145">
                <a:moveTo>
                  <a:pt x="0" y="0"/>
                </a:moveTo>
                <a:lnTo>
                  <a:pt x="8853145" y="0"/>
                </a:lnTo>
                <a:lnTo>
                  <a:pt x="8853145" y="4791764"/>
                </a:lnTo>
                <a:lnTo>
                  <a:pt x="0" y="47917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21309"/>
            <a:ext cx="6265674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Common Steps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72055"/>
            <a:ext cx="9572307" cy="24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target variable "booking_status" to binary (Canceled = 0, Not_Can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celed = 1)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Label Encoding and One-Hot Encoding for cat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egorical var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iables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unnecessary features</a:t>
            </a:r>
          </a:p>
          <a:p>
            <a:pPr algn="l">
              <a:lnSpc>
                <a:spcPts val="3256"/>
              </a:lnSpc>
            </a:pP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27755"/>
            <a:ext cx="957230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Differences Between Approaches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71883"/>
            <a:ext cx="12561349" cy="735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Hazem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ated new features: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all_p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eople = adults + children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all_nights = weekend nights + week nights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has_previous_cancelation flag from p-c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booking_ratio = p-c / (p-c + p-not-c)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“room_type” and “type_of_meal” to numeric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manually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Moaz: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feat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ure selection using: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SelectKBest with chi2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mutual_info_classif</a:t>
            </a:r>
          </a:p>
          <a:p>
            <a:pPr algn="l" marL="1295402" indent="-323850" lvl="3">
              <a:lnSpc>
                <a:spcPts val="3256"/>
              </a:lnSpc>
              <a:buFont typeface="Arial"/>
              <a:buChar char="￭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numerical features using StandardScaler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Mostafa: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 highly correlated features (correlation &gt; 0.85)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irrelevant columns (Booking_ID, date_of_reservation)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led class imbalance using SMOTE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features using StandardScaler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DAGs-D-fCVk</dc:identifier>
  <dcterms:modified xsi:type="dcterms:W3CDTF">2011-08-01T06:04:30Z</dcterms:modified>
  <cp:revision>1</cp:revision>
  <dc:title>Copy of Team Members:</dc:title>
</cp:coreProperties>
</file>