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466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84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0" y="985838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111394" y="1917226"/>
            <a:ext cx="4921220" cy="62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Task 1 presentation 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3311686" y="2828925"/>
            <a:ext cx="2520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Analysis Project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4046655" y="3654028"/>
            <a:ext cx="105066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Presented by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910129" y="3911203"/>
            <a:ext cx="332374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Mahmoud Ahmed Mohamed Ahmed Aref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Q9: Do weekend bookings have a higher cancellation rate than weekday bookings?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271588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4343400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510988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68926" y="4553609"/>
            <a:ext cx="8406147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Comparing cancellation rates by weekend/weekday reveals patterns. Higher weekend cancellations might reflect leisure travelers' unpredictability.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5805AC-8B14-41CE-9F25-0BBFF38E3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9" y="1343025"/>
            <a:ext cx="7996046" cy="27860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Q10: Is there a relationship between the average price and the number of nights stayed?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271588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4343400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428625" y="4510988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63311" y="4510988"/>
            <a:ext cx="7845096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The graph checks if longer stays correlate with price discounts. A downward trend could indicate extended-stay promotions are effective.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514DFD-C469-DEAD-6F16-4861B9F72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7" y="1271588"/>
            <a:ext cx="805028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Q11: How does the number of children affect the room type selection?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28625" y="4229100"/>
            <a:ext cx="5010987" cy="3385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This graph shows room preferences for families with children. </a:t>
            </a:r>
          </a:p>
          <a:p>
            <a:r>
              <a:rPr lang="en-US" sz="1100" dirty="0"/>
              <a:t>Larger families may prefer interconnected rooms, guiding room design and promotions.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482097-4CD5-DC2E-1217-42CC2396A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44" y="885825"/>
            <a:ext cx="8496111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Q12: What is the proportion of bookings with and without car parking space?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271588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4343400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510988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13008" y="4549460"/>
            <a:ext cx="8317983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The proportion of guests needing parking helps assess demand. Low parking usage might suggest a city-center location with alternative transport.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A33E4E-C88C-7761-8C93-E5987E9C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343024"/>
            <a:ext cx="4914900" cy="27574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Q13: How many bookings are made by families (adults + children &gt; 1)?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4000499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28625" y="4144462"/>
            <a:ext cx="5248232" cy="3385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This graph counts family-sized bookings. </a:t>
            </a:r>
          </a:p>
          <a:p>
            <a:r>
              <a:rPr lang="en-US" sz="1100" dirty="0"/>
              <a:t>High numbers may justify family-friendly amenities or packages to attract this demographic.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9EA2E5-B5F1-72A4-012B-972462F3D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1" y="885825"/>
            <a:ext cx="6571488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Q1: What is the distribution of booking status (canceled vs not_canceled)?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14351" y="1116875"/>
            <a:ext cx="8572500" cy="298608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356549" y="4471987"/>
            <a:ext cx="14590903" cy="5078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/>
              <a:t>The graph shows the proportion of canceled versus non-canceled bookings. A balanced distribution suggests stable booking behavior,</a:t>
            </a:r>
          </a:p>
          <a:p>
            <a:r>
              <a:rPr lang="en-US" sz="1100" dirty="0"/>
              <a:t> while a high cancellation rate may indicate issues like pricing, policies, or customer dissatisfaction.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65E7C5-0930-C3D6-2C53-07116934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3" y="1116875"/>
            <a:ext cx="7439297" cy="2906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Q2: How many bookings are made per month?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373788" y="4130985"/>
            <a:ext cx="16473623" cy="5078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/>
              <a:t>This graph displays booking trends over months. Peaks may correlate with holidays or seasons,</a:t>
            </a:r>
          </a:p>
          <a:p>
            <a:r>
              <a:rPr lang="en-US" sz="1100" dirty="0"/>
              <a:t>while dips could reflect low-demand periods, helping the hotel plan staffing and promotions.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F17EF6-33DA-19E8-F1B3-35645412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885825"/>
            <a:ext cx="818197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Q3: What is the average number of adults and children per booking?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64169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059824"/>
            <a:ext cx="7463582" cy="3385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The graph compares the average number of adults and children per booking. Higher adult numbers might indicate business travel, </a:t>
            </a:r>
          </a:p>
          <a:p>
            <a:r>
              <a:rPr lang="en-US" sz="1100" dirty="0"/>
              <a:t>while more children suggest family stays, </a:t>
            </a: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guiding</a:t>
            </a:r>
            <a:r>
              <a:rPr lang="en-US" sz="1100" dirty="0"/>
              <a:t> room and amenity offerings.</a:t>
            </a:r>
          </a:p>
        </p:txBody>
      </p:sp>
      <p:sp>
        <p:nvSpPr>
          <p:cNvPr id="8" name="Text 4"/>
          <p:cNvSpPr/>
          <p:nvPr/>
        </p:nvSpPr>
        <p:spPr>
          <a:xfrm>
            <a:off x="428625" y="4455811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E10B03-009A-2400-6724-6AB5E262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885825"/>
            <a:ext cx="8143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6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Q4: What is the most common room type booked?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64169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43716" y="4148308"/>
            <a:ext cx="8289129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50" dirty="0"/>
              <a:t>This graph ranks room types by popularity. The dominant type (e.g., "Standard" or "Suite") can inform inventory management and marketing strategies.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1B0588-E0A6-D66B-A29B-4A9C18F2D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72" y="885824"/>
            <a:ext cx="8644855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531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Q5: Is there a relationship between room type and average price?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39634" y="4126282"/>
            <a:ext cx="8090356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50" dirty="0"/>
              <a:t>The graph explores price variation across room types. A clear trend (e.g., suites costing more) confirms pricing logic, while outliers may need review.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53970B-FC34-A0BA-6E97-CE7BE9B7A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4" y="885825"/>
            <a:ext cx="8518616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Q6: Which meal plan is most selected by guests?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11992" y="4171392"/>
            <a:ext cx="8208979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50" dirty="0"/>
              <a:t>The graph highlights guest preferences for meal plans (e.g., "Breakfast Included"). Popular plans can be emphasized in promotions to attract bookings.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F0BA2-988B-8BB9-E90E-7A303BA3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" y="950733"/>
            <a:ext cx="7870371" cy="2764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31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Q7: Do longer lead times correlate with cancellation rates?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125226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79818" y="4163698"/>
            <a:ext cx="8479885" cy="3385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This graph examines whether longer lead times correlate with higher cancellations. A positive trend suggests early bookers are more likely to cancel,</a:t>
            </a:r>
          </a:p>
          <a:p>
            <a:r>
              <a:rPr lang="en-US" sz="1100" dirty="0"/>
              <a:t> prompting policy adjustments.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0D251-3C8B-B0BB-F838-E9CC367F2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885824"/>
            <a:ext cx="8382272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Q8: Which market segment contributes most to bookings?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Shape 2"/>
          <p:cNvSpPr/>
          <p:nvPr/>
        </p:nvSpPr>
        <p:spPr>
          <a:xfrm>
            <a:off x="285750" y="3957638"/>
            <a:ext cx="8572500" cy="107156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428625" y="4059824"/>
            <a:ext cx="5471050" cy="3385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00" dirty="0"/>
              <a:t>The graph shows which segment (e.g., "Online Travel Agents" or "Direct") drives most bookings.</a:t>
            </a:r>
          </a:p>
          <a:p>
            <a:r>
              <a:rPr lang="en-US" sz="1100" dirty="0"/>
              <a:t> Dominant segments should be prioritized in marketing efforts.</a:t>
            </a:r>
          </a:p>
        </p:txBody>
      </p:sp>
      <p:sp>
        <p:nvSpPr>
          <p:cNvPr id="8" name="Text 4"/>
          <p:cNvSpPr/>
          <p:nvPr/>
        </p:nvSpPr>
        <p:spPr>
          <a:xfrm>
            <a:off x="428625" y="4455811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571C79-BCCB-17F6-7A4F-27BE87EC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9" y="957263"/>
            <a:ext cx="8572501" cy="27860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560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Mahmoud Ahmed Mohamed Ahmed</cp:lastModifiedBy>
  <cp:revision>6</cp:revision>
  <dcterms:created xsi:type="dcterms:W3CDTF">2025-07-03T15:49:02Z</dcterms:created>
  <dcterms:modified xsi:type="dcterms:W3CDTF">2025-07-03T18:11:00Z</dcterms:modified>
</cp:coreProperties>
</file>