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B1B829-2F20-4ADA-A2F3-214B8FBC69C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0C5155-5067-45B8-BC03-C58D53946991}">
      <dgm:prSet/>
      <dgm:spPr/>
      <dgm:t>
        <a:bodyPr/>
        <a:lstStyle/>
        <a:p>
          <a:pPr>
            <a:defRPr cap="all"/>
          </a:pPr>
          <a:r>
            <a:rPr lang="en-US"/>
            <a:t>Total Records: 36285</a:t>
          </a:r>
        </a:p>
      </dgm:t>
    </dgm:pt>
    <dgm:pt modelId="{1C78A80F-C4F7-4216-A229-74D57D78F5A7}" type="parTrans" cxnId="{6212EC1F-CE16-45BD-BA2F-96F3C4C03731}">
      <dgm:prSet/>
      <dgm:spPr/>
      <dgm:t>
        <a:bodyPr/>
        <a:lstStyle/>
        <a:p>
          <a:endParaRPr lang="en-US"/>
        </a:p>
      </dgm:t>
    </dgm:pt>
    <dgm:pt modelId="{4CFB44A2-465C-43D7-BF00-B05DA0088D84}" type="sibTrans" cxnId="{6212EC1F-CE16-45BD-BA2F-96F3C4C03731}">
      <dgm:prSet/>
      <dgm:spPr/>
      <dgm:t>
        <a:bodyPr/>
        <a:lstStyle/>
        <a:p>
          <a:endParaRPr lang="en-US"/>
        </a:p>
      </dgm:t>
    </dgm:pt>
    <dgm:pt modelId="{8E7FDCE4-C83B-4B86-ACDE-352D64E4E122}">
      <dgm:prSet/>
      <dgm:spPr/>
      <dgm:t>
        <a:bodyPr/>
        <a:lstStyle/>
        <a:p>
          <a:pPr>
            <a:defRPr cap="all"/>
          </a:pPr>
          <a:r>
            <a:rPr lang="en-US"/>
            <a:t>Booking Status</a:t>
          </a:r>
        </a:p>
      </dgm:t>
    </dgm:pt>
    <dgm:pt modelId="{0FD5FFE8-3983-44FD-8D9B-6FE3B33B72B6}" type="parTrans" cxnId="{D38E7683-6C64-479D-8246-FEFABEA7543F}">
      <dgm:prSet/>
      <dgm:spPr/>
      <dgm:t>
        <a:bodyPr/>
        <a:lstStyle/>
        <a:p>
          <a:endParaRPr lang="en-US"/>
        </a:p>
      </dgm:t>
    </dgm:pt>
    <dgm:pt modelId="{9BD02199-4053-45C5-8E7F-CE05A2403EC7}" type="sibTrans" cxnId="{D38E7683-6C64-479D-8246-FEFABEA7543F}">
      <dgm:prSet/>
      <dgm:spPr/>
      <dgm:t>
        <a:bodyPr/>
        <a:lstStyle/>
        <a:p>
          <a:endParaRPr lang="en-US"/>
        </a:p>
      </dgm:t>
    </dgm:pt>
    <dgm:pt modelId="{481E1EC4-01E0-4A0E-8AC7-9B556F1399CE}">
      <dgm:prSet/>
      <dgm:spPr/>
      <dgm:t>
        <a:bodyPr/>
        <a:lstStyle/>
        <a:p>
          <a:pPr>
            <a:defRPr cap="all"/>
          </a:pPr>
          <a:r>
            <a:rPr lang="en-US"/>
            <a:t>Lead Time</a:t>
          </a:r>
        </a:p>
      </dgm:t>
    </dgm:pt>
    <dgm:pt modelId="{96800FA7-9CA4-48B3-814D-1C6AE2215D97}" type="parTrans" cxnId="{3DA15C0F-B466-47A3-9870-797E09566AC5}">
      <dgm:prSet/>
      <dgm:spPr/>
      <dgm:t>
        <a:bodyPr/>
        <a:lstStyle/>
        <a:p>
          <a:endParaRPr lang="en-US"/>
        </a:p>
      </dgm:t>
    </dgm:pt>
    <dgm:pt modelId="{0D02EAE6-8EB3-4FFB-9C88-B9614F651734}" type="sibTrans" cxnId="{3DA15C0F-B466-47A3-9870-797E09566AC5}">
      <dgm:prSet/>
      <dgm:spPr/>
      <dgm:t>
        <a:bodyPr/>
        <a:lstStyle/>
        <a:p>
          <a:endParaRPr lang="en-US"/>
        </a:p>
      </dgm:t>
    </dgm:pt>
    <dgm:pt modelId="{2D0486D9-8BE4-400F-8671-C652FA9613E8}">
      <dgm:prSet/>
      <dgm:spPr/>
      <dgm:t>
        <a:bodyPr/>
        <a:lstStyle/>
        <a:p>
          <a:pPr>
            <a:defRPr cap="all"/>
          </a:pPr>
          <a:r>
            <a:rPr lang="en-US"/>
            <a:t>Type of Meal</a:t>
          </a:r>
        </a:p>
      </dgm:t>
    </dgm:pt>
    <dgm:pt modelId="{14D40EAF-11CA-45CA-8E23-B37361EBEE3D}" type="parTrans" cxnId="{0957C6D0-ABF3-4D39-AB29-8866A076EAAC}">
      <dgm:prSet/>
      <dgm:spPr/>
      <dgm:t>
        <a:bodyPr/>
        <a:lstStyle/>
        <a:p>
          <a:endParaRPr lang="en-US"/>
        </a:p>
      </dgm:t>
    </dgm:pt>
    <dgm:pt modelId="{2A1BECEF-F977-4E12-9573-FCF4B99E8278}" type="sibTrans" cxnId="{0957C6D0-ABF3-4D39-AB29-8866A076EAAC}">
      <dgm:prSet/>
      <dgm:spPr/>
      <dgm:t>
        <a:bodyPr/>
        <a:lstStyle/>
        <a:p>
          <a:endParaRPr lang="en-US"/>
        </a:p>
      </dgm:t>
    </dgm:pt>
    <dgm:pt modelId="{41170BDD-466C-4DCE-B41E-ADD27117DC40}">
      <dgm:prSet/>
      <dgm:spPr/>
      <dgm:t>
        <a:bodyPr/>
        <a:lstStyle/>
        <a:p>
          <a:pPr>
            <a:defRPr cap="all"/>
          </a:pPr>
          <a:r>
            <a:rPr lang="en-US"/>
            <a:t>Average Price</a:t>
          </a:r>
        </a:p>
      </dgm:t>
    </dgm:pt>
    <dgm:pt modelId="{9E82DA9C-94B8-4F68-A5C8-822D1742C8B4}" type="parTrans" cxnId="{4DD18F0E-A396-4C26-A9C4-3EEEFC75761F}">
      <dgm:prSet/>
      <dgm:spPr/>
      <dgm:t>
        <a:bodyPr/>
        <a:lstStyle/>
        <a:p>
          <a:endParaRPr lang="en-US"/>
        </a:p>
      </dgm:t>
    </dgm:pt>
    <dgm:pt modelId="{B9DFDBE5-65DF-4A4C-AC6C-3085D66B8842}" type="sibTrans" cxnId="{4DD18F0E-A396-4C26-A9C4-3EEEFC75761F}">
      <dgm:prSet/>
      <dgm:spPr/>
      <dgm:t>
        <a:bodyPr/>
        <a:lstStyle/>
        <a:p>
          <a:endParaRPr lang="en-US"/>
        </a:p>
      </dgm:t>
    </dgm:pt>
    <dgm:pt modelId="{0C19157E-6581-4433-806D-FEA273CA4CD0}">
      <dgm:prSet/>
      <dgm:spPr/>
      <dgm:t>
        <a:bodyPr/>
        <a:lstStyle/>
        <a:p>
          <a:pPr>
            <a:defRPr cap="all"/>
          </a:pPr>
          <a:r>
            <a:rPr lang="en-US"/>
            <a:t>Date of Reservation</a:t>
          </a:r>
        </a:p>
      </dgm:t>
    </dgm:pt>
    <dgm:pt modelId="{FCF0025B-7558-4F9A-A77C-BA9784F84133}" type="parTrans" cxnId="{4856B3AE-02BB-4590-A585-8762B5494669}">
      <dgm:prSet/>
      <dgm:spPr/>
      <dgm:t>
        <a:bodyPr/>
        <a:lstStyle/>
        <a:p>
          <a:endParaRPr lang="en-US"/>
        </a:p>
      </dgm:t>
    </dgm:pt>
    <dgm:pt modelId="{C2BCECBF-C24C-40A6-BF85-D9CD7056377D}" type="sibTrans" cxnId="{4856B3AE-02BB-4590-A585-8762B5494669}">
      <dgm:prSet/>
      <dgm:spPr/>
      <dgm:t>
        <a:bodyPr/>
        <a:lstStyle/>
        <a:p>
          <a:endParaRPr lang="en-US"/>
        </a:p>
      </dgm:t>
    </dgm:pt>
    <dgm:pt modelId="{630FA6CC-FD47-4B17-A7FF-954FE9BD778F}">
      <dgm:prSet/>
      <dgm:spPr/>
      <dgm:t>
        <a:bodyPr/>
        <a:lstStyle/>
        <a:p>
          <a:pPr>
            <a:defRPr cap="all"/>
          </a:pPr>
          <a:r>
            <a:rPr lang="en-US"/>
            <a:t>Special Requests</a:t>
          </a:r>
        </a:p>
      </dgm:t>
    </dgm:pt>
    <dgm:pt modelId="{C94D5E0C-F864-474F-91D2-CA6997BD1C69}" type="parTrans" cxnId="{D8288B81-41CE-4552-839D-584BFBF2EA99}">
      <dgm:prSet/>
      <dgm:spPr/>
      <dgm:t>
        <a:bodyPr/>
        <a:lstStyle/>
        <a:p>
          <a:endParaRPr lang="en-US"/>
        </a:p>
      </dgm:t>
    </dgm:pt>
    <dgm:pt modelId="{116CAF06-D9F6-4385-8F78-B5712DB7DCF4}" type="sibTrans" cxnId="{D8288B81-41CE-4552-839D-584BFBF2EA99}">
      <dgm:prSet/>
      <dgm:spPr/>
      <dgm:t>
        <a:bodyPr/>
        <a:lstStyle/>
        <a:p>
          <a:endParaRPr lang="en-US"/>
        </a:p>
      </dgm:t>
    </dgm:pt>
    <dgm:pt modelId="{FAE85690-742F-487D-A760-C4872A82756F}" type="pres">
      <dgm:prSet presAssocID="{42B1B829-2F20-4ADA-A2F3-214B8FBC69CC}" presName="root" presStyleCnt="0">
        <dgm:presLayoutVars>
          <dgm:dir/>
          <dgm:resizeHandles val="exact"/>
        </dgm:presLayoutVars>
      </dgm:prSet>
      <dgm:spPr/>
    </dgm:pt>
    <dgm:pt modelId="{A3EC26BE-250F-49C1-AB5C-D2BAFD6D8C03}" type="pres">
      <dgm:prSet presAssocID="{150C5155-5067-45B8-BC03-C58D53946991}" presName="compNode" presStyleCnt="0"/>
      <dgm:spPr/>
    </dgm:pt>
    <dgm:pt modelId="{C6FD78BC-3FDE-47FA-B34F-0ABE1451D774}" type="pres">
      <dgm:prSet presAssocID="{150C5155-5067-45B8-BC03-C58D53946991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E0E828A4-4FAC-489F-A994-1378588C5613}" type="pres">
      <dgm:prSet presAssocID="{150C5155-5067-45B8-BC03-C58D5394699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386A2A8-544B-4389-98AE-AEB8782E0E33}" type="pres">
      <dgm:prSet presAssocID="{150C5155-5067-45B8-BC03-C58D53946991}" presName="spaceRect" presStyleCnt="0"/>
      <dgm:spPr/>
    </dgm:pt>
    <dgm:pt modelId="{9DE65602-69F1-47BC-B267-83EC9EA23175}" type="pres">
      <dgm:prSet presAssocID="{150C5155-5067-45B8-BC03-C58D53946991}" presName="textRect" presStyleLbl="revTx" presStyleIdx="0" presStyleCnt="7">
        <dgm:presLayoutVars>
          <dgm:chMax val="1"/>
          <dgm:chPref val="1"/>
        </dgm:presLayoutVars>
      </dgm:prSet>
      <dgm:spPr/>
    </dgm:pt>
    <dgm:pt modelId="{4C3FAC37-E973-448C-8177-8D834116DA1B}" type="pres">
      <dgm:prSet presAssocID="{4CFB44A2-465C-43D7-BF00-B05DA0088D84}" presName="sibTrans" presStyleCnt="0"/>
      <dgm:spPr/>
    </dgm:pt>
    <dgm:pt modelId="{C5A25F53-84E5-4162-A27E-58F82610B1B8}" type="pres">
      <dgm:prSet presAssocID="{8E7FDCE4-C83B-4B86-ACDE-352D64E4E122}" presName="compNode" presStyleCnt="0"/>
      <dgm:spPr/>
    </dgm:pt>
    <dgm:pt modelId="{A0288F9B-6F1C-450A-AF06-D9B3AD561032}" type="pres">
      <dgm:prSet presAssocID="{8E7FDCE4-C83B-4B86-ACDE-352D64E4E122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7E3867A3-35E7-41CE-AD90-B501AD7A93FC}" type="pres">
      <dgm:prSet presAssocID="{8E7FDCE4-C83B-4B86-ACDE-352D64E4E12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41412B9-A11E-448B-8CC0-B89298DDC7C0}" type="pres">
      <dgm:prSet presAssocID="{8E7FDCE4-C83B-4B86-ACDE-352D64E4E122}" presName="spaceRect" presStyleCnt="0"/>
      <dgm:spPr/>
    </dgm:pt>
    <dgm:pt modelId="{DE20A548-1610-4A22-9A0F-9E9B1B55C752}" type="pres">
      <dgm:prSet presAssocID="{8E7FDCE4-C83B-4B86-ACDE-352D64E4E122}" presName="textRect" presStyleLbl="revTx" presStyleIdx="1" presStyleCnt="7">
        <dgm:presLayoutVars>
          <dgm:chMax val="1"/>
          <dgm:chPref val="1"/>
        </dgm:presLayoutVars>
      </dgm:prSet>
      <dgm:spPr/>
    </dgm:pt>
    <dgm:pt modelId="{956BC5BC-C6B6-4CF2-A8E8-E7B614F6BA35}" type="pres">
      <dgm:prSet presAssocID="{9BD02199-4053-45C5-8E7F-CE05A2403EC7}" presName="sibTrans" presStyleCnt="0"/>
      <dgm:spPr/>
    </dgm:pt>
    <dgm:pt modelId="{A4877769-0304-4C96-BF98-5FBF8BDAD0F6}" type="pres">
      <dgm:prSet presAssocID="{481E1EC4-01E0-4A0E-8AC7-9B556F1399CE}" presName="compNode" presStyleCnt="0"/>
      <dgm:spPr/>
    </dgm:pt>
    <dgm:pt modelId="{A9FA0D49-5CF4-43D0-9BC7-BB37C9B058E5}" type="pres">
      <dgm:prSet presAssocID="{481E1EC4-01E0-4A0E-8AC7-9B556F1399CE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3B4FFD99-4AE8-4B66-8FB7-20700950AB59}" type="pres">
      <dgm:prSet presAssocID="{481E1EC4-01E0-4A0E-8AC7-9B556F1399C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A4A0FD5-DD37-4B17-A16D-4EF4D8F02EE2}" type="pres">
      <dgm:prSet presAssocID="{481E1EC4-01E0-4A0E-8AC7-9B556F1399CE}" presName="spaceRect" presStyleCnt="0"/>
      <dgm:spPr/>
    </dgm:pt>
    <dgm:pt modelId="{2597664C-719C-4177-9ABD-B2DF0D5FA58A}" type="pres">
      <dgm:prSet presAssocID="{481E1EC4-01E0-4A0E-8AC7-9B556F1399CE}" presName="textRect" presStyleLbl="revTx" presStyleIdx="2" presStyleCnt="7">
        <dgm:presLayoutVars>
          <dgm:chMax val="1"/>
          <dgm:chPref val="1"/>
        </dgm:presLayoutVars>
      </dgm:prSet>
      <dgm:spPr/>
    </dgm:pt>
    <dgm:pt modelId="{E25A3AD0-4C65-49EA-97AE-7A3E301D6474}" type="pres">
      <dgm:prSet presAssocID="{0D02EAE6-8EB3-4FFB-9C88-B9614F651734}" presName="sibTrans" presStyleCnt="0"/>
      <dgm:spPr/>
    </dgm:pt>
    <dgm:pt modelId="{A2AC08C2-57E4-4E01-9B26-D94DFE39B047}" type="pres">
      <dgm:prSet presAssocID="{2D0486D9-8BE4-400F-8671-C652FA9613E8}" presName="compNode" presStyleCnt="0"/>
      <dgm:spPr/>
    </dgm:pt>
    <dgm:pt modelId="{6ADFE43E-10E3-4B10-8B1A-D46FC87DEF2F}" type="pres">
      <dgm:prSet presAssocID="{2D0486D9-8BE4-400F-8671-C652FA9613E8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B6208A4A-B55E-4C8F-BF47-922BD736F14A}" type="pres">
      <dgm:prSet presAssocID="{2D0486D9-8BE4-400F-8671-C652FA9613E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sta"/>
        </a:ext>
      </dgm:extLst>
    </dgm:pt>
    <dgm:pt modelId="{7609EC7C-35DA-4517-A16D-751A719B0513}" type="pres">
      <dgm:prSet presAssocID="{2D0486D9-8BE4-400F-8671-C652FA9613E8}" presName="spaceRect" presStyleCnt="0"/>
      <dgm:spPr/>
    </dgm:pt>
    <dgm:pt modelId="{31DFA746-ABDB-49AF-AA25-11B41C1ABA25}" type="pres">
      <dgm:prSet presAssocID="{2D0486D9-8BE4-400F-8671-C652FA9613E8}" presName="textRect" presStyleLbl="revTx" presStyleIdx="3" presStyleCnt="7">
        <dgm:presLayoutVars>
          <dgm:chMax val="1"/>
          <dgm:chPref val="1"/>
        </dgm:presLayoutVars>
      </dgm:prSet>
      <dgm:spPr/>
    </dgm:pt>
    <dgm:pt modelId="{75AF9DC0-7948-41AC-B24A-288102DFE8DA}" type="pres">
      <dgm:prSet presAssocID="{2A1BECEF-F977-4E12-9573-FCF4B99E8278}" presName="sibTrans" presStyleCnt="0"/>
      <dgm:spPr/>
    </dgm:pt>
    <dgm:pt modelId="{3430F054-6EB5-4265-B050-327C23582EB3}" type="pres">
      <dgm:prSet presAssocID="{41170BDD-466C-4DCE-B41E-ADD27117DC40}" presName="compNode" presStyleCnt="0"/>
      <dgm:spPr/>
    </dgm:pt>
    <dgm:pt modelId="{A88B4591-BCD0-4683-A50A-260E991C8FB9}" type="pres">
      <dgm:prSet presAssocID="{41170BDD-466C-4DCE-B41E-ADD27117DC40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778098B4-815B-43A8-9DE3-9CD443DEEC8C}" type="pres">
      <dgm:prSet presAssocID="{41170BDD-466C-4DCE-B41E-ADD27117DC4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6A6A711-9E31-42CA-B292-D6F5A1463186}" type="pres">
      <dgm:prSet presAssocID="{41170BDD-466C-4DCE-B41E-ADD27117DC40}" presName="spaceRect" presStyleCnt="0"/>
      <dgm:spPr/>
    </dgm:pt>
    <dgm:pt modelId="{837BA956-488D-4978-A5F2-BE306A7C71ED}" type="pres">
      <dgm:prSet presAssocID="{41170BDD-466C-4DCE-B41E-ADD27117DC40}" presName="textRect" presStyleLbl="revTx" presStyleIdx="4" presStyleCnt="7">
        <dgm:presLayoutVars>
          <dgm:chMax val="1"/>
          <dgm:chPref val="1"/>
        </dgm:presLayoutVars>
      </dgm:prSet>
      <dgm:spPr/>
    </dgm:pt>
    <dgm:pt modelId="{C05E069C-5C8A-4F3C-81A5-474E5B15F19F}" type="pres">
      <dgm:prSet presAssocID="{B9DFDBE5-65DF-4A4C-AC6C-3085D66B8842}" presName="sibTrans" presStyleCnt="0"/>
      <dgm:spPr/>
    </dgm:pt>
    <dgm:pt modelId="{D3DD2395-5611-4D5B-BE4E-3192F65F3D6D}" type="pres">
      <dgm:prSet presAssocID="{0C19157E-6581-4433-806D-FEA273CA4CD0}" presName="compNode" presStyleCnt="0"/>
      <dgm:spPr/>
    </dgm:pt>
    <dgm:pt modelId="{4C37F019-88DD-401A-8972-5DA4EA1805FB}" type="pres">
      <dgm:prSet presAssocID="{0C19157E-6581-4433-806D-FEA273CA4CD0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EE5413A4-6E1E-445D-B2E1-351104CC503F}" type="pres">
      <dgm:prSet presAssocID="{0C19157E-6581-4433-806D-FEA273CA4CD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2743D271-F4D4-4962-B8D8-0344887BA615}" type="pres">
      <dgm:prSet presAssocID="{0C19157E-6581-4433-806D-FEA273CA4CD0}" presName="spaceRect" presStyleCnt="0"/>
      <dgm:spPr/>
    </dgm:pt>
    <dgm:pt modelId="{AD3F332E-3A22-4EAC-B551-1120826EBB11}" type="pres">
      <dgm:prSet presAssocID="{0C19157E-6581-4433-806D-FEA273CA4CD0}" presName="textRect" presStyleLbl="revTx" presStyleIdx="5" presStyleCnt="7">
        <dgm:presLayoutVars>
          <dgm:chMax val="1"/>
          <dgm:chPref val="1"/>
        </dgm:presLayoutVars>
      </dgm:prSet>
      <dgm:spPr/>
    </dgm:pt>
    <dgm:pt modelId="{3708BF0F-9A8F-48ED-B1C8-AC78808B9795}" type="pres">
      <dgm:prSet presAssocID="{C2BCECBF-C24C-40A6-BF85-D9CD7056377D}" presName="sibTrans" presStyleCnt="0"/>
      <dgm:spPr/>
    </dgm:pt>
    <dgm:pt modelId="{AD63B332-3E81-449C-A6D7-711FF2609A3C}" type="pres">
      <dgm:prSet presAssocID="{630FA6CC-FD47-4B17-A7FF-954FE9BD778F}" presName="compNode" presStyleCnt="0"/>
      <dgm:spPr/>
    </dgm:pt>
    <dgm:pt modelId="{28EF119C-CF21-421E-8309-D74D70FABBAD}" type="pres">
      <dgm:prSet presAssocID="{630FA6CC-FD47-4B17-A7FF-954FE9BD778F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ED3624C5-8BBB-44D6-AE17-3A6309D65497}" type="pres">
      <dgm:prSet presAssocID="{630FA6CC-FD47-4B17-A7FF-954FE9BD778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292C7E0-7C50-45FF-8BBE-132778CF07B2}" type="pres">
      <dgm:prSet presAssocID="{630FA6CC-FD47-4B17-A7FF-954FE9BD778F}" presName="spaceRect" presStyleCnt="0"/>
      <dgm:spPr/>
    </dgm:pt>
    <dgm:pt modelId="{5C4879EE-79BE-431A-ACC5-76C951CB52AB}" type="pres">
      <dgm:prSet presAssocID="{630FA6CC-FD47-4B17-A7FF-954FE9BD778F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4DD18F0E-A396-4C26-A9C4-3EEEFC75761F}" srcId="{42B1B829-2F20-4ADA-A2F3-214B8FBC69CC}" destId="{41170BDD-466C-4DCE-B41E-ADD27117DC40}" srcOrd="4" destOrd="0" parTransId="{9E82DA9C-94B8-4F68-A5C8-822D1742C8B4}" sibTransId="{B9DFDBE5-65DF-4A4C-AC6C-3085D66B8842}"/>
    <dgm:cxn modelId="{3DA15C0F-B466-47A3-9870-797E09566AC5}" srcId="{42B1B829-2F20-4ADA-A2F3-214B8FBC69CC}" destId="{481E1EC4-01E0-4A0E-8AC7-9B556F1399CE}" srcOrd="2" destOrd="0" parTransId="{96800FA7-9CA4-48B3-814D-1C6AE2215D97}" sibTransId="{0D02EAE6-8EB3-4FFB-9C88-B9614F651734}"/>
    <dgm:cxn modelId="{A24D051E-46A8-41E9-A110-9289A9CE1696}" type="presOf" srcId="{0C19157E-6581-4433-806D-FEA273CA4CD0}" destId="{AD3F332E-3A22-4EAC-B551-1120826EBB11}" srcOrd="0" destOrd="0" presId="urn:microsoft.com/office/officeart/2018/5/layout/IconLeafLabelList"/>
    <dgm:cxn modelId="{6212EC1F-CE16-45BD-BA2F-96F3C4C03731}" srcId="{42B1B829-2F20-4ADA-A2F3-214B8FBC69CC}" destId="{150C5155-5067-45B8-BC03-C58D53946991}" srcOrd="0" destOrd="0" parTransId="{1C78A80F-C4F7-4216-A229-74D57D78F5A7}" sibTransId="{4CFB44A2-465C-43D7-BF00-B05DA0088D84}"/>
    <dgm:cxn modelId="{806F2D26-41BC-48C5-8A69-18ACDB3BE8F7}" type="presOf" srcId="{41170BDD-466C-4DCE-B41E-ADD27117DC40}" destId="{837BA956-488D-4978-A5F2-BE306A7C71ED}" srcOrd="0" destOrd="0" presId="urn:microsoft.com/office/officeart/2018/5/layout/IconLeafLabelList"/>
    <dgm:cxn modelId="{34AE6B62-80A9-43A0-839E-BCE62CAE809E}" type="presOf" srcId="{481E1EC4-01E0-4A0E-8AC7-9B556F1399CE}" destId="{2597664C-719C-4177-9ABD-B2DF0D5FA58A}" srcOrd="0" destOrd="0" presId="urn:microsoft.com/office/officeart/2018/5/layout/IconLeafLabelList"/>
    <dgm:cxn modelId="{D8288B81-41CE-4552-839D-584BFBF2EA99}" srcId="{42B1B829-2F20-4ADA-A2F3-214B8FBC69CC}" destId="{630FA6CC-FD47-4B17-A7FF-954FE9BD778F}" srcOrd="6" destOrd="0" parTransId="{C94D5E0C-F864-474F-91D2-CA6997BD1C69}" sibTransId="{116CAF06-D9F6-4385-8F78-B5712DB7DCF4}"/>
    <dgm:cxn modelId="{D38E7683-6C64-479D-8246-FEFABEA7543F}" srcId="{42B1B829-2F20-4ADA-A2F3-214B8FBC69CC}" destId="{8E7FDCE4-C83B-4B86-ACDE-352D64E4E122}" srcOrd="1" destOrd="0" parTransId="{0FD5FFE8-3983-44FD-8D9B-6FE3B33B72B6}" sibTransId="{9BD02199-4053-45C5-8E7F-CE05A2403EC7}"/>
    <dgm:cxn modelId="{66513CAC-2704-472D-9C9C-FD517128DA0B}" type="presOf" srcId="{2D0486D9-8BE4-400F-8671-C652FA9613E8}" destId="{31DFA746-ABDB-49AF-AA25-11B41C1ABA25}" srcOrd="0" destOrd="0" presId="urn:microsoft.com/office/officeart/2018/5/layout/IconLeafLabelList"/>
    <dgm:cxn modelId="{4856B3AE-02BB-4590-A585-8762B5494669}" srcId="{42B1B829-2F20-4ADA-A2F3-214B8FBC69CC}" destId="{0C19157E-6581-4433-806D-FEA273CA4CD0}" srcOrd="5" destOrd="0" parTransId="{FCF0025B-7558-4F9A-A77C-BA9784F84133}" sibTransId="{C2BCECBF-C24C-40A6-BF85-D9CD7056377D}"/>
    <dgm:cxn modelId="{4F39E7C3-02A4-4EB4-BC43-607B9402A18F}" type="presOf" srcId="{150C5155-5067-45B8-BC03-C58D53946991}" destId="{9DE65602-69F1-47BC-B267-83EC9EA23175}" srcOrd="0" destOrd="0" presId="urn:microsoft.com/office/officeart/2018/5/layout/IconLeafLabelList"/>
    <dgm:cxn modelId="{0957C6D0-ABF3-4D39-AB29-8866A076EAAC}" srcId="{42B1B829-2F20-4ADA-A2F3-214B8FBC69CC}" destId="{2D0486D9-8BE4-400F-8671-C652FA9613E8}" srcOrd="3" destOrd="0" parTransId="{14D40EAF-11CA-45CA-8E23-B37361EBEE3D}" sibTransId="{2A1BECEF-F977-4E12-9573-FCF4B99E8278}"/>
    <dgm:cxn modelId="{607228D3-CFBF-4370-8B59-C9B68CFC4AF1}" type="presOf" srcId="{8E7FDCE4-C83B-4B86-ACDE-352D64E4E122}" destId="{DE20A548-1610-4A22-9A0F-9E9B1B55C752}" srcOrd="0" destOrd="0" presId="urn:microsoft.com/office/officeart/2018/5/layout/IconLeafLabelList"/>
    <dgm:cxn modelId="{7CDBB5DE-DFB1-4D96-AEF6-4A8B3BEA8EDB}" type="presOf" srcId="{42B1B829-2F20-4ADA-A2F3-214B8FBC69CC}" destId="{FAE85690-742F-487D-A760-C4872A82756F}" srcOrd="0" destOrd="0" presId="urn:microsoft.com/office/officeart/2018/5/layout/IconLeafLabelList"/>
    <dgm:cxn modelId="{7BB1D3ED-158D-463E-A3E5-01761828C965}" type="presOf" srcId="{630FA6CC-FD47-4B17-A7FF-954FE9BD778F}" destId="{5C4879EE-79BE-431A-ACC5-76C951CB52AB}" srcOrd="0" destOrd="0" presId="urn:microsoft.com/office/officeart/2018/5/layout/IconLeafLabelList"/>
    <dgm:cxn modelId="{57518D3E-DAED-4E3E-A562-C2EC9923A3EA}" type="presParOf" srcId="{FAE85690-742F-487D-A760-C4872A82756F}" destId="{A3EC26BE-250F-49C1-AB5C-D2BAFD6D8C03}" srcOrd="0" destOrd="0" presId="urn:microsoft.com/office/officeart/2018/5/layout/IconLeafLabelList"/>
    <dgm:cxn modelId="{4AE6A3D6-405E-4E1C-B50C-946923B6F577}" type="presParOf" srcId="{A3EC26BE-250F-49C1-AB5C-D2BAFD6D8C03}" destId="{C6FD78BC-3FDE-47FA-B34F-0ABE1451D774}" srcOrd="0" destOrd="0" presId="urn:microsoft.com/office/officeart/2018/5/layout/IconLeafLabelList"/>
    <dgm:cxn modelId="{35236FF9-5784-4F08-BEF0-82CBE8F3D34D}" type="presParOf" srcId="{A3EC26BE-250F-49C1-AB5C-D2BAFD6D8C03}" destId="{E0E828A4-4FAC-489F-A994-1378588C5613}" srcOrd="1" destOrd="0" presId="urn:microsoft.com/office/officeart/2018/5/layout/IconLeafLabelList"/>
    <dgm:cxn modelId="{BA515369-47FE-4B00-B04E-D3E4CEDD2E99}" type="presParOf" srcId="{A3EC26BE-250F-49C1-AB5C-D2BAFD6D8C03}" destId="{9386A2A8-544B-4389-98AE-AEB8782E0E33}" srcOrd="2" destOrd="0" presId="urn:microsoft.com/office/officeart/2018/5/layout/IconLeafLabelList"/>
    <dgm:cxn modelId="{964B3560-1654-4580-A4B8-0D2B90588BA9}" type="presParOf" srcId="{A3EC26BE-250F-49C1-AB5C-D2BAFD6D8C03}" destId="{9DE65602-69F1-47BC-B267-83EC9EA23175}" srcOrd="3" destOrd="0" presId="urn:microsoft.com/office/officeart/2018/5/layout/IconLeafLabelList"/>
    <dgm:cxn modelId="{572592AE-E3C4-453A-98F3-F3EA8C700B9C}" type="presParOf" srcId="{FAE85690-742F-487D-A760-C4872A82756F}" destId="{4C3FAC37-E973-448C-8177-8D834116DA1B}" srcOrd="1" destOrd="0" presId="urn:microsoft.com/office/officeart/2018/5/layout/IconLeafLabelList"/>
    <dgm:cxn modelId="{1EB1EB37-B249-40A3-B43C-38B18AFD6E4F}" type="presParOf" srcId="{FAE85690-742F-487D-A760-C4872A82756F}" destId="{C5A25F53-84E5-4162-A27E-58F82610B1B8}" srcOrd="2" destOrd="0" presId="urn:microsoft.com/office/officeart/2018/5/layout/IconLeafLabelList"/>
    <dgm:cxn modelId="{123B84F5-62F0-4313-BC66-C08B641C7338}" type="presParOf" srcId="{C5A25F53-84E5-4162-A27E-58F82610B1B8}" destId="{A0288F9B-6F1C-450A-AF06-D9B3AD561032}" srcOrd="0" destOrd="0" presId="urn:microsoft.com/office/officeart/2018/5/layout/IconLeafLabelList"/>
    <dgm:cxn modelId="{45A797EF-EBEB-4EA6-A12E-2ED402550E2C}" type="presParOf" srcId="{C5A25F53-84E5-4162-A27E-58F82610B1B8}" destId="{7E3867A3-35E7-41CE-AD90-B501AD7A93FC}" srcOrd="1" destOrd="0" presId="urn:microsoft.com/office/officeart/2018/5/layout/IconLeafLabelList"/>
    <dgm:cxn modelId="{BF54D7D2-3CC3-4145-AA43-B24904E3983B}" type="presParOf" srcId="{C5A25F53-84E5-4162-A27E-58F82610B1B8}" destId="{441412B9-A11E-448B-8CC0-B89298DDC7C0}" srcOrd="2" destOrd="0" presId="urn:microsoft.com/office/officeart/2018/5/layout/IconLeafLabelList"/>
    <dgm:cxn modelId="{77479002-B524-4F79-91EB-D1884CDA5D35}" type="presParOf" srcId="{C5A25F53-84E5-4162-A27E-58F82610B1B8}" destId="{DE20A548-1610-4A22-9A0F-9E9B1B55C752}" srcOrd="3" destOrd="0" presId="urn:microsoft.com/office/officeart/2018/5/layout/IconLeafLabelList"/>
    <dgm:cxn modelId="{5484D9DB-906F-4FDF-A7FD-98E1A1FB7CDD}" type="presParOf" srcId="{FAE85690-742F-487D-A760-C4872A82756F}" destId="{956BC5BC-C6B6-4CF2-A8E8-E7B614F6BA35}" srcOrd="3" destOrd="0" presId="urn:microsoft.com/office/officeart/2018/5/layout/IconLeafLabelList"/>
    <dgm:cxn modelId="{C35CCC6F-3AAE-4076-A5C5-E36703A89526}" type="presParOf" srcId="{FAE85690-742F-487D-A760-C4872A82756F}" destId="{A4877769-0304-4C96-BF98-5FBF8BDAD0F6}" srcOrd="4" destOrd="0" presId="urn:microsoft.com/office/officeart/2018/5/layout/IconLeafLabelList"/>
    <dgm:cxn modelId="{33DD226D-013B-47D7-BE0B-2C6A4CD35293}" type="presParOf" srcId="{A4877769-0304-4C96-BF98-5FBF8BDAD0F6}" destId="{A9FA0D49-5CF4-43D0-9BC7-BB37C9B058E5}" srcOrd="0" destOrd="0" presId="urn:microsoft.com/office/officeart/2018/5/layout/IconLeafLabelList"/>
    <dgm:cxn modelId="{AE7AB284-351C-4599-AACD-313C5D5DA04A}" type="presParOf" srcId="{A4877769-0304-4C96-BF98-5FBF8BDAD0F6}" destId="{3B4FFD99-4AE8-4B66-8FB7-20700950AB59}" srcOrd="1" destOrd="0" presId="urn:microsoft.com/office/officeart/2018/5/layout/IconLeafLabelList"/>
    <dgm:cxn modelId="{C6721934-D357-4097-B812-88A42CE99CD8}" type="presParOf" srcId="{A4877769-0304-4C96-BF98-5FBF8BDAD0F6}" destId="{EA4A0FD5-DD37-4B17-A16D-4EF4D8F02EE2}" srcOrd="2" destOrd="0" presId="urn:microsoft.com/office/officeart/2018/5/layout/IconLeafLabelList"/>
    <dgm:cxn modelId="{EC508C1E-3B30-4B29-9E80-5A9592E30951}" type="presParOf" srcId="{A4877769-0304-4C96-BF98-5FBF8BDAD0F6}" destId="{2597664C-719C-4177-9ABD-B2DF0D5FA58A}" srcOrd="3" destOrd="0" presId="urn:microsoft.com/office/officeart/2018/5/layout/IconLeafLabelList"/>
    <dgm:cxn modelId="{AC1D4CE8-AF5C-47C9-9FEE-8A9C0179A0C7}" type="presParOf" srcId="{FAE85690-742F-487D-A760-C4872A82756F}" destId="{E25A3AD0-4C65-49EA-97AE-7A3E301D6474}" srcOrd="5" destOrd="0" presId="urn:microsoft.com/office/officeart/2018/5/layout/IconLeafLabelList"/>
    <dgm:cxn modelId="{95AA4B59-FE54-47AF-BC6D-D4170D18158E}" type="presParOf" srcId="{FAE85690-742F-487D-A760-C4872A82756F}" destId="{A2AC08C2-57E4-4E01-9B26-D94DFE39B047}" srcOrd="6" destOrd="0" presId="urn:microsoft.com/office/officeart/2018/5/layout/IconLeafLabelList"/>
    <dgm:cxn modelId="{10585FE9-FF27-4F84-9A28-609AE7A839E7}" type="presParOf" srcId="{A2AC08C2-57E4-4E01-9B26-D94DFE39B047}" destId="{6ADFE43E-10E3-4B10-8B1A-D46FC87DEF2F}" srcOrd="0" destOrd="0" presId="urn:microsoft.com/office/officeart/2018/5/layout/IconLeafLabelList"/>
    <dgm:cxn modelId="{1AA190A9-2668-47C8-B1DD-DD62725C6CBA}" type="presParOf" srcId="{A2AC08C2-57E4-4E01-9B26-D94DFE39B047}" destId="{B6208A4A-B55E-4C8F-BF47-922BD736F14A}" srcOrd="1" destOrd="0" presId="urn:microsoft.com/office/officeart/2018/5/layout/IconLeafLabelList"/>
    <dgm:cxn modelId="{28A04874-3381-43C4-9421-9FA7782A582B}" type="presParOf" srcId="{A2AC08C2-57E4-4E01-9B26-D94DFE39B047}" destId="{7609EC7C-35DA-4517-A16D-751A719B0513}" srcOrd="2" destOrd="0" presId="urn:microsoft.com/office/officeart/2018/5/layout/IconLeafLabelList"/>
    <dgm:cxn modelId="{6C0D40CB-F2CF-44F2-A9E3-F982279A6283}" type="presParOf" srcId="{A2AC08C2-57E4-4E01-9B26-D94DFE39B047}" destId="{31DFA746-ABDB-49AF-AA25-11B41C1ABA25}" srcOrd="3" destOrd="0" presId="urn:microsoft.com/office/officeart/2018/5/layout/IconLeafLabelList"/>
    <dgm:cxn modelId="{176ABFBE-9DCE-40B6-B61F-2AD618FA2385}" type="presParOf" srcId="{FAE85690-742F-487D-A760-C4872A82756F}" destId="{75AF9DC0-7948-41AC-B24A-288102DFE8DA}" srcOrd="7" destOrd="0" presId="urn:microsoft.com/office/officeart/2018/5/layout/IconLeafLabelList"/>
    <dgm:cxn modelId="{F3CE3C30-8A81-473C-B39D-648DD342661D}" type="presParOf" srcId="{FAE85690-742F-487D-A760-C4872A82756F}" destId="{3430F054-6EB5-4265-B050-327C23582EB3}" srcOrd="8" destOrd="0" presId="urn:microsoft.com/office/officeart/2018/5/layout/IconLeafLabelList"/>
    <dgm:cxn modelId="{E46E103B-F1B4-44B5-B300-08670822B024}" type="presParOf" srcId="{3430F054-6EB5-4265-B050-327C23582EB3}" destId="{A88B4591-BCD0-4683-A50A-260E991C8FB9}" srcOrd="0" destOrd="0" presId="urn:microsoft.com/office/officeart/2018/5/layout/IconLeafLabelList"/>
    <dgm:cxn modelId="{921DD8FB-95BD-46A9-9DA9-816E42407D15}" type="presParOf" srcId="{3430F054-6EB5-4265-B050-327C23582EB3}" destId="{778098B4-815B-43A8-9DE3-9CD443DEEC8C}" srcOrd="1" destOrd="0" presId="urn:microsoft.com/office/officeart/2018/5/layout/IconLeafLabelList"/>
    <dgm:cxn modelId="{59608AE1-1AC6-4472-988C-B4CCC947F1BE}" type="presParOf" srcId="{3430F054-6EB5-4265-B050-327C23582EB3}" destId="{96A6A711-9E31-42CA-B292-D6F5A1463186}" srcOrd="2" destOrd="0" presId="urn:microsoft.com/office/officeart/2018/5/layout/IconLeafLabelList"/>
    <dgm:cxn modelId="{FB0ABC6F-4AA4-4289-B4F5-BC0EFC1F3631}" type="presParOf" srcId="{3430F054-6EB5-4265-B050-327C23582EB3}" destId="{837BA956-488D-4978-A5F2-BE306A7C71ED}" srcOrd="3" destOrd="0" presId="urn:microsoft.com/office/officeart/2018/5/layout/IconLeafLabelList"/>
    <dgm:cxn modelId="{01BC0654-ADEC-4004-AD26-3BBCB9031EF2}" type="presParOf" srcId="{FAE85690-742F-487D-A760-C4872A82756F}" destId="{C05E069C-5C8A-4F3C-81A5-474E5B15F19F}" srcOrd="9" destOrd="0" presId="urn:microsoft.com/office/officeart/2018/5/layout/IconLeafLabelList"/>
    <dgm:cxn modelId="{666ADF2D-1ABD-4BB7-8B33-C09DB0B8563D}" type="presParOf" srcId="{FAE85690-742F-487D-A760-C4872A82756F}" destId="{D3DD2395-5611-4D5B-BE4E-3192F65F3D6D}" srcOrd="10" destOrd="0" presId="urn:microsoft.com/office/officeart/2018/5/layout/IconLeafLabelList"/>
    <dgm:cxn modelId="{6756AF4F-1938-48FF-B03D-8CA4D1E506CF}" type="presParOf" srcId="{D3DD2395-5611-4D5B-BE4E-3192F65F3D6D}" destId="{4C37F019-88DD-401A-8972-5DA4EA1805FB}" srcOrd="0" destOrd="0" presId="urn:microsoft.com/office/officeart/2018/5/layout/IconLeafLabelList"/>
    <dgm:cxn modelId="{EE947111-A331-470C-BE19-3133E043F2B4}" type="presParOf" srcId="{D3DD2395-5611-4D5B-BE4E-3192F65F3D6D}" destId="{EE5413A4-6E1E-445D-B2E1-351104CC503F}" srcOrd="1" destOrd="0" presId="urn:microsoft.com/office/officeart/2018/5/layout/IconLeafLabelList"/>
    <dgm:cxn modelId="{131C762D-4D1A-4DC5-AC54-ED7E9514C28C}" type="presParOf" srcId="{D3DD2395-5611-4D5B-BE4E-3192F65F3D6D}" destId="{2743D271-F4D4-4962-B8D8-0344887BA615}" srcOrd="2" destOrd="0" presId="urn:microsoft.com/office/officeart/2018/5/layout/IconLeafLabelList"/>
    <dgm:cxn modelId="{5B468738-D605-46D0-B168-930862CCD76C}" type="presParOf" srcId="{D3DD2395-5611-4D5B-BE4E-3192F65F3D6D}" destId="{AD3F332E-3A22-4EAC-B551-1120826EBB11}" srcOrd="3" destOrd="0" presId="urn:microsoft.com/office/officeart/2018/5/layout/IconLeafLabelList"/>
    <dgm:cxn modelId="{2A08CC75-F87F-441A-8F2E-E9E8BDA68359}" type="presParOf" srcId="{FAE85690-742F-487D-A760-C4872A82756F}" destId="{3708BF0F-9A8F-48ED-B1C8-AC78808B9795}" srcOrd="11" destOrd="0" presId="urn:microsoft.com/office/officeart/2018/5/layout/IconLeafLabelList"/>
    <dgm:cxn modelId="{F2C3147B-B57A-47E7-B77E-E594F308CF74}" type="presParOf" srcId="{FAE85690-742F-487D-A760-C4872A82756F}" destId="{AD63B332-3E81-449C-A6D7-711FF2609A3C}" srcOrd="12" destOrd="0" presId="urn:microsoft.com/office/officeart/2018/5/layout/IconLeafLabelList"/>
    <dgm:cxn modelId="{DF1041B3-C4C0-4C6E-B847-EC29F6721281}" type="presParOf" srcId="{AD63B332-3E81-449C-A6D7-711FF2609A3C}" destId="{28EF119C-CF21-421E-8309-D74D70FABBAD}" srcOrd="0" destOrd="0" presId="urn:microsoft.com/office/officeart/2018/5/layout/IconLeafLabelList"/>
    <dgm:cxn modelId="{7B4EE567-EC17-4886-BBCE-7A06D94075F7}" type="presParOf" srcId="{AD63B332-3E81-449C-A6D7-711FF2609A3C}" destId="{ED3624C5-8BBB-44D6-AE17-3A6309D65497}" srcOrd="1" destOrd="0" presId="urn:microsoft.com/office/officeart/2018/5/layout/IconLeafLabelList"/>
    <dgm:cxn modelId="{251FEA36-7E54-437A-8BD5-126701A9CB19}" type="presParOf" srcId="{AD63B332-3E81-449C-A6D7-711FF2609A3C}" destId="{F292C7E0-7C50-45FF-8BBE-132778CF07B2}" srcOrd="2" destOrd="0" presId="urn:microsoft.com/office/officeart/2018/5/layout/IconLeafLabelList"/>
    <dgm:cxn modelId="{F47AF2F4-76FD-4D82-BB4E-1F5B8E3E9A4A}" type="presParOf" srcId="{AD63B332-3E81-449C-A6D7-711FF2609A3C}" destId="{5C4879EE-79BE-431A-ACC5-76C951CB52A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D78BC-3FDE-47FA-B34F-0ABE1451D774}">
      <dsp:nvSpPr>
        <dsp:cNvPr id="0" name=""/>
        <dsp:cNvSpPr/>
      </dsp:nvSpPr>
      <dsp:spPr>
        <a:xfrm>
          <a:off x="667432" y="530"/>
          <a:ext cx="849234" cy="84923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E828A4-4FAC-489F-A994-1378588C5613}">
      <dsp:nvSpPr>
        <dsp:cNvPr id="0" name=""/>
        <dsp:cNvSpPr/>
      </dsp:nvSpPr>
      <dsp:spPr>
        <a:xfrm>
          <a:off x="848416" y="181514"/>
          <a:ext cx="487265" cy="4872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65602-69F1-47BC-B267-83EC9EA23175}">
      <dsp:nvSpPr>
        <dsp:cNvPr id="0" name=""/>
        <dsp:cNvSpPr/>
      </dsp:nvSpPr>
      <dsp:spPr>
        <a:xfrm>
          <a:off x="395955" y="1114280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Total Records: 36285</a:t>
          </a:r>
        </a:p>
      </dsp:txBody>
      <dsp:txXfrm>
        <a:off x="395955" y="1114280"/>
        <a:ext cx="1392187" cy="556875"/>
      </dsp:txXfrm>
    </dsp:sp>
    <dsp:sp modelId="{A0288F9B-6F1C-450A-AF06-D9B3AD561032}">
      <dsp:nvSpPr>
        <dsp:cNvPr id="0" name=""/>
        <dsp:cNvSpPr/>
      </dsp:nvSpPr>
      <dsp:spPr>
        <a:xfrm>
          <a:off x="2303252" y="530"/>
          <a:ext cx="849234" cy="84923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867A3-35E7-41CE-AD90-B501AD7A93FC}">
      <dsp:nvSpPr>
        <dsp:cNvPr id="0" name=""/>
        <dsp:cNvSpPr/>
      </dsp:nvSpPr>
      <dsp:spPr>
        <a:xfrm>
          <a:off x="2484236" y="181514"/>
          <a:ext cx="487265" cy="4872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0A548-1610-4A22-9A0F-9E9B1B55C752}">
      <dsp:nvSpPr>
        <dsp:cNvPr id="0" name=""/>
        <dsp:cNvSpPr/>
      </dsp:nvSpPr>
      <dsp:spPr>
        <a:xfrm>
          <a:off x="2031775" y="1114280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Booking Status</a:t>
          </a:r>
        </a:p>
      </dsp:txBody>
      <dsp:txXfrm>
        <a:off x="2031775" y="1114280"/>
        <a:ext cx="1392187" cy="556875"/>
      </dsp:txXfrm>
    </dsp:sp>
    <dsp:sp modelId="{A9FA0D49-5CF4-43D0-9BC7-BB37C9B058E5}">
      <dsp:nvSpPr>
        <dsp:cNvPr id="0" name=""/>
        <dsp:cNvSpPr/>
      </dsp:nvSpPr>
      <dsp:spPr>
        <a:xfrm>
          <a:off x="3939072" y="530"/>
          <a:ext cx="849234" cy="84923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4FFD99-4AE8-4B66-8FB7-20700950AB59}">
      <dsp:nvSpPr>
        <dsp:cNvPr id="0" name=""/>
        <dsp:cNvSpPr/>
      </dsp:nvSpPr>
      <dsp:spPr>
        <a:xfrm>
          <a:off x="4120057" y="181514"/>
          <a:ext cx="487265" cy="4872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7664C-719C-4177-9ABD-B2DF0D5FA58A}">
      <dsp:nvSpPr>
        <dsp:cNvPr id="0" name=""/>
        <dsp:cNvSpPr/>
      </dsp:nvSpPr>
      <dsp:spPr>
        <a:xfrm>
          <a:off x="3667596" y="1114280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Lead Time</a:t>
          </a:r>
        </a:p>
      </dsp:txBody>
      <dsp:txXfrm>
        <a:off x="3667596" y="1114280"/>
        <a:ext cx="1392187" cy="556875"/>
      </dsp:txXfrm>
    </dsp:sp>
    <dsp:sp modelId="{6ADFE43E-10E3-4B10-8B1A-D46FC87DEF2F}">
      <dsp:nvSpPr>
        <dsp:cNvPr id="0" name=""/>
        <dsp:cNvSpPr/>
      </dsp:nvSpPr>
      <dsp:spPr>
        <a:xfrm>
          <a:off x="5574892" y="530"/>
          <a:ext cx="849234" cy="84923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08A4A-B55E-4C8F-BF47-922BD736F14A}">
      <dsp:nvSpPr>
        <dsp:cNvPr id="0" name=""/>
        <dsp:cNvSpPr/>
      </dsp:nvSpPr>
      <dsp:spPr>
        <a:xfrm>
          <a:off x="5755877" y="181514"/>
          <a:ext cx="487265" cy="4872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FA746-ABDB-49AF-AA25-11B41C1ABA25}">
      <dsp:nvSpPr>
        <dsp:cNvPr id="0" name=""/>
        <dsp:cNvSpPr/>
      </dsp:nvSpPr>
      <dsp:spPr>
        <a:xfrm>
          <a:off x="5303416" y="1114280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Type of Meal</a:t>
          </a:r>
        </a:p>
      </dsp:txBody>
      <dsp:txXfrm>
        <a:off x="5303416" y="1114280"/>
        <a:ext cx="1392187" cy="556875"/>
      </dsp:txXfrm>
    </dsp:sp>
    <dsp:sp modelId="{A88B4591-BCD0-4683-A50A-260E991C8FB9}">
      <dsp:nvSpPr>
        <dsp:cNvPr id="0" name=""/>
        <dsp:cNvSpPr/>
      </dsp:nvSpPr>
      <dsp:spPr>
        <a:xfrm>
          <a:off x="7210713" y="530"/>
          <a:ext cx="849234" cy="84923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8098B4-815B-43A8-9DE3-9CD443DEEC8C}">
      <dsp:nvSpPr>
        <dsp:cNvPr id="0" name=""/>
        <dsp:cNvSpPr/>
      </dsp:nvSpPr>
      <dsp:spPr>
        <a:xfrm>
          <a:off x="7391697" y="181514"/>
          <a:ext cx="487265" cy="4872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BA956-488D-4978-A5F2-BE306A7C71ED}">
      <dsp:nvSpPr>
        <dsp:cNvPr id="0" name=""/>
        <dsp:cNvSpPr/>
      </dsp:nvSpPr>
      <dsp:spPr>
        <a:xfrm>
          <a:off x="6939236" y="1114280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Average Price</a:t>
          </a:r>
        </a:p>
      </dsp:txBody>
      <dsp:txXfrm>
        <a:off x="6939236" y="1114280"/>
        <a:ext cx="1392187" cy="556875"/>
      </dsp:txXfrm>
    </dsp:sp>
    <dsp:sp modelId="{4C37F019-88DD-401A-8972-5DA4EA1805FB}">
      <dsp:nvSpPr>
        <dsp:cNvPr id="0" name=""/>
        <dsp:cNvSpPr/>
      </dsp:nvSpPr>
      <dsp:spPr>
        <a:xfrm>
          <a:off x="8846533" y="530"/>
          <a:ext cx="849234" cy="84923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5413A4-6E1E-445D-B2E1-351104CC503F}">
      <dsp:nvSpPr>
        <dsp:cNvPr id="0" name=""/>
        <dsp:cNvSpPr/>
      </dsp:nvSpPr>
      <dsp:spPr>
        <a:xfrm>
          <a:off x="9027517" y="181514"/>
          <a:ext cx="487265" cy="48726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F332E-3A22-4EAC-B551-1120826EBB11}">
      <dsp:nvSpPr>
        <dsp:cNvPr id="0" name=""/>
        <dsp:cNvSpPr/>
      </dsp:nvSpPr>
      <dsp:spPr>
        <a:xfrm>
          <a:off x="8575057" y="1114280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Date of Reservation</a:t>
          </a:r>
        </a:p>
      </dsp:txBody>
      <dsp:txXfrm>
        <a:off x="8575057" y="1114280"/>
        <a:ext cx="1392187" cy="556875"/>
      </dsp:txXfrm>
    </dsp:sp>
    <dsp:sp modelId="{28EF119C-CF21-421E-8309-D74D70FABBAD}">
      <dsp:nvSpPr>
        <dsp:cNvPr id="0" name=""/>
        <dsp:cNvSpPr/>
      </dsp:nvSpPr>
      <dsp:spPr>
        <a:xfrm>
          <a:off x="4756982" y="2019201"/>
          <a:ext cx="849234" cy="84923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624C5-8BBB-44D6-AE17-3A6309D65497}">
      <dsp:nvSpPr>
        <dsp:cNvPr id="0" name=""/>
        <dsp:cNvSpPr/>
      </dsp:nvSpPr>
      <dsp:spPr>
        <a:xfrm>
          <a:off x="4937967" y="2200186"/>
          <a:ext cx="487265" cy="48726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879EE-79BE-431A-ACC5-76C951CB52AB}">
      <dsp:nvSpPr>
        <dsp:cNvPr id="0" name=""/>
        <dsp:cNvSpPr/>
      </dsp:nvSpPr>
      <dsp:spPr>
        <a:xfrm>
          <a:off x="4485506" y="3132951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Special Requests</a:t>
          </a:r>
        </a:p>
      </dsp:txBody>
      <dsp:txXfrm>
        <a:off x="4485506" y="3132951"/>
        <a:ext cx="1392187" cy="556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5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6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91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3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39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8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3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0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7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5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53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8EE2B-662D-A5E4-2A83-DE8906ED3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600"/>
            <a:ext cx="4670661" cy="303084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cs typeface="Times New Roman" panose="02020603050405020304" pitchFamily="18" charset="0"/>
              </a:rPr>
              <a:t>(EDA) - Hotel Booking Dataset</a:t>
            </a:r>
            <a:br>
              <a:rPr lang="en-US" sz="5000">
                <a:cs typeface="Times New Roman" panose="02020603050405020304" pitchFamily="18" charset="0"/>
              </a:rPr>
            </a:br>
            <a:endParaRPr lang="en-US" sz="5000"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8090F-8395-A3C2-5112-1BE4DC170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4670660" cy="1287887"/>
          </a:xfrm>
        </p:spPr>
        <p:txBody>
          <a:bodyPr>
            <a:normAutofit/>
          </a:bodyPr>
          <a:lstStyle/>
          <a:p>
            <a:r>
              <a:rPr lang="en-US"/>
              <a:t>Yousef Mahmoud Ali</a:t>
            </a:r>
          </a:p>
          <a:p>
            <a:br>
              <a:rPr lang="en-US"/>
            </a:br>
            <a:r>
              <a:rPr lang="en-US"/>
              <a:t>ML_Group2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05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ircular pattern with dots and lines&#10;&#10;AI-generated content may be incorrect.">
            <a:extLst>
              <a:ext uri="{FF2B5EF4-FFF2-40B4-BE49-F238E27FC236}">
                <a16:creationId xmlns:a16="http://schemas.microsoft.com/office/drawing/2014/main" id="{C46FAC4D-8EB1-BB30-7951-652249075C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167" r="25167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pic>
        <p:nvPicPr>
          <p:cNvPr id="8" name="Picture 7" descr="A logo with blue hexagons on a black background&#10;&#10;AI-generated content may be incorrect.">
            <a:extLst>
              <a:ext uri="{FF2B5EF4-FFF2-40B4-BE49-F238E27FC236}">
                <a16:creationId xmlns:a16="http://schemas.microsoft.com/office/drawing/2014/main" id="{A70FB18B-010D-300D-B455-B739ED68B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086" y="-38220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19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C5CB3-10A0-15E0-5CA8-5FD4130E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0AEB3-1608-02AD-73D9-CB8CC0DB6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4846904"/>
            <a:ext cx="3145535" cy="993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400" b="1" cap="all" spc="300" dirty="0"/>
              <a:t>Questions?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935B4651-EDE4-1D34-806E-ADF92D475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0408" y="966978"/>
            <a:ext cx="4873752" cy="4873752"/>
          </a:xfrm>
          <a:prstGeom prst="rect">
            <a:avLst/>
          </a:prstGeom>
        </p:spPr>
      </p:pic>
      <p:pic>
        <p:nvPicPr>
          <p:cNvPr id="4" name="Picture 3" descr="A logo with blue hexagons on a black background&#10;&#10;AI-generated content may be incorrect.">
            <a:extLst>
              <a:ext uri="{FF2B5EF4-FFF2-40B4-BE49-F238E27FC236}">
                <a16:creationId xmlns:a16="http://schemas.microsoft.com/office/drawing/2014/main" id="{8A181778-36F8-CE7A-2A36-68946373AA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086" y="-38220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6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23872-8E5D-EF61-A8CC-A05E5264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r>
              <a:rPr lang="en-US" dirty="0"/>
              <a:t>Dataset Overview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CB27061-DF72-F095-18B6-588577A338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583723"/>
              </p:ext>
            </p:extLst>
          </p:nvPr>
        </p:nvGraphicFramePr>
        <p:xfrm>
          <a:off x="914400" y="2607561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logo with blue hexagons on a black background&#10;&#10;AI-generated content may be incorrect.">
            <a:extLst>
              <a:ext uri="{FF2B5EF4-FFF2-40B4-BE49-F238E27FC236}">
                <a16:creationId xmlns:a16="http://schemas.microsoft.com/office/drawing/2014/main" id="{A052CB06-1E7B-3555-9FFA-F30D94C6BB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938" y="-39241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7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D4770-1232-51D0-B4A7-0CDA542B9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434438"/>
            <a:ext cx="2983229" cy="26129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Booking Status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C41613-64AC-91FA-290D-00C63FE0B94F}"/>
              </a:ext>
            </a:extLst>
          </p:cNvPr>
          <p:cNvSpPr txBox="1"/>
          <p:nvPr/>
        </p:nvSpPr>
        <p:spPr>
          <a:xfrm>
            <a:off x="672252" y="2954294"/>
            <a:ext cx="2983229" cy="2034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1" dirty="0"/>
              <a:t>69% bookings kept; 30% canceled.</a:t>
            </a:r>
          </a:p>
          <a:p>
            <a:endParaRPr lang="en-US" dirty="0"/>
          </a:p>
          <a:p>
            <a:r>
              <a:rPr lang="en-US" b="1" dirty="0"/>
              <a:t>While cancellations exist, it is a positive sign.</a:t>
            </a:r>
            <a:endParaRPr lang="en-US" dirty="0">
              <a:effectLst/>
            </a:endParaRPr>
          </a:p>
        </p:txBody>
      </p:sp>
      <p:pic>
        <p:nvPicPr>
          <p:cNvPr id="5" name="Content Placeholder 4" descr="A graph showing a number of blue squares&#10;&#10;AI-generated content may be incorrect.">
            <a:extLst>
              <a:ext uri="{FF2B5EF4-FFF2-40B4-BE49-F238E27FC236}">
                <a16:creationId xmlns:a16="http://schemas.microsoft.com/office/drawing/2014/main" id="{A17DF829-EFC9-4183-580E-873A851BE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9100" y="1193793"/>
            <a:ext cx="7290648" cy="441084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6B4E86-32C4-273A-1ADF-6B4424354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logo with blue hexagons on a black background&#10;&#10;AI-generated content may be incorrect.">
            <a:extLst>
              <a:ext uri="{FF2B5EF4-FFF2-40B4-BE49-F238E27FC236}">
                <a16:creationId xmlns:a16="http://schemas.microsoft.com/office/drawing/2014/main" id="{850BAFD4-BDA6-9986-9F18-514256CF6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086" y="-38220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6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5368-31C2-319B-3D74-8C517CEF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Lead Time Distribution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F7D58A-8354-8450-9C61-56B972EEF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4247" y="2338940"/>
            <a:ext cx="6935295" cy="35992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BC1ED8-CA26-62FF-B7B9-F802EF850B4C}"/>
              </a:ext>
            </a:extLst>
          </p:cNvPr>
          <p:cNvSpPr txBox="1"/>
          <p:nvPr/>
        </p:nvSpPr>
        <p:spPr>
          <a:xfrm>
            <a:off x="640079" y="3316763"/>
            <a:ext cx="38837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Most of guests book on short time</a:t>
            </a:r>
          </a:p>
          <a:p>
            <a:endParaRPr lang="en-US" sz="2000" dirty="0"/>
          </a:p>
          <a:p>
            <a:r>
              <a:rPr lang="en-US" sz="2000" dirty="0"/>
              <a:t>last-minute booking</a:t>
            </a:r>
          </a:p>
        </p:txBody>
      </p:sp>
      <p:pic>
        <p:nvPicPr>
          <p:cNvPr id="3" name="Picture 2" descr="A logo with blue hexagons on a black background&#10;&#10;AI-generated content may be incorrect.">
            <a:extLst>
              <a:ext uri="{FF2B5EF4-FFF2-40B4-BE49-F238E27FC236}">
                <a16:creationId xmlns:a16="http://schemas.microsoft.com/office/drawing/2014/main" id="{8019B534-7457-0664-15FE-457BE6F73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086" y="-38220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4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61A1-D122-2051-D288-15E0FEBB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 of Meal Distribution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65DCA0-8681-3599-A76C-D515ED300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7800" y="2239963"/>
            <a:ext cx="5765800" cy="389413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A88E5C-34AE-FFA9-6D5B-F0F237F2B303}"/>
              </a:ext>
            </a:extLst>
          </p:cNvPr>
          <p:cNvSpPr txBox="1"/>
          <p:nvPr/>
        </p:nvSpPr>
        <p:spPr>
          <a:xfrm>
            <a:off x="393700" y="2781300"/>
            <a:ext cx="337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Meal Plan 1 is the dominator</a:t>
            </a:r>
          </a:p>
          <a:p>
            <a:endParaRPr lang="en-US" dirty="0"/>
          </a:p>
          <a:p>
            <a:r>
              <a:rPr lang="en-US" dirty="0"/>
              <a:t>Guests preference</a:t>
            </a:r>
          </a:p>
        </p:txBody>
      </p:sp>
      <p:pic>
        <p:nvPicPr>
          <p:cNvPr id="3" name="Picture 2" descr="A logo with blue hexagons on a black background&#10;&#10;AI-generated content may be incorrect.">
            <a:extLst>
              <a:ext uri="{FF2B5EF4-FFF2-40B4-BE49-F238E27FC236}">
                <a16:creationId xmlns:a16="http://schemas.microsoft.com/office/drawing/2014/main" id="{A9F3257C-0EF8-9B5B-61A7-8BBF60EB0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086" y="-38220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0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32159-6FE4-F9D2-D5A6-74514789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73" y="1371600"/>
            <a:ext cx="3250069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/>
              <a:t>Average Price Distribution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B02B40-D2BC-D7DE-B0BA-281D1650ABF3}"/>
              </a:ext>
            </a:extLst>
          </p:cNvPr>
          <p:cNvSpPr txBox="1"/>
          <p:nvPr/>
        </p:nvSpPr>
        <p:spPr>
          <a:xfrm>
            <a:off x="640950" y="4532626"/>
            <a:ext cx="3250068" cy="11403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buSzPct val="87000"/>
            </a:pPr>
            <a:r>
              <a:rPr lang="en-US" b="1" cap="all" spc="300" dirty="0"/>
              <a:t>Most Bookings are around ~75 to ~150</a:t>
            </a:r>
            <a:br>
              <a:rPr lang="en-US" b="1" cap="all" spc="300" dirty="0"/>
            </a:br>
            <a:br>
              <a:rPr lang="en-US" b="1" cap="all" spc="300" dirty="0"/>
            </a:br>
            <a:r>
              <a:rPr lang="en-US" b="1" cap="all" spc="300" dirty="0"/>
              <a:t>Few exceeds 150.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2835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D01360-E549-1D00-0F9D-231F9836B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4723" y="1704991"/>
            <a:ext cx="7086286" cy="3525427"/>
          </a:xfrm>
          <a:prstGeom prst="rect">
            <a:avLst/>
          </a:prstGeom>
        </p:spPr>
      </p:pic>
      <p:pic>
        <p:nvPicPr>
          <p:cNvPr id="3" name="Picture 2" descr="A logo with blue hexagons on a black background&#10;&#10;AI-generated content may be incorrect.">
            <a:extLst>
              <a:ext uri="{FF2B5EF4-FFF2-40B4-BE49-F238E27FC236}">
                <a16:creationId xmlns:a16="http://schemas.microsoft.com/office/drawing/2014/main" id="{FC10E776-6AEC-233E-4011-83F0CDF2A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086" y="-38220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2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8920-5A98-4CD6-9D00-D1B1DC10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Special Requests Distribution</a:t>
            </a:r>
            <a:br>
              <a:rPr lang="en-US" b="0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65F868-F2D0-07EF-361F-958CFE325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3737" y="2468881"/>
            <a:ext cx="7088263" cy="35655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7D7C3A-4FD7-BCDA-3CCB-F45555FE4EF7}"/>
              </a:ext>
            </a:extLst>
          </p:cNvPr>
          <p:cNvSpPr txBox="1"/>
          <p:nvPr/>
        </p:nvSpPr>
        <p:spPr>
          <a:xfrm>
            <a:off x="355600" y="2730500"/>
            <a:ext cx="4432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 80% of bookings have 0-1 requests</a:t>
            </a:r>
          </a:p>
          <a:p>
            <a:endParaRPr lang="en-US" dirty="0"/>
          </a:p>
          <a:p>
            <a:r>
              <a:rPr lang="en-US" dirty="0"/>
              <a:t>Requests drop sharply beyond 2, indicating complex needs.</a:t>
            </a:r>
          </a:p>
        </p:txBody>
      </p:sp>
      <p:pic>
        <p:nvPicPr>
          <p:cNvPr id="3" name="Picture 2" descr="A logo with blue hexagons on a black background&#10;&#10;AI-generated content may be incorrect.">
            <a:extLst>
              <a:ext uri="{FF2B5EF4-FFF2-40B4-BE49-F238E27FC236}">
                <a16:creationId xmlns:a16="http://schemas.microsoft.com/office/drawing/2014/main" id="{3599620B-1ECF-00EF-AC8C-15F5EB57D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086" y="-38220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7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F6D4-5668-0318-FF3C-EA000D1C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Monthly Booking Trends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C215FA-B892-CE1B-2924-0BC04886B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6156" y="2606357"/>
            <a:ext cx="7131050" cy="35655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A8C333-FDBE-5CA0-FD52-DAC1E737A646}"/>
              </a:ext>
            </a:extLst>
          </p:cNvPr>
          <p:cNvSpPr txBox="1"/>
          <p:nvPr/>
        </p:nvSpPr>
        <p:spPr>
          <a:xfrm>
            <a:off x="444500" y="2832100"/>
            <a:ext cx="4127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Months like July and August have highest booking counts</a:t>
            </a:r>
          </a:p>
          <a:p>
            <a:endParaRPr lang="en-US" dirty="0"/>
          </a:p>
          <a:p>
            <a:r>
              <a:rPr lang="en-US" dirty="0"/>
              <a:t>Seasonality pattern.</a:t>
            </a:r>
          </a:p>
        </p:txBody>
      </p:sp>
      <p:pic>
        <p:nvPicPr>
          <p:cNvPr id="3" name="Picture 2" descr="A logo with blue hexagons on a black background&#10;&#10;AI-generated content may be incorrect.">
            <a:extLst>
              <a:ext uri="{FF2B5EF4-FFF2-40B4-BE49-F238E27FC236}">
                <a16:creationId xmlns:a16="http://schemas.microsoft.com/office/drawing/2014/main" id="{FF0E5184-5B3B-3AA5-32E6-4BA9E9A38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086" y="-38220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45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9F56-19D0-796C-5320-70E29064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Correlation Heatmap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147E0-D834-85CD-F70F-6959C43CDCB0}"/>
              </a:ext>
            </a:extLst>
          </p:cNvPr>
          <p:cNvSpPr txBox="1"/>
          <p:nvPr/>
        </p:nvSpPr>
        <p:spPr>
          <a:xfrm>
            <a:off x="787400" y="2468881"/>
            <a:ext cx="50291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relationships exist:</a:t>
            </a:r>
          </a:p>
          <a:p>
            <a:br>
              <a:rPr lang="en-US" dirty="0"/>
            </a:br>
            <a:r>
              <a:rPr lang="en-US" dirty="0"/>
              <a:t>Repeat Guests ↔ Fewer Cancels</a:t>
            </a:r>
          </a:p>
          <a:p>
            <a:br>
              <a:rPr lang="en-US" dirty="0"/>
            </a:br>
            <a:r>
              <a:rPr lang="en-US" dirty="0"/>
              <a:t>Longer Lead Time → Fewer Requests</a:t>
            </a:r>
          </a:p>
          <a:p>
            <a:endParaRPr lang="en-US" dirty="0"/>
          </a:p>
          <a:p>
            <a:r>
              <a:rPr lang="en-US" dirty="0"/>
              <a:t>P_C ↔ Special Requests</a:t>
            </a:r>
          </a:p>
          <a:p>
            <a:endParaRPr lang="en-US" dirty="0"/>
          </a:p>
        </p:txBody>
      </p:sp>
      <p:pic>
        <p:nvPicPr>
          <p:cNvPr id="3" name="Picture 2" descr="A logo with blue hexagons on a black background&#10;&#10;AI-generated content may be incorrect.">
            <a:extLst>
              <a:ext uri="{FF2B5EF4-FFF2-40B4-BE49-F238E27FC236}">
                <a16:creationId xmlns:a16="http://schemas.microsoft.com/office/drawing/2014/main" id="{5BF5DB7D-D6EE-B3E4-14DD-8FAA8067D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086" y="-382203"/>
            <a:ext cx="1905000" cy="19050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A9399D-82DC-DFD2-D1D5-88B7FB57E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CEA4C2-01CF-CB74-E9CA-434C6A508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543" y="2108020"/>
            <a:ext cx="6310449" cy="457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5948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170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Grandview Display</vt:lpstr>
      <vt:lpstr>Times New Roman</vt:lpstr>
      <vt:lpstr>DashVTI</vt:lpstr>
      <vt:lpstr>(EDA) - Hotel Booking Dataset </vt:lpstr>
      <vt:lpstr>Dataset Overview</vt:lpstr>
      <vt:lpstr>Booking Status Distribution</vt:lpstr>
      <vt:lpstr>Lead Time Distribution</vt:lpstr>
      <vt:lpstr>Type of Meal Distribution </vt:lpstr>
      <vt:lpstr>Average Price Distribution </vt:lpstr>
      <vt:lpstr>Special Requests Distribution </vt:lpstr>
      <vt:lpstr>Monthly Booking Trends </vt:lpstr>
      <vt:lpstr>Feature Correlation Heatmap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Yousef Mahmoud Ali</dc:creator>
  <cp:lastModifiedBy>Yousef Mahmoud Ali</cp:lastModifiedBy>
  <cp:revision>10</cp:revision>
  <dcterms:created xsi:type="dcterms:W3CDTF">2025-06-29T21:50:38Z</dcterms:created>
  <dcterms:modified xsi:type="dcterms:W3CDTF">2025-07-03T17:09:49Z</dcterms:modified>
</cp:coreProperties>
</file>