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1cc2f61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d1cc2f61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d2f366c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d2f366c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d2f366c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d2f366c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d2f366c1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d2f366c1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d2f366c1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d2f366c1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d2f366c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d2f366c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d1cc2f61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d1cc2f61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d1cc2f61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d1cc2f61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d1cc2f61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d1cc2f61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d1cc2f61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d1cc2f61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d1cc2f616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d1cc2f616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d2f366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d2f366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d2f366c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d2f366c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d2f366c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d2f366c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052550" y="2054050"/>
            <a:ext cx="7038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/>
              <a:t>Task 1 Report</a:t>
            </a:r>
            <a:endParaRPr b="1"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 of Individuals and Room Type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100" y="1567550"/>
            <a:ext cx="37626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bar plot shows that the number of individuals and the room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type also has a direct relationship.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makes sense as the average price has a direct relationship with these 2 features.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2" title="Number of Individuals and Room Type Bar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25" y="1109119"/>
            <a:ext cx="5379174" cy="403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Repeated Customers relationships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 title="P-C and Repeated Bar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50" y="1047250"/>
            <a:ext cx="4411450" cy="40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 title="P-not-C and Repeated Bar 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7250"/>
            <a:ext cx="4572000" cy="4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Repeated Customers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100" y="1567550"/>
            <a:ext cx="35388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previous slide showed that repeated customers are the ones that tend to either make a reservation then cancel or make a reservation and not cancel.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count plot also shows that repeated customers are the minority class, whereas most customers haven’t visited the hotel previously.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 title="Repeated Count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925" y="941200"/>
            <a:ext cx="5603075" cy="42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 Cancelled and Previously not Cancelled Relationship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100" y="1567550"/>
            <a:ext cx="39276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bar plot shows that there’s a direct relationship between the number of types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a reservation was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previously cancelled, and the number of times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it wasn’t cancelled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However, there’s a noticeable difference in the ratio between them, as the number of not cancelled previously is much higher than the cancelled preciously data points.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5" title="P-C and P-not-C Bar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800" y="1232850"/>
            <a:ext cx="5214200" cy="39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Segment and Label Relationship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100" y="1567550"/>
            <a:ext cx="37863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count plot shows that online reservations are the most likely to get either cancelled or not cancelled.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It is also shown that the aviation market segment is the least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occurring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in both cases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6" title="Market Segment Type and Label Count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400" y="1126800"/>
            <a:ext cx="5355600" cy="40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Distribution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44175" y="1541050"/>
            <a:ext cx="4230300" cy="3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We begin by calculating the 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r>
              <a:rPr lang="en-GB" sz="1700">
                <a:latin typeface="Arial"/>
                <a:ea typeface="Arial"/>
                <a:cs typeface="Arial"/>
                <a:sym typeface="Arial"/>
              </a:rPr>
              <a:t>distribution of our 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r>
              <a:rPr lang="en-GB" sz="1700">
                <a:latin typeface="Arial"/>
                <a:ea typeface="Arial"/>
                <a:cs typeface="Arial"/>
                <a:sym typeface="Arial"/>
              </a:rPr>
              <a:t>Label to check for class imbalance.</a:t>
            </a:r>
            <a:br>
              <a:rPr lang="en-GB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As shown in the plot, the Not_Cancelled class occurs a lot more than the Cancelled class, showing that most customers don’t cancel their reservations, however, there’s an imbalance.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1" name="Google Shape;141;p14" title="Label Count 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99" y="837850"/>
            <a:ext cx="5052800" cy="43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</a:t>
            </a:r>
            <a:r>
              <a:rPr lang="en-GB"/>
              <a:t>Occurrences</a:t>
            </a:r>
            <a:r>
              <a:rPr lang="en-GB"/>
              <a:t> throughout Time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-8225" y="1312450"/>
            <a:ext cx="32799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After checking the ratio of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r>
              <a:rPr lang="en-GB" sz="170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occurrences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, we want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r>
              <a:rPr lang="en-GB" sz="1700">
                <a:latin typeface="Arial"/>
                <a:ea typeface="Arial"/>
                <a:cs typeface="Arial"/>
                <a:sym typeface="Arial"/>
              </a:rPr>
              <a:t>To visualize how they 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r>
              <a:rPr lang="en-GB" sz="1700">
                <a:latin typeface="Arial"/>
                <a:ea typeface="Arial"/>
                <a:cs typeface="Arial"/>
                <a:sym typeface="Arial"/>
              </a:rPr>
              <a:t>Change and differ throughout the year.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graph shows that both values follow the same pattern, with the lowest point being in May and the highest between November and December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8" name="Google Shape;148;p15" title="Label Line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950" y="888175"/>
            <a:ext cx="5720050" cy="4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 title="Heat 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0" y="0"/>
            <a:ext cx="9291249" cy="504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Heat Map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In the previous slide a heat map is shown that demonstrates the correlation levels between the features and each other.</a:t>
            </a: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The analysis shows multiple features with high correlation that will need to be represented separately for accurate comparison using other plots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Special Requests and Label Relationship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54500" y="1440950"/>
            <a:ext cx="36432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heatmap showed that special requests and the booking status had a weak negative relationship.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can be confirmed from this count plot that shows that the more special requests are made, the less bookings are made.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 title="Special Request and Label Count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825" y="885950"/>
            <a:ext cx="5177701" cy="4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 Time and Label Relationship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100" y="1567550"/>
            <a:ext cx="37254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heatmap showed that lead time and booking status had a weak negative correlation.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From this KDE plot, this can be confirmed as both cases of booking status of being cancelled and not cancelled decrease as the lead time increases.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 title="Lead Time and Label K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0" y="1140050"/>
            <a:ext cx="5416501" cy="40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Room type and Average Price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100" y="1567550"/>
            <a:ext cx="36096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In this bar plot, it is confirmed that as the room type increases, the average 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increases as well.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exception in this case being room 7, which is possibly due to fewer data points on reservation with room 7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 title="Average Price and Room Type Bar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25" y="994225"/>
            <a:ext cx="5532374" cy="41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Price and Number of Individuals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100" y="1567550"/>
            <a:ext cx="37962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This bar plot confirms that average price also has a direct relationship with the number of individuals, which is similar to its relationship with the room type.</a:t>
            </a:r>
            <a:br>
              <a:rPr lang="en-GB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The drop that happens when the number of individuals is more than 4, is due to having very few data points on the cases of 5, 10, 11, 12 individuals.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1" title="Bar Plot for Average Price and Number of Individu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325" y="1153300"/>
            <a:ext cx="5345675" cy="40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