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1" d="100"/>
          <a:sy n="71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F496CB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34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2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F496CB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3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5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9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3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2E1A-8FA0-4E28-82DE-FDBF064BF1B3}" type="slidenum">
              <a:rPr lang="ar-SA" smtClean="0">
                <a:solidFill>
                  <a:srgbClr val="F496CB"/>
                </a:solidFill>
              </a:rPr>
              <a:pPr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E7F53B2-27D7-423E-BE23-D8A358E0F861}" type="datetimeFigureOut">
              <a:rPr lang="ar-SA" smtClean="0">
                <a:solidFill>
                  <a:prstClr val="black">
                    <a:tint val="75000"/>
                  </a:prstClr>
                </a:solidFill>
              </a:rPr>
              <a:pPr defTabSz="457200"/>
              <a:t>12/02/1441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763B2E1A-8FA0-4E28-82DE-FDBF064BF1B3}" type="slidenum">
              <a:rPr lang="ar-SA" smtClean="0">
                <a:solidFill>
                  <a:srgbClr val="F496CB"/>
                </a:solidFill>
              </a:rPr>
              <a:pPr defTabSz="457200"/>
              <a:t>‹#›</a:t>
            </a:fld>
            <a:endParaRPr lang="ar-SA">
              <a:solidFill>
                <a:srgbClr val="F49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6D2FA3-C8D7-4046-991F-6115F0827D4F}"/>
              </a:ext>
            </a:extLst>
          </p:cNvPr>
          <p:cNvSpPr/>
          <p:nvPr/>
        </p:nvSpPr>
        <p:spPr>
          <a:xfrm>
            <a:off x="381000" y="228600"/>
            <a:ext cx="653092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  <a:latin typeface="Britannic Bold" panose="020B0903060703020204" pitchFamily="34" charset="0"/>
              </a:rPr>
              <a:t>UCAST</a:t>
            </a:r>
            <a:r>
              <a:rPr lang="en-US" sz="2000" dirty="0" smtClean="0">
                <a:solidFill>
                  <a:prstClr val="black"/>
                </a:solidFill>
              </a:rPr>
              <a:t/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LARAVEL Training              UI/UX Training</a:t>
            </a:r>
          </a:p>
          <a:p>
            <a:pPr algn="ctr" defTabSz="457200">
              <a:lnSpc>
                <a:spcPct val="150000"/>
              </a:lnSpc>
            </a:pPr>
            <a:endParaRPr lang="en-US" dirty="0" smtClean="0">
              <a:solidFill>
                <a:srgbClr val="F496CB">
                  <a:lumMod val="50000"/>
                </a:srgbClr>
              </a:solidFill>
            </a:endParaRPr>
          </a:p>
          <a:p>
            <a:pPr algn="ctr" defTabSz="457200">
              <a:lnSpc>
                <a:spcPct val="150000"/>
              </a:lnSpc>
            </a:pPr>
            <a:r>
              <a:rPr lang="en-US" sz="3600" dirty="0" smtClean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Final Project</a:t>
            </a:r>
            <a:endParaRPr lang="ar-SA" sz="3600" dirty="0" smtClean="0">
              <a:solidFill>
                <a:srgbClr val="DB81A7">
                  <a:lumMod val="75000"/>
                </a:srgbClr>
              </a:solidFill>
              <a:latin typeface="Britannic Bold" panose="020B0903060703020204" pitchFamily="34" charset="0"/>
            </a:endParaRPr>
          </a:p>
          <a:p>
            <a:pPr algn="ctr" defTabSz="457200">
              <a:lnSpc>
                <a:spcPct val="150000"/>
              </a:lnSpc>
            </a:pPr>
            <a:endParaRPr lang="ar-SA" dirty="0">
              <a:solidFill>
                <a:srgbClr val="F496CB">
                  <a:lumMod val="50000"/>
                </a:srgb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DAD57D1-89A2-447B-9D79-0CAA27FD734E}"/>
              </a:ext>
            </a:extLst>
          </p:cNvPr>
          <p:cNvSpPr/>
          <p:nvPr/>
        </p:nvSpPr>
        <p:spPr>
          <a:xfrm>
            <a:off x="1791872" y="47511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6105"/>
              </p:ext>
            </p:extLst>
          </p:nvPr>
        </p:nvGraphicFramePr>
        <p:xfrm>
          <a:off x="533400" y="40741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Dalia Tariq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Alhindi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Sajeda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AlNazli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Asia Ahmed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Besan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Eng.Khalid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2155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The </a:t>
            </a:r>
            <a:r>
              <a:rPr lang="en-US" sz="2800" dirty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main pages and the idea of project:</a:t>
            </a:r>
            <a:endParaRPr lang="en-US" sz="2800" dirty="0">
              <a:solidFill>
                <a:srgbClr val="DB81A7">
                  <a:lumMod val="75000"/>
                </a:srgb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7" name="Picture 3" descr="C:\Users\Dalia Tariq\Desktop\laravel\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" y="575375"/>
            <a:ext cx="2801565" cy="62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lia Tariq\Desktop\laravel\Cloth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95400"/>
            <a:ext cx="2819400" cy="55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alia Tariq\Desktop\laravel\h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74" y="1295399"/>
            <a:ext cx="3473825" cy="55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Control Panel:</a:t>
            </a:r>
            <a:endParaRPr lang="en-US" sz="2800" dirty="0">
              <a:solidFill>
                <a:srgbClr val="DB81A7">
                  <a:lumMod val="75000"/>
                </a:srgb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 descr="C:\Users\Dalia Tariq\Desktop\laravel\dash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1"/>
          <a:stretch/>
        </p:blipFill>
        <p:spPr bwMode="auto">
          <a:xfrm>
            <a:off x="-1" y="751820"/>
            <a:ext cx="45572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lia Tariq\Desktop\laravel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2"/>
          <a:stretch/>
        </p:blipFill>
        <p:spPr bwMode="auto">
          <a:xfrm>
            <a:off x="4557204" y="1797329"/>
            <a:ext cx="4371974" cy="38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lia Tariq\Desktop\laravel\ed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5482"/>
            <a:ext cx="424546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6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502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Future Work:</a:t>
            </a:r>
            <a:endParaRPr lang="en-US" sz="6600" dirty="0">
              <a:solidFill>
                <a:srgbClr val="DB81A7">
                  <a:lumMod val="75000"/>
                </a:srgb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12" y="1828800"/>
            <a:ext cx="7292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Complete the key points in the project.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Make the site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more interactive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create a user account through which they can determine their interest and ideas.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Activating the idea of wedding planning.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Automatic payment activation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518" y="1143000"/>
            <a:ext cx="45351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DB81A7">
                    <a:lumMod val="75000"/>
                  </a:srgbClr>
                </a:solidFill>
                <a:latin typeface="Britannic Bold" panose="020B0903060703020204" pitchFamily="34" charset="0"/>
              </a:rPr>
              <a:t>Work experience</a:t>
            </a:r>
          </a:p>
        </p:txBody>
      </p:sp>
      <p:pic>
        <p:nvPicPr>
          <p:cNvPr id="3074" name="Picture 2" descr="C:\Users\Dalia Tariq\Desktop\laravel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4267201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36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DB81A7"/>
      </a:accent2>
      <a:accent3>
        <a:srgbClr val="8D2753"/>
      </a:accent3>
      <a:accent4>
        <a:srgbClr val="5E1A37"/>
      </a:accent4>
      <a:accent5>
        <a:srgbClr val="E7ABC4"/>
      </a:accent5>
      <a:accent6>
        <a:srgbClr val="B2126C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Dalia Tariq</dc:creator>
  <cp:lastModifiedBy>Dalia Tariq</cp:lastModifiedBy>
  <cp:revision>6</cp:revision>
  <dcterms:created xsi:type="dcterms:W3CDTF">2006-08-16T00:00:00Z</dcterms:created>
  <dcterms:modified xsi:type="dcterms:W3CDTF">2019-10-11T14:29:26Z</dcterms:modified>
</cp:coreProperties>
</file>