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63487" y="0"/>
            <a:ext cx="5224780" cy="10287000"/>
          </a:xfrm>
          <a:custGeom>
            <a:avLst/>
            <a:gdLst/>
            <a:ahLst/>
            <a:cxnLst/>
            <a:rect l="l" t="t" r="r" b="b"/>
            <a:pathLst>
              <a:path w="5224780" h="10287000">
                <a:moveTo>
                  <a:pt x="0" y="10286999"/>
                </a:moveTo>
                <a:lnTo>
                  <a:pt x="5224511" y="10286999"/>
                </a:lnTo>
                <a:lnTo>
                  <a:pt x="522451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063855" cy="10287000"/>
          </a:xfrm>
          <a:custGeom>
            <a:avLst/>
            <a:gdLst/>
            <a:ahLst/>
            <a:cxnLst/>
            <a:rect l="l" t="t" r="r" b="b"/>
            <a:pathLst>
              <a:path w="13063855" h="10287000">
                <a:moveTo>
                  <a:pt x="0" y="10286999"/>
                </a:moveTo>
                <a:lnTo>
                  <a:pt x="0" y="0"/>
                </a:lnTo>
                <a:lnTo>
                  <a:pt x="13063487" y="0"/>
                </a:lnTo>
                <a:lnTo>
                  <a:pt x="1306348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0914" y="4222188"/>
            <a:ext cx="167861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6151" y="1799161"/>
            <a:ext cx="13575696" cy="372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537" y="2067543"/>
            <a:ext cx="16676925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914" y="4222188"/>
            <a:ext cx="2820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1818005" algn="l"/>
              </a:tabLst>
            </a:pP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3000" b="1" spc="305" dirty="0">
                <a:solidFill>
                  <a:srgbClr val="FAFAFA"/>
                </a:solidFill>
                <a:latin typeface="Roboto"/>
                <a:cs typeface="Roboto"/>
              </a:rPr>
              <a:t>O</a:t>
            </a:r>
            <a:r>
              <a:rPr sz="3000" b="1" spc="50" dirty="0">
                <a:solidFill>
                  <a:srgbClr val="FAFAFA"/>
                </a:solidFill>
                <a:latin typeface="Roboto"/>
                <a:cs typeface="Roboto"/>
              </a:rPr>
              <a:t>V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	</a:t>
            </a: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2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1</a:t>
            </a:r>
            <a:r>
              <a:rPr sz="3000" b="1" spc="-45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3000" b="1" spc="-45" dirty="0">
                <a:solidFill>
                  <a:srgbClr val="FAFAFA"/>
                </a:solidFill>
                <a:latin typeface="Roboto"/>
                <a:cs typeface="Roboto"/>
              </a:rPr>
              <a:t>,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	</a:t>
            </a: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202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914" y="4913596"/>
            <a:ext cx="11136286" cy="29815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1250"/>
              </a:spcBef>
              <a:tabLst>
                <a:tab pos="4053840" algn="l"/>
              </a:tabLst>
            </a:pPr>
            <a:r>
              <a:rPr sz="10000" b="1" spc="360" dirty="0">
                <a:solidFill>
                  <a:srgbClr val="FAFAFA"/>
                </a:solidFill>
                <a:latin typeface="Roboto"/>
                <a:cs typeface="Roboto"/>
              </a:rPr>
              <a:t>A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i</a:t>
            </a:r>
            <a:r>
              <a:rPr sz="10000" b="1" spc="120" dirty="0">
                <a:solidFill>
                  <a:srgbClr val="FAFAFA"/>
                </a:solidFill>
                <a:latin typeface="Roboto"/>
                <a:cs typeface="Roboto"/>
              </a:rPr>
              <a:t>r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li</a:t>
            </a:r>
            <a:r>
              <a:rPr sz="10000" b="1" spc="-5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10000" b="1" spc="175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lang="en-US" sz="10000" b="1" spc="17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0" b="1" spc="70" dirty="0">
                <a:solidFill>
                  <a:srgbClr val="FAFAFA"/>
                </a:solidFill>
                <a:latin typeface="Roboto"/>
                <a:cs typeface="Roboto"/>
              </a:rPr>
              <a:t>P</a:t>
            </a:r>
            <a:r>
              <a:rPr sz="10000" b="1" spc="-15" dirty="0">
                <a:solidFill>
                  <a:srgbClr val="FAFAFA"/>
                </a:solidFill>
                <a:latin typeface="Roboto"/>
                <a:cs typeface="Roboto"/>
              </a:rPr>
              <a:t>a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ss</a:t>
            </a:r>
            <a:r>
              <a:rPr sz="10000" b="1" spc="170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sz="10000" b="1" spc="-5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10000" b="1" spc="55" dirty="0">
                <a:solidFill>
                  <a:srgbClr val="FAFAFA"/>
                </a:solidFill>
                <a:latin typeface="Roboto"/>
                <a:cs typeface="Roboto"/>
              </a:rPr>
              <a:t>g</a:t>
            </a:r>
            <a:r>
              <a:rPr sz="10000" b="1" spc="170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sz="10000" b="1" spc="100" dirty="0">
                <a:solidFill>
                  <a:srgbClr val="FAFAFA"/>
                </a:solidFill>
                <a:latin typeface="Roboto"/>
                <a:cs typeface="Roboto"/>
              </a:rPr>
              <a:t>r  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Satisfaction</a:t>
            </a:r>
            <a:endParaRPr sz="100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763614" y="9347758"/>
              <a:ext cx="11363325" cy="161925"/>
            </a:xfrm>
            <a:custGeom>
              <a:avLst/>
              <a:gdLst/>
              <a:ahLst/>
              <a:cxnLst/>
              <a:rect l="l" t="t" r="r" b="b"/>
              <a:pathLst>
                <a:path w="11363325" h="161925">
                  <a:moveTo>
                    <a:pt x="113633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1363324" y="0"/>
                  </a:lnTo>
                  <a:lnTo>
                    <a:pt x="11363324" y="16192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0883" y="0"/>
              <a:ext cx="5227116" cy="10286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000374" cy="1514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48375" cy="10287000"/>
          </a:xfrm>
          <a:custGeom>
            <a:avLst/>
            <a:gdLst/>
            <a:ahLst/>
            <a:cxnLst/>
            <a:rect l="l" t="t" r="r" b="b"/>
            <a:pathLst>
              <a:path w="6048375" h="10287000">
                <a:moveTo>
                  <a:pt x="6048218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48218" y="0"/>
                </a:lnTo>
                <a:lnTo>
                  <a:pt x="6048218" y="10286998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08" y="968039"/>
            <a:ext cx="4020820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dirty="0"/>
              <a:t>Introduction</a:t>
            </a:r>
            <a:endParaRPr sz="5700"/>
          </a:p>
        </p:txBody>
      </p:sp>
      <p:grpSp>
        <p:nvGrpSpPr>
          <p:cNvPr id="4" name="object 4"/>
          <p:cNvGrpSpPr/>
          <p:nvPr/>
        </p:nvGrpSpPr>
        <p:grpSpPr>
          <a:xfrm>
            <a:off x="360211" y="2919777"/>
            <a:ext cx="5193665" cy="6823709"/>
            <a:chOff x="360211" y="2919777"/>
            <a:chExt cx="5193665" cy="6823709"/>
          </a:xfrm>
        </p:grpSpPr>
        <p:sp>
          <p:nvSpPr>
            <p:cNvPr id="5" name="object 5"/>
            <p:cNvSpPr/>
            <p:nvPr/>
          </p:nvSpPr>
          <p:spPr>
            <a:xfrm>
              <a:off x="360211" y="2919777"/>
              <a:ext cx="4627245" cy="123825"/>
            </a:xfrm>
            <a:custGeom>
              <a:avLst/>
              <a:gdLst/>
              <a:ahLst/>
              <a:cxnLst/>
              <a:rect l="l" t="t" r="r" b="b"/>
              <a:pathLst>
                <a:path w="4627245" h="123825">
                  <a:moveTo>
                    <a:pt x="4626766" y="123671"/>
                  </a:moveTo>
                  <a:lnTo>
                    <a:pt x="0" y="123671"/>
                  </a:lnTo>
                  <a:lnTo>
                    <a:pt x="0" y="0"/>
                  </a:lnTo>
                  <a:lnTo>
                    <a:pt x="4626766" y="0"/>
                  </a:lnTo>
                  <a:lnTo>
                    <a:pt x="4626766" y="123671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567" y="4440190"/>
              <a:ext cx="91030" cy="66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60475" y="3896016"/>
              <a:ext cx="285750" cy="321945"/>
            </a:xfrm>
            <a:custGeom>
              <a:avLst/>
              <a:gdLst/>
              <a:ahLst/>
              <a:cxnLst/>
              <a:rect l="l" t="t" r="r" b="b"/>
              <a:pathLst>
                <a:path w="285750" h="321945">
                  <a:moveTo>
                    <a:pt x="109760" y="321625"/>
                  </a:moveTo>
                  <a:lnTo>
                    <a:pt x="109155" y="319797"/>
                  </a:lnTo>
                  <a:lnTo>
                    <a:pt x="106221" y="310460"/>
                  </a:lnTo>
                  <a:lnTo>
                    <a:pt x="99277" y="287833"/>
                  </a:lnTo>
                  <a:lnTo>
                    <a:pt x="86645" y="246135"/>
                  </a:lnTo>
                  <a:lnTo>
                    <a:pt x="64087" y="180219"/>
                  </a:lnTo>
                  <a:lnTo>
                    <a:pt x="35304" y="104311"/>
                  </a:lnTo>
                  <a:lnTo>
                    <a:pt x="10531" y="41692"/>
                  </a:lnTo>
                  <a:lnTo>
                    <a:pt x="0" y="15646"/>
                  </a:lnTo>
                  <a:lnTo>
                    <a:pt x="83608" y="0"/>
                  </a:lnTo>
                  <a:lnTo>
                    <a:pt x="285584" y="229226"/>
                  </a:lnTo>
                  <a:lnTo>
                    <a:pt x="109760" y="32162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0475" y="3896016"/>
              <a:ext cx="285750" cy="321945"/>
            </a:xfrm>
            <a:custGeom>
              <a:avLst/>
              <a:gdLst/>
              <a:ahLst/>
              <a:cxnLst/>
              <a:rect l="l" t="t" r="r" b="b"/>
              <a:pathLst>
                <a:path w="285750" h="321945">
                  <a:moveTo>
                    <a:pt x="285584" y="229226"/>
                  </a:moveTo>
                  <a:lnTo>
                    <a:pt x="83608" y="0"/>
                  </a:lnTo>
                  <a:lnTo>
                    <a:pt x="0" y="15646"/>
                  </a:lnTo>
                  <a:lnTo>
                    <a:pt x="10531" y="41692"/>
                  </a:lnTo>
                  <a:lnTo>
                    <a:pt x="35304" y="104311"/>
                  </a:lnTo>
                  <a:lnTo>
                    <a:pt x="64087" y="180219"/>
                  </a:lnTo>
                  <a:lnTo>
                    <a:pt x="86645" y="246135"/>
                  </a:lnTo>
                  <a:lnTo>
                    <a:pt x="99277" y="287833"/>
                  </a:lnTo>
                  <a:lnTo>
                    <a:pt x="106221" y="310460"/>
                  </a:lnTo>
                  <a:lnTo>
                    <a:pt x="109155" y="319797"/>
                  </a:lnTo>
                  <a:lnTo>
                    <a:pt x="109760" y="321625"/>
                  </a:lnTo>
                  <a:lnTo>
                    <a:pt x="285582" y="229223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549" y="3826284"/>
              <a:ext cx="2455545" cy="902969"/>
            </a:xfrm>
            <a:custGeom>
              <a:avLst/>
              <a:gdLst/>
              <a:ahLst/>
              <a:cxnLst/>
              <a:rect l="l" t="t" r="r" b="b"/>
              <a:pathLst>
                <a:path w="2455545" h="902970">
                  <a:moveTo>
                    <a:pt x="1363187" y="632523"/>
                  </a:moveTo>
                  <a:lnTo>
                    <a:pt x="1294873" y="658189"/>
                  </a:lnTo>
                  <a:lnTo>
                    <a:pt x="1230561" y="681521"/>
                  </a:lnTo>
                  <a:lnTo>
                    <a:pt x="1179249" y="698770"/>
                  </a:lnTo>
                  <a:lnTo>
                    <a:pt x="1128553" y="710920"/>
                  </a:lnTo>
                  <a:lnTo>
                    <a:pt x="1088856" y="722286"/>
                  </a:lnTo>
                  <a:lnTo>
                    <a:pt x="1035315" y="738667"/>
                  </a:lnTo>
                  <a:lnTo>
                    <a:pt x="972407" y="758443"/>
                  </a:lnTo>
                  <a:lnTo>
                    <a:pt x="836394" y="801703"/>
                  </a:lnTo>
                  <a:lnTo>
                    <a:pt x="772241" y="821947"/>
                  </a:lnTo>
                  <a:lnTo>
                    <a:pt x="716626" y="839107"/>
                  </a:lnTo>
                  <a:lnTo>
                    <a:pt x="674026" y="851565"/>
                  </a:lnTo>
                  <a:lnTo>
                    <a:pt x="605277" y="864509"/>
                  </a:lnTo>
                  <a:lnTo>
                    <a:pt x="543095" y="873742"/>
                  </a:lnTo>
                  <a:lnTo>
                    <a:pt x="476208" y="883229"/>
                  </a:lnTo>
                  <a:lnTo>
                    <a:pt x="418455" y="890798"/>
                  </a:lnTo>
                  <a:lnTo>
                    <a:pt x="350499" y="897049"/>
                  </a:lnTo>
                  <a:lnTo>
                    <a:pt x="305973" y="901127"/>
                  </a:lnTo>
                  <a:lnTo>
                    <a:pt x="262526" y="902827"/>
                  </a:lnTo>
                  <a:lnTo>
                    <a:pt x="217734" y="886947"/>
                  </a:lnTo>
                  <a:lnTo>
                    <a:pt x="206028" y="855831"/>
                  </a:lnTo>
                  <a:lnTo>
                    <a:pt x="223561" y="840115"/>
                  </a:lnTo>
                  <a:lnTo>
                    <a:pt x="244718" y="827476"/>
                  </a:lnTo>
                  <a:lnTo>
                    <a:pt x="262526" y="819055"/>
                  </a:lnTo>
                  <a:lnTo>
                    <a:pt x="270012" y="815995"/>
                  </a:lnTo>
                  <a:lnTo>
                    <a:pt x="0" y="601825"/>
                  </a:lnTo>
                  <a:lnTo>
                    <a:pt x="84166" y="559662"/>
                  </a:lnTo>
                  <a:lnTo>
                    <a:pt x="510412" y="699320"/>
                  </a:lnTo>
                  <a:lnTo>
                    <a:pt x="2015677" y="54540"/>
                  </a:lnTo>
                  <a:lnTo>
                    <a:pt x="2093294" y="29966"/>
                  </a:lnTo>
                  <a:lnTo>
                    <a:pt x="2159428" y="11599"/>
                  </a:lnTo>
                  <a:lnTo>
                    <a:pt x="2216322" y="158"/>
                  </a:lnTo>
                  <a:lnTo>
                    <a:pt x="2258950" y="0"/>
                  </a:lnTo>
                  <a:lnTo>
                    <a:pt x="2295689" y="6493"/>
                  </a:lnTo>
                  <a:lnTo>
                    <a:pt x="2326051" y="14399"/>
                  </a:lnTo>
                  <a:lnTo>
                    <a:pt x="2349544" y="18475"/>
                  </a:lnTo>
                  <a:lnTo>
                    <a:pt x="2400291" y="20443"/>
                  </a:lnTo>
                  <a:lnTo>
                    <a:pt x="2442400" y="41441"/>
                  </a:lnTo>
                  <a:lnTo>
                    <a:pt x="2455537" y="69386"/>
                  </a:lnTo>
                  <a:lnTo>
                    <a:pt x="2451833" y="82287"/>
                  </a:lnTo>
                  <a:lnTo>
                    <a:pt x="2404911" y="131410"/>
                  </a:lnTo>
                  <a:lnTo>
                    <a:pt x="2353315" y="170288"/>
                  </a:lnTo>
                  <a:lnTo>
                    <a:pt x="2299879" y="206899"/>
                  </a:lnTo>
                  <a:lnTo>
                    <a:pt x="2260870" y="230688"/>
                  </a:lnTo>
                  <a:lnTo>
                    <a:pt x="2210713" y="252325"/>
                  </a:lnTo>
                  <a:lnTo>
                    <a:pt x="2164623" y="271287"/>
                  </a:lnTo>
                  <a:lnTo>
                    <a:pt x="1909142" y="375163"/>
                  </a:lnTo>
                  <a:lnTo>
                    <a:pt x="1842269" y="402513"/>
                  </a:lnTo>
                  <a:lnTo>
                    <a:pt x="1780105" y="428164"/>
                  </a:lnTo>
                  <a:lnTo>
                    <a:pt x="1725607" y="450991"/>
                  </a:lnTo>
                  <a:lnTo>
                    <a:pt x="1681728" y="469868"/>
                  </a:lnTo>
                  <a:lnTo>
                    <a:pt x="1637654" y="491274"/>
                  </a:lnTo>
                  <a:lnTo>
                    <a:pt x="1612113" y="511069"/>
                  </a:lnTo>
                  <a:lnTo>
                    <a:pt x="1572954" y="537956"/>
                  </a:lnTo>
                  <a:lnTo>
                    <a:pt x="1532279" y="563441"/>
                  </a:lnTo>
                  <a:lnTo>
                    <a:pt x="1502192" y="579026"/>
                  </a:lnTo>
                  <a:lnTo>
                    <a:pt x="1426508" y="608274"/>
                  </a:lnTo>
                  <a:lnTo>
                    <a:pt x="1363187" y="6325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549" y="3826284"/>
              <a:ext cx="2455545" cy="902969"/>
            </a:xfrm>
            <a:custGeom>
              <a:avLst/>
              <a:gdLst/>
              <a:ahLst/>
              <a:cxnLst/>
              <a:rect l="l" t="t" r="r" b="b"/>
              <a:pathLst>
                <a:path w="2455545" h="902970">
                  <a:moveTo>
                    <a:pt x="206028" y="855831"/>
                  </a:moveTo>
                  <a:lnTo>
                    <a:pt x="223561" y="840115"/>
                  </a:lnTo>
                  <a:lnTo>
                    <a:pt x="244718" y="827476"/>
                  </a:lnTo>
                  <a:lnTo>
                    <a:pt x="262526" y="819055"/>
                  </a:lnTo>
                  <a:lnTo>
                    <a:pt x="270012" y="815995"/>
                  </a:lnTo>
                  <a:lnTo>
                    <a:pt x="0" y="601825"/>
                  </a:lnTo>
                  <a:lnTo>
                    <a:pt x="84166" y="559662"/>
                  </a:lnTo>
                  <a:lnTo>
                    <a:pt x="510412" y="699320"/>
                  </a:lnTo>
                  <a:lnTo>
                    <a:pt x="2015677" y="54540"/>
                  </a:lnTo>
                  <a:lnTo>
                    <a:pt x="2093294" y="29966"/>
                  </a:lnTo>
                  <a:lnTo>
                    <a:pt x="2159428" y="11599"/>
                  </a:lnTo>
                  <a:lnTo>
                    <a:pt x="2216322" y="158"/>
                  </a:lnTo>
                  <a:lnTo>
                    <a:pt x="2258950" y="0"/>
                  </a:lnTo>
                  <a:lnTo>
                    <a:pt x="2295689" y="6493"/>
                  </a:lnTo>
                  <a:lnTo>
                    <a:pt x="2326051" y="14399"/>
                  </a:lnTo>
                  <a:lnTo>
                    <a:pt x="2349544" y="18475"/>
                  </a:lnTo>
                  <a:lnTo>
                    <a:pt x="2400291" y="20443"/>
                  </a:lnTo>
                  <a:lnTo>
                    <a:pt x="2442400" y="41441"/>
                  </a:lnTo>
                  <a:lnTo>
                    <a:pt x="2455537" y="69386"/>
                  </a:lnTo>
                  <a:lnTo>
                    <a:pt x="2451833" y="82287"/>
                  </a:lnTo>
                  <a:lnTo>
                    <a:pt x="2404911" y="131410"/>
                  </a:lnTo>
                  <a:lnTo>
                    <a:pt x="2353315" y="170288"/>
                  </a:lnTo>
                  <a:lnTo>
                    <a:pt x="2299879" y="206899"/>
                  </a:lnTo>
                  <a:lnTo>
                    <a:pt x="2260870" y="230688"/>
                  </a:lnTo>
                  <a:lnTo>
                    <a:pt x="2210713" y="252325"/>
                  </a:lnTo>
                  <a:lnTo>
                    <a:pt x="2164623" y="271287"/>
                  </a:lnTo>
                  <a:lnTo>
                    <a:pt x="2108465" y="294177"/>
                  </a:lnTo>
                  <a:lnTo>
                    <a:pt x="2045196" y="319870"/>
                  </a:lnTo>
                  <a:lnTo>
                    <a:pt x="1977769" y="347241"/>
                  </a:lnTo>
                  <a:lnTo>
                    <a:pt x="1909142" y="375163"/>
                  </a:lnTo>
                  <a:lnTo>
                    <a:pt x="1842269" y="402513"/>
                  </a:lnTo>
                  <a:lnTo>
                    <a:pt x="1780105" y="428164"/>
                  </a:lnTo>
                  <a:lnTo>
                    <a:pt x="1725607" y="450991"/>
                  </a:lnTo>
                  <a:lnTo>
                    <a:pt x="1681728" y="469868"/>
                  </a:lnTo>
                  <a:lnTo>
                    <a:pt x="1637654" y="491274"/>
                  </a:lnTo>
                  <a:lnTo>
                    <a:pt x="1612113" y="511069"/>
                  </a:lnTo>
                  <a:lnTo>
                    <a:pt x="1572954" y="537956"/>
                  </a:lnTo>
                  <a:lnTo>
                    <a:pt x="1532279" y="563441"/>
                  </a:lnTo>
                  <a:lnTo>
                    <a:pt x="1502192" y="579026"/>
                  </a:lnTo>
                  <a:lnTo>
                    <a:pt x="1475842" y="589192"/>
                  </a:lnTo>
                  <a:lnTo>
                    <a:pt x="1426508" y="608274"/>
                  </a:lnTo>
                  <a:lnTo>
                    <a:pt x="1363187" y="632523"/>
                  </a:lnTo>
                  <a:lnTo>
                    <a:pt x="1294873" y="658189"/>
                  </a:lnTo>
                  <a:lnTo>
                    <a:pt x="1230561" y="681521"/>
                  </a:lnTo>
                  <a:lnTo>
                    <a:pt x="1179249" y="698770"/>
                  </a:lnTo>
                  <a:lnTo>
                    <a:pt x="1128553" y="710920"/>
                  </a:lnTo>
                  <a:lnTo>
                    <a:pt x="1088856" y="722286"/>
                  </a:lnTo>
                  <a:lnTo>
                    <a:pt x="1035315" y="738667"/>
                  </a:lnTo>
                  <a:lnTo>
                    <a:pt x="972407" y="758443"/>
                  </a:lnTo>
                  <a:lnTo>
                    <a:pt x="904608" y="779995"/>
                  </a:lnTo>
                  <a:lnTo>
                    <a:pt x="836394" y="801703"/>
                  </a:lnTo>
                  <a:lnTo>
                    <a:pt x="772241" y="821947"/>
                  </a:lnTo>
                  <a:lnTo>
                    <a:pt x="716626" y="839107"/>
                  </a:lnTo>
                  <a:lnTo>
                    <a:pt x="674026" y="851565"/>
                  </a:lnTo>
                  <a:lnTo>
                    <a:pt x="605277" y="864509"/>
                  </a:lnTo>
                  <a:lnTo>
                    <a:pt x="543095" y="873742"/>
                  </a:lnTo>
                  <a:lnTo>
                    <a:pt x="476208" y="883229"/>
                  </a:lnTo>
                  <a:lnTo>
                    <a:pt x="418455" y="890798"/>
                  </a:lnTo>
                  <a:lnTo>
                    <a:pt x="350499" y="897049"/>
                  </a:lnTo>
                  <a:lnTo>
                    <a:pt x="305973" y="901127"/>
                  </a:lnTo>
                  <a:lnTo>
                    <a:pt x="262526" y="902827"/>
                  </a:lnTo>
                  <a:lnTo>
                    <a:pt x="217734" y="886947"/>
                  </a:lnTo>
                  <a:lnTo>
                    <a:pt x="206036" y="855830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406" y="3971359"/>
              <a:ext cx="1981200" cy="747395"/>
            </a:xfrm>
            <a:custGeom>
              <a:avLst/>
              <a:gdLst/>
              <a:ahLst/>
              <a:cxnLst/>
              <a:rect l="l" t="t" r="r" b="b"/>
              <a:pathLst>
                <a:path w="1981200" h="747395">
                  <a:moveTo>
                    <a:pt x="1617489" y="188606"/>
                  </a:moveTo>
                  <a:lnTo>
                    <a:pt x="886585" y="463369"/>
                  </a:lnTo>
                  <a:lnTo>
                    <a:pt x="922443" y="449367"/>
                  </a:lnTo>
                  <a:lnTo>
                    <a:pt x="962306" y="433311"/>
                  </a:lnTo>
                  <a:lnTo>
                    <a:pt x="1103961" y="373956"/>
                  </a:lnTo>
                  <a:lnTo>
                    <a:pt x="1894226" y="30114"/>
                  </a:lnTo>
                  <a:lnTo>
                    <a:pt x="1922573" y="18699"/>
                  </a:lnTo>
                  <a:lnTo>
                    <a:pt x="1945853" y="9766"/>
                  </a:lnTo>
                  <a:lnTo>
                    <a:pt x="1963637" y="3528"/>
                  </a:lnTo>
                  <a:lnTo>
                    <a:pt x="1975496" y="202"/>
                  </a:lnTo>
                  <a:lnTo>
                    <a:pt x="1981003" y="0"/>
                  </a:lnTo>
                  <a:lnTo>
                    <a:pt x="1979728" y="3137"/>
                  </a:lnTo>
                  <a:lnTo>
                    <a:pt x="1904316" y="56477"/>
                  </a:lnTo>
                  <a:lnTo>
                    <a:pt x="1868730" y="80272"/>
                  </a:lnTo>
                  <a:lnTo>
                    <a:pt x="1818346" y="105403"/>
                  </a:lnTo>
                  <a:lnTo>
                    <a:pt x="1617489" y="188606"/>
                  </a:lnTo>
                  <a:close/>
                </a:path>
                <a:path w="1981200" h="747395">
                  <a:moveTo>
                    <a:pt x="757330" y="553789"/>
                  </a:moveTo>
                  <a:lnTo>
                    <a:pt x="563778" y="611310"/>
                  </a:lnTo>
                  <a:lnTo>
                    <a:pt x="313874" y="695611"/>
                  </a:lnTo>
                  <a:lnTo>
                    <a:pt x="247102" y="715116"/>
                  </a:lnTo>
                  <a:lnTo>
                    <a:pt x="191203" y="723390"/>
                  </a:lnTo>
                  <a:lnTo>
                    <a:pt x="165774" y="726641"/>
                  </a:lnTo>
                  <a:lnTo>
                    <a:pt x="0" y="747051"/>
                  </a:lnTo>
                  <a:lnTo>
                    <a:pt x="29574" y="741946"/>
                  </a:lnTo>
                  <a:lnTo>
                    <a:pt x="100215" y="728903"/>
                  </a:lnTo>
                  <a:lnTo>
                    <a:pt x="184799" y="711333"/>
                  </a:lnTo>
                  <a:lnTo>
                    <a:pt x="256204" y="692646"/>
                  </a:lnTo>
                  <a:lnTo>
                    <a:pt x="276285" y="685912"/>
                  </a:lnTo>
                  <a:lnTo>
                    <a:pt x="1617489" y="188606"/>
                  </a:lnTo>
                  <a:lnTo>
                    <a:pt x="1221805" y="352514"/>
                  </a:lnTo>
                  <a:lnTo>
                    <a:pt x="1164321" y="391803"/>
                  </a:lnTo>
                  <a:lnTo>
                    <a:pt x="1063589" y="437052"/>
                  </a:lnTo>
                  <a:lnTo>
                    <a:pt x="757330" y="553789"/>
                  </a:lnTo>
                  <a:close/>
                </a:path>
              </a:pathLst>
            </a:custGeom>
            <a:solidFill>
              <a:srgbClr val="FAFAFA">
                <a:alpha val="2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908" y="4633178"/>
              <a:ext cx="304800" cy="254000"/>
            </a:xfrm>
            <a:custGeom>
              <a:avLst/>
              <a:gdLst/>
              <a:ahLst/>
              <a:cxnLst/>
              <a:rect l="l" t="t" r="r" b="b"/>
              <a:pathLst>
                <a:path w="304800" h="254000">
                  <a:moveTo>
                    <a:pt x="0" y="253622"/>
                  </a:moveTo>
                  <a:lnTo>
                    <a:pt x="133674" y="77102"/>
                  </a:lnTo>
                  <a:lnTo>
                    <a:pt x="185986" y="42969"/>
                  </a:lnTo>
                  <a:lnTo>
                    <a:pt x="233382" y="17424"/>
                  </a:lnTo>
                  <a:lnTo>
                    <a:pt x="278946" y="1447"/>
                  </a:lnTo>
                  <a:lnTo>
                    <a:pt x="303570" y="0"/>
                  </a:lnTo>
                  <a:lnTo>
                    <a:pt x="304683" y="6898"/>
                  </a:lnTo>
                  <a:lnTo>
                    <a:pt x="254606" y="56385"/>
                  </a:lnTo>
                  <a:lnTo>
                    <a:pt x="184807" y="120357"/>
                  </a:lnTo>
                  <a:lnTo>
                    <a:pt x="115549" y="183139"/>
                  </a:lnTo>
                  <a:lnTo>
                    <a:pt x="84166" y="211460"/>
                  </a:lnTo>
                  <a:lnTo>
                    <a:pt x="0" y="25362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7908" y="4633178"/>
              <a:ext cx="304800" cy="254000"/>
            </a:xfrm>
            <a:custGeom>
              <a:avLst/>
              <a:gdLst/>
              <a:ahLst/>
              <a:cxnLst/>
              <a:rect l="l" t="t" r="r" b="b"/>
              <a:pathLst>
                <a:path w="304800" h="254000">
                  <a:moveTo>
                    <a:pt x="133674" y="77100"/>
                  </a:moveTo>
                  <a:lnTo>
                    <a:pt x="0" y="253622"/>
                  </a:lnTo>
                  <a:lnTo>
                    <a:pt x="84166" y="211460"/>
                  </a:lnTo>
                  <a:lnTo>
                    <a:pt x="115549" y="183139"/>
                  </a:lnTo>
                  <a:lnTo>
                    <a:pt x="184807" y="120357"/>
                  </a:lnTo>
                  <a:lnTo>
                    <a:pt x="254606" y="56385"/>
                  </a:lnTo>
                  <a:lnTo>
                    <a:pt x="287611" y="24495"/>
                  </a:lnTo>
                  <a:lnTo>
                    <a:pt x="304683" y="6898"/>
                  </a:lnTo>
                  <a:lnTo>
                    <a:pt x="303570" y="0"/>
                  </a:lnTo>
                  <a:lnTo>
                    <a:pt x="233382" y="17424"/>
                  </a:lnTo>
                  <a:lnTo>
                    <a:pt x="185986" y="42969"/>
                  </a:lnTo>
                  <a:lnTo>
                    <a:pt x="148751" y="66666"/>
                  </a:lnTo>
                  <a:lnTo>
                    <a:pt x="133674" y="77102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0290" y="4486831"/>
              <a:ext cx="335280" cy="201295"/>
            </a:xfrm>
            <a:custGeom>
              <a:avLst/>
              <a:gdLst/>
              <a:ahLst/>
              <a:cxnLst/>
              <a:rect l="l" t="t" r="r" b="b"/>
              <a:pathLst>
                <a:path w="335280" h="201295">
                  <a:moveTo>
                    <a:pt x="320980" y="121843"/>
                  </a:moveTo>
                  <a:lnTo>
                    <a:pt x="237696" y="150876"/>
                  </a:lnTo>
                  <a:lnTo>
                    <a:pt x="179666" y="167796"/>
                  </a:lnTo>
                  <a:lnTo>
                    <a:pt x="119381" y="181239"/>
                  </a:lnTo>
                  <a:lnTo>
                    <a:pt x="69119" y="190186"/>
                  </a:lnTo>
                  <a:lnTo>
                    <a:pt x="35560" y="196307"/>
                  </a:lnTo>
                  <a:lnTo>
                    <a:pt x="10984" y="200943"/>
                  </a:lnTo>
                  <a:lnTo>
                    <a:pt x="0" y="157721"/>
                  </a:lnTo>
                  <a:lnTo>
                    <a:pt x="71913" y="107752"/>
                  </a:lnTo>
                  <a:lnTo>
                    <a:pt x="83992" y="97690"/>
                  </a:lnTo>
                  <a:lnTo>
                    <a:pt x="129013" y="67321"/>
                  </a:lnTo>
                  <a:lnTo>
                    <a:pt x="174915" y="40780"/>
                  </a:lnTo>
                  <a:lnTo>
                    <a:pt x="214845" y="18738"/>
                  </a:lnTo>
                  <a:lnTo>
                    <a:pt x="259411" y="0"/>
                  </a:lnTo>
                  <a:lnTo>
                    <a:pt x="290089" y="374"/>
                  </a:lnTo>
                  <a:lnTo>
                    <a:pt x="319315" y="28054"/>
                  </a:lnTo>
                  <a:lnTo>
                    <a:pt x="332897" y="68471"/>
                  </a:lnTo>
                  <a:lnTo>
                    <a:pt x="334907" y="89642"/>
                  </a:lnTo>
                  <a:lnTo>
                    <a:pt x="331927" y="108514"/>
                  </a:lnTo>
                  <a:lnTo>
                    <a:pt x="320980" y="12184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0290" y="4486831"/>
              <a:ext cx="335280" cy="201295"/>
            </a:xfrm>
            <a:custGeom>
              <a:avLst/>
              <a:gdLst/>
              <a:ahLst/>
              <a:cxnLst/>
              <a:rect l="l" t="t" r="r" b="b"/>
              <a:pathLst>
                <a:path w="335280" h="201295">
                  <a:moveTo>
                    <a:pt x="71913" y="107752"/>
                  </a:moveTo>
                  <a:lnTo>
                    <a:pt x="103660" y="83662"/>
                  </a:lnTo>
                  <a:lnTo>
                    <a:pt x="158144" y="50315"/>
                  </a:lnTo>
                  <a:lnTo>
                    <a:pt x="214845" y="18738"/>
                  </a:lnTo>
                  <a:lnTo>
                    <a:pt x="259411" y="0"/>
                  </a:lnTo>
                  <a:lnTo>
                    <a:pt x="290089" y="374"/>
                  </a:lnTo>
                  <a:lnTo>
                    <a:pt x="319315" y="28054"/>
                  </a:lnTo>
                  <a:lnTo>
                    <a:pt x="332897" y="68471"/>
                  </a:lnTo>
                  <a:lnTo>
                    <a:pt x="334907" y="89642"/>
                  </a:lnTo>
                  <a:lnTo>
                    <a:pt x="331927" y="108514"/>
                  </a:lnTo>
                  <a:lnTo>
                    <a:pt x="286968" y="134288"/>
                  </a:lnTo>
                  <a:lnTo>
                    <a:pt x="237696" y="150876"/>
                  </a:lnTo>
                  <a:lnTo>
                    <a:pt x="179666" y="167796"/>
                  </a:lnTo>
                  <a:lnTo>
                    <a:pt x="119381" y="181239"/>
                  </a:lnTo>
                  <a:lnTo>
                    <a:pt x="69119" y="190186"/>
                  </a:lnTo>
                  <a:lnTo>
                    <a:pt x="35560" y="196307"/>
                  </a:lnTo>
                  <a:lnTo>
                    <a:pt x="16812" y="199820"/>
                  </a:lnTo>
                  <a:lnTo>
                    <a:pt x="10984" y="200943"/>
                  </a:lnTo>
                  <a:lnTo>
                    <a:pt x="0" y="157721"/>
                  </a:lnTo>
                  <a:lnTo>
                    <a:pt x="71915" y="107750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2582" y="4344799"/>
              <a:ext cx="678180" cy="802005"/>
            </a:xfrm>
            <a:custGeom>
              <a:avLst/>
              <a:gdLst/>
              <a:ahLst/>
              <a:cxnLst/>
              <a:rect l="l" t="t" r="r" b="b"/>
              <a:pathLst>
                <a:path w="678180" h="802004">
                  <a:moveTo>
                    <a:pt x="36981" y="798840"/>
                  </a:moveTo>
                  <a:lnTo>
                    <a:pt x="17015" y="801742"/>
                  </a:lnTo>
                  <a:lnTo>
                    <a:pt x="4398" y="797936"/>
                  </a:lnTo>
                  <a:lnTo>
                    <a:pt x="0" y="794986"/>
                  </a:lnTo>
                  <a:lnTo>
                    <a:pt x="320879" y="290288"/>
                  </a:lnTo>
                  <a:lnTo>
                    <a:pt x="325359" y="278574"/>
                  </a:lnTo>
                  <a:lnTo>
                    <a:pt x="336422" y="247615"/>
                  </a:lnTo>
                  <a:lnTo>
                    <a:pt x="350505" y="203683"/>
                  </a:lnTo>
                  <a:lnTo>
                    <a:pt x="364062" y="153045"/>
                  </a:lnTo>
                  <a:lnTo>
                    <a:pt x="376364" y="143323"/>
                  </a:lnTo>
                  <a:lnTo>
                    <a:pt x="408011" y="119424"/>
                  </a:lnTo>
                  <a:lnTo>
                    <a:pt x="451116" y="89245"/>
                  </a:lnTo>
                  <a:lnTo>
                    <a:pt x="497791" y="60683"/>
                  </a:lnTo>
                  <a:lnTo>
                    <a:pt x="543521" y="36833"/>
                  </a:lnTo>
                  <a:lnTo>
                    <a:pt x="587362" y="17147"/>
                  </a:lnTo>
                  <a:lnTo>
                    <a:pt x="626773" y="4057"/>
                  </a:lnTo>
                  <a:lnTo>
                    <a:pt x="659217" y="0"/>
                  </a:lnTo>
                  <a:lnTo>
                    <a:pt x="676384" y="4315"/>
                  </a:lnTo>
                  <a:lnTo>
                    <a:pt x="677605" y="12159"/>
                  </a:lnTo>
                  <a:lnTo>
                    <a:pt x="671799" y="19685"/>
                  </a:lnTo>
                  <a:lnTo>
                    <a:pt x="667881" y="23048"/>
                  </a:lnTo>
                  <a:lnTo>
                    <a:pt x="512321" y="239364"/>
                  </a:lnTo>
                  <a:lnTo>
                    <a:pt x="447692" y="319067"/>
                  </a:lnTo>
                  <a:lnTo>
                    <a:pt x="302570" y="497098"/>
                  </a:lnTo>
                  <a:lnTo>
                    <a:pt x="150099" y="681837"/>
                  </a:lnTo>
                  <a:lnTo>
                    <a:pt x="63425" y="781665"/>
                  </a:lnTo>
                  <a:lnTo>
                    <a:pt x="36981" y="798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2582" y="4344799"/>
              <a:ext cx="678180" cy="802005"/>
            </a:xfrm>
            <a:custGeom>
              <a:avLst/>
              <a:gdLst/>
              <a:ahLst/>
              <a:cxnLst/>
              <a:rect l="l" t="t" r="r" b="b"/>
              <a:pathLst>
                <a:path w="678180" h="802004">
                  <a:moveTo>
                    <a:pt x="364043" y="153052"/>
                  </a:moveTo>
                  <a:lnTo>
                    <a:pt x="350505" y="203683"/>
                  </a:lnTo>
                  <a:lnTo>
                    <a:pt x="336422" y="247615"/>
                  </a:lnTo>
                  <a:lnTo>
                    <a:pt x="320879" y="290288"/>
                  </a:lnTo>
                  <a:lnTo>
                    <a:pt x="0" y="794986"/>
                  </a:lnTo>
                  <a:lnTo>
                    <a:pt x="4398" y="797936"/>
                  </a:lnTo>
                  <a:lnTo>
                    <a:pt x="17015" y="801742"/>
                  </a:lnTo>
                  <a:lnTo>
                    <a:pt x="36981" y="798840"/>
                  </a:lnTo>
                  <a:lnTo>
                    <a:pt x="63425" y="781665"/>
                  </a:lnTo>
                  <a:lnTo>
                    <a:pt x="150099" y="681837"/>
                  </a:lnTo>
                  <a:lnTo>
                    <a:pt x="302570" y="497098"/>
                  </a:lnTo>
                  <a:lnTo>
                    <a:pt x="447692" y="319067"/>
                  </a:lnTo>
                  <a:lnTo>
                    <a:pt x="512321" y="239364"/>
                  </a:lnTo>
                  <a:lnTo>
                    <a:pt x="667881" y="23048"/>
                  </a:lnTo>
                  <a:lnTo>
                    <a:pt x="671799" y="19685"/>
                  </a:lnTo>
                  <a:lnTo>
                    <a:pt x="677605" y="12159"/>
                  </a:lnTo>
                  <a:lnTo>
                    <a:pt x="676384" y="4315"/>
                  </a:lnTo>
                  <a:lnTo>
                    <a:pt x="659217" y="0"/>
                  </a:lnTo>
                  <a:lnTo>
                    <a:pt x="587362" y="17147"/>
                  </a:lnTo>
                  <a:lnTo>
                    <a:pt x="543521" y="36833"/>
                  </a:lnTo>
                  <a:lnTo>
                    <a:pt x="497791" y="60683"/>
                  </a:lnTo>
                  <a:lnTo>
                    <a:pt x="451116" y="89245"/>
                  </a:lnTo>
                  <a:lnTo>
                    <a:pt x="408011" y="119424"/>
                  </a:lnTo>
                  <a:lnTo>
                    <a:pt x="376364" y="143323"/>
                  </a:lnTo>
                  <a:lnTo>
                    <a:pt x="364062" y="153045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2687" y="4435205"/>
              <a:ext cx="408940" cy="159385"/>
            </a:xfrm>
            <a:custGeom>
              <a:avLst/>
              <a:gdLst/>
              <a:ahLst/>
              <a:cxnLst/>
              <a:rect l="l" t="t" r="r" b="b"/>
              <a:pathLst>
                <a:path w="408939" h="159385">
                  <a:moveTo>
                    <a:pt x="0" y="158919"/>
                  </a:moveTo>
                  <a:lnTo>
                    <a:pt x="408751" y="0"/>
                  </a:lnTo>
                  <a:lnTo>
                    <a:pt x="0" y="158919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32" y="4425034"/>
              <a:ext cx="416661" cy="1792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41210" y="4210980"/>
              <a:ext cx="469265" cy="181610"/>
            </a:xfrm>
            <a:custGeom>
              <a:avLst/>
              <a:gdLst/>
              <a:ahLst/>
              <a:cxnLst/>
              <a:rect l="l" t="t" r="r" b="b"/>
              <a:pathLst>
                <a:path w="469264" h="181610">
                  <a:moveTo>
                    <a:pt x="0" y="181460"/>
                  </a:moveTo>
                  <a:lnTo>
                    <a:pt x="468711" y="0"/>
                  </a:lnTo>
                  <a:lnTo>
                    <a:pt x="0" y="181460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087" y="4208518"/>
              <a:ext cx="455808" cy="1945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21715" y="4016799"/>
              <a:ext cx="363220" cy="141605"/>
            </a:xfrm>
            <a:custGeom>
              <a:avLst/>
              <a:gdLst/>
              <a:ahLst/>
              <a:cxnLst/>
              <a:rect l="l" t="t" r="r" b="b"/>
              <a:pathLst>
                <a:path w="363219" h="141604">
                  <a:moveTo>
                    <a:pt x="0" y="141581"/>
                  </a:moveTo>
                  <a:lnTo>
                    <a:pt x="362629" y="0"/>
                  </a:lnTo>
                  <a:lnTo>
                    <a:pt x="0" y="141581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7191" y="4011040"/>
              <a:ext cx="356870" cy="159385"/>
            </a:xfrm>
            <a:custGeom>
              <a:avLst/>
              <a:gdLst/>
              <a:ahLst/>
              <a:cxnLst/>
              <a:rect l="l" t="t" r="r" b="b"/>
              <a:pathLst>
                <a:path w="356869" h="159385">
                  <a:moveTo>
                    <a:pt x="32219" y="149885"/>
                  </a:moveTo>
                  <a:lnTo>
                    <a:pt x="23177" y="126707"/>
                  </a:lnTo>
                  <a:lnTo>
                    <a:pt x="0" y="135763"/>
                  </a:lnTo>
                  <a:lnTo>
                    <a:pt x="9042" y="158927"/>
                  </a:lnTo>
                  <a:lnTo>
                    <a:pt x="32219" y="149885"/>
                  </a:lnTo>
                  <a:close/>
                </a:path>
                <a:path w="356869" h="159385">
                  <a:moveTo>
                    <a:pt x="78587" y="131775"/>
                  </a:moveTo>
                  <a:lnTo>
                    <a:pt x="69532" y="108610"/>
                  </a:lnTo>
                  <a:lnTo>
                    <a:pt x="46355" y="117665"/>
                  </a:lnTo>
                  <a:lnTo>
                    <a:pt x="55397" y="140830"/>
                  </a:lnTo>
                  <a:lnTo>
                    <a:pt x="78587" y="131775"/>
                  </a:lnTo>
                  <a:close/>
                </a:path>
                <a:path w="356869" h="159385">
                  <a:moveTo>
                    <a:pt x="124942" y="113677"/>
                  </a:moveTo>
                  <a:lnTo>
                    <a:pt x="115900" y="90512"/>
                  </a:lnTo>
                  <a:lnTo>
                    <a:pt x="92722" y="99555"/>
                  </a:lnTo>
                  <a:lnTo>
                    <a:pt x="101765" y="122732"/>
                  </a:lnTo>
                  <a:lnTo>
                    <a:pt x="124942" y="113677"/>
                  </a:lnTo>
                  <a:close/>
                </a:path>
                <a:path w="356869" h="159385">
                  <a:moveTo>
                    <a:pt x="171310" y="95580"/>
                  </a:moveTo>
                  <a:lnTo>
                    <a:pt x="162267" y="72402"/>
                  </a:lnTo>
                  <a:lnTo>
                    <a:pt x="139077" y="81457"/>
                  </a:lnTo>
                  <a:lnTo>
                    <a:pt x="148132" y="104622"/>
                  </a:lnTo>
                  <a:lnTo>
                    <a:pt x="171310" y="95580"/>
                  </a:lnTo>
                  <a:close/>
                </a:path>
                <a:path w="356869" h="159385">
                  <a:moveTo>
                    <a:pt x="217665" y="77470"/>
                  </a:moveTo>
                  <a:lnTo>
                    <a:pt x="208622" y="54305"/>
                  </a:lnTo>
                  <a:lnTo>
                    <a:pt x="185445" y="63360"/>
                  </a:lnTo>
                  <a:lnTo>
                    <a:pt x="194487" y="86525"/>
                  </a:lnTo>
                  <a:lnTo>
                    <a:pt x="217665" y="77470"/>
                  </a:lnTo>
                  <a:close/>
                </a:path>
                <a:path w="356869" h="159385">
                  <a:moveTo>
                    <a:pt x="264033" y="59372"/>
                  </a:moveTo>
                  <a:lnTo>
                    <a:pt x="254990" y="36207"/>
                  </a:lnTo>
                  <a:lnTo>
                    <a:pt x="231800" y="45250"/>
                  </a:lnTo>
                  <a:lnTo>
                    <a:pt x="240855" y="68427"/>
                  </a:lnTo>
                  <a:lnTo>
                    <a:pt x="264033" y="59372"/>
                  </a:lnTo>
                  <a:close/>
                </a:path>
                <a:path w="356869" h="159385">
                  <a:moveTo>
                    <a:pt x="310400" y="41275"/>
                  </a:moveTo>
                  <a:lnTo>
                    <a:pt x="301345" y="18110"/>
                  </a:lnTo>
                  <a:lnTo>
                    <a:pt x="278168" y="27152"/>
                  </a:lnTo>
                  <a:lnTo>
                    <a:pt x="287210" y="50330"/>
                  </a:lnTo>
                  <a:lnTo>
                    <a:pt x="310400" y="41275"/>
                  </a:lnTo>
                  <a:close/>
                </a:path>
                <a:path w="356869" h="159385">
                  <a:moveTo>
                    <a:pt x="356755" y="23177"/>
                  </a:moveTo>
                  <a:lnTo>
                    <a:pt x="347713" y="0"/>
                  </a:lnTo>
                  <a:lnTo>
                    <a:pt x="324535" y="9055"/>
                  </a:lnTo>
                  <a:lnTo>
                    <a:pt x="333578" y="32219"/>
                  </a:lnTo>
                  <a:lnTo>
                    <a:pt x="356755" y="23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493" y="4574569"/>
              <a:ext cx="70787" cy="75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0791" y="4359510"/>
              <a:ext cx="93434" cy="1057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19367" y="4137000"/>
              <a:ext cx="90805" cy="107950"/>
            </a:xfrm>
            <a:custGeom>
              <a:avLst/>
              <a:gdLst/>
              <a:ahLst/>
              <a:cxnLst/>
              <a:rect l="l" t="t" r="r" b="b"/>
              <a:pathLst>
                <a:path w="90805" h="107950">
                  <a:moveTo>
                    <a:pt x="40154" y="107936"/>
                  </a:moveTo>
                  <a:lnTo>
                    <a:pt x="12762" y="65396"/>
                  </a:lnTo>
                  <a:lnTo>
                    <a:pt x="775" y="22926"/>
                  </a:lnTo>
                  <a:lnTo>
                    <a:pt x="0" y="18903"/>
                  </a:lnTo>
                  <a:lnTo>
                    <a:pt x="48826" y="0"/>
                  </a:lnTo>
                  <a:lnTo>
                    <a:pt x="50712" y="7389"/>
                  </a:lnTo>
                  <a:lnTo>
                    <a:pt x="53675" y="17644"/>
                  </a:lnTo>
                  <a:lnTo>
                    <a:pt x="69712" y="58122"/>
                  </a:lnTo>
                  <a:lnTo>
                    <a:pt x="90421" y="87621"/>
                  </a:lnTo>
                  <a:lnTo>
                    <a:pt x="40156" y="107938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9367" y="4137000"/>
              <a:ext cx="90805" cy="107950"/>
            </a:xfrm>
            <a:custGeom>
              <a:avLst/>
              <a:gdLst/>
              <a:ahLst/>
              <a:cxnLst/>
              <a:rect l="l" t="t" r="r" b="b"/>
              <a:pathLst>
                <a:path w="90805" h="107950">
                  <a:moveTo>
                    <a:pt x="40154" y="107936"/>
                  </a:moveTo>
                  <a:lnTo>
                    <a:pt x="12762" y="65396"/>
                  </a:lnTo>
                  <a:lnTo>
                    <a:pt x="775" y="22926"/>
                  </a:lnTo>
                  <a:lnTo>
                    <a:pt x="0" y="18903"/>
                  </a:lnTo>
                  <a:lnTo>
                    <a:pt x="48826" y="0"/>
                  </a:lnTo>
                  <a:lnTo>
                    <a:pt x="50712" y="7389"/>
                  </a:lnTo>
                  <a:lnTo>
                    <a:pt x="53675" y="17644"/>
                  </a:lnTo>
                  <a:lnTo>
                    <a:pt x="69712" y="58122"/>
                  </a:lnTo>
                  <a:lnTo>
                    <a:pt x="90421" y="87621"/>
                  </a:lnTo>
                  <a:lnTo>
                    <a:pt x="40156" y="107938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7922" y="3833156"/>
              <a:ext cx="243977" cy="2195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12442" y="4491162"/>
              <a:ext cx="56515" cy="107950"/>
            </a:xfrm>
            <a:custGeom>
              <a:avLst/>
              <a:gdLst/>
              <a:ahLst/>
              <a:cxnLst/>
              <a:rect l="l" t="t" r="r" b="b"/>
              <a:pathLst>
                <a:path w="56514" h="107950">
                  <a:moveTo>
                    <a:pt x="47801" y="107409"/>
                  </a:moveTo>
                  <a:lnTo>
                    <a:pt x="17456" y="79538"/>
                  </a:lnTo>
                  <a:lnTo>
                    <a:pt x="1960" y="33477"/>
                  </a:lnTo>
                  <a:lnTo>
                    <a:pt x="0" y="18260"/>
                  </a:lnTo>
                  <a:lnTo>
                    <a:pt x="2667" y="7997"/>
                  </a:lnTo>
                  <a:lnTo>
                    <a:pt x="6610" y="2611"/>
                  </a:lnTo>
                  <a:lnTo>
                    <a:pt x="8976" y="0"/>
                  </a:lnTo>
                  <a:lnTo>
                    <a:pt x="12397" y="193"/>
                  </a:lnTo>
                  <a:lnTo>
                    <a:pt x="43173" y="27272"/>
                  </a:lnTo>
                  <a:lnTo>
                    <a:pt x="55977" y="69400"/>
                  </a:lnTo>
                  <a:lnTo>
                    <a:pt x="56460" y="80881"/>
                  </a:lnTo>
                  <a:lnTo>
                    <a:pt x="55517" y="90764"/>
                  </a:lnTo>
                  <a:lnTo>
                    <a:pt x="53856" y="98735"/>
                  </a:lnTo>
                  <a:lnTo>
                    <a:pt x="51332" y="104412"/>
                  </a:lnTo>
                  <a:lnTo>
                    <a:pt x="47802" y="107412"/>
                  </a:lnTo>
                  <a:close/>
                </a:path>
              </a:pathLst>
            </a:custGeom>
            <a:solidFill>
              <a:srgbClr val="FAFAFA">
                <a:alpha val="682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2442" y="4491162"/>
              <a:ext cx="56515" cy="107950"/>
            </a:xfrm>
            <a:custGeom>
              <a:avLst/>
              <a:gdLst/>
              <a:ahLst/>
              <a:cxnLst/>
              <a:rect l="l" t="t" r="r" b="b"/>
              <a:pathLst>
                <a:path w="56514" h="107950">
                  <a:moveTo>
                    <a:pt x="47801" y="107409"/>
                  </a:moveTo>
                  <a:lnTo>
                    <a:pt x="17456" y="79538"/>
                  </a:lnTo>
                  <a:lnTo>
                    <a:pt x="1960" y="33477"/>
                  </a:lnTo>
                  <a:lnTo>
                    <a:pt x="0" y="18260"/>
                  </a:lnTo>
                  <a:lnTo>
                    <a:pt x="2667" y="7997"/>
                  </a:lnTo>
                  <a:lnTo>
                    <a:pt x="6610" y="2611"/>
                  </a:lnTo>
                  <a:lnTo>
                    <a:pt x="8976" y="0"/>
                  </a:lnTo>
                  <a:lnTo>
                    <a:pt x="12397" y="193"/>
                  </a:lnTo>
                  <a:lnTo>
                    <a:pt x="43173" y="27272"/>
                  </a:lnTo>
                  <a:lnTo>
                    <a:pt x="55977" y="69400"/>
                  </a:lnTo>
                  <a:lnTo>
                    <a:pt x="56460" y="80881"/>
                  </a:lnTo>
                  <a:lnTo>
                    <a:pt x="55517" y="90764"/>
                  </a:lnTo>
                  <a:lnTo>
                    <a:pt x="53856" y="98735"/>
                  </a:lnTo>
                  <a:lnTo>
                    <a:pt x="51332" y="104412"/>
                  </a:lnTo>
                  <a:lnTo>
                    <a:pt x="47802" y="107412"/>
                  </a:lnTo>
                </a:path>
              </a:pathLst>
            </a:custGeom>
            <a:ln w="5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991" y="3927537"/>
              <a:ext cx="1381760" cy="1190625"/>
            </a:xfrm>
            <a:custGeom>
              <a:avLst/>
              <a:gdLst/>
              <a:ahLst/>
              <a:cxnLst/>
              <a:rect l="l" t="t" r="r" b="b"/>
              <a:pathLst>
                <a:path w="1381760" h="1190625">
                  <a:moveTo>
                    <a:pt x="319430" y="606488"/>
                  </a:moveTo>
                  <a:lnTo>
                    <a:pt x="292277" y="617855"/>
                  </a:lnTo>
                  <a:lnTo>
                    <a:pt x="229908" y="642874"/>
                  </a:lnTo>
                  <a:lnTo>
                    <a:pt x="160959" y="667905"/>
                  </a:lnTo>
                  <a:lnTo>
                    <a:pt x="114058" y="679297"/>
                  </a:lnTo>
                  <a:lnTo>
                    <a:pt x="81419" y="670242"/>
                  </a:lnTo>
                  <a:lnTo>
                    <a:pt x="43853" y="650265"/>
                  </a:lnTo>
                  <a:lnTo>
                    <a:pt x="12877" y="630301"/>
                  </a:lnTo>
                  <a:lnTo>
                    <a:pt x="0" y="621220"/>
                  </a:lnTo>
                  <a:lnTo>
                    <a:pt x="102044" y="705751"/>
                  </a:lnTo>
                  <a:lnTo>
                    <a:pt x="319430" y="606488"/>
                  </a:lnTo>
                  <a:close/>
                </a:path>
                <a:path w="1381760" h="1190625">
                  <a:moveTo>
                    <a:pt x="1135532" y="256400"/>
                  </a:moveTo>
                  <a:lnTo>
                    <a:pt x="1111605" y="266865"/>
                  </a:lnTo>
                  <a:lnTo>
                    <a:pt x="1117041" y="265087"/>
                  </a:lnTo>
                  <a:lnTo>
                    <a:pt x="1133843" y="257403"/>
                  </a:lnTo>
                  <a:lnTo>
                    <a:pt x="1135532" y="256400"/>
                  </a:lnTo>
                  <a:close/>
                </a:path>
                <a:path w="1381760" h="1190625">
                  <a:moveTo>
                    <a:pt x="1207338" y="146710"/>
                  </a:moveTo>
                  <a:lnTo>
                    <a:pt x="1169339" y="86055"/>
                  </a:lnTo>
                  <a:lnTo>
                    <a:pt x="1113510" y="25704"/>
                  </a:lnTo>
                  <a:lnTo>
                    <a:pt x="1085926" y="0"/>
                  </a:lnTo>
                  <a:lnTo>
                    <a:pt x="1207338" y="146710"/>
                  </a:lnTo>
                  <a:close/>
                </a:path>
                <a:path w="1381760" h="1190625">
                  <a:moveTo>
                    <a:pt x="1254912" y="204203"/>
                  </a:moveTo>
                  <a:lnTo>
                    <a:pt x="1207338" y="146710"/>
                  </a:lnTo>
                  <a:lnTo>
                    <a:pt x="1213078" y="155879"/>
                  </a:lnTo>
                  <a:lnTo>
                    <a:pt x="1204417" y="210032"/>
                  </a:lnTo>
                  <a:lnTo>
                    <a:pt x="1162723" y="240233"/>
                  </a:lnTo>
                  <a:lnTo>
                    <a:pt x="1135532" y="256400"/>
                  </a:lnTo>
                  <a:lnTo>
                    <a:pt x="1254912" y="204203"/>
                  </a:lnTo>
                  <a:close/>
                </a:path>
                <a:path w="1381760" h="1190625">
                  <a:moveTo>
                    <a:pt x="1279918" y="451739"/>
                  </a:moveTo>
                  <a:lnTo>
                    <a:pt x="1124204" y="647649"/>
                  </a:lnTo>
                  <a:lnTo>
                    <a:pt x="698347" y="1170660"/>
                  </a:lnTo>
                  <a:lnTo>
                    <a:pt x="696226" y="1174889"/>
                  </a:lnTo>
                  <a:lnTo>
                    <a:pt x="693305" y="1183525"/>
                  </a:lnTo>
                  <a:lnTo>
                    <a:pt x="694702" y="1190548"/>
                  </a:lnTo>
                  <a:lnTo>
                    <a:pt x="705573" y="1189888"/>
                  </a:lnTo>
                  <a:lnTo>
                    <a:pt x="714959" y="1184122"/>
                  </a:lnTo>
                  <a:lnTo>
                    <a:pt x="727151" y="1172108"/>
                  </a:lnTo>
                  <a:lnTo>
                    <a:pt x="744131" y="1152017"/>
                  </a:lnTo>
                  <a:lnTo>
                    <a:pt x="899680" y="954354"/>
                  </a:lnTo>
                  <a:lnTo>
                    <a:pt x="970432" y="866482"/>
                  </a:lnTo>
                  <a:lnTo>
                    <a:pt x="1107414" y="692429"/>
                  </a:lnTo>
                  <a:lnTo>
                    <a:pt x="1203972" y="561975"/>
                  </a:lnTo>
                  <a:lnTo>
                    <a:pt x="1261148" y="480060"/>
                  </a:lnTo>
                  <a:lnTo>
                    <a:pt x="1279918" y="451739"/>
                  </a:lnTo>
                  <a:close/>
                </a:path>
                <a:path w="1381760" h="1190625">
                  <a:moveTo>
                    <a:pt x="1381747" y="677837"/>
                  </a:moveTo>
                  <a:lnTo>
                    <a:pt x="1371561" y="668743"/>
                  </a:lnTo>
                  <a:lnTo>
                    <a:pt x="1362125" y="660476"/>
                  </a:lnTo>
                  <a:lnTo>
                    <a:pt x="1353502" y="649058"/>
                  </a:lnTo>
                  <a:lnTo>
                    <a:pt x="1345704" y="630542"/>
                  </a:lnTo>
                  <a:lnTo>
                    <a:pt x="1337970" y="600798"/>
                  </a:lnTo>
                  <a:lnTo>
                    <a:pt x="1335430" y="584365"/>
                  </a:lnTo>
                  <a:lnTo>
                    <a:pt x="1335646" y="565023"/>
                  </a:lnTo>
                  <a:lnTo>
                    <a:pt x="1331556" y="574865"/>
                  </a:lnTo>
                  <a:lnTo>
                    <a:pt x="1329372" y="587540"/>
                  </a:lnTo>
                  <a:lnTo>
                    <a:pt x="1328648" y="602983"/>
                  </a:lnTo>
                  <a:lnTo>
                    <a:pt x="1328991" y="621118"/>
                  </a:lnTo>
                  <a:lnTo>
                    <a:pt x="1338059" y="638238"/>
                  </a:lnTo>
                  <a:lnTo>
                    <a:pt x="1343329" y="650735"/>
                  </a:lnTo>
                  <a:lnTo>
                    <a:pt x="1278255" y="699477"/>
                  </a:lnTo>
                  <a:lnTo>
                    <a:pt x="1204048" y="722807"/>
                  </a:lnTo>
                  <a:lnTo>
                    <a:pt x="1135519" y="741540"/>
                  </a:lnTo>
                  <a:lnTo>
                    <a:pt x="1105408" y="749211"/>
                  </a:lnTo>
                  <a:lnTo>
                    <a:pt x="1168082" y="739609"/>
                  </a:lnTo>
                  <a:lnTo>
                    <a:pt x="1230071" y="726033"/>
                  </a:lnTo>
                  <a:lnTo>
                    <a:pt x="1286929" y="710806"/>
                  </a:lnTo>
                  <a:lnTo>
                    <a:pt x="1334135" y="696163"/>
                  </a:lnTo>
                  <a:lnTo>
                    <a:pt x="1367243" y="684415"/>
                  </a:lnTo>
                  <a:lnTo>
                    <a:pt x="1381747" y="677837"/>
                  </a:lnTo>
                  <a:close/>
                </a:path>
              </a:pathLst>
            </a:custGeom>
            <a:solidFill>
              <a:srgbClr val="FAFAFA">
                <a:alpha val="2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23494" y="8543087"/>
              <a:ext cx="1130300" cy="1200150"/>
            </a:xfrm>
            <a:custGeom>
              <a:avLst/>
              <a:gdLst/>
              <a:ahLst/>
              <a:cxnLst/>
              <a:rect l="l" t="t" r="r" b="b"/>
              <a:pathLst>
                <a:path w="1130300" h="1200150">
                  <a:moveTo>
                    <a:pt x="121959" y="129539"/>
                  </a:moveTo>
                  <a:lnTo>
                    <a:pt x="120671" y="129539"/>
                  </a:lnTo>
                  <a:lnTo>
                    <a:pt x="120210" y="128269"/>
                  </a:lnTo>
                  <a:lnTo>
                    <a:pt x="119783" y="126999"/>
                  </a:lnTo>
                  <a:lnTo>
                    <a:pt x="118991" y="104139"/>
                  </a:lnTo>
                  <a:lnTo>
                    <a:pt x="118913" y="85089"/>
                  </a:lnTo>
                  <a:lnTo>
                    <a:pt x="119547" y="69849"/>
                  </a:lnTo>
                  <a:lnTo>
                    <a:pt x="137450" y="27939"/>
                  </a:lnTo>
                  <a:lnTo>
                    <a:pt x="174437" y="1269"/>
                  </a:lnTo>
                  <a:lnTo>
                    <a:pt x="182637" y="0"/>
                  </a:lnTo>
                  <a:lnTo>
                    <a:pt x="185851" y="0"/>
                  </a:lnTo>
                  <a:lnTo>
                    <a:pt x="195673" y="1269"/>
                  </a:lnTo>
                  <a:lnTo>
                    <a:pt x="204940" y="5079"/>
                  </a:lnTo>
                  <a:lnTo>
                    <a:pt x="213652" y="11429"/>
                  </a:lnTo>
                  <a:lnTo>
                    <a:pt x="221809" y="19049"/>
                  </a:lnTo>
                  <a:lnTo>
                    <a:pt x="231790" y="19049"/>
                  </a:lnTo>
                  <a:lnTo>
                    <a:pt x="259055" y="53339"/>
                  </a:lnTo>
                  <a:lnTo>
                    <a:pt x="258030" y="90169"/>
                  </a:lnTo>
                  <a:lnTo>
                    <a:pt x="253239" y="116839"/>
                  </a:lnTo>
                  <a:lnTo>
                    <a:pt x="249290" y="124459"/>
                  </a:lnTo>
                  <a:lnTo>
                    <a:pt x="123804" y="124459"/>
                  </a:lnTo>
                  <a:lnTo>
                    <a:pt x="122839" y="128269"/>
                  </a:lnTo>
                  <a:lnTo>
                    <a:pt x="121959" y="129539"/>
                  </a:lnTo>
                  <a:close/>
                </a:path>
                <a:path w="1130300" h="1200150">
                  <a:moveTo>
                    <a:pt x="479316" y="360679"/>
                  </a:moveTo>
                  <a:lnTo>
                    <a:pt x="123961" y="360679"/>
                  </a:lnTo>
                  <a:lnTo>
                    <a:pt x="128177" y="318769"/>
                  </a:lnTo>
                  <a:lnTo>
                    <a:pt x="124233" y="298449"/>
                  </a:lnTo>
                  <a:lnTo>
                    <a:pt x="122135" y="278129"/>
                  </a:lnTo>
                  <a:lnTo>
                    <a:pt x="121885" y="259079"/>
                  </a:lnTo>
                  <a:lnTo>
                    <a:pt x="123481" y="240029"/>
                  </a:lnTo>
                  <a:lnTo>
                    <a:pt x="125307" y="233679"/>
                  </a:lnTo>
                  <a:lnTo>
                    <a:pt x="127808" y="229869"/>
                  </a:lnTo>
                  <a:lnTo>
                    <a:pt x="130984" y="227329"/>
                  </a:lnTo>
                  <a:lnTo>
                    <a:pt x="161914" y="207009"/>
                  </a:lnTo>
                  <a:lnTo>
                    <a:pt x="157657" y="189229"/>
                  </a:lnTo>
                  <a:lnTo>
                    <a:pt x="156505" y="189229"/>
                  </a:lnTo>
                  <a:lnTo>
                    <a:pt x="152203" y="186689"/>
                  </a:lnTo>
                  <a:lnTo>
                    <a:pt x="130605" y="151129"/>
                  </a:lnTo>
                  <a:lnTo>
                    <a:pt x="123804" y="124459"/>
                  </a:lnTo>
                  <a:lnTo>
                    <a:pt x="249290" y="124459"/>
                  </a:lnTo>
                  <a:lnTo>
                    <a:pt x="244683" y="133349"/>
                  </a:lnTo>
                  <a:lnTo>
                    <a:pt x="232363" y="140969"/>
                  </a:lnTo>
                  <a:lnTo>
                    <a:pt x="231888" y="154939"/>
                  </a:lnTo>
                  <a:lnTo>
                    <a:pt x="232041" y="163829"/>
                  </a:lnTo>
                  <a:lnTo>
                    <a:pt x="232821" y="170179"/>
                  </a:lnTo>
                  <a:lnTo>
                    <a:pt x="234228" y="173989"/>
                  </a:lnTo>
                  <a:lnTo>
                    <a:pt x="305267" y="203199"/>
                  </a:lnTo>
                  <a:lnTo>
                    <a:pt x="313378" y="210819"/>
                  </a:lnTo>
                  <a:lnTo>
                    <a:pt x="325050" y="222249"/>
                  </a:lnTo>
                  <a:lnTo>
                    <a:pt x="340285" y="240029"/>
                  </a:lnTo>
                  <a:lnTo>
                    <a:pt x="359082" y="262889"/>
                  </a:lnTo>
                  <a:lnTo>
                    <a:pt x="391320" y="262889"/>
                  </a:lnTo>
                  <a:lnTo>
                    <a:pt x="389602" y="264159"/>
                  </a:lnTo>
                  <a:lnTo>
                    <a:pt x="408257" y="276859"/>
                  </a:lnTo>
                  <a:lnTo>
                    <a:pt x="427459" y="292099"/>
                  </a:lnTo>
                  <a:lnTo>
                    <a:pt x="447206" y="312419"/>
                  </a:lnTo>
                  <a:lnTo>
                    <a:pt x="467498" y="336549"/>
                  </a:lnTo>
                  <a:lnTo>
                    <a:pt x="479316" y="360679"/>
                  </a:lnTo>
                  <a:close/>
                </a:path>
                <a:path w="1130300" h="1200150">
                  <a:moveTo>
                    <a:pt x="155270" y="450849"/>
                  </a:moveTo>
                  <a:lnTo>
                    <a:pt x="152047" y="450849"/>
                  </a:lnTo>
                  <a:lnTo>
                    <a:pt x="146830" y="449579"/>
                  </a:lnTo>
                  <a:lnTo>
                    <a:pt x="110033" y="422909"/>
                  </a:lnTo>
                  <a:lnTo>
                    <a:pt x="103800" y="416559"/>
                  </a:lnTo>
                  <a:lnTo>
                    <a:pt x="98431" y="408939"/>
                  </a:lnTo>
                  <a:lnTo>
                    <a:pt x="61940" y="344169"/>
                  </a:lnTo>
                  <a:lnTo>
                    <a:pt x="34228" y="339089"/>
                  </a:lnTo>
                  <a:lnTo>
                    <a:pt x="19753" y="322579"/>
                  </a:lnTo>
                  <a:lnTo>
                    <a:pt x="18196" y="321309"/>
                  </a:lnTo>
                  <a:lnTo>
                    <a:pt x="17622" y="317499"/>
                  </a:lnTo>
                  <a:lnTo>
                    <a:pt x="18033" y="311149"/>
                  </a:lnTo>
                  <a:lnTo>
                    <a:pt x="14970" y="311149"/>
                  </a:lnTo>
                  <a:lnTo>
                    <a:pt x="12727" y="309879"/>
                  </a:lnTo>
                  <a:lnTo>
                    <a:pt x="11304" y="306069"/>
                  </a:lnTo>
                  <a:lnTo>
                    <a:pt x="14793" y="293369"/>
                  </a:lnTo>
                  <a:lnTo>
                    <a:pt x="7476" y="287019"/>
                  </a:lnTo>
                  <a:lnTo>
                    <a:pt x="3675" y="283209"/>
                  </a:lnTo>
                  <a:lnTo>
                    <a:pt x="3388" y="279399"/>
                  </a:lnTo>
                  <a:lnTo>
                    <a:pt x="1804" y="278129"/>
                  </a:lnTo>
                  <a:lnTo>
                    <a:pt x="4385" y="273049"/>
                  </a:lnTo>
                  <a:lnTo>
                    <a:pt x="11132" y="266699"/>
                  </a:lnTo>
                  <a:lnTo>
                    <a:pt x="224" y="246379"/>
                  </a:lnTo>
                  <a:lnTo>
                    <a:pt x="0" y="245109"/>
                  </a:lnTo>
                  <a:lnTo>
                    <a:pt x="726" y="243839"/>
                  </a:lnTo>
                  <a:lnTo>
                    <a:pt x="2855" y="243839"/>
                  </a:lnTo>
                  <a:lnTo>
                    <a:pt x="33522" y="241299"/>
                  </a:lnTo>
                  <a:lnTo>
                    <a:pt x="52372" y="269239"/>
                  </a:lnTo>
                  <a:lnTo>
                    <a:pt x="63095" y="270509"/>
                  </a:lnTo>
                  <a:lnTo>
                    <a:pt x="69752" y="273049"/>
                  </a:lnTo>
                  <a:lnTo>
                    <a:pt x="77779" y="304799"/>
                  </a:lnTo>
                  <a:lnTo>
                    <a:pt x="82358" y="307339"/>
                  </a:lnTo>
                  <a:lnTo>
                    <a:pt x="85307" y="309879"/>
                  </a:lnTo>
                  <a:lnTo>
                    <a:pt x="86628" y="311149"/>
                  </a:lnTo>
                  <a:lnTo>
                    <a:pt x="84751" y="320039"/>
                  </a:lnTo>
                  <a:lnTo>
                    <a:pt x="93706" y="331469"/>
                  </a:lnTo>
                  <a:lnTo>
                    <a:pt x="103227" y="342899"/>
                  </a:lnTo>
                  <a:lnTo>
                    <a:pt x="113312" y="353059"/>
                  </a:lnTo>
                  <a:lnTo>
                    <a:pt x="123961" y="360679"/>
                  </a:lnTo>
                  <a:lnTo>
                    <a:pt x="479316" y="360679"/>
                  </a:lnTo>
                  <a:lnTo>
                    <a:pt x="499219" y="401319"/>
                  </a:lnTo>
                  <a:lnTo>
                    <a:pt x="181705" y="401319"/>
                  </a:lnTo>
                  <a:lnTo>
                    <a:pt x="180340" y="416559"/>
                  </a:lnTo>
                  <a:lnTo>
                    <a:pt x="175698" y="430529"/>
                  </a:lnTo>
                  <a:lnTo>
                    <a:pt x="167778" y="440689"/>
                  </a:lnTo>
                  <a:lnTo>
                    <a:pt x="156580" y="449579"/>
                  </a:lnTo>
                  <a:lnTo>
                    <a:pt x="155270" y="450849"/>
                  </a:lnTo>
                  <a:close/>
                </a:path>
                <a:path w="1130300" h="1200150">
                  <a:moveTo>
                    <a:pt x="391320" y="262889"/>
                  </a:moveTo>
                  <a:lnTo>
                    <a:pt x="359082" y="262889"/>
                  </a:lnTo>
                  <a:lnTo>
                    <a:pt x="385762" y="241299"/>
                  </a:lnTo>
                  <a:lnTo>
                    <a:pt x="393474" y="241299"/>
                  </a:lnTo>
                  <a:lnTo>
                    <a:pt x="396370" y="242569"/>
                  </a:lnTo>
                  <a:lnTo>
                    <a:pt x="399858" y="247649"/>
                  </a:lnTo>
                  <a:lnTo>
                    <a:pt x="399893" y="253999"/>
                  </a:lnTo>
                  <a:lnTo>
                    <a:pt x="396474" y="259079"/>
                  </a:lnTo>
                  <a:lnTo>
                    <a:pt x="391320" y="262889"/>
                  </a:lnTo>
                  <a:close/>
                </a:path>
                <a:path w="1130300" h="1200150">
                  <a:moveTo>
                    <a:pt x="210627" y="1197609"/>
                  </a:moveTo>
                  <a:lnTo>
                    <a:pt x="188263" y="1197609"/>
                  </a:lnTo>
                  <a:lnTo>
                    <a:pt x="175657" y="1196339"/>
                  </a:lnTo>
                  <a:lnTo>
                    <a:pt x="159781" y="1195069"/>
                  </a:lnTo>
                  <a:lnTo>
                    <a:pt x="140636" y="1192529"/>
                  </a:lnTo>
                  <a:lnTo>
                    <a:pt x="135675" y="1187449"/>
                  </a:lnTo>
                  <a:lnTo>
                    <a:pt x="133467" y="1179829"/>
                  </a:lnTo>
                  <a:lnTo>
                    <a:pt x="134013" y="1168399"/>
                  </a:lnTo>
                  <a:lnTo>
                    <a:pt x="134818" y="1160779"/>
                  </a:lnTo>
                  <a:lnTo>
                    <a:pt x="137067" y="1155699"/>
                  </a:lnTo>
                  <a:lnTo>
                    <a:pt x="140760" y="1154429"/>
                  </a:lnTo>
                  <a:lnTo>
                    <a:pt x="146152" y="1154429"/>
                  </a:lnTo>
                  <a:lnTo>
                    <a:pt x="157050" y="1153159"/>
                  </a:lnTo>
                  <a:lnTo>
                    <a:pt x="166630" y="1151889"/>
                  </a:lnTo>
                  <a:lnTo>
                    <a:pt x="174894" y="1146809"/>
                  </a:lnTo>
                  <a:lnTo>
                    <a:pt x="181841" y="1141729"/>
                  </a:lnTo>
                  <a:lnTo>
                    <a:pt x="188975" y="1134109"/>
                  </a:lnTo>
                  <a:lnTo>
                    <a:pt x="197580" y="1125219"/>
                  </a:lnTo>
                  <a:lnTo>
                    <a:pt x="207658" y="1112519"/>
                  </a:lnTo>
                  <a:lnTo>
                    <a:pt x="219209" y="1098549"/>
                  </a:lnTo>
                  <a:lnTo>
                    <a:pt x="218967" y="1097279"/>
                  </a:lnTo>
                  <a:lnTo>
                    <a:pt x="227051" y="1097279"/>
                  </a:lnTo>
                  <a:lnTo>
                    <a:pt x="235952" y="1078229"/>
                  </a:lnTo>
                  <a:lnTo>
                    <a:pt x="233216" y="1075689"/>
                  </a:lnTo>
                  <a:lnTo>
                    <a:pt x="232259" y="1074419"/>
                  </a:lnTo>
                  <a:lnTo>
                    <a:pt x="240783" y="1027429"/>
                  </a:lnTo>
                  <a:lnTo>
                    <a:pt x="242684" y="974089"/>
                  </a:lnTo>
                  <a:lnTo>
                    <a:pt x="242332" y="953769"/>
                  </a:lnTo>
                  <a:lnTo>
                    <a:pt x="241246" y="922019"/>
                  </a:lnTo>
                  <a:lnTo>
                    <a:pt x="246685" y="875029"/>
                  </a:lnTo>
                  <a:lnTo>
                    <a:pt x="235878" y="822959"/>
                  </a:lnTo>
                  <a:lnTo>
                    <a:pt x="235379" y="814069"/>
                  </a:lnTo>
                  <a:lnTo>
                    <a:pt x="235253" y="797559"/>
                  </a:lnTo>
                  <a:lnTo>
                    <a:pt x="235715" y="774699"/>
                  </a:lnTo>
                  <a:lnTo>
                    <a:pt x="240318" y="690879"/>
                  </a:lnTo>
                  <a:lnTo>
                    <a:pt x="244644" y="645159"/>
                  </a:lnTo>
                  <a:lnTo>
                    <a:pt x="255408" y="582929"/>
                  </a:lnTo>
                  <a:lnTo>
                    <a:pt x="228337" y="499109"/>
                  </a:lnTo>
                  <a:lnTo>
                    <a:pt x="225990" y="497839"/>
                  </a:lnTo>
                  <a:lnTo>
                    <a:pt x="223864" y="495299"/>
                  </a:lnTo>
                  <a:lnTo>
                    <a:pt x="221958" y="490219"/>
                  </a:lnTo>
                  <a:lnTo>
                    <a:pt x="221166" y="481329"/>
                  </a:lnTo>
                  <a:lnTo>
                    <a:pt x="218205" y="467359"/>
                  </a:lnTo>
                  <a:lnTo>
                    <a:pt x="205777" y="426719"/>
                  </a:lnTo>
                  <a:lnTo>
                    <a:pt x="181705" y="401319"/>
                  </a:lnTo>
                  <a:lnTo>
                    <a:pt x="499219" y="401319"/>
                  </a:lnTo>
                  <a:lnTo>
                    <a:pt x="501707" y="406399"/>
                  </a:lnTo>
                  <a:lnTo>
                    <a:pt x="504763" y="416559"/>
                  </a:lnTo>
                  <a:lnTo>
                    <a:pt x="506678" y="425449"/>
                  </a:lnTo>
                  <a:lnTo>
                    <a:pt x="507452" y="431799"/>
                  </a:lnTo>
                  <a:lnTo>
                    <a:pt x="507086" y="439419"/>
                  </a:lnTo>
                  <a:lnTo>
                    <a:pt x="502881" y="454659"/>
                  </a:lnTo>
                  <a:lnTo>
                    <a:pt x="491916" y="472439"/>
                  </a:lnTo>
                  <a:lnTo>
                    <a:pt x="474191" y="491489"/>
                  </a:lnTo>
                  <a:lnTo>
                    <a:pt x="449707" y="513079"/>
                  </a:lnTo>
                  <a:lnTo>
                    <a:pt x="453671" y="529589"/>
                  </a:lnTo>
                  <a:lnTo>
                    <a:pt x="457302" y="543559"/>
                  </a:lnTo>
                  <a:lnTo>
                    <a:pt x="458539" y="547369"/>
                  </a:lnTo>
                  <a:lnTo>
                    <a:pt x="424235" y="547369"/>
                  </a:lnTo>
                  <a:lnTo>
                    <a:pt x="427366" y="568959"/>
                  </a:lnTo>
                  <a:lnTo>
                    <a:pt x="424726" y="591819"/>
                  </a:lnTo>
                  <a:lnTo>
                    <a:pt x="416314" y="613409"/>
                  </a:lnTo>
                  <a:lnTo>
                    <a:pt x="402132" y="636269"/>
                  </a:lnTo>
                  <a:lnTo>
                    <a:pt x="421676" y="808989"/>
                  </a:lnTo>
                  <a:lnTo>
                    <a:pt x="423510" y="814069"/>
                  </a:lnTo>
                  <a:lnTo>
                    <a:pt x="323118" y="814069"/>
                  </a:lnTo>
                  <a:lnTo>
                    <a:pt x="323571" y="820419"/>
                  </a:lnTo>
                  <a:lnTo>
                    <a:pt x="426802" y="820419"/>
                  </a:lnTo>
                  <a:lnTo>
                    <a:pt x="438298" y="835659"/>
                  </a:lnTo>
                  <a:lnTo>
                    <a:pt x="328371" y="835659"/>
                  </a:lnTo>
                  <a:lnTo>
                    <a:pt x="333412" y="933449"/>
                  </a:lnTo>
                  <a:lnTo>
                    <a:pt x="320736" y="976629"/>
                  </a:lnTo>
                  <a:lnTo>
                    <a:pt x="311300" y="1015999"/>
                  </a:lnTo>
                  <a:lnTo>
                    <a:pt x="305103" y="1054099"/>
                  </a:lnTo>
                  <a:lnTo>
                    <a:pt x="301901" y="1096009"/>
                  </a:lnTo>
                  <a:lnTo>
                    <a:pt x="302592" y="1101089"/>
                  </a:lnTo>
                  <a:lnTo>
                    <a:pt x="304218" y="1104899"/>
                  </a:lnTo>
                  <a:lnTo>
                    <a:pt x="310453" y="1112519"/>
                  </a:lnTo>
                  <a:lnTo>
                    <a:pt x="314725" y="1118869"/>
                  </a:lnTo>
                  <a:lnTo>
                    <a:pt x="317035" y="1125219"/>
                  </a:lnTo>
                  <a:lnTo>
                    <a:pt x="317382" y="1127759"/>
                  </a:lnTo>
                  <a:lnTo>
                    <a:pt x="315843" y="1148079"/>
                  </a:lnTo>
                  <a:lnTo>
                    <a:pt x="315266" y="1163319"/>
                  </a:lnTo>
                  <a:lnTo>
                    <a:pt x="315298" y="1176019"/>
                  </a:lnTo>
                  <a:lnTo>
                    <a:pt x="254389" y="1176019"/>
                  </a:lnTo>
                  <a:lnTo>
                    <a:pt x="224096" y="1193799"/>
                  </a:lnTo>
                  <a:lnTo>
                    <a:pt x="218667" y="1196339"/>
                  </a:lnTo>
                  <a:lnTo>
                    <a:pt x="210627" y="1197609"/>
                  </a:lnTo>
                  <a:close/>
                </a:path>
                <a:path w="1130300" h="1200150">
                  <a:moveTo>
                    <a:pt x="451379" y="650239"/>
                  </a:moveTo>
                  <a:lnTo>
                    <a:pt x="454480" y="638809"/>
                  </a:lnTo>
                  <a:lnTo>
                    <a:pt x="455045" y="631189"/>
                  </a:lnTo>
                  <a:lnTo>
                    <a:pt x="453073" y="627379"/>
                  </a:lnTo>
                  <a:lnTo>
                    <a:pt x="436507" y="601979"/>
                  </a:lnTo>
                  <a:lnTo>
                    <a:pt x="434962" y="596899"/>
                  </a:lnTo>
                  <a:lnTo>
                    <a:pt x="434353" y="590549"/>
                  </a:lnTo>
                  <a:lnTo>
                    <a:pt x="434680" y="582929"/>
                  </a:lnTo>
                  <a:lnTo>
                    <a:pt x="435944" y="575309"/>
                  </a:lnTo>
                  <a:lnTo>
                    <a:pt x="424235" y="547369"/>
                  </a:lnTo>
                  <a:lnTo>
                    <a:pt x="458539" y="547369"/>
                  </a:lnTo>
                  <a:lnTo>
                    <a:pt x="460601" y="553719"/>
                  </a:lnTo>
                  <a:lnTo>
                    <a:pt x="463568" y="560069"/>
                  </a:lnTo>
                  <a:lnTo>
                    <a:pt x="465874" y="565149"/>
                  </a:lnTo>
                  <a:lnTo>
                    <a:pt x="472226" y="572769"/>
                  </a:lnTo>
                  <a:lnTo>
                    <a:pt x="482624" y="584199"/>
                  </a:lnTo>
                  <a:lnTo>
                    <a:pt x="497069" y="596899"/>
                  </a:lnTo>
                  <a:lnTo>
                    <a:pt x="499496" y="601979"/>
                  </a:lnTo>
                  <a:lnTo>
                    <a:pt x="500541" y="608329"/>
                  </a:lnTo>
                  <a:lnTo>
                    <a:pt x="500203" y="615949"/>
                  </a:lnTo>
                  <a:lnTo>
                    <a:pt x="499916" y="617219"/>
                  </a:lnTo>
                  <a:lnTo>
                    <a:pt x="469193" y="617219"/>
                  </a:lnTo>
                  <a:lnTo>
                    <a:pt x="469852" y="622299"/>
                  </a:lnTo>
                  <a:lnTo>
                    <a:pt x="498769" y="622299"/>
                  </a:lnTo>
                  <a:lnTo>
                    <a:pt x="498482" y="623569"/>
                  </a:lnTo>
                  <a:lnTo>
                    <a:pt x="513890" y="640079"/>
                  </a:lnTo>
                  <a:lnTo>
                    <a:pt x="513523" y="646429"/>
                  </a:lnTo>
                  <a:lnTo>
                    <a:pt x="515897" y="648969"/>
                  </a:lnTo>
                  <a:lnTo>
                    <a:pt x="452912" y="648969"/>
                  </a:lnTo>
                  <a:lnTo>
                    <a:pt x="451379" y="650239"/>
                  </a:lnTo>
                  <a:close/>
                </a:path>
                <a:path w="1130300" h="1200150">
                  <a:moveTo>
                    <a:pt x="498769" y="622299"/>
                  </a:moveTo>
                  <a:lnTo>
                    <a:pt x="469852" y="622299"/>
                  </a:lnTo>
                  <a:lnTo>
                    <a:pt x="473290" y="619759"/>
                  </a:lnTo>
                  <a:lnTo>
                    <a:pt x="469193" y="617219"/>
                  </a:lnTo>
                  <a:lnTo>
                    <a:pt x="499916" y="617219"/>
                  </a:lnTo>
                  <a:lnTo>
                    <a:pt x="498769" y="622299"/>
                  </a:lnTo>
                  <a:close/>
                </a:path>
                <a:path w="1130300" h="1200150">
                  <a:moveTo>
                    <a:pt x="917114" y="1168399"/>
                  </a:moveTo>
                  <a:lnTo>
                    <a:pt x="913384" y="1168399"/>
                  </a:lnTo>
                  <a:lnTo>
                    <a:pt x="913192" y="1167129"/>
                  </a:lnTo>
                  <a:lnTo>
                    <a:pt x="859214" y="1099819"/>
                  </a:lnTo>
                  <a:lnTo>
                    <a:pt x="700501" y="946149"/>
                  </a:lnTo>
                  <a:lnTo>
                    <a:pt x="685205" y="914399"/>
                  </a:lnTo>
                  <a:lnTo>
                    <a:pt x="686325" y="908049"/>
                  </a:lnTo>
                  <a:lnTo>
                    <a:pt x="688821" y="900429"/>
                  </a:lnTo>
                  <a:lnTo>
                    <a:pt x="683272" y="894079"/>
                  </a:lnTo>
                  <a:lnTo>
                    <a:pt x="647411" y="855979"/>
                  </a:lnTo>
                  <a:lnTo>
                    <a:pt x="611384" y="816609"/>
                  </a:lnTo>
                  <a:lnTo>
                    <a:pt x="575189" y="775969"/>
                  </a:lnTo>
                  <a:lnTo>
                    <a:pt x="538828" y="734059"/>
                  </a:lnTo>
                  <a:lnTo>
                    <a:pt x="502299" y="690879"/>
                  </a:lnTo>
                  <a:lnTo>
                    <a:pt x="467322" y="655319"/>
                  </a:lnTo>
                  <a:lnTo>
                    <a:pt x="461964" y="652779"/>
                  </a:lnTo>
                  <a:lnTo>
                    <a:pt x="457314" y="650239"/>
                  </a:lnTo>
                  <a:lnTo>
                    <a:pt x="452629" y="650239"/>
                  </a:lnTo>
                  <a:lnTo>
                    <a:pt x="452912" y="648969"/>
                  </a:lnTo>
                  <a:lnTo>
                    <a:pt x="492545" y="648969"/>
                  </a:lnTo>
                  <a:lnTo>
                    <a:pt x="488010" y="652779"/>
                  </a:lnTo>
                  <a:lnTo>
                    <a:pt x="691866" y="875029"/>
                  </a:lnTo>
                  <a:lnTo>
                    <a:pt x="700772" y="883919"/>
                  </a:lnTo>
                  <a:lnTo>
                    <a:pt x="936017" y="883919"/>
                  </a:lnTo>
                  <a:lnTo>
                    <a:pt x="994203" y="937259"/>
                  </a:lnTo>
                  <a:lnTo>
                    <a:pt x="1058889" y="999489"/>
                  </a:lnTo>
                  <a:lnTo>
                    <a:pt x="1073768" y="1014729"/>
                  </a:lnTo>
                  <a:lnTo>
                    <a:pt x="1082658" y="1023619"/>
                  </a:lnTo>
                  <a:lnTo>
                    <a:pt x="1091399" y="1035049"/>
                  </a:lnTo>
                  <a:lnTo>
                    <a:pt x="1099993" y="1046479"/>
                  </a:lnTo>
                  <a:lnTo>
                    <a:pt x="1108438" y="1059179"/>
                  </a:lnTo>
                  <a:lnTo>
                    <a:pt x="1110360" y="1062989"/>
                  </a:lnTo>
                  <a:lnTo>
                    <a:pt x="1109627" y="1068069"/>
                  </a:lnTo>
                  <a:lnTo>
                    <a:pt x="1106237" y="1074419"/>
                  </a:lnTo>
                  <a:lnTo>
                    <a:pt x="1100192" y="1079499"/>
                  </a:lnTo>
                  <a:lnTo>
                    <a:pt x="1103462" y="1088389"/>
                  </a:lnTo>
                  <a:lnTo>
                    <a:pt x="1126912" y="1093469"/>
                  </a:lnTo>
                  <a:lnTo>
                    <a:pt x="1129012" y="1093469"/>
                  </a:lnTo>
                  <a:lnTo>
                    <a:pt x="1129780" y="1094739"/>
                  </a:lnTo>
                  <a:lnTo>
                    <a:pt x="1129555" y="1096009"/>
                  </a:lnTo>
                  <a:lnTo>
                    <a:pt x="1105397" y="1123949"/>
                  </a:lnTo>
                  <a:lnTo>
                    <a:pt x="1099436" y="1123949"/>
                  </a:lnTo>
                  <a:lnTo>
                    <a:pt x="1054998" y="1167129"/>
                  </a:lnTo>
                  <a:lnTo>
                    <a:pt x="918660" y="1167129"/>
                  </a:lnTo>
                  <a:lnTo>
                    <a:pt x="917114" y="1168399"/>
                  </a:lnTo>
                  <a:close/>
                </a:path>
                <a:path w="1130300" h="1200150">
                  <a:moveTo>
                    <a:pt x="936017" y="883919"/>
                  </a:moveTo>
                  <a:lnTo>
                    <a:pt x="700772" y="883919"/>
                  </a:lnTo>
                  <a:lnTo>
                    <a:pt x="704473" y="878839"/>
                  </a:lnTo>
                  <a:lnTo>
                    <a:pt x="492545" y="648969"/>
                  </a:lnTo>
                  <a:lnTo>
                    <a:pt x="515897" y="648969"/>
                  </a:lnTo>
                  <a:lnTo>
                    <a:pt x="718877" y="866139"/>
                  </a:lnTo>
                  <a:lnTo>
                    <a:pt x="916465" y="866139"/>
                  </a:lnTo>
                  <a:lnTo>
                    <a:pt x="936017" y="883919"/>
                  </a:lnTo>
                  <a:close/>
                </a:path>
                <a:path w="1130300" h="1200150">
                  <a:moveTo>
                    <a:pt x="426802" y="820419"/>
                  </a:moveTo>
                  <a:lnTo>
                    <a:pt x="323571" y="820419"/>
                  </a:lnTo>
                  <a:lnTo>
                    <a:pt x="323118" y="814069"/>
                  </a:lnTo>
                  <a:lnTo>
                    <a:pt x="423510" y="814069"/>
                  </a:lnTo>
                  <a:lnTo>
                    <a:pt x="424886" y="817879"/>
                  </a:lnTo>
                  <a:lnTo>
                    <a:pt x="426802" y="820419"/>
                  </a:lnTo>
                  <a:close/>
                </a:path>
                <a:path w="1130300" h="1200150">
                  <a:moveTo>
                    <a:pt x="916465" y="866139"/>
                  </a:moveTo>
                  <a:lnTo>
                    <a:pt x="718877" y="866139"/>
                  </a:lnTo>
                  <a:lnTo>
                    <a:pt x="721839" y="863599"/>
                  </a:lnTo>
                  <a:lnTo>
                    <a:pt x="723124" y="862329"/>
                  </a:lnTo>
                  <a:lnTo>
                    <a:pt x="722733" y="862329"/>
                  </a:lnTo>
                  <a:lnTo>
                    <a:pt x="716133" y="852169"/>
                  </a:lnTo>
                  <a:lnTo>
                    <a:pt x="713970" y="845819"/>
                  </a:lnTo>
                  <a:lnTo>
                    <a:pt x="716243" y="840739"/>
                  </a:lnTo>
                  <a:lnTo>
                    <a:pt x="720492" y="830579"/>
                  </a:lnTo>
                  <a:lnTo>
                    <a:pt x="726136" y="825499"/>
                  </a:lnTo>
                  <a:lnTo>
                    <a:pt x="733174" y="822959"/>
                  </a:lnTo>
                  <a:lnTo>
                    <a:pt x="733599" y="821689"/>
                  </a:lnTo>
                  <a:lnTo>
                    <a:pt x="735759" y="821689"/>
                  </a:lnTo>
                  <a:lnTo>
                    <a:pt x="740714" y="822959"/>
                  </a:lnTo>
                  <a:lnTo>
                    <a:pt x="745631" y="825499"/>
                  </a:lnTo>
                  <a:lnTo>
                    <a:pt x="734731" y="825499"/>
                  </a:lnTo>
                  <a:lnTo>
                    <a:pt x="734358" y="826769"/>
                  </a:lnTo>
                  <a:lnTo>
                    <a:pt x="748089" y="826769"/>
                  </a:lnTo>
                  <a:lnTo>
                    <a:pt x="757885" y="833119"/>
                  </a:lnTo>
                  <a:lnTo>
                    <a:pt x="770102" y="842009"/>
                  </a:lnTo>
                  <a:lnTo>
                    <a:pt x="889930" y="842009"/>
                  </a:lnTo>
                  <a:lnTo>
                    <a:pt x="916465" y="866139"/>
                  </a:lnTo>
                  <a:close/>
                </a:path>
                <a:path w="1130300" h="1200150">
                  <a:moveTo>
                    <a:pt x="889930" y="842009"/>
                  </a:moveTo>
                  <a:lnTo>
                    <a:pt x="770102" y="842009"/>
                  </a:lnTo>
                  <a:lnTo>
                    <a:pt x="787471" y="833119"/>
                  </a:lnTo>
                  <a:lnTo>
                    <a:pt x="804241" y="826769"/>
                  </a:lnTo>
                  <a:lnTo>
                    <a:pt x="820413" y="822959"/>
                  </a:lnTo>
                  <a:lnTo>
                    <a:pt x="835986" y="821689"/>
                  </a:lnTo>
                  <a:lnTo>
                    <a:pt x="848333" y="822959"/>
                  </a:lnTo>
                  <a:lnTo>
                    <a:pt x="860275" y="825499"/>
                  </a:lnTo>
                  <a:lnTo>
                    <a:pt x="871813" y="829309"/>
                  </a:lnTo>
                  <a:lnTo>
                    <a:pt x="882948" y="835659"/>
                  </a:lnTo>
                  <a:lnTo>
                    <a:pt x="889930" y="842009"/>
                  </a:lnTo>
                  <a:close/>
                </a:path>
                <a:path w="1130300" h="1200150">
                  <a:moveTo>
                    <a:pt x="739492" y="826769"/>
                  </a:moveTo>
                  <a:lnTo>
                    <a:pt x="734358" y="826769"/>
                  </a:lnTo>
                  <a:lnTo>
                    <a:pt x="734731" y="825499"/>
                  </a:lnTo>
                  <a:lnTo>
                    <a:pt x="738153" y="825499"/>
                  </a:lnTo>
                  <a:lnTo>
                    <a:pt x="739492" y="826769"/>
                  </a:lnTo>
                  <a:close/>
                </a:path>
                <a:path w="1130300" h="1200150">
                  <a:moveTo>
                    <a:pt x="748089" y="826769"/>
                  </a:moveTo>
                  <a:lnTo>
                    <a:pt x="739492" y="826769"/>
                  </a:lnTo>
                  <a:lnTo>
                    <a:pt x="738153" y="825499"/>
                  </a:lnTo>
                  <a:lnTo>
                    <a:pt x="745631" y="825499"/>
                  </a:lnTo>
                  <a:lnTo>
                    <a:pt x="748089" y="826769"/>
                  </a:lnTo>
                  <a:close/>
                </a:path>
                <a:path w="1130300" h="1200150">
                  <a:moveTo>
                    <a:pt x="591344" y="1193799"/>
                  </a:moveTo>
                  <a:lnTo>
                    <a:pt x="586212" y="1193799"/>
                  </a:lnTo>
                  <a:lnTo>
                    <a:pt x="580833" y="1192529"/>
                  </a:lnTo>
                  <a:lnTo>
                    <a:pt x="575208" y="1189989"/>
                  </a:lnTo>
                  <a:lnTo>
                    <a:pt x="570311" y="1184909"/>
                  </a:lnTo>
                  <a:lnTo>
                    <a:pt x="567944" y="1179829"/>
                  </a:lnTo>
                  <a:lnTo>
                    <a:pt x="568105" y="1174749"/>
                  </a:lnTo>
                  <a:lnTo>
                    <a:pt x="572933" y="1163319"/>
                  </a:lnTo>
                  <a:lnTo>
                    <a:pt x="575646" y="1153159"/>
                  </a:lnTo>
                  <a:lnTo>
                    <a:pt x="551984" y="1112519"/>
                  </a:lnTo>
                  <a:lnTo>
                    <a:pt x="536782" y="1096009"/>
                  </a:lnTo>
                  <a:lnTo>
                    <a:pt x="534513" y="1096009"/>
                  </a:lnTo>
                  <a:lnTo>
                    <a:pt x="535186" y="1093469"/>
                  </a:lnTo>
                  <a:lnTo>
                    <a:pt x="538753" y="1088389"/>
                  </a:lnTo>
                  <a:lnTo>
                    <a:pt x="520864" y="1059179"/>
                  </a:lnTo>
                  <a:lnTo>
                    <a:pt x="515140" y="1056639"/>
                  </a:lnTo>
                  <a:lnTo>
                    <a:pt x="477987" y="1004569"/>
                  </a:lnTo>
                  <a:lnTo>
                    <a:pt x="422158" y="941069"/>
                  </a:lnTo>
                  <a:lnTo>
                    <a:pt x="399270" y="910589"/>
                  </a:lnTo>
                  <a:lnTo>
                    <a:pt x="375292" y="888999"/>
                  </a:lnTo>
                  <a:lnTo>
                    <a:pt x="355484" y="868679"/>
                  </a:lnTo>
                  <a:lnTo>
                    <a:pt x="339847" y="852169"/>
                  </a:lnTo>
                  <a:lnTo>
                    <a:pt x="328371" y="835659"/>
                  </a:lnTo>
                  <a:lnTo>
                    <a:pt x="438298" y="835659"/>
                  </a:lnTo>
                  <a:lnTo>
                    <a:pt x="461911" y="861059"/>
                  </a:lnTo>
                  <a:lnTo>
                    <a:pt x="495725" y="894079"/>
                  </a:lnTo>
                  <a:lnTo>
                    <a:pt x="519467" y="941069"/>
                  </a:lnTo>
                  <a:lnTo>
                    <a:pt x="551186" y="996949"/>
                  </a:lnTo>
                  <a:lnTo>
                    <a:pt x="567701" y="1014729"/>
                  </a:lnTo>
                  <a:lnTo>
                    <a:pt x="598752" y="1014729"/>
                  </a:lnTo>
                  <a:lnTo>
                    <a:pt x="651857" y="1028699"/>
                  </a:lnTo>
                  <a:lnTo>
                    <a:pt x="645161" y="1083309"/>
                  </a:lnTo>
                  <a:lnTo>
                    <a:pt x="620082" y="1083309"/>
                  </a:lnTo>
                  <a:lnTo>
                    <a:pt x="630518" y="1104899"/>
                  </a:lnTo>
                  <a:lnTo>
                    <a:pt x="636346" y="1122679"/>
                  </a:lnTo>
                  <a:lnTo>
                    <a:pt x="637567" y="1135379"/>
                  </a:lnTo>
                  <a:lnTo>
                    <a:pt x="634182" y="1144269"/>
                  </a:lnTo>
                  <a:lnTo>
                    <a:pt x="624995" y="1165859"/>
                  </a:lnTo>
                  <a:lnTo>
                    <a:pt x="614793" y="1181099"/>
                  </a:lnTo>
                  <a:lnTo>
                    <a:pt x="603576" y="1191259"/>
                  </a:lnTo>
                  <a:lnTo>
                    <a:pt x="591344" y="1193799"/>
                  </a:lnTo>
                  <a:close/>
                </a:path>
                <a:path w="1130300" h="1200150">
                  <a:moveTo>
                    <a:pt x="598752" y="1014729"/>
                  </a:moveTo>
                  <a:lnTo>
                    <a:pt x="567701" y="1014729"/>
                  </a:lnTo>
                  <a:lnTo>
                    <a:pt x="593924" y="1013459"/>
                  </a:lnTo>
                  <a:lnTo>
                    <a:pt x="598752" y="1014729"/>
                  </a:lnTo>
                  <a:close/>
                </a:path>
                <a:path w="1130300" h="1200150">
                  <a:moveTo>
                    <a:pt x="645006" y="1084579"/>
                  </a:moveTo>
                  <a:lnTo>
                    <a:pt x="620082" y="1083309"/>
                  </a:lnTo>
                  <a:lnTo>
                    <a:pt x="645161" y="1083309"/>
                  </a:lnTo>
                  <a:lnTo>
                    <a:pt x="645006" y="1084579"/>
                  </a:lnTo>
                  <a:close/>
                </a:path>
                <a:path w="1130300" h="1200150">
                  <a:moveTo>
                    <a:pt x="952417" y="1188719"/>
                  </a:moveTo>
                  <a:lnTo>
                    <a:pt x="936223" y="1188719"/>
                  </a:lnTo>
                  <a:lnTo>
                    <a:pt x="930943" y="1187449"/>
                  </a:lnTo>
                  <a:lnTo>
                    <a:pt x="927180" y="1183639"/>
                  </a:lnTo>
                  <a:lnTo>
                    <a:pt x="922171" y="1179829"/>
                  </a:lnTo>
                  <a:lnTo>
                    <a:pt x="919331" y="1174749"/>
                  </a:lnTo>
                  <a:lnTo>
                    <a:pt x="918660" y="1167129"/>
                  </a:lnTo>
                  <a:lnTo>
                    <a:pt x="1054998" y="1167129"/>
                  </a:lnTo>
                  <a:lnTo>
                    <a:pt x="1044542" y="1177289"/>
                  </a:lnTo>
                  <a:lnTo>
                    <a:pt x="962290" y="1177289"/>
                  </a:lnTo>
                  <a:lnTo>
                    <a:pt x="957807" y="1184909"/>
                  </a:lnTo>
                  <a:lnTo>
                    <a:pt x="952417" y="1188719"/>
                  </a:lnTo>
                  <a:close/>
                </a:path>
                <a:path w="1130300" h="1200150">
                  <a:moveTo>
                    <a:pt x="257970" y="1197609"/>
                  </a:moveTo>
                  <a:lnTo>
                    <a:pt x="255933" y="1196339"/>
                  </a:lnTo>
                  <a:lnTo>
                    <a:pt x="254389" y="1176019"/>
                  </a:lnTo>
                  <a:lnTo>
                    <a:pt x="315298" y="1176019"/>
                  </a:lnTo>
                  <a:lnTo>
                    <a:pt x="315362" y="1181099"/>
                  </a:lnTo>
                  <a:lnTo>
                    <a:pt x="316421" y="1193799"/>
                  </a:lnTo>
                  <a:lnTo>
                    <a:pt x="316145" y="1195069"/>
                  </a:lnTo>
                  <a:lnTo>
                    <a:pt x="315378" y="1196339"/>
                  </a:lnTo>
                  <a:lnTo>
                    <a:pt x="313130" y="1196339"/>
                  </a:lnTo>
                  <a:lnTo>
                    <a:pt x="257970" y="1197609"/>
                  </a:lnTo>
                  <a:close/>
                </a:path>
                <a:path w="1130300" h="1200150">
                  <a:moveTo>
                    <a:pt x="986680" y="1179829"/>
                  </a:moveTo>
                  <a:lnTo>
                    <a:pt x="978813" y="1179829"/>
                  </a:lnTo>
                  <a:lnTo>
                    <a:pt x="971857" y="1178559"/>
                  </a:lnTo>
                  <a:lnTo>
                    <a:pt x="962290" y="1177289"/>
                  </a:lnTo>
                  <a:lnTo>
                    <a:pt x="1044542" y="1177289"/>
                  </a:lnTo>
                  <a:lnTo>
                    <a:pt x="1043235" y="1178559"/>
                  </a:lnTo>
                  <a:lnTo>
                    <a:pt x="988487" y="1178559"/>
                  </a:lnTo>
                  <a:lnTo>
                    <a:pt x="986680" y="1179829"/>
                  </a:lnTo>
                  <a:close/>
                </a:path>
                <a:path w="1130300" h="1200150">
                  <a:moveTo>
                    <a:pt x="1016055" y="1200149"/>
                  </a:moveTo>
                  <a:lnTo>
                    <a:pt x="1012700" y="1200149"/>
                  </a:lnTo>
                  <a:lnTo>
                    <a:pt x="1004818" y="1198879"/>
                  </a:lnTo>
                  <a:lnTo>
                    <a:pt x="998170" y="1193799"/>
                  </a:lnTo>
                  <a:lnTo>
                    <a:pt x="992757" y="1187449"/>
                  </a:lnTo>
                  <a:lnTo>
                    <a:pt x="988578" y="1178559"/>
                  </a:lnTo>
                  <a:lnTo>
                    <a:pt x="1043235" y="1178559"/>
                  </a:lnTo>
                  <a:lnTo>
                    <a:pt x="1023631" y="1197609"/>
                  </a:lnTo>
                  <a:lnTo>
                    <a:pt x="1019699" y="1198879"/>
                  </a:lnTo>
                  <a:lnTo>
                    <a:pt x="1016055" y="12001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76767" y="2067548"/>
            <a:ext cx="97478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595">
              <a:lnSpc>
                <a:spcPct val="115399"/>
              </a:lnSpc>
              <a:spcBef>
                <a:spcPts val="100"/>
              </a:spcBef>
            </a:pPr>
            <a:r>
              <a:rPr sz="2600" spc="-15" dirty="0">
                <a:latin typeface="Roboto"/>
                <a:cs typeface="Roboto"/>
              </a:rPr>
              <a:t>There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factors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that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lead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to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customer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satisfaction</a:t>
            </a:r>
            <a:r>
              <a:rPr sz="2600" dirty="0">
                <a:latin typeface="Roboto"/>
                <a:cs typeface="Roboto"/>
              </a:rPr>
              <a:t> for </a:t>
            </a:r>
            <a:r>
              <a:rPr sz="2600" spc="-35" dirty="0">
                <a:latin typeface="Roboto"/>
                <a:cs typeface="Roboto"/>
              </a:rPr>
              <a:t>an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Airline </a:t>
            </a:r>
            <a:r>
              <a:rPr sz="2600" spc="-63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this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presentation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it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show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anlayse</a:t>
            </a:r>
            <a:endParaRPr sz="26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</a:pPr>
            <a:r>
              <a:rPr sz="2600" spc="-20" dirty="0">
                <a:latin typeface="Roboto"/>
                <a:cs typeface="Roboto"/>
              </a:rPr>
              <a:t>three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questions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three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figures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that</a:t>
            </a:r>
            <a:r>
              <a:rPr sz="2600" spc="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explained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detailes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20" dirty="0">
                <a:latin typeface="Roboto"/>
                <a:cs typeface="Roboto"/>
              </a:rPr>
              <a:t>of </a:t>
            </a:r>
            <a:r>
              <a:rPr sz="2600" spc="-63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passengers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what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40" dirty="0">
                <a:latin typeface="Roboto"/>
                <a:cs typeface="Roboto"/>
              </a:rPr>
              <a:t>they</a:t>
            </a:r>
            <a:r>
              <a:rPr sz="2600" spc="-5" dirty="0">
                <a:latin typeface="Roboto"/>
                <a:cs typeface="Roboto"/>
              </a:rPr>
              <a:t> prefer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most.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etc.</a:t>
            </a:r>
            <a:endParaRPr sz="2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Roboto"/>
              <a:cs typeface="Roboto"/>
            </a:endParaRPr>
          </a:p>
          <a:p>
            <a:pPr marL="12700" marR="7282815">
              <a:lnSpc>
                <a:spcPct val="115399"/>
              </a:lnSpc>
            </a:pPr>
            <a:r>
              <a:rPr sz="2600" spc="-30" dirty="0">
                <a:latin typeface="Roboto"/>
                <a:cs typeface="Roboto"/>
              </a:rPr>
              <a:t>It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start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with: </a:t>
            </a:r>
            <a:r>
              <a:rPr sz="2600" spc="-3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1</a:t>
            </a:r>
            <a:r>
              <a:rPr sz="2600" spc="-455" dirty="0">
                <a:latin typeface="Roboto"/>
                <a:cs typeface="Roboto"/>
              </a:rPr>
              <a:t>-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65" dirty="0">
                <a:latin typeface="Roboto"/>
                <a:cs typeface="Roboto"/>
              </a:rPr>
              <a:t>D</a:t>
            </a:r>
            <a:r>
              <a:rPr sz="2600" spc="-25" dirty="0">
                <a:latin typeface="Roboto"/>
                <a:cs typeface="Roboto"/>
              </a:rPr>
              <a:t>a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s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40" dirty="0">
                <a:latin typeface="Roboto"/>
                <a:cs typeface="Roboto"/>
              </a:rPr>
              <a:t>r</a:t>
            </a:r>
            <a:r>
              <a:rPr sz="2600" spc="-50" dirty="0">
                <a:latin typeface="Roboto"/>
                <a:cs typeface="Roboto"/>
              </a:rPr>
              <a:t>u</a:t>
            </a:r>
            <a:r>
              <a:rPr sz="2600" spc="-5" dirty="0">
                <a:latin typeface="Roboto"/>
                <a:cs typeface="Roboto"/>
              </a:rPr>
              <a:t>c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50" dirty="0">
                <a:latin typeface="Roboto"/>
                <a:cs typeface="Roboto"/>
              </a:rPr>
              <a:t>u</a:t>
            </a:r>
            <a:r>
              <a:rPr sz="2600" spc="-40" dirty="0">
                <a:latin typeface="Roboto"/>
                <a:cs typeface="Roboto"/>
              </a:rPr>
              <a:t>r</a:t>
            </a:r>
            <a:r>
              <a:rPr sz="2600" spc="15" dirty="0">
                <a:latin typeface="Roboto"/>
                <a:cs typeface="Roboto"/>
              </a:rPr>
              <a:t>e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35" dirty="0">
                <a:latin typeface="Roboto"/>
                <a:cs typeface="Roboto"/>
              </a:rPr>
              <a:t>Data</a:t>
            </a:r>
            <a:r>
              <a:rPr sz="2600" spc="-4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cleaning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35" dirty="0">
                <a:latin typeface="Roboto"/>
                <a:cs typeface="Roboto"/>
              </a:rPr>
              <a:t>Data</a:t>
            </a:r>
            <a:r>
              <a:rPr sz="2600" spc="-4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analysis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20" dirty="0">
                <a:latin typeface="Roboto"/>
                <a:cs typeface="Roboto"/>
              </a:rPr>
              <a:t>Conclusion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6789" y="9121775"/>
            <a:ext cx="519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1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25" dirty="0">
                <a:solidFill>
                  <a:srgbClr val="413D42"/>
                </a:solidFill>
                <a:latin typeface="Roboto"/>
                <a:cs typeface="Roboto"/>
              </a:rPr>
              <a:t>L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10" dirty="0">
                <a:solidFill>
                  <a:srgbClr val="413D42"/>
                </a:solidFill>
                <a:latin typeface="Roboto"/>
                <a:cs typeface="Roboto"/>
              </a:rPr>
              <a:t>P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0" dirty="0">
                <a:solidFill>
                  <a:srgbClr val="413D42"/>
                </a:solidFill>
                <a:latin typeface="Roboto"/>
                <a:cs typeface="Roboto"/>
              </a:rPr>
              <a:t>G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5" dirty="0">
                <a:solidFill>
                  <a:srgbClr val="413D42"/>
                </a:solidFill>
                <a:latin typeface="Roboto"/>
                <a:cs typeface="Roboto"/>
              </a:rPr>
              <a:t>F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5" dirty="0">
                <a:solidFill>
                  <a:srgbClr val="413D42"/>
                </a:solidFill>
                <a:latin typeface="Roboto"/>
                <a:cs typeface="Roboto"/>
              </a:rPr>
              <a:t>C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3443604" cy="10287000"/>
          </a:xfrm>
          <a:custGeom>
            <a:avLst/>
            <a:gdLst/>
            <a:ahLst/>
            <a:cxnLst/>
            <a:rect l="l" t="t" r="r" b="b"/>
            <a:pathLst>
              <a:path w="3443604" h="10287000">
                <a:moveTo>
                  <a:pt x="3443247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3443247" y="0"/>
                </a:lnTo>
                <a:lnTo>
                  <a:pt x="3443247" y="10286997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299" y="217931"/>
            <a:ext cx="2350135" cy="13252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0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-5" dirty="0"/>
              <a:t>s</a:t>
            </a:r>
            <a:r>
              <a:rPr sz="4450" spc="-50" dirty="0"/>
              <a:t>t</a:t>
            </a:r>
            <a:r>
              <a:rPr sz="4450" spc="55" dirty="0"/>
              <a:t>r</a:t>
            </a:r>
            <a:r>
              <a:rPr sz="4450" spc="-20" dirty="0"/>
              <a:t>u</a:t>
            </a:r>
            <a:r>
              <a:rPr sz="4450" spc="25" dirty="0"/>
              <a:t>c</a:t>
            </a:r>
            <a:r>
              <a:rPr sz="4450" spc="-50" dirty="0"/>
              <a:t>t</a:t>
            </a:r>
            <a:r>
              <a:rPr sz="4450" spc="-20" dirty="0"/>
              <a:t>u</a:t>
            </a:r>
            <a:r>
              <a:rPr sz="4450" spc="55" dirty="0"/>
              <a:t>r</a:t>
            </a:r>
            <a:r>
              <a:rPr sz="4450" spc="85" dirty="0"/>
              <a:t>e</a:t>
            </a:r>
            <a:endParaRPr sz="44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0053" y="152401"/>
            <a:ext cx="13963649" cy="486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0053" y="5143501"/>
            <a:ext cx="13963649" cy="46005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4999" y="1846809"/>
            <a:ext cx="2961005" cy="3622675"/>
            <a:chOff x="174999" y="1846809"/>
            <a:chExt cx="2961005" cy="3622675"/>
          </a:xfrm>
        </p:grpSpPr>
        <p:sp>
          <p:nvSpPr>
            <p:cNvPr id="7" name="object 7"/>
            <p:cNvSpPr/>
            <p:nvPr/>
          </p:nvSpPr>
          <p:spPr>
            <a:xfrm>
              <a:off x="174999" y="1846809"/>
              <a:ext cx="2961005" cy="79375"/>
            </a:xfrm>
            <a:custGeom>
              <a:avLst/>
              <a:gdLst/>
              <a:ahLst/>
              <a:cxnLst/>
              <a:rect l="l" t="t" r="r" b="b"/>
              <a:pathLst>
                <a:path w="2961005" h="79375">
                  <a:moveTo>
                    <a:pt x="2960703" y="79138"/>
                  </a:moveTo>
                  <a:lnTo>
                    <a:pt x="0" y="79138"/>
                  </a:lnTo>
                  <a:lnTo>
                    <a:pt x="0" y="0"/>
                  </a:lnTo>
                  <a:lnTo>
                    <a:pt x="2960703" y="0"/>
                  </a:lnTo>
                  <a:lnTo>
                    <a:pt x="2960703" y="7913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9" y="3621568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9" y="5374168"/>
              <a:ext cx="95250" cy="95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25839" y="9171723"/>
            <a:ext cx="3847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B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H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45" dirty="0">
                <a:solidFill>
                  <a:srgbClr val="413D42"/>
                </a:solidFill>
                <a:latin typeface="Roboto"/>
                <a:cs typeface="Roboto"/>
              </a:rPr>
              <a:t>U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H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45" dirty="0">
                <a:solidFill>
                  <a:srgbClr val="413D42"/>
                </a:solidFill>
                <a:latin typeface="Roboto"/>
                <a:cs typeface="Roboto"/>
              </a:rPr>
              <a:t>U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950" y="3377088"/>
            <a:ext cx="251714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Here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top 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10 </a:t>
            </a:r>
            <a:r>
              <a:rPr sz="2500" spc="-6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dataset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before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cleaning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103904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rows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24</a:t>
            </a:r>
            <a:r>
              <a:rPr sz="2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columns.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3925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30" dirty="0"/>
              <a:t>c</a:t>
            </a:r>
            <a:r>
              <a:rPr sz="4450" spc="-10" dirty="0"/>
              <a:t>l</a:t>
            </a:r>
            <a:r>
              <a:rPr sz="4450" spc="80" dirty="0"/>
              <a:t>e</a:t>
            </a:r>
            <a:r>
              <a:rPr sz="4450" dirty="0"/>
              <a:t>a</a:t>
            </a:r>
            <a:r>
              <a:rPr sz="4450" spc="-15" dirty="0"/>
              <a:t>n</a:t>
            </a:r>
            <a:r>
              <a:rPr sz="4450" spc="-10" dirty="0"/>
              <a:t>i</a:t>
            </a:r>
            <a:r>
              <a:rPr sz="4450" spc="-15" dirty="0"/>
              <a:t>n</a:t>
            </a:r>
            <a:r>
              <a:rPr sz="4450" spc="35" dirty="0"/>
              <a:t>g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3717254" y="0"/>
            <a:ext cx="7718425" cy="1358900"/>
            <a:chOff x="3717254" y="0"/>
            <a:chExt cx="7718425" cy="1358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254" y="301067"/>
              <a:ext cx="7153274" cy="10572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73377" y="0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5"/>
                  </a:moveTo>
                  <a:lnTo>
                    <a:pt x="235462" y="558291"/>
                  </a:lnTo>
                  <a:lnTo>
                    <a:pt x="192257" y="547629"/>
                  </a:lnTo>
                  <a:lnTo>
                    <a:pt x="151953" y="530570"/>
                  </a:lnTo>
                  <a:lnTo>
                    <a:pt x="115134" y="507697"/>
                  </a:lnTo>
                  <a:lnTo>
                    <a:pt x="82381" y="479593"/>
                  </a:lnTo>
                  <a:lnTo>
                    <a:pt x="54277" y="446840"/>
                  </a:lnTo>
                  <a:lnTo>
                    <a:pt x="31404" y="410021"/>
                  </a:lnTo>
                  <a:lnTo>
                    <a:pt x="14345" y="369717"/>
                  </a:lnTo>
                  <a:lnTo>
                    <a:pt x="3683" y="326512"/>
                  </a:lnTo>
                  <a:lnTo>
                    <a:pt x="0" y="280987"/>
                  </a:lnTo>
                  <a:lnTo>
                    <a:pt x="3683" y="235462"/>
                  </a:lnTo>
                  <a:lnTo>
                    <a:pt x="14345" y="192257"/>
                  </a:lnTo>
                  <a:lnTo>
                    <a:pt x="31404" y="151953"/>
                  </a:lnTo>
                  <a:lnTo>
                    <a:pt x="54277" y="115134"/>
                  </a:lnTo>
                  <a:lnTo>
                    <a:pt x="82381" y="82381"/>
                  </a:lnTo>
                  <a:lnTo>
                    <a:pt x="115134" y="54277"/>
                  </a:lnTo>
                  <a:lnTo>
                    <a:pt x="151953" y="31404"/>
                  </a:lnTo>
                  <a:lnTo>
                    <a:pt x="192257" y="14345"/>
                  </a:lnTo>
                  <a:lnTo>
                    <a:pt x="235462" y="3683"/>
                  </a:lnTo>
                  <a:lnTo>
                    <a:pt x="280987" y="0"/>
                  </a:lnTo>
                  <a:lnTo>
                    <a:pt x="326512" y="3683"/>
                  </a:lnTo>
                  <a:lnTo>
                    <a:pt x="369717" y="14345"/>
                  </a:lnTo>
                  <a:lnTo>
                    <a:pt x="375199" y="16666"/>
                  </a:lnTo>
                  <a:lnTo>
                    <a:pt x="280987" y="16666"/>
                  </a:lnTo>
                  <a:lnTo>
                    <a:pt x="233534" y="20932"/>
                  </a:lnTo>
                  <a:lnTo>
                    <a:pt x="188847" y="33228"/>
                  </a:lnTo>
                  <a:lnTo>
                    <a:pt x="147678" y="52803"/>
                  </a:lnTo>
                  <a:lnTo>
                    <a:pt x="110780" y="78904"/>
                  </a:lnTo>
                  <a:lnTo>
                    <a:pt x="78904" y="110780"/>
                  </a:lnTo>
                  <a:lnTo>
                    <a:pt x="52803" y="147678"/>
                  </a:lnTo>
                  <a:lnTo>
                    <a:pt x="33228" y="188847"/>
                  </a:lnTo>
                  <a:lnTo>
                    <a:pt x="20932" y="233534"/>
                  </a:lnTo>
                  <a:lnTo>
                    <a:pt x="16666" y="280987"/>
                  </a:lnTo>
                  <a:lnTo>
                    <a:pt x="20932" y="328440"/>
                  </a:lnTo>
                  <a:lnTo>
                    <a:pt x="33228" y="373127"/>
                  </a:lnTo>
                  <a:lnTo>
                    <a:pt x="52803" y="414296"/>
                  </a:lnTo>
                  <a:lnTo>
                    <a:pt x="78904" y="451194"/>
                  </a:lnTo>
                  <a:lnTo>
                    <a:pt x="110780" y="483070"/>
                  </a:lnTo>
                  <a:lnTo>
                    <a:pt x="147678" y="509171"/>
                  </a:lnTo>
                  <a:lnTo>
                    <a:pt x="188847" y="528746"/>
                  </a:lnTo>
                  <a:lnTo>
                    <a:pt x="233534" y="541042"/>
                  </a:lnTo>
                  <a:lnTo>
                    <a:pt x="280987" y="545308"/>
                  </a:lnTo>
                  <a:lnTo>
                    <a:pt x="375199" y="545308"/>
                  </a:lnTo>
                  <a:lnTo>
                    <a:pt x="369717" y="547629"/>
                  </a:lnTo>
                  <a:lnTo>
                    <a:pt x="326512" y="558291"/>
                  </a:lnTo>
                  <a:lnTo>
                    <a:pt x="280987" y="561975"/>
                  </a:lnTo>
                  <a:close/>
                </a:path>
                <a:path w="561975" h="561975">
                  <a:moveTo>
                    <a:pt x="375199" y="545308"/>
                  </a:moveTo>
                  <a:lnTo>
                    <a:pt x="280987" y="545308"/>
                  </a:lnTo>
                  <a:lnTo>
                    <a:pt x="328440" y="541042"/>
                  </a:lnTo>
                  <a:lnTo>
                    <a:pt x="373127" y="528746"/>
                  </a:lnTo>
                  <a:lnTo>
                    <a:pt x="414296" y="509171"/>
                  </a:lnTo>
                  <a:lnTo>
                    <a:pt x="451194" y="483070"/>
                  </a:lnTo>
                  <a:lnTo>
                    <a:pt x="483070" y="451194"/>
                  </a:lnTo>
                  <a:lnTo>
                    <a:pt x="509171" y="414296"/>
                  </a:lnTo>
                  <a:lnTo>
                    <a:pt x="528746" y="373127"/>
                  </a:lnTo>
                  <a:lnTo>
                    <a:pt x="541042" y="328440"/>
                  </a:lnTo>
                  <a:lnTo>
                    <a:pt x="545308" y="280987"/>
                  </a:lnTo>
                  <a:lnTo>
                    <a:pt x="541042" y="233534"/>
                  </a:lnTo>
                  <a:lnTo>
                    <a:pt x="528746" y="188847"/>
                  </a:lnTo>
                  <a:lnTo>
                    <a:pt x="509171" y="147678"/>
                  </a:lnTo>
                  <a:lnTo>
                    <a:pt x="483070" y="110780"/>
                  </a:lnTo>
                  <a:lnTo>
                    <a:pt x="451194" y="78904"/>
                  </a:lnTo>
                  <a:lnTo>
                    <a:pt x="414296" y="52803"/>
                  </a:lnTo>
                  <a:lnTo>
                    <a:pt x="373127" y="33228"/>
                  </a:lnTo>
                  <a:lnTo>
                    <a:pt x="328440" y="20932"/>
                  </a:lnTo>
                  <a:lnTo>
                    <a:pt x="280987" y="16666"/>
                  </a:lnTo>
                  <a:lnTo>
                    <a:pt x="375199" y="16666"/>
                  </a:lnTo>
                  <a:lnTo>
                    <a:pt x="446840" y="54277"/>
                  </a:lnTo>
                  <a:lnTo>
                    <a:pt x="479593" y="82381"/>
                  </a:lnTo>
                  <a:lnTo>
                    <a:pt x="507697" y="115134"/>
                  </a:lnTo>
                  <a:lnTo>
                    <a:pt x="530570" y="151953"/>
                  </a:lnTo>
                  <a:lnTo>
                    <a:pt x="547629" y="192257"/>
                  </a:lnTo>
                  <a:lnTo>
                    <a:pt x="558291" y="235462"/>
                  </a:lnTo>
                  <a:lnTo>
                    <a:pt x="561975" y="280987"/>
                  </a:lnTo>
                  <a:lnTo>
                    <a:pt x="558291" y="326512"/>
                  </a:lnTo>
                  <a:lnTo>
                    <a:pt x="547629" y="369717"/>
                  </a:lnTo>
                  <a:lnTo>
                    <a:pt x="530570" y="410021"/>
                  </a:lnTo>
                  <a:lnTo>
                    <a:pt x="507697" y="446840"/>
                  </a:lnTo>
                  <a:lnTo>
                    <a:pt x="479593" y="479593"/>
                  </a:lnTo>
                  <a:lnTo>
                    <a:pt x="446840" y="507697"/>
                  </a:lnTo>
                  <a:lnTo>
                    <a:pt x="410021" y="530570"/>
                  </a:lnTo>
                  <a:lnTo>
                    <a:pt x="375199" y="545308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8460" y="211106"/>
              <a:ext cx="71781" cy="14473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717254" y="1414810"/>
            <a:ext cx="7737475" cy="4239260"/>
            <a:chOff x="3717254" y="1414810"/>
            <a:chExt cx="7737475" cy="42392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7254" y="1615121"/>
              <a:ext cx="7153274" cy="40385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73377" y="1414810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290512" y="581024"/>
                  </a:moveTo>
                  <a:lnTo>
                    <a:pt x="243444" y="577216"/>
                  </a:lnTo>
                  <a:lnTo>
                    <a:pt x="198774" y="566192"/>
                  </a:lnTo>
                  <a:lnTo>
                    <a:pt x="157104" y="548555"/>
                  </a:lnTo>
                  <a:lnTo>
                    <a:pt x="119036" y="524907"/>
                  </a:lnTo>
                  <a:lnTo>
                    <a:pt x="85173" y="495851"/>
                  </a:lnTo>
                  <a:lnTo>
                    <a:pt x="56116" y="461987"/>
                  </a:lnTo>
                  <a:lnTo>
                    <a:pt x="32469" y="423920"/>
                  </a:lnTo>
                  <a:lnTo>
                    <a:pt x="14832" y="382250"/>
                  </a:lnTo>
                  <a:lnTo>
                    <a:pt x="3808" y="337580"/>
                  </a:lnTo>
                  <a:lnTo>
                    <a:pt x="0" y="290512"/>
                  </a:lnTo>
                  <a:lnTo>
                    <a:pt x="3808" y="243444"/>
                  </a:lnTo>
                  <a:lnTo>
                    <a:pt x="14832" y="198774"/>
                  </a:lnTo>
                  <a:lnTo>
                    <a:pt x="32469" y="157104"/>
                  </a:lnTo>
                  <a:lnTo>
                    <a:pt x="56116" y="119036"/>
                  </a:lnTo>
                  <a:lnTo>
                    <a:pt x="85173" y="85173"/>
                  </a:lnTo>
                  <a:lnTo>
                    <a:pt x="119036" y="56116"/>
                  </a:lnTo>
                  <a:lnTo>
                    <a:pt x="157104" y="32469"/>
                  </a:lnTo>
                  <a:lnTo>
                    <a:pt x="198774" y="14832"/>
                  </a:lnTo>
                  <a:lnTo>
                    <a:pt x="243444" y="3808"/>
                  </a:lnTo>
                  <a:lnTo>
                    <a:pt x="290512" y="0"/>
                  </a:lnTo>
                  <a:lnTo>
                    <a:pt x="337580" y="3808"/>
                  </a:lnTo>
                  <a:lnTo>
                    <a:pt x="382250" y="14832"/>
                  </a:lnTo>
                  <a:lnTo>
                    <a:pt x="387918" y="17231"/>
                  </a:lnTo>
                  <a:lnTo>
                    <a:pt x="290512" y="17231"/>
                  </a:lnTo>
                  <a:lnTo>
                    <a:pt x="241450" y="21641"/>
                  </a:lnTo>
                  <a:lnTo>
                    <a:pt x="195249" y="34355"/>
                  </a:lnTo>
                  <a:lnTo>
                    <a:pt x="152685" y="54593"/>
                  </a:lnTo>
                  <a:lnTo>
                    <a:pt x="114536" y="81579"/>
                  </a:lnTo>
                  <a:lnTo>
                    <a:pt x="81579" y="114536"/>
                  </a:lnTo>
                  <a:lnTo>
                    <a:pt x="54593" y="152685"/>
                  </a:lnTo>
                  <a:lnTo>
                    <a:pt x="34355" y="195249"/>
                  </a:lnTo>
                  <a:lnTo>
                    <a:pt x="21641" y="241450"/>
                  </a:lnTo>
                  <a:lnTo>
                    <a:pt x="17231" y="290512"/>
                  </a:lnTo>
                  <a:lnTo>
                    <a:pt x="21641" y="339574"/>
                  </a:lnTo>
                  <a:lnTo>
                    <a:pt x="34355" y="385775"/>
                  </a:lnTo>
                  <a:lnTo>
                    <a:pt x="54593" y="428339"/>
                  </a:lnTo>
                  <a:lnTo>
                    <a:pt x="81579" y="466488"/>
                  </a:lnTo>
                  <a:lnTo>
                    <a:pt x="114536" y="499445"/>
                  </a:lnTo>
                  <a:lnTo>
                    <a:pt x="152685" y="526431"/>
                  </a:lnTo>
                  <a:lnTo>
                    <a:pt x="195249" y="546669"/>
                  </a:lnTo>
                  <a:lnTo>
                    <a:pt x="241450" y="559383"/>
                  </a:lnTo>
                  <a:lnTo>
                    <a:pt x="290512" y="563793"/>
                  </a:lnTo>
                  <a:lnTo>
                    <a:pt x="387918" y="563793"/>
                  </a:lnTo>
                  <a:lnTo>
                    <a:pt x="382250" y="566192"/>
                  </a:lnTo>
                  <a:lnTo>
                    <a:pt x="337580" y="577216"/>
                  </a:lnTo>
                  <a:lnTo>
                    <a:pt x="290512" y="581024"/>
                  </a:lnTo>
                  <a:close/>
                </a:path>
                <a:path w="581025" h="581025">
                  <a:moveTo>
                    <a:pt x="387918" y="563793"/>
                  </a:moveTo>
                  <a:lnTo>
                    <a:pt x="290512" y="563793"/>
                  </a:lnTo>
                  <a:lnTo>
                    <a:pt x="339574" y="559383"/>
                  </a:lnTo>
                  <a:lnTo>
                    <a:pt x="385775" y="546669"/>
                  </a:lnTo>
                  <a:lnTo>
                    <a:pt x="428339" y="526431"/>
                  </a:lnTo>
                  <a:lnTo>
                    <a:pt x="466488" y="499445"/>
                  </a:lnTo>
                  <a:lnTo>
                    <a:pt x="499445" y="466488"/>
                  </a:lnTo>
                  <a:lnTo>
                    <a:pt x="526431" y="428339"/>
                  </a:lnTo>
                  <a:lnTo>
                    <a:pt x="546669" y="385775"/>
                  </a:lnTo>
                  <a:lnTo>
                    <a:pt x="559383" y="339574"/>
                  </a:lnTo>
                  <a:lnTo>
                    <a:pt x="563793" y="290512"/>
                  </a:lnTo>
                  <a:lnTo>
                    <a:pt x="559383" y="241450"/>
                  </a:lnTo>
                  <a:lnTo>
                    <a:pt x="546669" y="195249"/>
                  </a:lnTo>
                  <a:lnTo>
                    <a:pt x="526431" y="152685"/>
                  </a:lnTo>
                  <a:lnTo>
                    <a:pt x="499445" y="114536"/>
                  </a:lnTo>
                  <a:lnTo>
                    <a:pt x="466488" y="81579"/>
                  </a:lnTo>
                  <a:lnTo>
                    <a:pt x="428339" y="54593"/>
                  </a:lnTo>
                  <a:lnTo>
                    <a:pt x="385775" y="34355"/>
                  </a:lnTo>
                  <a:lnTo>
                    <a:pt x="339574" y="21641"/>
                  </a:lnTo>
                  <a:lnTo>
                    <a:pt x="290512" y="17231"/>
                  </a:lnTo>
                  <a:lnTo>
                    <a:pt x="387918" y="17231"/>
                  </a:lnTo>
                  <a:lnTo>
                    <a:pt x="423920" y="32469"/>
                  </a:lnTo>
                  <a:lnTo>
                    <a:pt x="461987" y="56116"/>
                  </a:lnTo>
                  <a:lnTo>
                    <a:pt x="495851" y="85173"/>
                  </a:lnTo>
                  <a:lnTo>
                    <a:pt x="524907" y="119036"/>
                  </a:lnTo>
                  <a:lnTo>
                    <a:pt x="548555" y="157104"/>
                  </a:lnTo>
                  <a:lnTo>
                    <a:pt x="566192" y="198774"/>
                  </a:lnTo>
                  <a:lnTo>
                    <a:pt x="577216" y="243444"/>
                  </a:lnTo>
                  <a:lnTo>
                    <a:pt x="581024" y="290512"/>
                  </a:lnTo>
                  <a:lnTo>
                    <a:pt x="577216" y="337580"/>
                  </a:lnTo>
                  <a:lnTo>
                    <a:pt x="566192" y="382250"/>
                  </a:lnTo>
                  <a:lnTo>
                    <a:pt x="548555" y="423920"/>
                  </a:lnTo>
                  <a:lnTo>
                    <a:pt x="524907" y="461987"/>
                  </a:lnTo>
                  <a:lnTo>
                    <a:pt x="495851" y="495851"/>
                  </a:lnTo>
                  <a:lnTo>
                    <a:pt x="461987" y="524907"/>
                  </a:lnTo>
                  <a:lnTo>
                    <a:pt x="423920" y="548555"/>
                  </a:lnTo>
                  <a:lnTo>
                    <a:pt x="387918" y="563793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2045" y="1630956"/>
              <a:ext cx="104898" cy="15175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036246" y="2175881"/>
            <a:ext cx="7067550" cy="7586980"/>
            <a:chOff x="11036246" y="2175881"/>
            <a:chExt cx="7067550" cy="75869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6246" y="2771078"/>
              <a:ext cx="7067549" cy="69913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59300" y="2175881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295275" y="590550"/>
                  </a:moveTo>
                  <a:lnTo>
                    <a:pt x="247435" y="586679"/>
                  </a:lnTo>
                  <a:lnTo>
                    <a:pt x="202033" y="575474"/>
                  </a:lnTo>
                  <a:lnTo>
                    <a:pt x="159680" y="557548"/>
                  </a:lnTo>
                  <a:lnTo>
                    <a:pt x="120988" y="533513"/>
                  </a:lnTo>
                  <a:lnTo>
                    <a:pt x="86569" y="503980"/>
                  </a:lnTo>
                  <a:lnTo>
                    <a:pt x="57036" y="469561"/>
                  </a:lnTo>
                  <a:lnTo>
                    <a:pt x="33001" y="430869"/>
                  </a:lnTo>
                  <a:lnTo>
                    <a:pt x="15075" y="388516"/>
                  </a:lnTo>
                  <a:lnTo>
                    <a:pt x="3870" y="343114"/>
                  </a:lnTo>
                  <a:lnTo>
                    <a:pt x="0" y="295274"/>
                  </a:lnTo>
                  <a:lnTo>
                    <a:pt x="3870" y="247435"/>
                  </a:lnTo>
                  <a:lnTo>
                    <a:pt x="15075" y="202033"/>
                  </a:lnTo>
                  <a:lnTo>
                    <a:pt x="33001" y="159680"/>
                  </a:lnTo>
                  <a:lnTo>
                    <a:pt x="57036" y="120988"/>
                  </a:lnTo>
                  <a:lnTo>
                    <a:pt x="86569" y="86569"/>
                  </a:lnTo>
                  <a:lnTo>
                    <a:pt x="120988" y="57036"/>
                  </a:lnTo>
                  <a:lnTo>
                    <a:pt x="159680" y="33001"/>
                  </a:lnTo>
                  <a:lnTo>
                    <a:pt x="202033" y="15075"/>
                  </a:lnTo>
                  <a:lnTo>
                    <a:pt x="247435" y="3870"/>
                  </a:lnTo>
                  <a:lnTo>
                    <a:pt x="295275" y="0"/>
                  </a:lnTo>
                  <a:lnTo>
                    <a:pt x="343114" y="3870"/>
                  </a:lnTo>
                  <a:lnTo>
                    <a:pt x="388516" y="15075"/>
                  </a:lnTo>
                  <a:lnTo>
                    <a:pt x="394277" y="17513"/>
                  </a:lnTo>
                  <a:lnTo>
                    <a:pt x="295275" y="17513"/>
                  </a:lnTo>
                  <a:lnTo>
                    <a:pt x="245409" y="21996"/>
                  </a:lnTo>
                  <a:lnTo>
                    <a:pt x="198449" y="34918"/>
                  </a:lnTo>
                  <a:lnTo>
                    <a:pt x="155188" y="55488"/>
                  </a:lnTo>
                  <a:lnTo>
                    <a:pt x="116413" y="82917"/>
                  </a:lnTo>
                  <a:lnTo>
                    <a:pt x="82917" y="116413"/>
                  </a:lnTo>
                  <a:lnTo>
                    <a:pt x="55488" y="155188"/>
                  </a:lnTo>
                  <a:lnTo>
                    <a:pt x="34918" y="198449"/>
                  </a:lnTo>
                  <a:lnTo>
                    <a:pt x="21996" y="245409"/>
                  </a:lnTo>
                  <a:lnTo>
                    <a:pt x="17513" y="295275"/>
                  </a:lnTo>
                  <a:lnTo>
                    <a:pt x="21996" y="345141"/>
                  </a:lnTo>
                  <a:lnTo>
                    <a:pt x="34918" y="392100"/>
                  </a:lnTo>
                  <a:lnTo>
                    <a:pt x="55488" y="435361"/>
                  </a:lnTo>
                  <a:lnTo>
                    <a:pt x="82917" y="474136"/>
                  </a:lnTo>
                  <a:lnTo>
                    <a:pt x="116413" y="507632"/>
                  </a:lnTo>
                  <a:lnTo>
                    <a:pt x="155188" y="535061"/>
                  </a:lnTo>
                  <a:lnTo>
                    <a:pt x="198449" y="555631"/>
                  </a:lnTo>
                  <a:lnTo>
                    <a:pt x="245409" y="568553"/>
                  </a:lnTo>
                  <a:lnTo>
                    <a:pt x="295275" y="573036"/>
                  </a:lnTo>
                  <a:lnTo>
                    <a:pt x="394277" y="573036"/>
                  </a:lnTo>
                  <a:lnTo>
                    <a:pt x="388516" y="575474"/>
                  </a:lnTo>
                  <a:lnTo>
                    <a:pt x="343114" y="586679"/>
                  </a:lnTo>
                  <a:lnTo>
                    <a:pt x="295275" y="590550"/>
                  </a:lnTo>
                  <a:close/>
                </a:path>
                <a:path w="590550" h="590550">
                  <a:moveTo>
                    <a:pt x="394277" y="573036"/>
                  </a:moveTo>
                  <a:lnTo>
                    <a:pt x="295275" y="573036"/>
                  </a:lnTo>
                  <a:lnTo>
                    <a:pt x="345141" y="568553"/>
                  </a:lnTo>
                  <a:lnTo>
                    <a:pt x="392100" y="555631"/>
                  </a:lnTo>
                  <a:lnTo>
                    <a:pt x="435361" y="535061"/>
                  </a:lnTo>
                  <a:lnTo>
                    <a:pt x="474136" y="507632"/>
                  </a:lnTo>
                  <a:lnTo>
                    <a:pt x="507632" y="474136"/>
                  </a:lnTo>
                  <a:lnTo>
                    <a:pt x="535061" y="435361"/>
                  </a:lnTo>
                  <a:lnTo>
                    <a:pt x="555631" y="392100"/>
                  </a:lnTo>
                  <a:lnTo>
                    <a:pt x="568553" y="345140"/>
                  </a:lnTo>
                  <a:lnTo>
                    <a:pt x="573036" y="295274"/>
                  </a:lnTo>
                  <a:lnTo>
                    <a:pt x="568553" y="245408"/>
                  </a:lnTo>
                  <a:lnTo>
                    <a:pt x="555631" y="198449"/>
                  </a:lnTo>
                  <a:lnTo>
                    <a:pt x="535061" y="155188"/>
                  </a:lnTo>
                  <a:lnTo>
                    <a:pt x="507632" y="116413"/>
                  </a:lnTo>
                  <a:lnTo>
                    <a:pt x="474136" y="82917"/>
                  </a:lnTo>
                  <a:lnTo>
                    <a:pt x="435361" y="55488"/>
                  </a:lnTo>
                  <a:lnTo>
                    <a:pt x="392100" y="34918"/>
                  </a:lnTo>
                  <a:lnTo>
                    <a:pt x="345141" y="21996"/>
                  </a:lnTo>
                  <a:lnTo>
                    <a:pt x="295275" y="17513"/>
                  </a:lnTo>
                  <a:lnTo>
                    <a:pt x="394277" y="17513"/>
                  </a:lnTo>
                  <a:lnTo>
                    <a:pt x="430869" y="33001"/>
                  </a:lnTo>
                  <a:lnTo>
                    <a:pt x="469561" y="57036"/>
                  </a:lnTo>
                  <a:lnTo>
                    <a:pt x="503980" y="86569"/>
                  </a:lnTo>
                  <a:lnTo>
                    <a:pt x="533513" y="120988"/>
                  </a:lnTo>
                  <a:lnTo>
                    <a:pt x="557548" y="159680"/>
                  </a:lnTo>
                  <a:lnTo>
                    <a:pt x="575474" y="202033"/>
                  </a:lnTo>
                  <a:lnTo>
                    <a:pt x="586679" y="247435"/>
                  </a:lnTo>
                  <a:lnTo>
                    <a:pt x="590550" y="295275"/>
                  </a:lnTo>
                  <a:lnTo>
                    <a:pt x="586679" y="343114"/>
                  </a:lnTo>
                  <a:lnTo>
                    <a:pt x="575474" y="388516"/>
                  </a:lnTo>
                  <a:lnTo>
                    <a:pt x="557548" y="430869"/>
                  </a:lnTo>
                  <a:lnTo>
                    <a:pt x="533513" y="469561"/>
                  </a:lnTo>
                  <a:lnTo>
                    <a:pt x="503980" y="503980"/>
                  </a:lnTo>
                  <a:lnTo>
                    <a:pt x="469561" y="533513"/>
                  </a:lnTo>
                  <a:lnTo>
                    <a:pt x="430869" y="557548"/>
                  </a:lnTo>
                  <a:lnTo>
                    <a:pt x="394277" y="573036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01726" y="2395878"/>
              <a:ext cx="105389" cy="15608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91451" y="2896713"/>
            <a:ext cx="2856865" cy="4138295"/>
            <a:chOff x="291451" y="2896713"/>
            <a:chExt cx="2856865" cy="4138295"/>
          </a:xfrm>
        </p:grpSpPr>
        <p:sp>
          <p:nvSpPr>
            <p:cNvPr id="17" name="object 17"/>
            <p:cNvSpPr/>
            <p:nvPr/>
          </p:nvSpPr>
          <p:spPr>
            <a:xfrm>
              <a:off x="546065" y="2896713"/>
              <a:ext cx="2602230" cy="69850"/>
            </a:xfrm>
            <a:custGeom>
              <a:avLst/>
              <a:gdLst/>
              <a:ahLst/>
              <a:cxnLst/>
              <a:rect l="l" t="t" r="r" b="b"/>
              <a:pathLst>
                <a:path w="2602230" h="69850">
                  <a:moveTo>
                    <a:pt x="2602191" y="69555"/>
                  </a:moveTo>
                  <a:lnTo>
                    <a:pt x="0" y="69555"/>
                  </a:lnTo>
                  <a:lnTo>
                    <a:pt x="0" y="0"/>
                  </a:lnTo>
                  <a:lnTo>
                    <a:pt x="2602191" y="0"/>
                  </a:lnTo>
                  <a:lnTo>
                    <a:pt x="2602191" y="6955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3809220"/>
              <a:ext cx="97150" cy="971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451" y="4703005"/>
              <a:ext cx="97150" cy="97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5596790"/>
              <a:ext cx="97150" cy="971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6490575"/>
              <a:ext cx="97150" cy="971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6937467"/>
              <a:ext cx="97150" cy="971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7870" y="3560133"/>
            <a:ext cx="2808605" cy="449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055">
              <a:lnSpc>
                <a:spcPct val="114999"/>
              </a:lnSpc>
              <a:spcBef>
                <a:spcPts val="100"/>
              </a:spcBef>
            </a:pP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I 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found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missing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values</a:t>
            </a:r>
            <a:endParaRPr sz="2550">
              <a:latin typeface="Roboto"/>
              <a:cs typeface="Roboto"/>
            </a:endParaRPr>
          </a:p>
          <a:p>
            <a:pPr marL="12700" marR="405765">
              <a:lnSpc>
                <a:spcPct val="114999"/>
              </a:lnSpc>
            </a:pP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inconsistent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data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5" dirty="0">
                <a:solidFill>
                  <a:srgbClr val="FAFAFA"/>
                </a:solidFill>
                <a:latin typeface="Roboto"/>
                <a:cs typeface="Roboto"/>
              </a:rPr>
              <a:t>entry.</a:t>
            </a:r>
            <a:endParaRPr sz="255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delete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unnecessary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columns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rows.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delete</a:t>
            </a:r>
            <a:r>
              <a:rPr sz="2550" spc="4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outliers. 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after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cleaning 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103594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rows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</a:t>
            </a:r>
            <a:endParaRPr sz="2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23</a:t>
            </a:r>
            <a:r>
              <a:rPr sz="255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columns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3925" cy="134203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lang="en-US" sz="4450" spc="-25" dirty="0"/>
              <a:t>Data </a:t>
            </a:r>
            <a:r>
              <a:rPr lang="en-US" sz="4450" spc="-20" dirty="0"/>
              <a:t> </a:t>
            </a:r>
            <a:r>
              <a:rPr lang="en-US" sz="4450" spc="170" dirty="0"/>
              <a:t>A</a:t>
            </a:r>
            <a:r>
              <a:rPr lang="en-US" sz="4450" spc="-15" dirty="0"/>
              <a:t>n</a:t>
            </a:r>
            <a:r>
              <a:rPr lang="en-US" sz="4450" dirty="0"/>
              <a:t>a</a:t>
            </a:r>
            <a:r>
              <a:rPr lang="en-US" sz="4450" spc="-10" dirty="0"/>
              <a:t>l</a:t>
            </a:r>
            <a:r>
              <a:rPr lang="en-US" sz="4450" spc="-35" dirty="0"/>
              <a:t>y</a:t>
            </a:r>
            <a:r>
              <a:rPr lang="en-US" sz="4450" spc="-5" dirty="0"/>
              <a:t>s</a:t>
            </a:r>
            <a:r>
              <a:rPr lang="en-US" sz="4450" spc="-10" dirty="0"/>
              <a:t>i</a:t>
            </a:r>
            <a:r>
              <a:rPr lang="en-US" sz="4450" dirty="0"/>
              <a:t>s</a:t>
            </a:r>
            <a:endParaRPr sz="44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BB3D9A-FA4A-49FE-BB73-100CF5379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4" y="-32115"/>
            <a:ext cx="9636071" cy="5457403"/>
          </a:xfrm>
          <a:prstGeom prst="rect">
            <a:avLst/>
          </a:prstGeom>
        </p:spPr>
      </p:pic>
      <p:pic>
        <p:nvPicPr>
          <p:cNvPr id="26" name="object 5">
            <a:extLst>
              <a:ext uri="{FF2B5EF4-FFF2-40B4-BE49-F238E27FC236}">
                <a16:creationId xmlns:a16="http://schemas.microsoft.com/office/drawing/2014/main" id="{559768D5-B509-409D-8898-1BC808B23C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004" y="5141297"/>
            <a:ext cx="14691996" cy="4955204"/>
          </a:xfrm>
          <a:prstGeom prst="rect">
            <a:avLst/>
          </a:prstGeom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7F6CD1D8-403C-4565-BF55-5DDCC0BE32E2}"/>
              </a:ext>
            </a:extLst>
          </p:cNvPr>
          <p:cNvSpPr/>
          <p:nvPr/>
        </p:nvSpPr>
        <p:spPr>
          <a:xfrm>
            <a:off x="546065" y="2896713"/>
            <a:ext cx="2602230" cy="69850"/>
          </a:xfrm>
          <a:custGeom>
            <a:avLst/>
            <a:gdLst/>
            <a:ahLst/>
            <a:cxnLst/>
            <a:rect l="l" t="t" r="r" b="b"/>
            <a:pathLst>
              <a:path w="2602230" h="69850">
                <a:moveTo>
                  <a:pt x="2602191" y="69555"/>
                </a:moveTo>
                <a:lnTo>
                  <a:pt x="0" y="69555"/>
                </a:lnTo>
                <a:lnTo>
                  <a:pt x="0" y="0"/>
                </a:lnTo>
                <a:lnTo>
                  <a:pt x="2602191" y="0"/>
                </a:lnTo>
                <a:lnTo>
                  <a:pt x="2602191" y="6955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6278F-1D35-4DD6-B129-25D330FD841D}"/>
              </a:ext>
            </a:extLst>
          </p:cNvPr>
          <p:cNvSpPr txBox="1"/>
          <p:nvPr/>
        </p:nvSpPr>
        <p:spPr>
          <a:xfrm>
            <a:off x="304800" y="3467100"/>
            <a:ext cx="284349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Are most passengers satisfied or dissatisfied for the airline in general?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What type of class was more satisfied passengers?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6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7"/>
            <a:ext cx="2199640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170" dirty="0"/>
              <a:t>A</a:t>
            </a:r>
            <a:r>
              <a:rPr sz="4450" spc="-15" dirty="0"/>
              <a:t>n</a:t>
            </a:r>
            <a:r>
              <a:rPr sz="4450" dirty="0"/>
              <a:t>a</a:t>
            </a:r>
            <a:r>
              <a:rPr sz="4450" spc="-10" dirty="0"/>
              <a:t>l</a:t>
            </a:r>
            <a:r>
              <a:rPr sz="4450" spc="-35" dirty="0"/>
              <a:t>y</a:t>
            </a:r>
            <a:r>
              <a:rPr sz="4450" spc="-5" dirty="0"/>
              <a:t>s</a:t>
            </a:r>
            <a:r>
              <a:rPr sz="4450" spc="-10" dirty="0"/>
              <a:t>i</a:t>
            </a:r>
            <a:r>
              <a:rPr sz="44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546065" y="2896713"/>
            <a:ext cx="2602230" cy="69850"/>
          </a:xfrm>
          <a:custGeom>
            <a:avLst/>
            <a:gdLst/>
            <a:ahLst/>
            <a:cxnLst/>
            <a:rect l="l" t="t" r="r" b="b"/>
            <a:pathLst>
              <a:path w="2602230" h="69850">
                <a:moveTo>
                  <a:pt x="2602191" y="69555"/>
                </a:moveTo>
                <a:lnTo>
                  <a:pt x="0" y="69555"/>
                </a:lnTo>
                <a:lnTo>
                  <a:pt x="0" y="0"/>
                </a:lnTo>
                <a:lnTo>
                  <a:pt x="2602191" y="0"/>
                </a:lnTo>
                <a:lnTo>
                  <a:pt x="2602191" y="6955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651" y="221364"/>
            <a:ext cx="14611349" cy="53506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3787" y="3496419"/>
            <a:ext cx="307467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tabLst>
                <a:tab pos="294640" algn="l"/>
              </a:tabLst>
            </a:pPr>
            <a:r>
              <a:rPr lang="en-US" sz="2400" spc="-5" dirty="0">
                <a:solidFill>
                  <a:srgbClr val="FAFAFA"/>
                </a:solidFill>
                <a:latin typeface="Roboto"/>
                <a:cs typeface="Roboto"/>
              </a:rPr>
              <a:t>3. </a:t>
            </a:r>
            <a:r>
              <a:rPr sz="2400" spc="-5" dirty="0">
                <a:solidFill>
                  <a:srgbClr val="FAFAFA"/>
                </a:solidFill>
                <a:latin typeface="Roboto"/>
                <a:cs typeface="Roboto"/>
              </a:rPr>
              <a:t>What</a:t>
            </a:r>
            <a:r>
              <a:rPr sz="240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AFAFA"/>
                </a:solidFill>
                <a:latin typeface="Roboto"/>
                <a:cs typeface="Roboto"/>
              </a:rPr>
              <a:t>age</a:t>
            </a:r>
            <a:r>
              <a:rPr sz="2400" spc="-3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AFAFA"/>
                </a:solidFill>
                <a:latin typeface="Roboto"/>
                <a:cs typeface="Roboto"/>
              </a:rPr>
              <a:t>group</a:t>
            </a:r>
            <a:r>
              <a:rPr sz="240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AFAFA"/>
                </a:solidFill>
                <a:latin typeface="Roboto"/>
                <a:cs typeface="Roboto"/>
              </a:rPr>
              <a:t>was </a:t>
            </a:r>
            <a:r>
              <a:rPr sz="2400" spc="-58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AFAFA"/>
                </a:solidFill>
                <a:latin typeface="Roboto"/>
                <a:cs typeface="Roboto"/>
              </a:rPr>
              <a:t>more </a:t>
            </a:r>
            <a:r>
              <a:rPr sz="2400" spc="-10" dirty="0">
                <a:solidFill>
                  <a:srgbClr val="FAFAFA"/>
                </a:solidFill>
                <a:latin typeface="Roboto"/>
                <a:cs typeface="Roboto"/>
              </a:rPr>
              <a:t>satisfied </a:t>
            </a:r>
            <a:r>
              <a:rPr sz="2400" spc="-30" dirty="0">
                <a:solidFill>
                  <a:srgbClr val="FAFAFA"/>
                </a:solidFill>
                <a:latin typeface="Roboto"/>
                <a:cs typeface="Roboto"/>
              </a:rPr>
              <a:t>with </a:t>
            </a:r>
            <a:r>
              <a:rPr sz="2400" spc="-2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AFAFA"/>
                </a:solidFill>
                <a:latin typeface="Roboto"/>
                <a:cs typeface="Roboto"/>
              </a:rPr>
              <a:t>the airline</a:t>
            </a:r>
            <a:r>
              <a:rPr sz="2400" spc="-15" dirty="0">
                <a:solidFill>
                  <a:srgbClr val="FAFAFA"/>
                </a:solidFill>
                <a:latin typeface="Roboto"/>
                <a:cs typeface="Roboto"/>
              </a:rPr>
              <a:t> service?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41CF-790E-4EBE-95C6-BE508AB96743}"/>
              </a:ext>
            </a:extLst>
          </p:cNvPr>
          <p:cNvSpPr txBox="1"/>
          <p:nvPr/>
        </p:nvSpPr>
        <p:spPr>
          <a:xfrm>
            <a:off x="4267200" y="6438900"/>
            <a:ext cx="1234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age 7-to-38 and from age 61-to-79, quotient of dissatisfied passengers is very high compared to satisfied passengers. On the contrary, in age range 39-60, quotient of satisfied passengers is higher compared to dissatisfied passengers.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9640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170" dirty="0"/>
              <a:t>A</a:t>
            </a:r>
            <a:r>
              <a:rPr sz="4450" spc="-15" dirty="0"/>
              <a:t>n</a:t>
            </a:r>
            <a:r>
              <a:rPr sz="4450" dirty="0"/>
              <a:t>a</a:t>
            </a:r>
            <a:r>
              <a:rPr sz="4450" spc="-10" dirty="0"/>
              <a:t>l</a:t>
            </a:r>
            <a:r>
              <a:rPr sz="4450" spc="-35" dirty="0"/>
              <a:t>y</a:t>
            </a:r>
            <a:r>
              <a:rPr sz="4450" spc="-5" dirty="0"/>
              <a:t>s</a:t>
            </a:r>
            <a:r>
              <a:rPr sz="4450" spc="-10" dirty="0"/>
              <a:t>i</a:t>
            </a:r>
            <a:r>
              <a:rPr sz="4450" dirty="0"/>
              <a:t>s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546065" y="0"/>
            <a:ext cx="17686655" cy="8287384"/>
            <a:chOff x="546065" y="0"/>
            <a:chExt cx="17686655" cy="8287384"/>
          </a:xfrm>
        </p:grpSpPr>
        <p:sp>
          <p:nvSpPr>
            <p:cNvPr id="5" name="object 5"/>
            <p:cNvSpPr/>
            <p:nvPr/>
          </p:nvSpPr>
          <p:spPr>
            <a:xfrm>
              <a:off x="546065" y="2896713"/>
              <a:ext cx="2602230" cy="69850"/>
            </a:xfrm>
            <a:custGeom>
              <a:avLst/>
              <a:gdLst/>
              <a:ahLst/>
              <a:cxnLst/>
              <a:rect l="l" t="t" r="r" b="b"/>
              <a:pathLst>
                <a:path w="2602230" h="69850">
                  <a:moveTo>
                    <a:pt x="2602191" y="69555"/>
                  </a:moveTo>
                  <a:lnTo>
                    <a:pt x="0" y="69555"/>
                  </a:lnTo>
                  <a:lnTo>
                    <a:pt x="0" y="0"/>
                  </a:lnTo>
                  <a:lnTo>
                    <a:pt x="2602191" y="0"/>
                  </a:lnTo>
                  <a:lnTo>
                    <a:pt x="2602191" y="6955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288" y="0"/>
              <a:ext cx="14639924" cy="355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288" y="4743914"/>
              <a:ext cx="14592299" cy="3543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4946" y="3724402"/>
            <a:ext cx="302006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76910">
              <a:lnSpc>
                <a:spcPct val="114999"/>
              </a:lnSpc>
              <a:spcBef>
                <a:spcPts val="100"/>
              </a:spcBef>
              <a:tabLst>
                <a:tab pos="306070" algn="l"/>
              </a:tabLst>
            </a:pPr>
            <a:r>
              <a:rPr lang="en-US" sz="2500" spc="-10" dirty="0">
                <a:solidFill>
                  <a:srgbClr val="FAFAFA"/>
                </a:solidFill>
                <a:latin typeface="Roboto"/>
                <a:cs typeface="Roboto"/>
              </a:rPr>
              <a:t>4. </a:t>
            </a:r>
            <a:r>
              <a:rPr sz="2500" spc="-10" dirty="0">
                <a:solidFill>
                  <a:srgbClr val="FAFAFA"/>
                </a:solidFill>
                <a:latin typeface="Roboto"/>
                <a:cs typeface="Roboto"/>
              </a:rPr>
              <a:t>What </a:t>
            </a:r>
            <a:r>
              <a:rPr sz="2500" spc="-30" dirty="0">
                <a:solidFill>
                  <a:srgbClr val="FAFAFA"/>
                </a:solidFill>
                <a:latin typeface="Roboto"/>
                <a:cs typeface="Roboto"/>
              </a:rPr>
              <a:t>type </a:t>
            </a:r>
            <a:r>
              <a:rPr sz="2500" spc="20" dirty="0">
                <a:solidFill>
                  <a:srgbClr val="FAFAFA"/>
                </a:solidFill>
                <a:latin typeface="Roboto"/>
                <a:cs typeface="Roboto"/>
              </a:rPr>
              <a:t>of </a:t>
            </a:r>
            <a:r>
              <a:rPr sz="2500" spc="2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AFAFA"/>
                </a:solidFill>
                <a:latin typeface="Roboto"/>
                <a:cs typeface="Roboto"/>
              </a:rPr>
              <a:t>customer was </a:t>
            </a:r>
            <a:r>
              <a:rPr sz="2500" spc="-6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AFAFA"/>
                </a:solidFill>
                <a:latin typeface="Roboto"/>
                <a:cs typeface="Roboto"/>
              </a:rPr>
              <a:t>more</a:t>
            </a:r>
            <a:r>
              <a:rPr sz="2500" spc="-7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AFAFA"/>
                </a:solidFill>
                <a:latin typeface="Roboto"/>
                <a:cs typeface="Roboto"/>
              </a:rPr>
              <a:t>satisfied </a:t>
            </a:r>
            <a:r>
              <a:rPr sz="2500" spc="-60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AFAFA"/>
                </a:solidFill>
                <a:latin typeface="Roboto"/>
                <a:cs typeface="Roboto"/>
              </a:rPr>
              <a:t>passengers?</a:t>
            </a:r>
            <a:endParaRPr lang="en-US" sz="2500" dirty="0">
              <a:latin typeface="Roboto"/>
              <a:cs typeface="Roboto"/>
            </a:endParaRPr>
          </a:p>
          <a:p>
            <a:pPr marL="12065" marR="5080">
              <a:lnSpc>
                <a:spcPct val="114999"/>
              </a:lnSpc>
              <a:tabLst>
                <a:tab pos="306070" algn="l"/>
              </a:tabLst>
            </a:pP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5. Satisfaction </a:t>
            </a:r>
            <a:r>
              <a:rPr lang="en-US" sz="2500" spc="-15" dirty="0">
                <a:solidFill>
                  <a:srgbClr val="FAFAFA"/>
                </a:solidFill>
                <a:latin typeface="Roboto"/>
                <a:cs typeface="Roboto"/>
              </a:rPr>
              <a:t> depends </a:t>
            </a:r>
            <a:r>
              <a:rPr lang="en-US" sz="2500" spc="-25" dirty="0">
                <a:solidFill>
                  <a:srgbClr val="FAFAFA"/>
                </a:solidFill>
                <a:latin typeface="Roboto"/>
                <a:cs typeface="Roboto"/>
              </a:rPr>
              <a:t>on </a:t>
            </a: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gender </a:t>
            </a:r>
            <a:r>
              <a:rPr lang="en-US" sz="2500" spc="-6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lang="en-US" sz="2500" spc="20" dirty="0">
                <a:solidFill>
                  <a:srgbClr val="FAFAFA"/>
                </a:solidFill>
                <a:latin typeface="Roboto"/>
                <a:cs typeface="Roboto"/>
              </a:rPr>
              <a:t>of</a:t>
            </a:r>
            <a:r>
              <a:rPr lang="en-US" sz="250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passengers.</a:t>
            </a:r>
            <a:endParaRPr lang="en-US" sz="2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34430" cy="10287000"/>
          </a:xfrm>
          <a:custGeom>
            <a:avLst/>
            <a:gdLst/>
            <a:ahLst/>
            <a:cxnLst/>
            <a:rect l="l" t="t" r="r" b="b"/>
            <a:pathLst>
              <a:path w="6234430" h="10287000">
                <a:moveTo>
                  <a:pt x="623407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234071" y="0"/>
                </a:lnTo>
                <a:lnTo>
                  <a:pt x="6234071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06789" y="9121775"/>
            <a:ext cx="519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1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25" dirty="0">
                <a:solidFill>
                  <a:srgbClr val="413D42"/>
                </a:solidFill>
                <a:latin typeface="Roboto"/>
                <a:cs typeface="Roboto"/>
              </a:rPr>
              <a:t>L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10" dirty="0">
                <a:solidFill>
                  <a:srgbClr val="413D42"/>
                </a:solidFill>
                <a:latin typeface="Roboto"/>
                <a:cs typeface="Roboto"/>
              </a:rPr>
              <a:t>P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0" dirty="0">
                <a:solidFill>
                  <a:srgbClr val="413D42"/>
                </a:solidFill>
                <a:latin typeface="Roboto"/>
                <a:cs typeface="Roboto"/>
              </a:rPr>
              <a:t>G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5" dirty="0">
                <a:solidFill>
                  <a:srgbClr val="413D42"/>
                </a:solidFill>
                <a:latin typeface="Roboto"/>
                <a:cs typeface="Roboto"/>
              </a:rPr>
              <a:t>F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5" dirty="0">
                <a:solidFill>
                  <a:srgbClr val="413D42"/>
                </a:solidFill>
                <a:latin typeface="Roboto"/>
                <a:cs typeface="Roboto"/>
              </a:rPr>
              <a:t>C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662" y="968037"/>
            <a:ext cx="3684904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15" dirty="0"/>
              <a:t>Conclusion</a:t>
            </a:r>
            <a:endParaRPr sz="5700"/>
          </a:p>
        </p:txBody>
      </p:sp>
      <p:sp>
        <p:nvSpPr>
          <p:cNvPr id="5" name="object 5"/>
          <p:cNvSpPr/>
          <p:nvPr/>
        </p:nvSpPr>
        <p:spPr>
          <a:xfrm>
            <a:off x="546065" y="2919775"/>
            <a:ext cx="4627245" cy="123825"/>
          </a:xfrm>
          <a:custGeom>
            <a:avLst/>
            <a:gdLst/>
            <a:ahLst/>
            <a:cxnLst/>
            <a:rect l="l" t="t" r="r" b="b"/>
            <a:pathLst>
              <a:path w="4627245" h="123825">
                <a:moveTo>
                  <a:pt x="4626766" y="123671"/>
                </a:moveTo>
                <a:lnTo>
                  <a:pt x="0" y="123671"/>
                </a:lnTo>
                <a:lnTo>
                  <a:pt x="0" y="0"/>
                </a:lnTo>
                <a:lnTo>
                  <a:pt x="4626766" y="0"/>
                </a:lnTo>
                <a:lnTo>
                  <a:pt x="4626766" y="123671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3375" marR="5080">
              <a:lnSpc>
                <a:spcPct val="115399"/>
              </a:lnSpc>
              <a:spcBef>
                <a:spcPts val="100"/>
              </a:spcBef>
            </a:pPr>
            <a:r>
              <a:rPr spc="-15" dirty="0"/>
              <a:t>The</a:t>
            </a:r>
            <a:r>
              <a:rPr spc="-10" dirty="0"/>
              <a:t> </a:t>
            </a:r>
            <a:r>
              <a:rPr spc="-25" dirty="0"/>
              <a:t>sum</a:t>
            </a:r>
            <a:r>
              <a:rPr spc="-5" dirty="0"/>
              <a:t> </a:t>
            </a:r>
            <a:r>
              <a:rPr spc="-35" dirty="0"/>
              <a:t>up</a:t>
            </a:r>
            <a:r>
              <a:rPr spc="-5" dirty="0"/>
              <a:t> </a:t>
            </a:r>
            <a:r>
              <a:rPr spc="-35" dirty="0"/>
              <a:t>everything</a:t>
            </a:r>
            <a:r>
              <a:rPr spc="-5" dirty="0"/>
              <a:t> </a:t>
            </a:r>
            <a:r>
              <a:rPr spc="-35" dirty="0"/>
              <a:t>that</a:t>
            </a:r>
            <a:r>
              <a:rPr spc="-5" dirty="0"/>
              <a:t> </a:t>
            </a:r>
            <a:r>
              <a:rPr spc="-30" dirty="0"/>
              <a:t>has</a:t>
            </a:r>
            <a:r>
              <a:rPr spc="-5" dirty="0"/>
              <a:t> </a:t>
            </a:r>
            <a:r>
              <a:rPr spc="-15" dirty="0"/>
              <a:t>been</a:t>
            </a:r>
            <a:r>
              <a:rPr spc="-5" dirty="0"/>
              <a:t> </a:t>
            </a:r>
            <a:r>
              <a:rPr spc="-20" dirty="0"/>
              <a:t>stated</a:t>
            </a:r>
            <a:r>
              <a:rPr spc="-5" dirty="0"/>
              <a:t> </a:t>
            </a:r>
            <a:r>
              <a:rPr spc="-10" dirty="0"/>
              <a:t>so</a:t>
            </a:r>
            <a:r>
              <a:rPr spc="-5" dirty="0"/>
              <a:t> far, </a:t>
            </a:r>
            <a:r>
              <a:rPr spc="-30" dirty="0"/>
              <a:t>I</a:t>
            </a:r>
            <a:r>
              <a:rPr spc="-5" dirty="0"/>
              <a:t> </a:t>
            </a:r>
            <a:r>
              <a:rPr spc="-15" dirty="0"/>
              <a:t>reached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-20" dirty="0"/>
              <a:t> </a:t>
            </a:r>
            <a:r>
              <a:rPr spc="-30" dirty="0"/>
              <a:t>point</a:t>
            </a:r>
            <a:r>
              <a:rPr spc="-5" dirty="0"/>
              <a:t> </a:t>
            </a:r>
            <a:r>
              <a:rPr spc="20" dirty="0"/>
              <a:t>of</a:t>
            </a:r>
            <a:r>
              <a:rPr spc="-5" dirty="0"/>
              <a:t> </a:t>
            </a:r>
            <a:r>
              <a:rPr spc="-25" dirty="0"/>
              <a:t>how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predict</a:t>
            </a:r>
            <a:r>
              <a:rPr spc="-5" dirty="0"/>
              <a:t> </a:t>
            </a:r>
            <a:r>
              <a:rPr spc="-30" dirty="0"/>
              <a:t>what</a:t>
            </a:r>
            <a:r>
              <a:rPr dirty="0"/>
              <a:t> </a:t>
            </a:r>
            <a:r>
              <a:rPr spc="-10" dirty="0"/>
              <a:t>people</a:t>
            </a:r>
            <a:r>
              <a:rPr spc="-5" dirty="0"/>
              <a:t> </a:t>
            </a:r>
            <a:r>
              <a:rPr spc="-20" dirty="0"/>
              <a:t>like</a:t>
            </a:r>
            <a:r>
              <a:rPr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0" dirty="0"/>
              <a:t>dislike</a:t>
            </a:r>
            <a:r>
              <a:rPr spc="-5"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30" dirty="0"/>
              <a:t>what</a:t>
            </a:r>
            <a:r>
              <a:rPr spc="-5" dirty="0"/>
              <a:t> </a:t>
            </a:r>
            <a:r>
              <a:rPr spc="-40" dirty="0"/>
              <a:t>they </a:t>
            </a:r>
            <a:r>
              <a:rPr spc="-35" dirty="0"/>
              <a:t> </a:t>
            </a:r>
            <a:r>
              <a:rPr spc="-5" dirty="0"/>
              <a:t>prefer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15" dirty="0"/>
              <a:t>most</a:t>
            </a:r>
            <a:r>
              <a:rPr spc="-5" dirty="0"/>
              <a:t> </a:t>
            </a:r>
            <a:r>
              <a:rPr spc="-10" dirty="0"/>
              <a:t>so</a:t>
            </a:r>
            <a:r>
              <a:rPr dirty="0"/>
              <a:t> </a:t>
            </a:r>
            <a:r>
              <a:rPr spc="-40" dirty="0"/>
              <a:t>in</a:t>
            </a:r>
            <a:r>
              <a:rPr spc="-5" dirty="0"/>
              <a:t> </a:t>
            </a:r>
            <a:r>
              <a:rPr spc="-20" dirty="0"/>
              <a:t>future</a:t>
            </a:r>
            <a:r>
              <a:rPr spc="-5" dirty="0"/>
              <a:t> </a:t>
            </a:r>
            <a:r>
              <a:rPr spc="-30" dirty="0"/>
              <a:t>I</a:t>
            </a:r>
            <a:r>
              <a:rPr dirty="0"/>
              <a:t> </a:t>
            </a:r>
            <a:r>
              <a:rPr spc="-25" dirty="0"/>
              <a:t>can</a:t>
            </a:r>
            <a:r>
              <a:rPr spc="-5" dirty="0"/>
              <a:t> </a:t>
            </a:r>
            <a:r>
              <a:rPr spc="-20" dirty="0"/>
              <a:t>manage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20" dirty="0"/>
              <a:t>services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35" dirty="0"/>
              <a:t>an</a:t>
            </a:r>
            <a:r>
              <a:rPr dirty="0"/>
              <a:t> </a:t>
            </a:r>
            <a:r>
              <a:rPr spc="-25" dirty="0"/>
              <a:t>airline </a:t>
            </a:r>
            <a:r>
              <a:rPr spc="-20"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10" dirty="0"/>
              <a:t>reinforce</a:t>
            </a:r>
            <a:r>
              <a:rPr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15" dirty="0"/>
              <a:t>weak</a:t>
            </a:r>
            <a:r>
              <a:rPr dirty="0"/>
              <a:t> </a:t>
            </a:r>
            <a:r>
              <a:rPr spc="-30" dirty="0"/>
              <a:t>points</a:t>
            </a:r>
            <a:r>
              <a:rPr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20" dirty="0"/>
              <a:t>focusing</a:t>
            </a:r>
            <a:r>
              <a:rPr dirty="0"/>
              <a:t> </a:t>
            </a:r>
            <a:r>
              <a:rPr spc="-25" dirty="0"/>
              <a:t>on</a:t>
            </a:r>
            <a:r>
              <a:rPr dirty="0"/>
              <a:t> </a:t>
            </a:r>
            <a:r>
              <a:rPr spc="-20" dirty="0"/>
              <a:t>improvement</a:t>
            </a:r>
            <a:r>
              <a:rPr dirty="0"/>
              <a:t> </a:t>
            </a:r>
            <a:r>
              <a:rPr spc="-30" dirty="0"/>
              <a:t>always. </a:t>
            </a:r>
            <a:r>
              <a:rPr spc="-630" dirty="0"/>
              <a:t> </a:t>
            </a:r>
            <a:r>
              <a:rPr spc="-40" dirty="0"/>
              <a:t>in</a:t>
            </a:r>
            <a:r>
              <a:rPr spc="-5" dirty="0"/>
              <a:t> </a:t>
            </a:r>
            <a:r>
              <a:rPr spc="-35" dirty="0"/>
              <a:t>this</a:t>
            </a:r>
            <a:r>
              <a:rPr spc="-5" dirty="0"/>
              <a:t> </a:t>
            </a:r>
            <a:r>
              <a:rPr spc="-20" dirty="0"/>
              <a:t>project</a:t>
            </a:r>
            <a:r>
              <a:rPr spc="-5" dirty="0"/>
              <a:t> </a:t>
            </a:r>
            <a:r>
              <a:rPr spc="-30" dirty="0"/>
              <a:t>I</a:t>
            </a:r>
            <a:r>
              <a:rPr spc="-5" dirty="0"/>
              <a:t> </a:t>
            </a:r>
            <a:r>
              <a:rPr spc="-20" dirty="0"/>
              <a:t>tried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make</a:t>
            </a:r>
            <a:r>
              <a:rPr spc="-5" dirty="0"/>
              <a:t> </a:t>
            </a:r>
            <a:r>
              <a:rPr spc="-30" dirty="0"/>
              <a:t>customer’s</a:t>
            </a:r>
            <a:r>
              <a:rPr spc="-5" dirty="0"/>
              <a:t> </a:t>
            </a:r>
            <a:r>
              <a:rPr spc="-15" dirty="0"/>
              <a:t>experience</a:t>
            </a:r>
            <a:r>
              <a:rPr spc="-5" dirty="0"/>
              <a:t> </a:t>
            </a:r>
            <a:r>
              <a:rPr spc="-25" dirty="0"/>
              <a:t>visible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-20" dirty="0"/>
              <a:t> new</a:t>
            </a:r>
            <a:r>
              <a:rPr spc="-5" dirty="0"/>
              <a:t> </a:t>
            </a:r>
            <a:r>
              <a:rPr spc="-20" dirty="0"/>
              <a:t>customers</a:t>
            </a:r>
            <a:r>
              <a:rPr spc="-5" dirty="0"/>
              <a:t> </a:t>
            </a:r>
            <a:r>
              <a:rPr spc="-40" dirty="0"/>
              <a:t>in</a:t>
            </a:r>
            <a:r>
              <a:rPr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15" dirty="0"/>
              <a:t>simple</a:t>
            </a:r>
            <a:r>
              <a:rPr spc="-5" dirty="0"/>
              <a:t> </a:t>
            </a:r>
            <a:r>
              <a:rPr spc="-40" dirty="0"/>
              <a:t>way</a:t>
            </a:r>
            <a:r>
              <a:rPr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5" dirty="0"/>
              <a:t>help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20" dirty="0"/>
              <a:t>new</a:t>
            </a:r>
            <a:r>
              <a:rPr spc="-5" dirty="0"/>
              <a:t> </a:t>
            </a:r>
            <a:r>
              <a:rPr spc="-20" dirty="0"/>
              <a:t>customers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be </a:t>
            </a:r>
            <a:r>
              <a:rPr dirty="0"/>
              <a:t> </a:t>
            </a:r>
            <a:r>
              <a:rPr spc="-20" dirty="0"/>
              <a:t>aware</a:t>
            </a:r>
            <a:r>
              <a:rPr spc="-5" dirty="0"/>
              <a:t> </a:t>
            </a:r>
            <a:r>
              <a:rPr spc="-25" dirty="0"/>
              <a:t>about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25" dirty="0"/>
              <a:t>airline</a:t>
            </a:r>
            <a:r>
              <a:rPr spc="-5" dirty="0"/>
              <a:t> </a:t>
            </a:r>
            <a:r>
              <a:rPr spc="-20" dirty="0"/>
              <a:t>service</a:t>
            </a:r>
            <a:r>
              <a:rPr spc="-5"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5" dirty="0"/>
              <a:t>how</a:t>
            </a:r>
            <a:r>
              <a:rPr spc="-5" dirty="0"/>
              <a:t> </a:t>
            </a:r>
            <a:r>
              <a:rPr spc="-35" dirty="0"/>
              <a:t>things</a:t>
            </a:r>
            <a:r>
              <a:rPr spc="-5" dirty="0"/>
              <a:t> </a:t>
            </a:r>
            <a:r>
              <a:rPr spc="-20" dirty="0"/>
              <a:t>work</a:t>
            </a:r>
            <a:r>
              <a:rPr spc="-5" dirty="0"/>
              <a:t> </a:t>
            </a:r>
            <a:r>
              <a:rPr spc="-20" dirty="0"/>
              <a:t>there</a:t>
            </a:r>
            <a:r>
              <a:rPr spc="-5" dirty="0"/>
              <a:t> </a:t>
            </a:r>
            <a:r>
              <a:rPr spc="-15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151" y="1799161"/>
            <a:ext cx="6541770" cy="372427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80"/>
              </a:spcBef>
            </a:pPr>
            <a:r>
              <a:rPr spc="65" dirty="0"/>
              <a:t>Thank</a:t>
            </a:r>
            <a:r>
              <a:rPr spc="-35" dirty="0"/>
              <a:t> </a:t>
            </a:r>
            <a:r>
              <a:rPr spc="-50" dirty="0"/>
              <a:t>u</a:t>
            </a:r>
            <a:r>
              <a:rPr spc="-30" dirty="0"/>
              <a:t> </a:t>
            </a:r>
            <a:r>
              <a:rPr spc="-20" dirty="0"/>
              <a:t>all</a:t>
            </a:r>
          </a:p>
          <a:p>
            <a:pPr marL="328930" algn="ctr">
              <a:lnSpc>
                <a:spcPct val="100000"/>
              </a:lnSpc>
              <a:spcBef>
                <a:spcPts val="2080"/>
              </a:spcBef>
            </a:pPr>
            <a:r>
              <a:rPr spc="-5" dirty="0"/>
              <a:t>&lt;3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394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Roboto</vt:lpstr>
      <vt:lpstr>Office Theme</vt:lpstr>
      <vt:lpstr>PowerPoint Presentation</vt:lpstr>
      <vt:lpstr>Introduction</vt:lpstr>
      <vt:lpstr>Data  structure</vt:lpstr>
      <vt:lpstr>Data  cleaning</vt:lpstr>
      <vt:lpstr>Data  Analysis</vt:lpstr>
      <vt:lpstr>Data  Analysis</vt:lpstr>
      <vt:lpstr>Data  Analysis</vt:lpstr>
      <vt:lpstr>Conclusion</vt:lpstr>
      <vt:lpstr>Thank u all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Passengers satisfaction</dc:title>
  <dc:creator>Dalia Herself</dc:creator>
  <cp:keywords>DAEwNCqRj4s,BAETpBEsAo0</cp:keywords>
  <cp:lastModifiedBy>داليا بدر ملاوي العنزي</cp:lastModifiedBy>
  <cp:revision>3</cp:revision>
  <dcterms:created xsi:type="dcterms:W3CDTF">2021-11-20T12:49:45Z</dcterms:created>
  <dcterms:modified xsi:type="dcterms:W3CDTF">2021-11-20T18:06:23Z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2021-11-20T00:00:00Z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2021-11-20T00:00:00Z</vt:filetime>
  </property>
</Properties>
</file>