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95F979-A90D-5B5B-89C3-D691FBD706F3}" v="236" dt="2025-01-29T00:11:38.122"/>
    <p1510:client id="{FEE6C014-E1F7-51E3-2E18-AD7E8B1D4B62}" v="73" dt="2025-01-29T06:53:04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eta Ianosiga" userId="25c123cb555ac8ea" providerId="Windows Live" clId="Web-{FEE6C014-E1F7-51E3-2E18-AD7E8B1D4B62}"/>
    <pc:docChg chg="addSld delSld modSld addMainMaster delMainMaster">
      <pc:chgData name="Nicoleta Ianosiga" userId="25c123cb555ac8ea" providerId="Windows Live" clId="Web-{FEE6C014-E1F7-51E3-2E18-AD7E8B1D4B62}" dt="2025-01-29T06:52:01.507" v="54"/>
      <pc:docMkLst>
        <pc:docMk/>
      </pc:docMkLst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109857222" sldId="256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18" creationId="{7821A508-2985-4905-874A-527429BAABFA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0" creationId="{D2929CB1-0E3C-4B2D-ADC5-0154FB33BA44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1" creationId="{362D44EE-C852-4460-B8B5-C4F2BC20510C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2" creationId="{5F2F0C84-BE8C-4DC2-A6D3-30349A801D5C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3" creationId="{658970D8-8D1D-4B5C-894B-E871CC86543D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4" creationId="{F227E5B6-9132-43CA-B503-37A18562ADF2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09857222" sldId="256"/>
            <ac:spMk id="25" creationId="{03C2051E-A88D-48E5-BACF-AAED17892722}"/>
          </ac:spMkLst>
        </pc:sp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422832910" sldId="257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422832910" sldId="257"/>
            <ac:spMk id="2" creationId="{21A1AA6D-2250-B670-FED8-659B0F0ACBCF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422832910" sldId="257"/>
            <ac:spMk id="17" creationId="{C0763A76-9F1C-4FC5-82B7-DD475DA461B2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422832910" sldId="257"/>
            <ac:spMk id="18" creationId="{E81BF4F6-F2CF-4984-9D14-D6966D92F99F}"/>
          </ac:spMkLst>
        </pc:spChg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422832910" sldId="257"/>
            <ac:spMk id="19" creationId="{8C4B083B-AE1F-B7B3-F265-3EF64FDD01B6}"/>
          </ac:spMkLst>
        </pc:sp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3515832697" sldId="258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3515832697" sldId="258"/>
            <ac:spMk id="2" creationId="{7B845459-C681-EE20-3EA9-B15C8981356A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515832697" sldId="258"/>
            <ac:spMk id="23" creationId="{04357C93-F0CB-4A1C-8F77-4E9063789819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515832697" sldId="258"/>
            <ac:spMk id="24" creationId="{BA79A7CF-01AF-4178-9369-94E0C90EB046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515832697" sldId="258"/>
            <ac:spMk id="25" creationId="{90F533E9-6690-41A8-A372-4C6C622D028D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515832697" sldId="258"/>
            <ac:spMk id="26" creationId="{99413ED5-9ED4-4772-BCE4-2BCAE6B12E35}"/>
          </ac:spMkLst>
        </pc:sp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3683347707" sldId="259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3683347707" sldId="259"/>
            <ac:spMk id="2" creationId="{9B29E5D8-B5EA-F5C0-79B4-8F5C40354313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683347707" sldId="259"/>
            <ac:spMk id="11" creationId="{AE47195D-EC06-4298-8805-0F0D65997676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683347707" sldId="259"/>
            <ac:spMk id="13" creationId="{99413ED5-9ED4-4772-BCE4-2BCAE6B12E35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683347707" sldId="259"/>
            <ac:spMk id="15" creationId="{04357C93-F0CB-4A1C-8F77-4E9063789819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683347707" sldId="259"/>
            <ac:spMk id="17" creationId="{90F533E9-6690-41A8-A372-4C6C622D028D}"/>
          </ac:spMkLst>
        </pc:spChg>
        <pc:picChg chg="mod">
          <ac:chgData name="Nicoleta Ianosiga" userId="25c123cb555ac8ea" providerId="Windows Live" clId="Web-{FEE6C014-E1F7-51E3-2E18-AD7E8B1D4B62}" dt="2025-01-29T06:29:49.414" v="4" actId="1076"/>
          <ac:picMkLst>
            <pc:docMk/>
            <pc:sldMk cId="3683347707" sldId="259"/>
            <ac:picMk id="5" creationId="{6C5220E4-D149-FD25-48E0-E8B7C6A122EC}"/>
          </ac:picMkLst>
        </pc:picChg>
        <pc:picChg chg="del">
          <ac:chgData name="Nicoleta Ianosiga" userId="25c123cb555ac8ea" providerId="Windows Live" clId="Web-{FEE6C014-E1F7-51E3-2E18-AD7E8B1D4B62}" dt="2025-01-29T06:29:40.585" v="1"/>
          <ac:picMkLst>
            <pc:docMk/>
            <pc:sldMk cId="3683347707" sldId="259"/>
            <ac:picMk id="6" creationId="{EB2EAE39-0C44-8698-7CCA-6C900B438E01}"/>
          </ac:picMkLst>
        </pc:pic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1371861304" sldId="260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1371861304" sldId="260"/>
            <ac:spMk id="2" creationId="{52D6CD82-EA3D-F4B9-DD9F-06AC9B87128E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371861304" sldId="260"/>
            <ac:spMk id="10" creationId="{47942995-B07F-4636-9A06-C6A104B260A8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371861304" sldId="260"/>
            <ac:spMk id="17" creationId="{B81933D1-5615-42C7-9C0B-4EB7105CCE2D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371861304" sldId="260"/>
            <ac:spMk id="19" creationId="{19C9EAEA-39D0-4B0E-A0EB-51E7B26740B1}"/>
          </ac:spMkLst>
        </pc:spChg>
        <pc:grpChg chg="add del">
          <ac:chgData name="Nicoleta Ianosiga" userId="25c123cb555ac8ea" providerId="Windows Live" clId="Web-{FEE6C014-E1F7-51E3-2E18-AD7E8B1D4B62}" dt="2025-01-29T06:52:01.507" v="54"/>
          <ac:grpSpMkLst>
            <pc:docMk/>
            <pc:sldMk cId="1371861304" sldId="260"/>
            <ac:grpSpMk id="12" creationId="{032D8612-31EB-44CF-A1D0-14FD4C705424}"/>
          </ac:grpSpMkLst>
        </pc:grp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3137773526" sldId="261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3137773526" sldId="261"/>
            <ac:spMk id="2" creationId="{8B068415-9B0E-A502-97EA-BB1475257BC4}"/>
          </ac:spMkLst>
        </pc:spChg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3137773526" sldId="261"/>
            <ac:spMk id="46" creationId="{865F1217-69E3-6EFD-714C-D4A86FB0257A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137773526" sldId="261"/>
            <ac:spMk id="49" creationId="{A51A0227-072A-4F5F-928C-E2C3E5CCD10C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137773526" sldId="261"/>
            <ac:spMk id="51" creationId="{35D99776-4B38-47DF-A302-11AD9AF87ACA}"/>
          </ac:spMkLst>
        </pc:sp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1302833081" sldId="262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1302833081" sldId="262"/>
            <ac:spMk id="2" creationId="{7AEB4DEC-0CED-6F73-B683-46D8C861D5A1}"/>
          </ac:spMkLst>
        </pc:spChg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1302833081" sldId="262"/>
            <ac:spMk id="46" creationId="{C59C1FEC-78C0-A6D8-5B9E-218DE58539A2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302833081" sldId="262"/>
            <ac:spMk id="49" creationId="{A42C270C-0A63-67E5-047A-9F549B3D854F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302833081" sldId="262"/>
            <ac:spMk id="51" creationId="{4A2EAA89-8DA1-DD93-4587-7377B375B49C}"/>
          </ac:spMkLst>
        </pc:sp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2613063052" sldId="263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2613063052" sldId="263"/>
            <ac:spMk id="2" creationId="{F222365E-80E2-619B-69AF-7CFD9D872D8D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2613063052" sldId="263"/>
            <ac:spMk id="49" creationId="{26D34826-4348-B706-2428-484F9B3C7C54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2613063052" sldId="263"/>
            <ac:spMk id="51" creationId="{2232DC5E-5389-E804-D436-3CAF67763969}"/>
          </ac:spMkLst>
        </pc:spChg>
        <pc:picChg chg="mod ord">
          <ac:chgData name="Nicoleta Ianosiga" userId="25c123cb555ac8ea" providerId="Windows Live" clId="Web-{FEE6C014-E1F7-51E3-2E18-AD7E8B1D4B62}" dt="2025-01-29T06:52:01.507" v="54"/>
          <ac:picMkLst>
            <pc:docMk/>
            <pc:sldMk cId="2613063052" sldId="263"/>
            <ac:picMk id="3" creationId="{2EC836A1-154C-F8FB-2382-11EFFF03F572}"/>
          </ac:picMkLst>
        </pc:pic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2498915930" sldId="264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2498915930" sldId="264"/>
            <ac:spMk id="2" creationId="{A5A3C9E5-B91F-5797-442B-68BF793BA4E8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2498915930" sldId="264"/>
            <ac:spMk id="49" creationId="{1A6EAF0C-7D8C-BFE7-E8EF-5452B6E3F215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2498915930" sldId="264"/>
            <ac:spMk id="51" creationId="{BD2E874A-3DF8-E8FC-BBA3-38AE492F44AA}"/>
          </ac:spMkLst>
        </pc:spChg>
        <pc:picChg chg="mod ord">
          <ac:chgData name="Nicoleta Ianosiga" userId="25c123cb555ac8ea" providerId="Windows Live" clId="Web-{FEE6C014-E1F7-51E3-2E18-AD7E8B1D4B62}" dt="2025-01-29T06:52:01.507" v="54"/>
          <ac:picMkLst>
            <pc:docMk/>
            <pc:sldMk cId="2498915930" sldId="264"/>
            <ac:picMk id="3" creationId="{054808D2-D551-C2EE-B265-E50E8D8FB993}"/>
          </ac:picMkLst>
        </pc:pic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2324467751" sldId="265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2324467751" sldId="265"/>
            <ac:spMk id="2" creationId="{4E12218C-37B2-BAE3-93C1-0046DFBC61A4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2324467751" sldId="265"/>
            <ac:spMk id="49" creationId="{1B41290C-6592-B556-FBEE-1647481CD304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2324467751" sldId="265"/>
            <ac:spMk id="51" creationId="{38650155-D5F9-EFFA-B749-8E42A7BB0705}"/>
          </ac:spMkLst>
        </pc:spChg>
        <pc:picChg chg="mod ord">
          <ac:chgData name="Nicoleta Ianosiga" userId="25c123cb555ac8ea" providerId="Windows Live" clId="Web-{FEE6C014-E1F7-51E3-2E18-AD7E8B1D4B62}" dt="2025-01-29T06:52:01.507" v="54"/>
          <ac:picMkLst>
            <pc:docMk/>
            <pc:sldMk cId="2324467751" sldId="265"/>
            <ac:picMk id="3" creationId="{5ED64814-128B-BB25-58BE-4C3A6AF095FF}"/>
          </ac:picMkLst>
        </pc:pic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1554827854" sldId="266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1554827854" sldId="266"/>
            <ac:spMk id="2" creationId="{95751180-8785-FDD7-96CF-661FE8FC10AE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554827854" sldId="266"/>
            <ac:spMk id="49" creationId="{E8452D3B-FB2F-650C-6604-BC4FFB039757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1554827854" sldId="266"/>
            <ac:spMk id="51" creationId="{F784ACEE-7068-A3F2-6DBF-C091B3079E1E}"/>
          </ac:spMkLst>
        </pc:spChg>
        <pc:picChg chg="mod ord">
          <ac:chgData name="Nicoleta Ianosiga" userId="25c123cb555ac8ea" providerId="Windows Live" clId="Web-{FEE6C014-E1F7-51E3-2E18-AD7E8B1D4B62}" dt="2025-01-29T06:52:01.507" v="54"/>
          <ac:picMkLst>
            <pc:docMk/>
            <pc:sldMk cId="1554827854" sldId="266"/>
            <ac:picMk id="3" creationId="{2AAD792F-8B3E-EB25-14D3-33F9D3BD4BE5}"/>
          </ac:picMkLst>
        </pc:picChg>
      </pc:sldChg>
      <pc:sldChg chg="addSp delSp modSp mod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3745233420" sldId="267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3745233420" sldId="267"/>
            <ac:spMk id="2" creationId="{F52ACFAB-9713-01DD-7636-0AB1A2659A3A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745233420" sldId="267"/>
            <ac:spMk id="49" creationId="{F7E4B0FF-B6E1-509F-6A10-8672361750EB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3745233420" sldId="267"/>
            <ac:spMk id="51" creationId="{B40D15AB-B062-549E-CE79-D9F5B3AE05BC}"/>
          </ac:spMkLst>
        </pc:spChg>
        <pc:picChg chg="mod ord">
          <ac:chgData name="Nicoleta Ianosiga" userId="25c123cb555ac8ea" providerId="Windows Live" clId="Web-{FEE6C014-E1F7-51E3-2E18-AD7E8B1D4B62}" dt="2025-01-29T06:52:01.507" v="54"/>
          <ac:picMkLst>
            <pc:docMk/>
            <pc:sldMk cId="3745233420" sldId="267"/>
            <ac:picMk id="3" creationId="{55A005C7-CDFC-F4F5-2470-F8275E91678A}"/>
          </ac:picMkLst>
        </pc:picChg>
      </pc:sldChg>
      <pc:sldChg chg="new del">
        <pc:chgData name="Nicoleta Ianosiga" userId="25c123cb555ac8ea" providerId="Windows Live" clId="Web-{FEE6C014-E1F7-51E3-2E18-AD7E8B1D4B62}" dt="2025-01-29T06:33:25.351" v="27"/>
        <pc:sldMkLst>
          <pc:docMk/>
          <pc:sldMk cId="2426195684" sldId="268"/>
        </pc:sldMkLst>
      </pc:sldChg>
      <pc:sldChg chg="addSp delSp modSp new mod setBg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788947715" sldId="269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788947715" sldId="269"/>
            <ac:spMk id="2" creationId="{B664F68B-8040-C036-AF55-C80B0C1C1BCF}"/>
          </ac:spMkLst>
        </pc:spChg>
        <pc:spChg chg="del">
          <ac:chgData name="Nicoleta Ianosiga" userId="25c123cb555ac8ea" providerId="Windows Live" clId="Web-{FEE6C014-E1F7-51E3-2E18-AD7E8B1D4B62}" dt="2025-01-29T06:31:25.061" v="17"/>
          <ac:spMkLst>
            <pc:docMk/>
            <pc:sldMk cId="788947715" sldId="269"/>
            <ac:spMk id="3" creationId="{F431C40E-5DBE-A8CD-3207-9EAC6923480D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788947715" sldId="269"/>
            <ac:spMk id="14" creationId="{72018E1B-E0B9-4440-AFF3-4112E50A2763}"/>
          </ac:spMkLst>
        </pc:spChg>
        <pc:picChg chg="add mod ord">
          <ac:chgData name="Nicoleta Ianosiga" userId="25c123cb555ac8ea" providerId="Windows Live" clId="Web-{FEE6C014-E1F7-51E3-2E18-AD7E8B1D4B62}" dt="2025-01-29T06:52:01.507" v="54"/>
          <ac:picMkLst>
            <pc:docMk/>
            <pc:sldMk cId="788947715" sldId="269"/>
            <ac:picMk id="4" creationId="{F8BAFBAF-684E-0720-F05F-82C16D3952FB}"/>
          </ac:picMkLst>
        </pc:picChg>
        <pc:picChg chg="add mod ord">
          <ac:chgData name="Nicoleta Ianosiga" userId="25c123cb555ac8ea" providerId="Windows Live" clId="Web-{FEE6C014-E1F7-51E3-2E18-AD7E8B1D4B62}" dt="2025-01-29T06:32:30.941" v="26"/>
          <ac:picMkLst>
            <pc:docMk/>
            <pc:sldMk cId="788947715" sldId="269"/>
            <ac:picMk id="5" creationId="{DFE268D0-E2B6-6D9E-D883-B1110C7D989C}"/>
          </ac:picMkLst>
        </pc:picChg>
        <pc:picChg chg="add mod">
          <ac:chgData name="Nicoleta Ianosiga" userId="25c123cb555ac8ea" providerId="Windows Live" clId="Web-{FEE6C014-E1F7-51E3-2E18-AD7E8B1D4B62}" dt="2025-01-29T06:32:30.941" v="26"/>
          <ac:picMkLst>
            <pc:docMk/>
            <pc:sldMk cId="788947715" sldId="269"/>
            <ac:picMk id="6" creationId="{43227999-75AD-9D2B-E37C-358956AC716D}"/>
          </ac:picMkLst>
        </pc:picChg>
        <pc:picChg chg="add mod">
          <ac:chgData name="Nicoleta Ianosiga" userId="25c123cb555ac8ea" providerId="Windows Live" clId="Web-{FEE6C014-E1F7-51E3-2E18-AD7E8B1D4B62}" dt="2025-01-29T06:32:30.941" v="26"/>
          <ac:picMkLst>
            <pc:docMk/>
            <pc:sldMk cId="788947715" sldId="269"/>
            <ac:picMk id="7" creationId="{9EC1355B-EA6A-E275-D745-F72DDDE8FEEE}"/>
          </ac:picMkLst>
        </pc:picChg>
        <pc:picChg chg="add mod">
          <ac:chgData name="Nicoleta Ianosiga" userId="25c123cb555ac8ea" providerId="Windows Live" clId="Web-{FEE6C014-E1F7-51E3-2E18-AD7E8B1D4B62}" dt="2025-01-29T06:32:30.941" v="26"/>
          <ac:picMkLst>
            <pc:docMk/>
            <pc:sldMk cId="788947715" sldId="269"/>
            <ac:picMk id="8" creationId="{F04EC7DC-7A64-E7DE-0AAD-7D21BE019554}"/>
          </ac:picMkLst>
        </pc:picChg>
        <pc:picChg chg="add mod ord">
          <ac:chgData name="Nicoleta Ianosiga" userId="25c123cb555ac8ea" providerId="Windows Live" clId="Web-{FEE6C014-E1F7-51E3-2E18-AD7E8B1D4B62}" dt="2025-01-29T06:32:30.941" v="26"/>
          <ac:picMkLst>
            <pc:docMk/>
            <pc:sldMk cId="788947715" sldId="269"/>
            <ac:picMk id="9" creationId="{0879BE1D-A8D4-7F47-8CF3-F38D31F77AF7}"/>
          </ac:picMkLst>
        </pc:picChg>
      </pc:sldChg>
      <pc:sldChg chg="addSp delSp modSp new mod setBg modClrScheme delDesignElem chgLayout">
        <pc:chgData name="Nicoleta Ianosiga" userId="25c123cb555ac8ea" providerId="Windows Live" clId="Web-{FEE6C014-E1F7-51E3-2E18-AD7E8B1D4B62}" dt="2025-01-29T06:52:01.507" v="54"/>
        <pc:sldMkLst>
          <pc:docMk/>
          <pc:sldMk cId="957724766" sldId="270"/>
        </pc:sldMkLst>
        <pc:spChg chg="mod ord">
          <ac:chgData name="Nicoleta Ianosiga" userId="25c123cb555ac8ea" providerId="Windows Live" clId="Web-{FEE6C014-E1F7-51E3-2E18-AD7E8B1D4B62}" dt="2025-01-29T06:52:01.507" v="54"/>
          <ac:spMkLst>
            <pc:docMk/>
            <pc:sldMk cId="957724766" sldId="270"/>
            <ac:spMk id="2" creationId="{B018283C-C98E-CD77-26FE-CBC119FFC398}"/>
          </ac:spMkLst>
        </pc:spChg>
        <pc:spChg chg="del">
          <ac:chgData name="Nicoleta Ianosiga" userId="25c123cb555ac8ea" providerId="Windows Live" clId="Web-{FEE6C014-E1F7-51E3-2E18-AD7E8B1D4B62}" dt="2025-01-29T06:39:15.266" v="42"/>
          <ac:spMkLst>
            <pc:docMk/>
            <pc:sldMk cId="957724766" sldId="270"/>
            <ac:spMk id="3" creationId="{F26D79DE-1864-2F43-2B7E-B212B3F5A885}"/>
          </ac:spMkLst>
        </pc:spChg>
        <pc:spChg chg="add del mod">
          <ac:chgData name="Nicoleta Ianosiga" userId="25c123cb555ac8ea" providerId="Windows Live" clId="Web-{FEE6C014-E1F7-51E3-2E18-AD7E8B1D4B62}" dt="2025-01-29T06:40:54.929" v="46"/>
          <ac:spMkLst>
            <pc:docMk/>
            <pc:sldMk cId="957724766" sldId="270"/>
            <ac:spMk id="7" creationId="{B6F342B2-1257-2520-C204-7A36F58A3738}"/>
          </ac:spMkLst>
        </pc:spChg>
        <pc:spChg chg="add del mod">
          <ac:chgData name="Nicoleta Ianosiga" userId="25c123cb555ac8ea" providerId="Windows Live" clId="Web-{FEE6C014-E1F7-51E3-2E18-AD7E8B1D4B62}" dt="2025-01-29T06:41:00.195" v="48"/>
          <ac:spMkLst>
            <pc:docMk/>
            <pc:sldMk cId="957724766" sldId="270"/>
            <ac:spMk id="10" creationId="{B0B6A7F0-93AC-69FF-0B5C-E5975DE923F0}"/>
          </ac:spMkLst>
        </pc:spChg>
        <pc:spChg chg="add del mod">
          <ac:chgData name="Nicoleta Ianosiga" userId="25c123cb555ac8ea" providerId="Windows Live" clId="Web-{FEE6C014-E1F7-51E3-2E18-AD7E8B1D4B62}" dt="2025-01-29T06:41:39.745" v="50"/>
          <ac:spMkLst>
            <pc:docMk/>
            <pc:sldMk cId="957724766" sldId="270"/>
            <ac:spMk id="13" creationId="{03571787-541F-3361-204B-A44BB0180A74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957724766" sldId="270"/>
            <ac:spMk id="20" creationId="{F0087D53-9295-4463-AAE4-D5C626046E9F}"/>
          </ac:spMkLst>
        </pc:spChg>
        <pc:spChg chg="add del">
          <ac:chgData name="Nicoleta Ianosiga" userId="25c123cb555ac8ea" providerId="Windows Live" clId="Web-{FEE6C014-E1F7-51E3-2E18-AD7E8B1D4B62}" dt="2025-01-29T06:52:01.507" v="54"/>
          <ac:spMkLst>
            <pc:docMk/>
            <pc:sldMk cId="957724766" sldId="270"/>
            <ac:spMk id="22" creationId="{D6A9C53F-5F90-40A5-8C85-5412D39C8C68}"/>
          </ac:spMkLst>
        </pc:spChg>
        <pc:picChg chg="add del mod ord">
          <ac:chgData name="Nicoleta Ianosiga" userId="25c123cb555ac8ea" providerId="Windows Live" clId="Web-{FEE6C014-E1F7-51E3-2E18-AD7E8B1D4B62}" dt="2025-01-29T06:40:13.426" v="45"/>
          <ac:picMkLst>
            <pc:docMk/>
            <pc:sldMk cId="957724766" sldId="270"/>
            <ac:picMk id="4" creationId="{7A3C41FA-850F-2721-EB8E-C856A4050709}"/>
          </ac:picMkLst>
        </pc:picChg>
        <pc:picChg chg="add del mod">
          <ac:chgData name="Nicoleta Ianosiga" userId="25c123cb555ac8ea" providerId="Windows Live" clId="Web-{FEE6C014-E1F7-51E3-2E18-AD7E8B1D4B62}" dt="2025-01-29T06:40:10.957" v="44"/>
          <ac:picMkLst>
            <pc:docMk/>
            <pc:sldMk cId="957724766" sldId="270"/>
            <ac:picMk id="5" creationId="{D9C749F4-89EF-A42E-915E-D902FDE3FEE6}"/>
          </ac:picMkLst>
        </pc:picChg>
        <pc:picChg chg="add del mod ord">
          <ac:chgData name="Nicoleta Ianosiga" userId="25c123cb555ac8ea" providerId="Windows Live" clId="Web-{FEE6C014-E1F7-51E3-2E18-AD7E8B1D4B62}" dt="2025-01-29T06:40:58.054" v="47"/>
          <ac:picMkLst>
            <pc:docMk/>
            <pc:sldMk cId="957724766" sldId="270"/>
            <ac:picMk id="8" creationId="{B824B323-03F5-AD16-3776-FBE8A53A00AB}"/>
          </ac:picMkLst>
        </pc:picChg>
        <pc:picChg chg="add del mod ord">
          <ac:chgData name="Nicoleta Ianosiga" userId="25c123cb555ac8ea" providerId="Windows Live" clId="Web-{FEE6C014-E1F7-51E3-2E18-AD7E8B1D4B62}" dt="2025-01-29T06:41:01.914" v="49"/>
          <ac:picMkLst>
            <pc:docMk/>
            <pc:sldMk cId="957724766" sldId="270"/>
            <ac:picMk id="11" creationId="{89D980DD-6ECD-10B6-3298-89D5E0EF1FEC}"/>
          </ac:picMkLst>
        </pc:picChg>
        <pc:picChg chg="add mod ord">
          <ac:chgData name="Nicoleta Ianosiga" userId="25c123cb555ac8ea" providerId="Windows Live" clId="Web-{FEE6C014-E1F7-51E3-2E18-AD7E8B1D4B62}" dt="2025-01-29T06:52:01.507" v="54"/>
          <ac:picMkLst>
            <pc:docMk/>
            <pc:sldMk cId="957724766" sldId="270"/>
            <ac:picMk id="14" creationId="{71965E94-A7F1-442E-1D26-DA1A8CAF36DD}"/>
          </ac:picMkLst>
        </pc:picChg>
        <pc:picChg chg="add mod">
          <ac:chgData name="Nicoleta Ianosiga" userId="25c123cb555ac8ea" providerId="Windows Live" clId="Web-{FEE6C014-E1F7-51E3-2E18-AD7E8B1D4B62}" dt="2025-01-29T06:44:34.007" v="52"/>
          <ac:picMkLst>
            <pc:docMk/>
            <pc:sldMk cId="957724766" sldId="270"/>
            <ac:picMk id="15" creationId="{8B7D8089-9EEA-2ED5-0408-DFB37441C2FC}"/>
          </ac:picMkLst>
        </pc:picChg>
      </pc:sldChg>
      <pc:sldMasterChg chg="add del addSldLayout delSldLayout">
        <pc:chgData name="Nicoleta Ianosiga" userId="25c123cb555ac8ea" providerId="Windows Live" clId="Web-{FEE6C014-E1F7-51E3-2E18-AD7E8B1D4B62}" dt="2025-01-29T06:52:01.507" v="54"/>
        <pc:sldMasterMkLst>
          <pc:docMk/>
          <pc:sldMasterMk cId="2460954070" sldId="2147483660"/>
        </pc:sldMasterMkLst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coleta Ianosiga" userId="25c123cb555ac8ea" providerId="Windows Live" clId="Web-{FEE6C014-E1F7-51E3-2E18-AD7E8B1D4B62}" dt="2025-01-29T06:52:01.507" v="5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Nicoleta Ianosiga" userId="25c123cb555ac8ea" providerId="Windows Live" clId="Web-{FEE6C014-E1F7-51E3-2E18-AD7E8B1D4B62}" dt="2025-01-29T06:37:44.572" v="35"/>
        <pc:sldMasterMkLst>
          <pc:docMk/>
          <pc:sldMasterMk cId="1511769851" sldId="2147483672"/>
        </pc:sldMasterMkLst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1744409310" sldId="2147483673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3031839970" sldId="2147483674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716758597" sldId="2147483675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2993148608" sldId="2147483676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3286273723" sldId="2147483677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2985941850" sldId="2147483678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3413802379" sldId="2147483679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1702426103" sldId="2147483680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3792882152" sldId="2147483681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3567349185" sldId="2147483682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4.572" v="35"/>
          <pc:sldLayoutMkLst>
            <pc:docMk/>
            <pc:sldMasterMk cId="1511769851" sldId="2147483672"/>
            <pc:sldLayoutMk cId="3536843165" sldId="2147483683"/>
          </pc:sldLayoutMkLst>
        </pc:sldLayoutChg>
      </pc:sldMasterChg>
      <pc:sldMasterChg chg="add del addSldLayout delSldLayout modSldLayout">
        <pc:chgData name="Nicoleta Ianosiga" userId="25c123cb555ac8ea" providerId="Windows Live" clId="Web-{FEE6C014-E1F7-51E3-2E18-AD7E8B1D4B62}" dt="2025-01-29T06:52:01.507" v="54"/>
        <pc:sldMasterMkLst>
          <pc:docMk/>
          <pc:sldMasterMk cId="1625206099" sldId="2147483672"/>
        </pc:sldMasterMkLst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812232913" sldId="2147483673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3419861254" sldId="2147483674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425799758" sldId="2147483675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988491460" sldId="2147483676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462773862" sldId="2147483677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3940252935" sldId="2147483678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2819553222" sldId="2147483679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2343130577" sldId="2147483680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3796475652" sldId="2147483681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2464213679" sldId="2147483682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52:01.507" v="54"/>
          <pc:sldLayoutMkLst>
            <pc:docMk/>
            <pc:sldMasterMk cId="1625206099" sldId="2147483672"/>
            <pc:sldLayoutMk cId="996917605" sldId="2147483683"/>
          </pc:sldLayoutMkLst>
        </pc:sldLayoutChg>
      </pc:sldMasterChg>
      <pc:sldMasterChg chg="add del addSldLayout delSldLayout modSldLayout">
        <pc:chgData name="Nicoleta Ianosiga" userId="25c123cb555ac8ea" providerId="Windows Live" clId="Web-{FEE6C014-E1F7-51E3-2E18-AD7E8B1D4B62}" dt="2025-01-29T06:37:43.416" v="34"/>
        <pc:sldMasterMkLst>
          <pc:docMk/>
          <pc:sldMasterMk cId="442415585" sldId="2147483684"/>
        </pc:sldMasterMkLst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2010762101" sldId="2147483685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1928872987" sldId="2147483686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4052002715" sldId="2147483687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2667528028" sldId="2147483688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3425575729" sldId="2147483689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4251237654" sldId="2147483690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1630351622" sldId="2147483691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243361336" sldId="2147483692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2156380356" sldId="2147483693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1269978060" sldId="2147483694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3.416" v="34"/>
          <pc:sldLayoutMkLst>
            <pc:docMk/>
            <pc:sldMasterMk cId="442415585" sldId="2147483684"/>
            <pc:sldLayoutMk cId="781354310" sldId="2147483695"/>
          </pc:sldLayoutMkLst>
        </pc:sldLayoutChg>
      </pc:sldMasterChg>
      <pc:sldMasterChg chg="add del addSldLayout delSldLayout modSldLayout">
        <pc:chgData name="Nicoleta Ianosiga" userId="25c123cb555ac8ea" providerId="Windows Live" clId="Web-{FEE6C014-E1F7-51E3-2E18-AD7E8B1D4B62}" dt="2025-01-29T06:37:42.338" v="33"/>
        <pc:sldMasterMkLst>
          <pc:docMk/>
          <pc:sldMasterMk cId="3919298803" sldId="2147483696"/>
        </pc:sldMasterMkLst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1593266423" sldId="2147483697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067276144" sldId="2147483698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73753669" sldId="2147483699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490502661" sldId="2147483700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3532133795" sldId="2147483701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991723233" sldId="2147483702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462258797" sldId="2147483703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3130722625" sldId="2147483704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199371221" sldId="2147483705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957385517" sldId="2147483706"/>
          </pc:sldLayoutMkLst>
        </pc:sldLayoutChg>
        <pc:sldLayoutChg chg="add del mod replId">
          <pc:chgData name="Nicoleta Ianosiga" userId="25c123cb555ac8ea" providerId="Windows Live" clId="Web-{FEE6C014-E1F7-51E3-2E18-AD7E8B1D4B62}" dt="2025-01-29T06:37:42.338" v="33"/>
          <pc:sldLayoutMkLst>
            <pc:docMk/>
            <pc:sldMasterMk cId="3919298803" sldId="2147483696"/>
            <pc:sldLayoutMk cId="2968008692" sldId="2147483707"/>
          </pc:sldLayoutMkLst>
        </pc:sldLayoutChg>
      </pc:sldMasterChg>
    </pc:docChg>
  </pc:docChgLst>
  <pc:docChgLst>
    <pc:chgData name="Nicoleta Ianosiga" userId="25c123cb555ac8ea" providerId="Windows Live" clId="Web-{B195F979-A90D-5B5B-89C3-D691FBD706F3}"/>
    <pc:docChg chg="addSld delSld modSld">
      <pc:chgData name="Nicoleta Ianosiga" userId="25c123cb555ac8ea" providerId="Windows Live" clId="Web-{B195F979-A90D-5B5B-89C3-D691FBD706F3}" dt="2025-01-29T00:11:38.122" v="228"/>
      <pc:docMkLst>
        <pc:docMk/>
      </pc:docMkLst>
      <pc:sldChg chg="addSp delSp modSp mod setBg">
        <pc:chgData name="Nicoleta Ianosiga" userId="25c123cb555ac8ea" providerId="Windows Live" clId="Web-{B195F979-A90D-5B5B-89C3-D691FBD706F3}" dt="2025-01-28T23:42:43.299" v="38"/>
        <pc:sldMkLst>
          <pc:docMk/>
          <pc:sldMk cId="109857222" sldId="256"/>
        </pc:sldMkLst>
        <pc:spChg chg="mo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coleta Ianosiga" userId="25c123cb555ac8ea" providerId="Windows Live" clId="Web-{B195F979-A90D-5B5B-89C3-D691FBD706F3}" dt="2025-01-28T23:42:43.283" v="37"/>
          <ac:spMkLst>
            <pc:docMk/>
            <pc:sldMk cId="109857222" sldId="256"/>
            <ac:spMk id="10" creationId="{F0AED851-54B9-4765-92D2-F0BE443BEC91}"/>
          </ac:spMkLst>
        </pc:spChg>
        <pc:spChg chg="add del">
          <ac:chgData name="Nicoleta Ianosiga" userId="25c123cb555ac8ea" providerId="Windows Live" clId="Web-{B195F979-A90D-5B5B-89C3-D691FBD706F3}" dt="2025-01-28T23:42:43.283" v="37"/>
          <ac:spMkLst>
            <pc:docMk/>
            <pc:sldMk cId="109857222" sldId="256"/>
            <ac:spMk id="12" creationId="{B81933D1-5615-42C7-9C0B-4EB7105CCE2D}"/>
          </ac:spMkLst>
        </pc:spChg>
        <pc:spChg chg="add del">
          <ac:chgData name="Nicoleta Ianosiga" userId="25c123cb555ac8ea" providerId="Windows Live" clId="Web-{B195F979-A90D-5B5B-89C3-D691FBD706F3}" dt="2025-01-28T23:42:43.283" v="37"/>
          <ac:spMkLst>
            <pc:docMk/>
            <pc:sldMk cId="109857222" sldId="256"/>
            <ac:spMk id="14" creationId="{19C9EAEA-39D0-4B0E-A0EB-51E7B26740B1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18" creationId="{7821A508-2985-4905-874A-527429BAABFA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0" creationId="{D2929CB1-0E3C-4B2D-ADC5-0154FB33BA44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1" creationId="{362D44EE-C852-4460-B8B5-C4F2BC20510C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2" creationId="{5F2F0C84-BE8C-4DC2-A6D3-30349A801D5C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3" creationId="{658970D8-8D1D-4B5C-894B-E871CC86543D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4" creationId="{F227E5B6-9132-43CA-B503-37A18562ADF2}"/>
          </ac:spMkLst>
        </pc:spChg>
        <pc:spChg chg="add">
          <ac:chgData name="Nicoleta Ianosiga" userId="25c123cb555ac8ea" providerId="Windows Live" clId="Web-{B195F979-A90D-5B5B-89C3-D691FBD706F3}" dt="2025-01-28T23:42:43.299" v="38"/>
          <ac:spMkLst>
            <pc:docMk/>
            <pc:sldMk cId="109857222" sldId="256"/>
            <ac:spMk id="25" creationId="{03C2051E-A88D-48E5-BACF-AAED17892722}"/>
          </ac:spMkLst>
        </pc:spChg>
        <pc:grpChg chg="add del">
          <ac:chgData name="Nicoleta Ianosiga" userId="25c123cb555ac8ea" providerId="Windows Live" clId="Web-{B195F979-A90D-5B5B-89C3-D691FBD706F3}" dt="2025-01-28T23:42:43.283" v="37"/>
          <ac:grpSpMkLst>
            <pc:docMk/>
            <pc:sldMk cId="109857222" sldId="256"/>
            <ac:grpSpMk id="16" creationId="{032D8612-31EB-44CF-A1D0-14FD4C705424}"/>
          </ac:grpSpMkLst>
        </pc:grpChg>
        <pc:picChg chg="add del mod">
          <ac:chgData name="Nicoleta Ianosiga" userId="25c123cb555ac8ea" providerId="Windows Live" clId="Web-{B195F979-A90D-5B5B-89C3-D691FBD706F3}" dt="2025-01-28T23:40:39.997" v="34"/>
          <ac:picMkLst>
            <pc:docMk/>
            <pc:sldMk cId="109857222" sldId="256"/>
            <ac:picMk id="4" creationId="{CAEFE344-8CF0-4D5D-7131-F9FAEA2E854F}"/>
          </ac:picMkLst>
        </pc:picChg>
        <pc:picChg chg="add mod">
          <ac:chgData name="Nicoleta Ianosiga" userId="25c123cb555ac8ea" providerId="Windows Live" clId="Web-{B195F979-A90D-5B5B-89C3-D691FBD706F3}" dt="2025-01-28T23:42:43.299" v="38"/>
          <ac:picMkLst>
            <pc:docMk/>
            <pc:sldMk cId="109857222" sldId="256"/>
            <ac:picMk id="5" creationId="{9085FFD4-4E89-0B0E-0D43-6DD995B3A30E}"/>
          </ac:picMkLst>
        </pc:picChg>
      </pc:sldChg>
      <pc:sldChg chg="addSp delSp modSp new mod setBg">
        <pc:chgData name="Nicoleta Ianosiga" userId="25c123cb555ac8ea" providerId="Windows Live" clId="Web-{B195F979-A90D-5B5B-89C3-D691FBD706F3}" dt="2025-01-28T23:46:35.541" v="76" actId="20577"/>
        <pc:sldMkLst>
          <pc:docMk/>
          <pc:sldMk cId="422832910" sldId="257"/>
        </pc:sldMkLst>
        <pc:spChg chg="mod">
          <ac:chgData name="Nicoleta Ianosiga" userId="25c123cb555ac8ea" providerId="Windows Live" clId="Web-{B195F979-A90D-5B5B-89C3-D691FBD706F3}" dt="2025-01-28T23:46:14.321" v="62" actId="20577"/>
          <ac:spMkLst>
            <pc:docMk/>
            <pc:sldMk cId="422832910" sldId="257"/>
            <ac:spMk id="2" creationId="{21A1AA6D-2250-B670-FED8-659B0F0ACBCF}"/>
          </ac:spMkLst>
        </pc:spChg>
        <pc:spChg chg="add del mod">
          <ac:chgData name="Nicoleta Ianosiga" userId="25c123cb555ac8ea" providerId="Windows Live" clId="Web-{B195F979-A90D-5B5B-89C3-D691FBD706F3}" dt="2025-01-28T23:45:52.852" v="55"/>
          <ac:spMkLst>
            <pc:docMk/>
            <pc:sldMk cId="422832910" sldId="257"/>
            <ac:spMk id="3" creationId="{8C4B083B-AE1F-B7B3-F265-3EF64FDD01B6}"/>
          </ac:spMkLst>
        </pc:spChg>
        <pc:spChg chg="add del">
          <ac:chgData name="Nicoleta Ianosiga" userId="25c123cb555ac8ea" providerId="Windows Live" clId="Web-{B195F979-A90D-5B5B-89C3-D691FBD706F3}" dt="2025-01-28T23:45:52.852" v="54"/>
          <ac:spMkLst>
            <pc:docMk/>
            <pc:sldMk cId="422832910" sldId="257"/>
            <ac:spMk id="9" creationId="{BACC6370-2D7E-4714-9D71-7542949D7D5D}"/>
          </ac:spMkLst>
        </pc:spChg>
        <pc:spChg chg="add del">
          <ac:chgData name="Nicoleta Ianosiga" userId="25c123cb555ac8ea" providerId="Windows Live" clId="Web-{B195F979-A90D-5B5B-89C3-D691FBD706F3}" dt="2025-01-28T23:45:52.852" v="54"/>
          <ac:spMkLst>
            <pc:docMk/>
            <pc:sldMk cId="422832910" sldId="257"/>
            <ac:spMk id="11" creationId="{F68B3F68-107C-434F-AA38-110D5EA91B85}"/>
          </ac:spMkLst>
        </pc:spChg>
        <pc:spChg chg="add del">
          <ac:chgData name="Nicoleta Ianosiga" userId="25c123cb555ac8ea" providerId="Windows Live" clId="Web-{B195F979-A90D-5B5B-89C3-D691FBD706F3}" dt="2025-01-28T23:45:52.852" v="54"/>
          <ac:spMkLst>
            <pc:docMk/>
            <pc:sldMk cId="422832910" sldId="257"/>
            <ac:spMk id="13" creationId="{AAD0DBB9-1A4B-4391-81D4-CB19F9AB918A}"/>
          </ac:spMkLst>
        </pc:spChg>
        <pc:spChg chg="add del">
          <ac:chgData name="Nicoleta Ianosiga" userId="25c123cb555ac8ea" providerId="Windows Live" clId="Web-{B195F979-A90D-5B5B-89C3-D691FBD706F3}" dt="2025-01-28T23:45:52.852" v="54"/>
          <ac:spMkLst>
            <pc:docMk/>
            <pc:sldMk cId="422832910" sldId="257"/>
            <ac:spMk id="15" creationId="{063BBA22-50EA-4C4D-BE05-F1CE4E63AA56}"/>
          </ac:spMkLst>
        </pc:spChg>
        <pc:spChg chg="add">
          <ac:chgData name="Nicoleta Ianosiga" userId="25c123cb555ac8ea" providerId="Windows Live" clId="Web-{B195F979-A90D-5B5B-89C3-D691FBD706F3}" dt="2025-01-28T23:45:52.852" v="55"/>
          <ac:spMkLst>
            <pc:docMk/>
            <pc:sldMk cId="422832910" sldId="257"/>
            <ac:spMk id="17" creationId="{C0763A76-9F1C-4FC5-82B7-DD475DA461B2}"/>
          </ac:spMkLst>
        </pc:spChg>
        <pc:spChg chg="add">
          <ac:chgData name="Nicoleta Ianosiga" userId="25c123cb555ac8ea" providerId="Windows Live" clId="Web-{B195F979-A90D-5B5B-89C3-D691FBD706F3}" dt="2025-01-28T23:45:52.852" v="55"/>
          <ac:spMkLst>
            <pc:docMk/>
            <pc:sldMk cId="422832910" sldId="257"/>
            <ac:spMk id="18" creationId="{E81BF4F6-F2CF-4984-9D14-D6966D92F99F}"/>
          </ac:spMkLst>
        </pc:spChg>
        <pc:spChg chg="add mod">
          <ac:chgData name="Nicoleta Ianosiga" userId="25c123cb555ac8ea" providerId="Windows Live" clId="Web-{B195F979-A90D-5B5B-89C3-D691FBD706F3}" dt="2025-01-28T23:46:35.541" v="76" actId="20577"/>
          <ac:spMkLst>
            <pc:docMk/>
            <pc:sldMk cId="422832910" sldId="257"/>
            <ac:spMk id="19" creationId="{8C4B083B-AE1F-B7B3-F265-3EF64FDD01B6}"/>
          </ac:spMkLst>
        </pc:spChg>
        <pc:graphicFrameChg chg="add del">
          <ac:chgData name="Nicoleta Ianosiga" userId="25c123cb555ac8ea" providerId="Windows Live" clId="Web-{B195F979-A90D-5B5B-89C3-D691FBD706F3}" dt="2025-01-28T23:45:52.852" v="54"/>
          <ac:graphicFrameMkLst>
            <pc:docMk/>
            <pc:sldMk cId="422832910" sldId="257"/>
            <ac:graphicFrameMk id="5" creationId="{21899900-0BD9-757A-2B65-323B50CF1219}"/>
          </ac:graphicFrameMkLst>
        </pc:graphicFrameChg>
        <pc:picChg chg="add">
          <ac:chgData name="Nicoleta Ianosiga" userId="25c123cb555ac8ea" providerId="Windows Live" clId="Web-{B195F979-A90D-5B5B-89C3-D691FBD706F3}" dt="2025-01-28T23:45:52.852" v="55"/>
          <ac:picMkLst>
            <pc:docMk/>
            <pc:sldMk cId="422832910" sldId="257"/>
            <ac:picMk id="20" creationId="{5B04A286-1E94-D6A5-1053-AA3F3D977A00}"/>
          </ac:picMkLst>
        </pc:picChg>
      </pc:sldChg>
      <pc:sldChg chg="addSp delSp modSp new mod setBg">
        <pc:chgData name="Nicoleta Ianosiga" userId="25c123cb555ac8ea" providerId="Windows Live" clId="Web-{B195F979-A90D-5B5B-89C3-D691FBD706F3}" dt="2025-01-28T23:51:01.222" v="98"/>
        <pc:sldMkLst>
          <pc:docMk/>
          <pc:sldMk cId="3515832697" sldId="258"/>
        </pc:sldMkLst>
        <pc:spChg chg="mod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2" creationId="{7B845459-C681-EE20-3EA9-B15C8981356A}"/>
          </ac:spMkLst>
        </pc:spChg>
        <pc:spChg chg="del">
          <ac:chgData name="Nicoleta Ianosiga" userId="25c123cb555ac8ea" providerId="Windows Live" clId="Web-{B195F979-A90D-5B5B-89C3-D691FBD706F3}" dt="2025-01-28T23:50:04.392" v="88"/>
          <ac:spMkLst>
            <pc:docMk/>
            <pc:sldMk cId="3515832697" sldId="258"/>
            <ac:spMk id="3" creationId="{874AFA16-4EE2-E4B8-FB89-BCAEC719A6B0}"/>
          </ac:spMkLst>
        </pc:spChg>
        <pc:spChg chg="add del">
          <ac:chgData name="Nicoleta Ianosiga" userId="25c123cb555ac8ea" providerId="Windows Live" clId="Web-{B195F979-A90D-5B5B-89C3-D691FBD706F3}" dt="2025-01-28T23:50:19.564" v="90"/>
          <ac:spMkLst>
            <pc:docMk/>
            <pc:sldMk cId="3515832697" sldId="258"/>
            <ac:spMk id="8" creationId="{039020C0-2C39-DFAB-7244-392D9EA13975}"/>
          </ac:spMkLst>
        </pc:spChg>
        <pc:spChg chg="add del">
          <ac:chgData name="Nicoleta Ianosiga" userId="25c123cb555ac8ea" providerId="Windows Live" clId="Web-{B195F979-A90D-5B5B-89C3-D691FBD706F3}" dt="2025-01-28T23:50:25.064" v="92"/>
          <ac:spMkLst>
            <pc:docMk/>
            <pc:sldMk cId="3515832697" sldId="258"/>
            <ac:spMk id="9" creationId="{D12DDE76-C203-4047-9998-63900085B5E8}"/>
          </ac:spMkLst>
        </pc:spChg>
        <pc:spChg chg="add del">
          <ac:chgData name="Nicoleta Ianosiga" userId="25c123cb555ac8ea" providerId="Windows Live" clId="Web-{B195F979-A90D-5B5B-89C3-D691FBD706F3}" dt="2025-01-28T23:50:19.564" v="90"/>
          <ac:spMkLst>
            <pc:docMk/>
            <pc:sldMk cId="3515832697" sldId="258"/>
            <ac:spMk id="11" creationId="{DBC6133C-0615-4CE4-9132-37E609A9BDFA}"/>
          </ac:spMkLst>
        </pc:spChg>
        <pc:spChg chg="add del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12" creationId="{2B97F24A-32CE-4C1C-A50D-3016B394DCFB}"/>
          </ac:spMkLst>
        </pc:spChg>
        <pc:spChg chg="add del">
          <ac:chgData name="Nicoleta Ianosiga" userId="25c123cb555ac8ea" providerId="Windows Live" clId="Web-{B195F979-A90D-5B5B-89C3-D691FBD706F3}" dt="2025-01-28T23:50:19.564" v="90"/>
          <ac:spMkLst>
            <pc:docMk/>
            <pc:sldMk cId="3515832697" sldId="258"/>
            <ac:spMk id="13" creationId="{169CC832-2974-4E8D-90ED-3E2941BA7336}"/>
          </ac:spMkLst>
        </pc:spChg>
        <pc:spChg chg="add del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14" creationId="{CD8B4F24-440B-49E9-B85D-733523DC064B}"/>
          </ac:spMkLst>
        </pc:spChg>
        <pc:spChg chg="add del">
          <ac:chgData name="Nicoleta Ianosiga" userId="25c123cb555ac8ea" providerId="Windows Live" clId="Web-{B195F979-A90D-5B5B-89C3-D691FBD706F3}" dt="2025-01-28T23:50:19.564" v="90"/>
          <ac:spMkLst>
            <pc:docMk/>
            <pc:sldMk cId="3515832697" sldId="258"/>
            <ac:spMk id="15" creationId="{55222F96-971A-4F90-B841-6BAB416C7AC1}"/>
          </ac:spMkLst>
        </pc:spChg>
        <pc:spChg chg="add del mod">
          <ac:chgData name="Nicoleta Ianosiga" userId="25c123cb555ac8ea" providerId="Windows Live" clId="Web-{B195F979-A90D-5B5B-89C3-D691FBD706F3}" dt="2025-01-28T23:50:44.737" v="95"/>
          <ac:spMkLst>
            <pc:docMk/>
            <pc:sldMk cId="3515832697" sldId="258"/>
            <ac:spMk id="16" creationId="{7DA51D61-5644-3B9A-FADD-57BB845BAE00}"/>
          </ac:spMkLst>
        </pc:spChg>
        <pc:spChg chg="add del">
          <ac:chgData name="Nicoleta Ianosiga" userId="25c123cb555ac8ea" providerId="Windows Live" clId="Web-{B195F979-A90D-5B5B-89C3-D691FBD706F3}" dt="2025-01-28T23:50:19.564" v="90"/>
          <ac:spMkLst>
            <pc:docMk/>
            <pc:sldMk cId="3515832697" sldId="258"/>
            <ac:spMk id="17" creationId="{08980754-6F4B-43C9-B9BE-127B6BED6586}"/>
          </ac:spMkLst>
        </pc:spChg>
        <pc:spChg chg="add del">
          <ac:chgData name="Nicoleta Ianosiga" userId="25c123cb555ac8ea" providerId="Windows Live" clId="Web-{B195F979-A90D-5B5B-89C3-D691FBD706F3}" dt="2025-01-28T23:51:01.222" v="97"/>
          <ac:spMkLst>
            <pc:docMk/>
            <pc:sldMk cId="3515832697" sldId="258"/>
            <ac:spMk id="18" creationId="{665DBBEF-238B-476B-96AB-8AAC3224ECEA}"/>
          </ac:spMkLst>
        </pc:spChg>
        <pc:spChg chg="add del">
          <ac:chgData name="Nicoleta Ianosiga" userId="25c123cb555ac8ea" providerId="Windows Live" clId="Web-{B195F979-A90D-5B5B-89C3-D691FBD706F3}" dt="2025-01-28T23:50:19.564" v="90"/>
          <ac:spMkLst>
            <pc:docMk/>
            <pc:sldMk cId="3515832697" sldId="258"/>
            <ac:spMk id="19" creationId="{2C1BBA94-3F40-40AA-8BB9-E69E25E537C1}"/>
          </ac:spMkLst>
        </pc:spChg>
        <pc:spChg chg="add del">
          <ac:chgData name="Nicoleta Ianosiga" userId="25c123cb555ac8ea" providerId="Windows Live" clId="Web-{B195F979-A90D-5B5B-89C3-D691FBD706F3}" dt="2025-01-28T23:51:01.222" v="97"/>
          <ac:spMkLst>
            <pc:docMk/>
            <pc:sldMk cId="3515832697" sldId="258"/>
            <ac:spMk id="21" creationId="{3FCFB1DE-0B7E-48CC-BA90-B2AB0889F9D6}"/>
          </ac:spMkLst>
        </pc:spChg>
        <pc:spChg chg="add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23" creationId="{04357C93-F0CB-4A1C-8F77-4E9063789819}"/>
          </ac:spMkLst>
        </pc:spChg>
        <pc:spChg chg="add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24" creationId="{BA79A7CF-01AF-4178-9369-94E0C90EB046}"/>
          </ac:spMkLst>
        </pc:spChg>
        <pc:spChg chg="add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25" creationId="{90F533E9-6690-41A8-A372-4C6C622D028D}"/>
          </ac:spMkLst>
        </pc:spChg>
        <pc:spChg chg="add">
          <ac:chgData name="Nicoleta Ianosiga" userId="25c123cb555ac8ea" providerId="Windows Live" clId="Web-{B195F979-A90D-5B5B-89C3-D691FBD706F3}" dt="2025-01-28T23:51:01.222" v="98"/>
          <ac:spMkLst>
            <pc:docMk/>
            <pc:sldMk cId="3515832697" sldId="258"/>
            <ac:spMk id="26" creationId="{99413ED5-9ED4-4772-BCE4-2BCAE6B12E35}"/>
          </ac:spMkLst>
        </pc:spChg>
        <pc:picChg chg="add mod ord">
          <ac:chgData name="Nicoleta Ianosiga" userId="25c123cb555ac8ea" providerId="Windows Live" clId="Web-{B195F979-A90D-5B5B-89C3-D691FBD706F3}" dt="2025-01-28T23:51:01.222" v="98"/>
          <ac:picMkLst>
            <pc:docMk/>
            <pc:sldMk cId="3515832697" sldId="258"/>
            <ac:picMk id="4" creationId="{F9BE6EB9-D6A6-47E8-DCC7-91AC33E4DDFC}"/>
          </ac:picMkLst>
        </pc:picChg>
      </pc:sldChg>
      <pc:sldChg chg="addSp delSp modSp new mod setBg">
        <pc:chgData name="Nicoleta Ianosiga" userId="25c123cb555ac8ea" providerId="Windows Live" clId="Web-{B195F979-A90D-5B5B-89C3-D691FBD706F3}" dt="2025-01-28T23:55:34.856" v="123" actId="14100"/>
        <pc:sldMkLst>
          <pc:docMk/>
          <pc:sldMk cId="3683347707" sldId="259"/>
        </pc:sldMkLst>
        <pc:spChg chg="mod">
          <ac:chgData name="Nicoleta Ianosiga" userId="25c123cb555ac8ea" providerId="Windows Live" clId="Web-{B195F979-A90D-5B5B-89C3-D691FBD706F3}" dt="2025-01-28T23:54:15.979" v="115"/>
          <ac:spMkLst>
            <pc:docMk/>
            <pc:sldMk cId="3683347707" sldId="259"/>
            <ac:spMk id="2" creationId="{9B29E5D8-B5EA-F5C0-79B4-8F5C40354313}"/>
          </ac:spMkLst>
        </pc:spChg>
        <pc:spChg chg="del mod">
          <ac:chgData name="Nicoleta Ianosiga" userId="25c123cb555ac8ea" providerId="Windows Live" clId="Web-{B195F979-A90D-5B5B-89C3-D691FBD706F3}" dt="2025-01-28T23:52:28.412" v="112"/>
          <ac:spMkLst>
            <pc:docMk/>
            <pc:sldMk cId="3683347707" sldId="259"/>
            <ac:spMk id="3" creationId="{D3AD39AF-7487-7B7E-5671-0A5DC5258390}"/>
          </ac:spMkLst>
        </pc:spChg>
        <pc:spChg chg="add mod">
          <ac:chgData name="Nicoleta Ianosiga" userId="25c123cb555ac8ea" providerId="Windows Live" clId="Web-{B195F979-A90D-5B5B-89C3-D691FBD706F3}" dt="2025-01-28T23:54:15.979" v="115"/>
          <ac:spMkLst>
            <pc:docMk/>
            <pc:sldMk cId="3683347707" sldId="259"/>
            <ac:spMk id="4" creationId="{5A3E9FE1-7BA1-9B84-BA51-EAD650CCA57F}"/>
          </ac:spMkLst>
        </pc:spChg>
        <pc:spChg chg="add">
          <ac:chgData name="Nicoleta Ianosiga" userId="25c123cb555ac8ea" providerId="Windows Live" clId="Web-{B195F979-A90D-5B5B-89C3-D691FBD706F3}" dt="2025-01-28T23:54:15.979" v="115"/>
          <ac:spMkLst>
            <pc:docMk/>
            <pc:sldMk cId="3683347707" sldId="259"/>
            <ac:spMk id="11" creationId="{AE47195D-EC06-4298-8805-0F0D65997676}"/>
          </ac:spMkLst>
        </pc:spChg>
        <pc:spChg chg="add">
          <ac:chgData name="Nicoleta Ianosiga" userId="25c123cb555ac8ea" providerId="Windows Live" clId="Web-{B195F979-A90D-5B5B-89C3-D691FBD706F3}" dt="2025-01-28T23:54:15.979" v="115"/>
          <ac:spMkLst>
            <pc:docMk/>
            <pc:sldMk cId="3683347707" sldId="259"/>
            <ac:spMk id="13" creationId="{99413ED5-9ED4-4772-BCE4-2BCAE6B12E35}"/>
          </ac:spMkLst>
        </pc:spChg>
        <pc:spChg chg="add">
          <ac:chgData name="Nicoleta Ianosiga" userId="25c123cb555ac8ea" providerId="Windows Live" clId="Web-{B195F979-A90D-5B5B-89C3-D691FBD706F3}" dt="2025-01-28T23:54:15.979" v="115"/>
          <ac:spMkLst>
            <pc:docMk/>
            <pc:sldMk cId="3683347707" sldId="259"/>
            <ac:spMk id="15" creationId="{04357C93-F0CB-4A1C-8F77-4E9063789819}"/>
          </ac:spMkLst>
        </pc:spChg>
        <pc:spChg chg="add">
          <ac:chgData name="Nicoleta Ianosiga" userId="25c123cb555ac8ea" providerId="Windows Live" clId="Web-{B195F979-A90D-5B5B-89C3-D691FBD706F3}" dt="2025-01-28T23:54:15.979" v="115"/>
          <ac:spMkLst>
            <pc:docMk/>
            <pc:sldMk cId="3683347707" sldId="259"/>
            <ac:spMk id="17" creationId="{90F533E9-6690-41A8-A372-4C6C622D028D}"/>
          </ac:spMkLst>
        </pc:spChg>
        <pc:picChg chg="add mod ord">
          <ac:chgData name="Nicoleta Ianosiga" userId="25c123cb555ac8ea" providerId="Windows Live" clId="Web-{B195F979-A90D-5B5B-89C3-D691FBD706F3}" dt="2025-01-28T23:55:34.856" v="123" actId="14100"/>
          <ac:picMkLst>
            <pc:docMk/>
            <pc:sldMk cId="3683347707" sldId="259"/>
            <ac:picMk id="5" creationId="{6C5220E4-D149-FD25-48E0-E8B7C6A122EC}"/>
          </ac:picMkLst>
        </pc:picChg>
        <pc:picChg chg="add mod">
          <ac:chgData name="Nicoleta Ianosiga" userId="25c123cb555ac8ea" providerId="Windows Live" clId="Web-{B195F979-A90D-5B5B-89C3-D691FBD706F3}" dt="2025-01-28T23:55:16.449" v="120" actId="1076"/>
          <ac:picMkLst>
            <pc:docMk/>
            <pc:sldMk cId="3683347707" sldId="259"/>
            <ac:picMk id="6" creationId="{EB2EAE39-0C44-8698-7CCA-6C900B438E01}"/>
          </ac:picMkLst>
        </pc:picChg>
      </pc:sldChg>
      <pc:sldChg chg="addSp delSp modSp new mod setBg">
        <pc:chgData name="Nicoleta Ianosiga" userId="25c123cb555ac8ea" providerId="Windows Live" clId="Web-{B195F979-A90D-5B5B-89C3-D691FBD706F3}" dt="2025-01-28T23:56:23.280" v="129" actId="1076"/>
        <pc:sldMkLst>
          <pc:docMk/>
          <pc:sldMk cId="1371861304" sldId="260"/>
        </pc:sldMkLst>
        <pc:spChg chg="mod">
          <ac:chgData name="Nicoleta Ianosiga" userId="25c123cb555ac8ea" providerId="Windows Live" clId="Web-{B195F979-A90D-5B5B-89C3-D691FBD706F3}" dt="2025-01-28T23:56:16.748" v="127"/>
          <ac:spMkLst>
            <pc:docMk/>
            <pc:sldMk cId="1371861304" sldId="260"/>
            <ac:spMk id="2" creationId="{52D6CD82-EA3D-F4B9-DD9F-06AC9B87128E}"/>
          </ac:spMkLst>
        </pc:spChg>
        <pc:spChg chg="del mod">
          <ac:chgData name="Nicoleta Ianosiga" userId="25c123cb555ac8ea" providerId="Windows Live" clId="Web-{B195F979-A90D-5B5B-89C3-D691FBD706F3}" dt="2025-01-28T23:55:09.059" v="119"/>
          <ac:spMkLst>
            <pc:docMk/>
            <pc:sldMk cId="1371861304" sldId="260"/>
            <ac:spMk id="3" creationId="{1624C4B0-92A5-60EA-33FF-1FF9D1E2342A}"/>
          </ac:spMkLst>
        </pc:spChg>
        <pc:spChg chg="add">
          <ac:chgData name="Nicoleta Ianosiga" userId="25c123cb555ac8ea" providerId="Windows Live" clId="Web-{B195F979-A90D-5B5B-89C3-D691FBD706F3}" dt="2025-01-28T23:56:16.748" v="127"/>
          <ac:spMkLst>
            <pc:docMk/>
            <pc:sldMk cId="1371861304" sldId="260"/>
            <ac:spMk id="10" creationId="{47942995-B07F-4636-9A06-C6A104B260A8}"/>
          </ac:spMkLst>
        </pc:spChg>
        <pc:spChg chg="add">
          <ac:chgData name="Nicoleta Ianosiga" userId="25c123cb555ac8ea" providerId="Windows Live" clId="Web-{B195F979-A90D-5B5B-89C3-D691FBD706F3}" dt="2025-01-28T23:56:16.748" v="127"/>
          <ac:spMkLst>
            <pc:docMk/>
            <pc:sldMk cId="1371861304" sldId="260"/>
            <ac:spMk id="17" creationId="{B81933D1-5615-42C7-9C0B-4EB7105CCE2D}"/>
          </ac:spMkLst>
        </pc:spChg>
        <pc:spChg chg="add">
          <ac:chgData name="Nicoleta Ianosiga" userId="25c123cb555ac8ea" providerId="Windows Live" clId="Web-{B195F979-A90D-5B5B-89C3-D691FBD706F3}" dt="2025-01-28T23:56:16.748" v="127"/>
          <ac:spMkLst>
            <pc:docMk/>
            <pc:sldMk cId="1371861304" sldId="260"/>
            <ac:spMk id="19" creationId="{19C9EAEA-39D0-4B0E-A0EB-51E7B26740B1}"/>
          </ac:spMkLst>
        </pc:spChg>
        <pc:grpChg chg="add">
          <ac:chgData name="Nicoleta Ianosiga" userId="25c123cb555ac8ea" providerId="Windows Live" clId="Web-{B195F979-A90D-5B5B-89C3-D691FBD706F3}" dt="2025-01-28T23:56:16.748" v="127"/>
          <ac:grpSpMkLst>
            <pc:docMk/>
            <pc:sldMk cId="1371861304" sldId="260"/>
            <ac:grpSpMk id="12" creationId="{032D8612-31EB-44CF-A1D0-14FD4C705424}"/>
          </ac:grpSpMkLst>
        </pc:grpChg>
        <pc:picChg chg="add del mod">
          <ac:chgData name="Nicoleta Ianosiga" userId="25c123cb555ac8ea" providerId="Windows Live" clId="Web-{B195F979-A90D-5B5B-89C3-D691FBD706F3}" dt="2025-01-28T23:56:09.248" v="125"/>
          <ac:picMkLst>
            <pc:docMk/>
            <pc:sldMk cId="1371861304" sldId="260"/>
            <ac:picMk id="4" creationId="{8F9D833B-1991-0D48-DD3E-9F895629CA46}"/>
          </ac:picMkLst>
        </pc:picChg>
        <pc:picChg chg="add mod">
          <ac:chgData name="Nicoleta Ianosiga" userId="25c123cb555ac8ea" providerId="Windows Live" clId="Web-{B195F979-A90D-5B5B-89C3-D691FBD706F3}" dt="2025-01-28T23:56:23.280" v="129" actId="1076"/>
          <ac:picMkLst>
            <pc:docMk/>
            <pc:sldMk cId="1371861304" sldId="260"/>
            <ac:picMk id="5" creationId="{C252C2B6-EAAE-934E-5CD2-72D14E9A430F}"/>
          </ac:picMkLst>
        </pc:picChg>
      </pc:sldChg>
      <pc:sldChg chg="addSp delSp modSp new mod setBg">
        <pc:chgData name="Nicoleta Ianosiga" userId="25c123cb555ac8ea" providerId="Windows Live" clId="Web-{B195F979-A90D-5B5B-89C3-D691FBD706F3}" dt="2025-01-29T00:08:37.971" v="189"/>
        <pc:sldMkLst>
          <pc:docMk/>
          <pc:sldMk cId="3137773526" sldId="261"/>
        </pc:sldMkLst>
        <pc:spChg chg="mod">
          <ac:chgData name="Nicoleta Ianosiga" userId="25c123cb555ac8ea" providerId="Windows Live" clId="Web-{B195F979-A90D-5B5B-89C3-D691FBD706F3}" dt="2025-01-29T00:08:37.971" v="189"/>
          <ac:spMkLst>
            <pc:docMk/>
            <pc:sldMk cId="3137773526" sldId="261"/>
            <ac:spMk id="2" creationId="{8B068415-9B0E-A502-97EA-BB1475257BC4}"/>
          </ac:spMkLst>
        </pc:spChg>
        <pc:spChg chg="del">
          <ac:chgData name="Nicoleta Ianosiga" userId="25c123cb555ac8ea" providerId="Windows Live" clId="Web-{B195F979-A90D-5B5B-89C3-D691FBD706F3}" dt="2025-01-29T00:00:17.913" v="132"/>
          <ac:spMkLst>
            <pc:docMk/>
            <pc:sldMk cId="3137773526" sldId="261"/>
            <ac:spMk id="3" creationId="{54B0633B-9111-8258-36B7-C7F085029617}"/>
          </ac:spMkLst>
        </pc:spChg>
        <pc:spChg chg="add del mod">
          <ac:chgData name="Nicoleta Ianosiga" userId="25c123cb555ac8ea" providerId="Windows Live" clId="Web-{B195F979-A90D-5B5B-89C3-D691FBD706F3}" dt="2025-01-29T00:07:56.813" v="185"/>
          <ac:spMkLst>
            <pc:docMk/>
            <pc:sldMk cId="3137773526" sldId="261"/>
            <ac:spMk id="8" creationId="{7C7975FF-CC9C-DAF1-8BB6-0915DE9F7C19}"/>
          </ac:spMkLst>
        </pc:spChg>
        <pc:spChg chg="add del">
          <ac:chgData name="Nicoleta Ianosiga" userId="25c123cb555ac8ea" providerId="Windows Live" clId="Web-{B195F979-A90D-5B5B-89C3-D691FBD706F3}" dt="2025-01-29T00:00:36.179" v="135"/>
          <ac:spMkLst>
            <pc:docMk/>
            <pc:sldMk cId="3137773526" sldId="261"/>
            <ac:spMk id="9" creationId="{6E1A8701-C205-C62C-ACDE-90FEB847C228}"/>
          </ac:spMkLst>
        </pc:spChg>
        <pc:spChg chg="add del">
          <ac:chgData name="Nicoleta Ianosiga" userId="25c123cb555ac8ea" providerId="Windows Live" clId="Web-{B195F979-A90D-5B5B-89C3-D691FBD706F3}" dt="2025-01-29T00:00:46.445" v="136"/>
          <ac:spMkLst>
            <pc:docMk/>
            <pc:sldMk cId="3137773526" sldId="261"/>
            <ac:spMk id="12" creationId="{AAAE94E3-A7DB-4868-B1E3-E49703488BBC}"/>
          </ac:spMkLst>
        </pc:spChg>
        <pc:spChg chg="add del">
          <ac:chgData name="Nicoleta Ianosiga" userId="25c123cb555ac8ea" providerId="Windows Live" clId="Web-{B195F979-A90D-5B5B-89C3-D691FBD706F3}" dt="2025-01-29T00:00:46.445" v="136"/>
          <ac:spMkLst>
            <pc:docMk/>
            <pc:sldMk cId="3137773526" sldId="261"/>
            <ac:spMk id="18" creationId="{3873B707-463F-40B0-8227-E8CC6C67EB25}"/>
          </ac:spMkLst>
        </pc:spChg>
        <pc:spChg chg="add del">
          <ac:chgData name="Nicoleta Ianosiga" userId="25c123cb555ac8ea" providerId="Windows Live" clId="Web-{B195F979-A90D-5B5B-89C3-D691FBD706F3}" dt="2025-01-29T00:00:46.445" v="136"/>
          <ac:spMkLst>
            <pc:docMk/>
            <pc:sldMk cId="3137773526" sldId="261"/>
            <ac:spMk id="20" creationId="{C13237C8-E62C-4F0D-A318-BD6FB6C2D138}"/>
          </ac:spMkLst>
        </pc:spChg>
        <pc:spChg chg="add del">
          <ac:chgData name="Nicoleta Ianosiga" userId="25c123cb555ac8ea" providerId="Windows Live" clId="Web-{B195F979-A90D-5B5B-89C3-D691FBD706F3}" dt="2025-01-29T00:00:46.445" v="136"/>
          <ac:spMkLst>
            <pc:docMk/>
            <pc:sldMk cId="3137773526" sldId="261"/>
            <ac:spMk id="22" creationId="{19C9EAEA-39D0-4B0E-A0EB-51E7B26740B1}"/>
          </ac:spMkLst>
        </pc:spChg>
        <pc:spChg chg="add del">
          <ac:chgData name="Nicoleta Ianosiga" userId="25c123cb555ac8ea" providerId="Windows Live" clId="Web-{B195F979-A90D-5B5B-89C3-D691FBD706F3}" dt="2025-01-29T00:00:46.445" v="136"/>
          <ac:spMkLst>
            <pc:docMk/>
            <pc:sldMk cId="3137773526" sldId="261"/>
            <ac:spMk id="24" creationId="{8CB5D2D7-DF65-4E86-BFBA-FFB9B5ACEB64}"/>
          </ac:spMkLst>
        </pc:spChg>
        <pc:spChg chg="add del">
          <ac:chgData name="Nicoleta Ianosiga" userId="25c123cb555ac8ea" providerId="Windows Live" clId="Web-{B195F979-A90D-5B5B-89C3-D691FBD706F3}" dt="2025-01-29T00:08:07.517" v="187"/>
          <ac:spMkLst>
            <pc:docMk/>
            <pc:sldMk cId="3137773526" sldId="261"/>
            <ac:spMk id="29" creationId="{533BF18B-C8A1-400D-BBBD-6103EC90FE1A}"/>
          </ac:spMkLst>
        </pc:spChg>
        <pc:spChg chg="add del">
          <ac:chgData name="Nicoleta Ianosiga" userId="25c123cb555ac8ea" providerId="Windows Live" clId="Web-{B195F979-A90D-5B5B-89C3-D691FBD706F3}" dt="2025-01-29T00:08:07.517" v="187"/>
          <ac:spMkLst>
            <pc:docMk/>
            <pc:sldMk cId="3137773526" sldId="261"/>
            <ac:spMk id="31" creationId="{99413ED5-9ED4-4772-BCE4-2BCAE6B12E35}"/>
          </ac:spMkLst>
        </pc:spChg>
        <pc:spChg chg="add del">
          <ac:chgData name="Nicoleta Ianosiga" userId="25c123cb555ac8ea" providerId="Windows Live" clId="Web-{B195F979-A90D-5B5B-89C3-D691FBD706F3}" dt="2025-01-29T00:08:07.517" v="187"/>
          <ac:spMkLst>
            <pc:docMk/>
            <pc:sldMk cId="3137773526" sldId="261"/>
            <ac:spMk id="33" creationId="{04357C93-F0CB-4A1C-8F77-4E9063789819}"/>
          </ac:spMkLst>
        </pc:spChg>
        <pc:spChg chg="add del">
          <ac:chgData name="Nicoleta Ianosiga" userId="25c123cb555ac8ea" providerId="Windows Live" clId="Web-{B195F979-A90D-5B5B-89C3-D691FBD706F3}" dt="2025-01-29T00:08:07.517" v="187"/>
          <ac:spMkLst>
            <pc:docMk/>
            <pc:sldMk cId="3137773526" sldId="261"/>
            <ac:spMk id="35" creationId="{90F533E9-6690-41A8-A372-4C6C622D028D}"/>
          </ac:spMkLst>
        </pc:spChg>
        <pc:spChg chg="add del">
          <ac:chgData name="Nicoleta Ianosiga" userId="25c123cb555ac8ea" providerId="Windows Live" clId="Web-{B195F979-A90D-5B5B-89C3-D691FBD706F3}" dt="2025-01-29T00:08:37.971" v="189"/>
          <ac:spMkLst>
            <pc:docMk/>
            <pc:sldMk cId="3137773526" sldId="261"/>
            <ac:spMk id="40" creationId="{C4879EFC-8E62-4E00-973C-C45EE9EC676D}"/>
          </ac:spMkLst>
        </pc:spChg>
        <pc:spChg chg="add del">
          <ac:chgData name="Nicoleta Ianosiga" userId="25c123cb555ac8ea" providerId="Windows Live" clId="Web-{B195F979-A90D-5B5B-89C3-D691FBD706F3}" dt="2025-01-29T00:08:37.971" v="189"/>
          <ac:spMkLst>
            <pc:docMk/>
            <pc:sldMk cId="3137773526" sldId="261"/>
            <ac:spMk id="42" creationId="{D6A9C53F-5F90-40A5-8C85-5412D39C8C68}"/>
          </ac:spMkLst>
        </pc:spChg>
        <pc:spChg chg="add">
          <ac:chgData name="Nicoleta Ianosiga" userId="25c123cb555ac8ea" providerId="Windows Live" clId="Web-{B195F979-A90D-5B5B-89C3-D691FBD706F3}" dt="2025-01-29T00:08:37.971" v="189"/>
          <ac:spMkLst>
            <pc:docMk/>
            <pc:sldMk cId="3137773526" sldId="261"/>
            <ac:spMk id="46" creationId="{865F1217-69E3-6EFD-714C-D4A86FB0257A}"/>
          </ac:spMkLst>
        </pc:spChg>
        <pc:spChg chg="add">
          <ac:chgData name="Nicoleta Ianosiga" userId="25c123cb555ac8ea" providerId="Windows Live" clId="Web-{B195F979-A90D-5B5B-89C3-D691FBD706F3}" dt="2025-01-29T00:08:37.971" v="189"/>
          <ac:spMkLst>
            <pc:docMk/>
            <pc:sldMk cId="3137773526" sldId="261"/>
            <ac:spMk id="49" creationId="{A51A0227-072A-4F5F-928C-E2C3E5CCD10C}"/>
          </ac:spMkLst>
        </pc:spChg>
        <pc:spChg chg="add">
          <ac:chgData name="Nicoleta Ianosiga" userId="25c123cb555ac8ea" providerId="Windows Live" clId="Web-{B195F979-A90D-5B5B-89C3-D691FBD706F3}" dt="2025-01-29T00:08:37.971" v="189"/>
          <ac:spMkLst>
            <pc:docMk/>
            <pc:sldMk cId="3137773526" sldId="261"/>
            <ac:spMk id="51" creationId="{35D99776-4B38-47DF-A302-11AD9AF87ACA}"/>
          </ac:spMkLst>
        </pc:spChg>
        <pc:grpChg chg="add">
          <ac:chgData name="Nicoleta Ianosiga" userId="25c123cb555ac8ea" providerId="Windows Live" clId="Web-{B195F979-A90D-5B5B-89C3-D691FBD706F3}" dt="2025-01-29T00:00:28.210" v="134"/>
          <ac:grpSpMkLst>
            <pc:docMk/>
            <pc:sldMk cId="3137773526" sldId="261"/>
            <ac:grpSpMk id="14" creationId="{1DE889C7-FAD6-4397-98E2-05D503484459}"/>
          </ac:grpSpMkLst>
        </pc:grpChg>
        <pc:picChg chg="add del mod ord">
          <ac:chgData name="Nicoleta Ianosiga" userId="25c123cb555ac8ea" providerId="Windows Live" clId="Web-{B195F979-A90D-5B5B-89C3-D691FBD706F3}" dt="2025-01-29T00:07:35.750" v="176"/>
          <ac:picMkLst>
            <pc:docMk/>
            <pc:sldMk cId="3137773526" sldId="261"/>
            <ac:picMk id="4" creationId="{1D3CE51A-9410-A002-ED5A-CE978F0D2480}"/>
          </ac:picMkLst>
        </pc:picChg>
        <pc:picChg chg="add del mod">
          <ac:chgData name="Nicoleta Ianosiga" userId="25c123cb555ac8ea" providerId="Windows Live" clId="Web-{B195F979-A90D-5B5B-89C3-D691FBD706F3}" dt="2025-01-29T00:07:33.859" v="174"/>
          <ac:picMkLst>
            <pc:docMk/>
            <pc:sldMk cId="3137773526" sldId="261"/>
            <ac:picMk id="5" creationId="{5A0CBCD0-4180-1E6C-0B9B-02974C56A3B9}"/>
          </ac:picMkLst>
        </pc:picChg>
        <pc:picChg chg="add del mod ord">
          <ac:chgData name="Nicoleta Ianosiga" userId="25c123cb555ac8ea" providerId="Windows Live" clId="Web-{B195F979-A90D-5B5B-89C3-D691FBD706F3}" dt="2025-01-29T00:07:34.984" v="175"/>
          <ac:picMkLst>
            <pc:docMk/>
            <pc:sldMk cId="3137773526" sldId="261"/>
            <ac:picMk id="6" creationId="{70D5F8D5-B620-2809-AFC0-9B9025D72B2F}"/>
          </ac:picMkLst>
        </pc:picChg>
        <pc:picChg chg="add mod ord">
          <ac:chgData name="Nicoleta Ianosiga" userId="25c123cb555ac8ea" providerId="Windows Live" clId="Web-{B195F979-A90D-5B5B-89C3-D691FBD706F3}" dt="2025-01-29T00:08:37.971" v="189"/>
          <ac:picMkLst>
            <pc:docMk/>
            <pc:sldMk cId="3137773526" sldId="261"/>
            <ac:picMk id="10" creationId="{57FFAF5D-34E3-5034-E04D-0EA2162B9DEA}"/>
          </ac:picMkLst>
        </pc:picChg>
        <pc:picChg chg="add mod">
          <ac:chgData name="Nicoleta Ianosiga" userId="25c123cb555ac8ea" providerId="Windows Live" clId="Web-{B195F979-A90D-5B5B-89C3-D691FBD706F3}" dt="2025-01-29T00:08:37.971" v="189"/>
          <ac:picMkLst>
            <pc:docMk/>
            <pc:sldMk cId="3137773526" sldId="261"/>
            <ac:picMk id="11" creationId="{B9A28C5A-EA89-33C3-318D-E0F6BD57AA91}"/>
          </ac:picMkLst>
        </pc:picChg>
      </pc:sldChg>
      <pc:sldChg chg="addSp delSp modSp new del mod setBg">
        <pc:chgData name="Nicoleta Ianosiga" userId="25c123cb555ac8ea" providerId="Windows Live" clId="Web-{B195F979-A90D-5B5B-89C3-D691FBD706F3}" dt="2025-01-29T00:08:20.564" v="188"/>
        <pc:sldMkLst>
          <pc:docMk/>
          <pc:sldMk cId="830094154" sldId="262"/>
        </pc:sldMkLst>
        <pc:spChg chg="mod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2" creationId="{39BB30F3-8DD4-7642-0505-0D73DFBFDC52}"/>
          </ac:spMkLst>
        </pc:spChg>
        <pc:spChg chg="del">
          <ac:chgData name="Nicoleta Ianosiga" userId="25c123cb555ac8ea" providerId="Windows Live" clId="Web-{B195F979-A90D-5B5B-89C3-D691FBD706F3}" dt="2025-01-29T00:03:07.629" v="139"/>
          <ac:spMkLst>
            <pc:docMk/>
            <pc:sldMk cId="830094154" sldId="262"/>
            <ac:spMk id="3" creationId="{0494329A-0CC8-E0EA-9BF0-36E8E32BE54E}"/>
          </ac:spMkLst>
        </pc:spChg>
        <pc:spChg chg="add del mod">
          <ac:chgData name="Nicoleta Ianosiga" userId="25c123cb555ac8ea" providerId="Windows Live" clId="Web-{B195F979-A90D-5B5B-89C3-D691FBD706F3}" dt="2025-01-29T00:04:03.975" v="145"/>
          <ac:spMkLst>
            <pc:docMk/>
            <pc:sldMk cId="830094154" sldId="262"/>
            <ac:spMk id="10" creationId="{41F187D6-46A2-0D6A-6127-E957E8F907E6}"/>
          </ac:spMkLst>
        </pc:spChg>
        <pc:spChg chg="add del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13" creationId="{7B0EAC71-1588-4F05-B8F6-39B63FC638B6}"/>
          </ac:spMkLst>
        </pc:spChg>
        <pc:spChg chg="add del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15" creationId="{B7D0ACE8-8ED8-4CA7-9DDB-B725E80C045F}"/>
          </ac:spMkLst>
        </pc:spChg>
        <pc:spChg chg="add del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17" creationId="{9864AAEA-8DC4-4D15-864C-B53C5B4CCEE0}"/>
          </ac:spMkLst>
        </pc:spChg>
        <pc:spChg chg="add del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19" creationId="{E82F361B-984A-43B6-AFE8-1F14394284E4}"/>
          </ac:spMkLst>
        </pc:spChg>
        <pc:spChg chg="add del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21" creationId="{4F2A6A32-9ADF-4DD4-AEA5-0D1FF0F8B490}"/>
          </ac:spMkLst>
        </pc:spChg>
        <pc:spChg chg="add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26" creationId="{533BF18B-C8A1-400D-BBBD-6103EC90FE1A}"/>
          </ac:spMkLst>
        </pc:spChg>
        <pc:spChg chg="add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28" creationId="{99413ED5-9ED4-4772-BCE4-2BCAE6B12E35}"/>
          </ac:spMkLst>
        </pc:spChg>
        <pc:spChg chg="add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30" creationId="{04357C93-F0CB-4A1C-8F77-4E9063789819}"/>
          </ac:spMkLst>
        </pc:spChg>
        <pc:spChg chg="add">
          <ac:chgData name="Nicoleta Ianosiga" userId="25c123cb555ac8ea" providerId="Windows Live" clId="Web-{B195F979-A90D-5B5B-89C3-D691FBD706F3}" dt="2025-01-29T00:04:06.616" v="146"/>
          <ac:spMkLst>
            <pc:docMk/>
            <pc:sldMk cId="830094154" sldId="262"/>
            <ac:spMk id="32" creationId="{90F533E9-6690-41A8-A372-4C6C622D028D}"/>
          </ac:spMkLst>
        </pc:spChg>
        <pc:picChg chg="add del mod ord">
          <ac:chgData name="Nicoleta Ianosiga" userId="25c123cb555ac8ea" providerId="Windows Live" clId="Web-{B195F979-A90D-5B5B-89C3-D691FBD706F3}" dt="2025-01-29T00:07:37.703" v="177"/>
          <ac:picMkLst>
            <pc:docMk/>
            <pc:sldMk cId="830094154" sldId="262"/>
            <ac:picMk id="4" creationId="{192A1022-5278-4B0F-55ED-347EED0D6211}"/>
          </ac:picMkLst>
        </pc:picChg>
        <pc:picChg chg="add del mod">
          <ac:chgData name="Nicoleta Ianosiga" userId="25c123cb555ac8ea" providerId="Windows Live" clId="Web-{B195F979-A90D-5B5B-89C3-D691FBD706F3}" dt="2025-01-29T00:07:39.563" v="179"/>
          <ac:picMkLst>
            <pc:docMk/>
            <pc:sldMk cId="830094154" sldId="262"/>
            <ac:picMk id="5" creationId="{48554A1B-C7F5-48BE-D017-63F4ADD58C43}"/>
          </ac:picMkLst>
        </pc:picChg>
        <pc:picChg chg="add del mod ord">
          <ac:chgData name="Nicoleta Ianosiga" userId="25c123cb555ac8ea" providerId="Windows Live" clId="Web-{B195F979-A90D-5B5B-89C3-D691FBD706F3}" dt="2025-01-29T00:07:38.781" v="178"/>
          <ac:picMkLst>
            <pc:docMk/>
            <pc:sldMk cId="830094154" sldId="262"/>
            <ac:picMk id="6" creationId="{A9D88195-D93C-B06B-87C5-6F636E834602}"/>
          </ac:picMkLst>
        </pc:picChg>
      </pc:sldChg>
      <pc:sldChg chg="add replId">
        <pc:chgData name="Nicoleta Ianosiga" userId="25c123cb555ac8ea" providerId="Windows Live" clId="Web-{B195F979-A90D-5B5B-89C3-D691FBD706F3}" dt="2025-01-29T00:09:01.894" v="194"/>
        <pc:sldMkLst>
          <pc:docMk/>
          <pc:sldMk cId="1302833081" sldId="262"/>
        </pc:sldMkLst>
      </pc:sldChg>
      <pc:sldChg chg="addSp delSp modSp add del replId">
        <pc:chgData name="Nicoleta Ianosiga" userId="25c123cb555ac8ea" providerId="Windows Live" clId="Web-{B195F979-A90D-5B5B-89C3-D691FBD706F3}" dt="2025-01-29T00:08:56.612" v="190"/>
        <pc:sldMkLst>
          <pc:docMk/>
          <pc:sldMk cId="406321791" sldId="263"/>
        </pc:sldMkLst>
        <pc:spChg chg="mod ord">
          <ac:chgData name="Nicoleta Ianosiga" userId="25c123cb555ac8ea" providerId="Windows Live" clId="Web-{B195F979-A90D-5B5B-89C3-D691FBD706F3}" dt="2025-01-29T00:07:00.671" v="167"/>
          <ac:spMkLst>
            <pc:docMk/>
            <pc:sldMk cId="406321791" sldId="263"/>
            <ac:spMk id="2" creationId="{05A62353-138F-90D0-8A22-54616E636695}"/>
          </ac:spMkLst>
        </pc:spChg>
        <pc:spChg chg="del">
          <ac:chgData name="Nicoleta Ianosiga" userId="25c123cb555ac8ea" providerId="Windows Live" clId="Web-{B195F979-A90D-5B5B-89C3-D691FBD706F3}" dt="2025-01-29T00:06:44.779" v="164"/>
          <ac:spMkLst>
            <pc:docMk/>
            <pc:sldMk cId="406321791" sldId="263"/>
            <ac:spMk id="26" creationId="{A5644FD3-1C2C-4A62-5CBA-18310720C70C}"/>
          </ac:spMkLst>
        </pc:spChg>
        <pc:spChg chg="del">
          <ac:chgData name="Nicoleta Ianosiga" userId="25c123cb555ac8ea" providerId="Windows Live" clId="Web-{B195F979-A90D-5B5B-89C3-D691FBD706F3}" dt="2025-01-29T00:06:44.779" v="164"/>
          <ac:spMkLst>
            <pc:docMk/>
            <pc:sldMk cId="406321791" sldId="263"/>
            <ac:spMk id="28" creationId="{8F4D23D7-3974-43D5-94F9-46EEDA802509}"/>
          </ac:spMkLst>
        </pc:spChg>
        <pc:spChg chg="del">
          <ac:chgData name="Nicoleta Ianosiga" userId="25c123cb555ac8ea" providerId="Windows Live" clId="Web-{B195F979-A90D-5B5B-89C3-D691FBD706F3}" dt="2025-01-29T00:06:44.779" v="164"/>
          <ac:spMkLst>
            <pc:docMk/>
            <pc:sldMk cId="406321791" sldId="263"/>
            <ac:spMk id="30" creationId="{1DF42CB4-BD53-8F60-C140-7270F0B055AB}"/>
          </ac:spMkLst>
        </pc:spChg>
        <pc:spChg chg="del">
          <ac:chgData name="Nicoleta Ianosiga" userId="25c123cb555ac8ea" providerId="Windows Live" clId="Web-{B195F979-A90D-5B5B-89C3-D691FBD706F3}" dt="2025-01-29T00:06:44.779" v="164"/>
          <ac:spMkLst>
            <pc:docMk/>
            <pc:sldMk cId="406321791" sldId="263"/>
            <ac:spMk id="32" creationId="{82B40A91-84FB-32E2-5699-23477D268401}"/>
          </ac:spMkLst>
        </pc:spChg>
        <pc:spChg chg="add del">
          <ac:chgData name="Nicoleta Ianosiga" userId="25c123cb555ac8ea" providerId="Windows Live" clId="Web-{B195F979-A90D-5B5B-89C3-D691FBD706F3}" dt="2025-01-29T00:07:00.671" v="167"/>
          <ac:spMkLst>
            <pc:docMk/>
            <pc:sldMk cId="406321791" sldId="263"/>
            <ac:spMk id="37" creationId="{533BF18B-C8A1-400D-BBBD-6103EC90FE1A}"/>
          </ac:spMkLst>
        </pc:spChg>
        <pc:spChg chg="add del">
          <ac:chgData name="Nicoleta Ianosiga" userId="25c123cb555ac8ea" providerId="Windows Live" clId="Web-{B195F979-A90D-5B5B-89C3-D691FBD706F3}" dt="2025-01-29T00:07:00.671" v="167"/>
          <ac:spMkLst>
            <pc:docMk/>
            <pc:sldMk cId="406321791" sldId="263"/>
            <ac:spMk id="39" creationId="{99413ED5-9ED4-4772-BCE4-2BCAE6B12E35}"/>
          </ac:spMkLst>
        </pc:spChg>
        <pc:spChg chg="add del">
          <ac:chgData name="Nicoleta Ianosiga" userId="25c123cb555ac8ea" providerId="Windows Live" clId="Web-{B195F979-A90D-5B5B-89C3-D691FBD706F3}" dt="2025-01-29T00:07:00.671" v="167"/>
          <ac:spMkLst>
            <pc:docMk/>
            <pc:sldMk cId="406321791" sldId="263"/>
            <ac:spMk id="41" creationId="{04357C93-F0CB-4A1C-8F77-4E9063789819}"/>
          </ac:spMkLst>
        </pc:spChg>
        <pc:spChg chg="add del">
          <ac:chgData name="Nicoleta Ianosiga" userId="25c123cb555ac8ea" providerId="Windows Live" clId="Web-{B195F979-A90D-5B5B-89C3-D691FBD706F3}" dt="2025-01-29T00:07:00.671" v="167"/>
          <ac:spMkLst>
            <pc:docMk/>
            <pc:sldMk cId="406321791" sldId="263"/>
            <ac:spMk id="43" creationId="{90F533E9-6690-41A8-A372-4C6C622D028D}"/>
          </ac:spMkLst>
        </pc:spChg>
        <pc:spChg chg="add del">
          <ac:chgData name="Nicoleta Ianosiga" userId="25c123cb555ac8ea" providerId="Windows Live" clId="Web-{B195F979-A90D-5B5B-89C3-D691FBD706F3}" dt="2025-01-29T00:07:00.671" v="167"/>
          <ac:spMkLst>
            <pc:docMk/>
            <pc:sldMk cId="406321791" sldId="263"/>
            <ac:spMk id="48" creationId="{848F64AA-5BE2-4280-BEFA-DC288118FCCE}"/>
          </ac:spMkLst>
        </pc:spChg>
        <pc:picChg chg="add del mod">
          <ac:chgData name="Nicoleta Ianosiga" userId="25c123cb555ac8ea" providerId="Windows Live" clId="Web-{B195F979-A90D-5B5B-89C3-D691FBD706F3}" dt="2025-01-29T00:07:41.985" v="180"/>
          <ac:picMkLst>
            <pc:docMk/>
            <pc:sldMk cId="406321791" sldId="263"/>
            <ac:picMk id="3" creationId="{01380736-10FD-AAFC-910E-146391F8B0F7}"/>
          </ac:picMkLst>
        </pc:picChg>
        <pc:picChg chg="del">
          <ac:chgData name="Nicoleta Ianosiga" userId="25c123cb555ac8ea" providerId="Windows Live" clId="Web-{B195F979-A90D-5B5B-89C3-D691FBD706F3}" dt="2025-01-29T00:06:22.919" v="158"/>
          <ac:picMkLst>
            <pc:docMk/>
            <pc:sldMk cId="406321791" sldId="263"/>
            <ac:picMk id="4" creationId="{1B9DCF1C-46F3-0A96-EC61-F3F40BCF1CDA}"/>
          </ac:picMkLst>
        </pc:picChg>
        <pc:picChg chg="del">
          <ac:chgData name="Nicoleta Ianosiga" userId="25c123cb555ac8ea" providerId="Windows Live" clId="Web-{B195F979-A90D-5B5B-89C3-D691FBD706F3}" dt="2025-01-29T00:06:24.888" v="160"/>
          <ac:picMkLst>
            <pc:docMk/>
            <pc:sldMk cId="406321791" sldId="263"/>
            <ac:picMk id="5" creationId="{6C68C831-DBF7-FD4A-9675-0CE985F8757F}"/>
          </ac:picMkLst>
        </pc:picChg>
        <pc:picChg chg="del">
          <ac:chgData name="Nicoleta Ianosiga" userId="25c123cb555ac8ea" providerId="Windows Live" clId="Web-{B195F979-A90D-5B5B-89C3-D691FBD706F3}" dt="2025-01-29T00:06:24.013" v="159"/>
          <ac:picMkLst>
            <pc:docMk/>
            <pc:sldMk cId="406321791" sldId="263"/>
            <ac:picMk id="6" creationId="{3CCE7635-1E19-E37A-32D1-1D61442063B7}"/>
          </ac:picMkLst>
        </pc:picChg>
        <pc:picChg chg="add del mod ord">
          <ac:chgData name="Nicoleta Ianosiga" userId="25c123cb555ac8ea" providerId="Windows Live" clId="Web-{B195F979-A90D-5B5B-89C3-D691FBD706F3}" dt="2025-01-29T00:07:42.906" v="181"/>
          <ac:picMkLst>
            <pc:docMk/>
            <pc:sldMk cId="406321791" sldId="263"/>
            <ac:picMk id="7" creationId="{CE1024F9-ED2F-9FA6-99F0-651C6227D123}"/>
          </ac:picMkLst>
        </pc:picChg>
        <pc:picChg chg="add del mod modCrop">
          <ac:chgData name="Nicoleta Ianosiga" userId="25c123cb555ac8ea" providerId="Windows Live" clId="Web-{B195F979-A90D-5B5B-89C3-D691FBD706F3}" dt="2025-01-29T00:07:13.968" v="170"/>
          <ac:picMkLst>
            <pc:docMk/>
            <pc:sldMk cId="406321791" sldId="263"/>
            <ac:picMk id="8" creationId="{34C1F03E-D1AF-99E8-52B1-7C544736103B}"/>
          </ac:picMkLst>
        </pc:picChg>
      </pc:sldChg>
      <pc:sldChg chg="addSp delSp modSp add replId">
        <pc:chgData name="Nicoleta Ianosiga" userId="25c123cb555ac8ea" providerId="Windows Live" clId="Web-{B195F979-A90D-5B5B-89C3-D691FBD706F3}" dt="2025-01-29T00:09:37.067" v="206" actId="1076"/>
        <pc:sldMkLst>
          <pc:docMk/>
          <pc:sldMk cId="2613063052" sldId="263"/>
        </pc:sldMkLst>
        <pc:spChg chg="del">
          <ac:chgData name="Nicoleta Ianosiga" userId="25c123cb555ac8ea" providerId="Windows Live" clId="Web-{B195F979-A90D-5B5B-89C3-D691FBD706F3}" dt="2025-01-29T00:09:21.175" v="203"/>
          <ac:spMkLst>
            <pc:docMk/>
            <pc:sldMk cId="2613063052" sldId="263"/>
            <ac:spMk id="46" creationId="{5193A77B-61CC-DDEA-DBD6-6CA6EB8A6225}"/>
          </ac:spMkLst>
        </pc:spChg>
        <pc:picChg chg="add mod ord">
          <ac:chgData name="Nicoleta Ianosiga" userId="25c123cb555ac8ea" providerId="Windows Live" clId="Web-{B195F979-A90D-5B5B-89C3-D691FBD706F3}" dt="2025-01-29T00:09:37.067" v="206" actId="1076"/>
          <ac:picMkLst>
            <pc:docMk/>
            <pc:sldMk cId="2613063052" sldId="263"/>
            <ac:picMk id="3" creationId="{2EC836A1-154C-F8FB-2382-11EFFF03F572}"/>
          </ac:picMkLst>
        </pc:picChg>
        <pc:picChg chg="add mod">
          <ac:chgData name="Nicoleta Ianosiga" userId="25c123cb555ac8ea" providerId="Windows Live" clId="Web-{B195F979-A90D-5B5B-89C3-D691FBD706F3}" dt="2025-01-29T00:09:33.629" v="205" actId="1076"/>
          <ac:picMkLst>
            <pc:docMk/>
            <pc:sldMk cId="2613063052" sldId="263"/>
            <ac:picMk id="4" creationId="{EC120741-EC3F-021A-CD90-DAD0973FF5AF}"/>
          </ac:picMkLst>
        </pc:picChg>
        <pc:picChg chg="del">
          <ac:chgData name="Nicoleta Ianosiga" userId="25c123cb555ac8ea" providerId="Windows Live" clId="Web-{B195F979-A90D-5B5B-89C3-D691FBD706F3}" dt="2025-01-29T00:09:07.394" v="196"/>
          <ac:picMkLst>
            <pc:docMk/>
            <pc:sldMk cId="2613063052" sldId="263"/>
            <ac:picMk id="10" creationId="{86A71440-79A0-2068-D44C-D4F74B1E70C3}"/>
          </ac:picMkLst>
        </pc:picChg>
        <pc:picChg chg="del">
          <ac:chgData name="Nicoleta Ianosiga" userId="25c123cb555ac8ea" providerId="Windows Live" clId="Web-{B195F979-A90D-5B5B-89C3-D691FBD706F3}" dt="2025-01-29T00:09:08.175" v="197"/>
          <ac:picMkLst>
            <pc:docMk/>
            <pc:sldMk cId="2613063052" sldId="263"/>
            <ac:picMk id="11" creationId="{5CDF6760-BAB0-1890-77BE-BF1C5577F91D}"/>
          </ac:picMkLst>
        </pc:picChg>
      </pc:sldChg>
      <pc:sldChg chg="addSp delSp modSp new del mod setBg">
        <pc:chgData name="Nicoleta Ianosiga" userId="25c123cb555ac8ea" providerId="Windows Live" clId="Web-{B195F979-A90D-5B5B-89C3-D691FBD706F3}" dt="2025-01-29T00:06:16.482" v="156"/>
        <pc:sldMkLst>
          <pc:docMk/>
          <pc:sldMk cId="3974538186" sldId="263"/>
        </pc:sldMkLst>
        <pc:spChg chg="mod">
          <ac:chgData name="Nicoleta Ianosiga" userId="25c123cb555ac8ea" providerId="Windows Live" clId="Web-{B195F979-A90D-5B5B-89C3-D691FBD706F3}" dt="2025-01-29T00:06:00.856" v="154"/>
          <ac:spMkLst>
            <pc:docMk/>
            <pc:sldMk cId="3974538186" sldId="263"/>
            <ac:spMk id="2" creationId="{74D2F7BE-63BA-2BB1-D065-2DDB4051EB71}"/>
          </ac:spMkLst>
        </pc:spChg>
        <pc:spChg chg="del">
          <ac:chgData name="Nicoleta Ianosiga" userId="25c123cb555ac8ea" providerId="Windows Live" clId="Web-{B195F979-A90D-5B5B-89C3-D691FBD706F3}" dt="2025-01-29T00:04:25.132" v="149"/>
          <ac:spMkLst>
            <pc:docMk/>
            <pc:sldMk cId="3974538186" sldId="263"/>
            <ac:spMk id="3" creationId="{2D37F73D-4720-993C-E6DD-D8A05876B7C0}"/>
          </ac:spMkLst>
        </pc:spChg>
        <pc:spChg chg="add del">
          <ac:chgData name="Nicoleta Ianosiga" userId="25c123cb555ac8ea" providerId="Windows Live" clId="Web-{B195F979-A90D-5B5B-89C3-D691FBD706F3}" dt="2025-01-29T00:06:00.856" v="153"/>
          <ac:spMkLst>
            <pc:docMk/>
            <pc:sldMk cId="3974538186" sldId="263"/>
            <ac:spMk id="10" creationId="{0A43CFB6-E248-D189-A322-6B49B81F1109}"/>
          </ac:spMkLst>
        </pc:spChg>
        <pc:spChg chg="add del">
          <ac:chgData name="Nicoleta Ianosiga" userId="25c123cb555ac8ea" providerId="Windows Live" clId="Web-{B195F979-A90D-5B5B-89C3-D691FBD706F3}" dt="2025-01-29T00:06:00.856" v="153"/>
          <ac:spMkLst>
            <pc:docMk/>
            <pc:sldMk cId="3974538186" sldId="263"/>
            <ac:spMk id="13" creationId="{A016CB47-C4D4-4332-9ED0-DBB916252F76}"/>
          </ac:spMkLst>
        </pc:spChg>
        <pc:spChg chg="add del">
          <ac:chgData name="Nicoleta Ianosiga" userId="25c123cb555ac8ea" providerId="Windows Live" clId="Web-{B195F979-A90D-5B5B-89C3-D691FBD706F3}" dt="2025-01-29T00:06:00.856" v="153"/>
          <ac:spMkLst>
            <pc:docMk/>
            <pc:sldMk cId="3974538186" sldId="263"/>
            <ac:spMk id="15" creationId="{95C8260E-968F-44E8-A823-ABB431311926}"/>
          </ac:spMkLst>
        </pc:spChg>
        <pc:spChg chg="add del">
          <ac:chgData name="Nicoleta Ianosiga" userId="25c123cb555ac8ea" providerId="Windows Live" clId="Web-{B195F979-A90D-5B5B-89C3-D691FBD706F3}" dt="2025-01-29T00:06:00.856" v="153"/>
          <ac:spMkLst>
            <pc:docMk/>
            <pc:sldMk cId="3974538186" sldId="263"/>
            <ac:spMk id="17" creationId="{2C1BBA94-3F40-40AA-8BB9-E69E25E537C1}"/>
          </ac:spMkLst>
        </pc:spChg>
        <pc:spChg chg="add del">
          <ac:chgData name="Nicoleta Ianosiga" userId="25c123cb555ac8ea" providerId="Windows Live" clId="Web-{B195F979-A90D-5B5B-89C3-D691FBD706F3}" dt="2025-01-29T00:06:00.856" v="153"/>
          <ac:spMkLst>
            <pc:docMk/>
            <pc:sldMk cId="3974538186" sldId="263"/>
            <ac:spMk id="19" creationId="{FE43805F-24A6-46A4-B19B-54F28347355C}"/>
          </ac:spMkLst>
        </pc:spChg>
        <pc:spChg chg="add">
          <ac:chgData name="Nicoleta Ianosiga" userId="25c123cb555ac8ea" providerId="Windows Live" clId="Web-{B195F979-A90D-5B5B-89C3-D691FBD706F3}" dt="2025-01-29T00:06:00.856" v="154"/>
          <ac:spMkLst>
            <pc:docMk/>
            <pc:sldMk cId="3974538186" sldId="263"/>
            <ac:spMk id="21" creationId="{26FF42C2-EA15-4154-B242-E98E88CED99C}"/>
          </ac:spMkLst>
        </pc:spChg>
        <pc:spChg chg="add">
          <ac:chgData name="Nicoleta Ianosiga" userId="25c123cb555ac8ea" providerId="Windows Live" clId="Web-{B195F979-A90D-5B5B-89C3-D691FBD706F3}" dt="2025-01-29T00:06:00.856" v="154"/>
          <ac:spMkLst>
            <pc:docMk/>
            <pc:sldMk cId="3974538186" sldId="263"/>
            <ac:spMk id="22" creationId="{D79DE9F7-28C4-4856-BA57-D696E124C137}"/>
          </ac:spMkLst>
        </pc:spChg>
        <pc:spChg chg="add">
          <ac:chgData name="Nicoleta Ianosiga" userId="25c123cb555ac8ea" providerId="Windows Live" clId="Web-{B195F979-A90D-5B5B-89C3-D691FBD706F3}" dt="2025-01-29T00:06:00.856" v="154"/>
          <ac:spMkLst>
            <pc:docMk/>
            <pc:sldMk cId="3974538186" sldId="263"/>
            <ac:spMk id="23" creationId="{E1F9ED9C-121B-44C6-A308-5824769C40D5}"/>
          </ac:spMkLst>
        </pc:spChg>
        <pc:spChg chg="add">
          <ac:chgData name="Nicoleta Ianosiga" userId="25c123cb555ac8ea" providerId="Windows Live" clId="Web-{B195F979-A90D-5B5B-89C3-D691FBD706F3}" dt="2025-01-29T00:06:00.856" v="154"/>
          <ac:spMkLst>
            <pc:docMk/>
            <pc:sldMk cId="3974538186" sldId="263"/>
            <ac:spMk id="24" creationId="{4A5F8185-F27B-4E99-A06C-007336FE3F2D}"/>
          </ac:spMkLst>
        </pc:spChg>
        <pc:spChg chg="add mod">
          <ac:chgData name="Nicoleta Ianosiga" userId="25c123cb555ac8ea" providerId="Windows Live" clId="Web-{B195F979-A90D-5B5B-89C3-D691FBD706F3}" dt="2025-01-29T00:06:09.341" v="155" actId="14100"/>
          <ac:spMkLst>
            <pc:docMk/>
            <pc:sldMk cId="3974538186" sldId="263"/>
            <ac:spMk id="25" creationId="{D62C2720-6105-1849-C26E-C4308B3E21AF}"/>
          </ac:spMkLst>
        </pc:spChg>
        <pc:picChg chg="add mod ord">
          <ac:chgData name="Nicoleta Ianosiga" userId="25c123cb555ac8ea" providerId="Windows Live" clId="Web-{B195F979-A90D-5B5B-89C3-D691FBD706F3}" dt="2025-01-29T00:06:00.856" v="154"/>
          <ac:picMkLst>
            <pc:docMk/>
            <pc:sldMk cId="3974538186" sldId="263"/>
            <ac:picMk id="4" creationId="{F704B01D-031E-A4ED-901D-DA8A50C8E004}"/>
          </ac:picMkLst>
        </pc:picChg>
        <pc:picChg chg="add mod ord">
          <ac:chgData name="Nicoleta Ianosiga" userId="25c123cb555ac8ea" providerId="Windows Live" clId="Web-{B195F979-A90D-5B5B-89C3-D691FBD706F3}" dt="2025-01-29T00:06:00.856" v="154"/>
          <ac:picMkLst>
            <pc:docMk/>
            <pc:sldMk cId="3974538186" sldId="263"/>
            <ac:picMk id="5" creationId="{8F742A0E-84E9-2BFD-5931-AB39133C8B90}"/>
          </ac:picMkLst>
        </pc:picChg>
        <pc:picChg chg="add mod">
          <ac:chgData name="Nicoleta Ianosiga" userId="25c123cb555ac8ea" providerId="Windows Live" clId="Web-{B195F979-A90D-5B5B-89C3-D691FBD706F3}" dt="2025-01-29T00:06:00.856" v="154"/>
          <ac:picMkLst>
            <pc:docMk/>
            <pc:sldMk cId="3974538186" sldId="263"/>
            <ac:picMk id="6" creationId="{C39D7C45-0D63-79FE-9A95-D2D2739FC990}"/>
          </ac:picMkLst>
        </pc:picChg>
      </pc:sldChg>
      <pc:sldChg chg="addSp delSp modSp add replId">
        <pc:chgData name="Nicoleta Ianosiga" userId="25c123cb555ac8ea" providerId="Windows Live" clId="Web-{B195F979-A90D-5B5B-89C3-D691FBD706F3}" dt="2025-01-29T00:10:05.255" v="213" actId="1076"/>
        <pc:sldMkLst>
          <pc:docMk/>
          <pc:sldMk cId="2498915930" sldId="264"/>
        </pc:sldMkLst>
        <pc:spChg chg="del">
          <ac:chgData name="Nicoleta Ianosiga" userId="25c123cb555ac8ea" providerId="Windows Live" clId="Web-{B195F979-A90D-5B5B-89C3-D691FBD706F3}" dt="2025-01-29T00:09:48.879" v="207"/>
          <ac:spMkLst>
            <pc:docMk/>
            <pc:sldMk cId="2498915930" sldId="264"/>
            <ac:spMk id="46" creationId="{C1A01961-14AF-B173-89AA-7F3F1A47D947}"/>
          </ac:spMkLst>
        </pc:spChg>
        <pc:picChg chg="add mod ord">
          <ac:chgData name="Nicoleta Ianosiga" userId="25c123cb555ac8ea" providerId="Windows Live" clId="Web-{B195F979-A90D-5B5B-89C3-D691FBD706F3}" dt="2025-01-29T00:09:56.833" v="211" actId="1076"/>
          <ac:picMkLst>
            <pc:docMk/>
            <pc:sldMk cId="2498915930" sldId="264"/>
            <ac:picMk id="3" creationId="{054808D2-D551-C2EE-B265-E50E8D8FB993}"/>
          </ac:picMkLst>
        </pc:picChg>
        <pc:picChg chg="add mod">
          <ac:chgData name="Nicoleta Ianosiga" userId="25c123cb555ac8ea" providerId="Windows Live" clId="Web-{B195F979-A90D-5B5B-89C3-D691FBD706F3}" dt="2025-01-29T00:10:05.255" v="213" actId="1076"/>
          <ac:picMkLst>
            <pc:docMk/>
            <pc:sldMk cId="2498915930" sldId="264"/>
            <ac:picMk id="4" creationId="{758CF539-9ECC-B8FA-581F-1720C14E87BD}"/>
          </ac:picMkLst>
        </pc:picChg>
      </pc:sldChg>
      <pc:sldChg chg="add del replId">
        <pc:chgData name="Nicoleta Ianosiga" userId="25c123cb555ac8ea" providerId="Windows Live" clId="Web-{B195F979-A90D-5B5B-89C3-D691FBD706F3}" dt="2025-01-29T00:08:57.393" v="191"/>
        <pc:sldMkLst>
          <pc:docMk/>
          <pc:sldMk cId="2557269390" sldId="264"/>
        </pc:sldMkLst>
      </pc:sldChg>
      <pc:sldChg chg="add del replId">
        <pc:chgData name="Nicoleta Ianosiga" userId="25c123cb555ac8ea" providerId="Windows Live" clId="Web-{B195F979-A90D-5B5B-89C3-D691FBD706F3}" dt="2025-01-29T00:08:58.331" v="192"/>
        <pc:sldMkLst>
          <pc:docMk/>
          <pc:sldMk cId="304454431" sldId="265"/>
        </pc:sldMkLst>
      </pc:sldChg>
      <pc:sldChg chg="addSp delSp modSp add replId">
        <pc:chgData name="Nicoleta Ianosiga" userId="25c123cb555ac8ea" providerId="Windows Live" clId="Web-{B195F979-A90D-5B5B-89C3-D691FBD706F3}" dt="2025-01-29T00:10:19.802" v="217" actId="1076"/>
        <pc:sldMkLst>
          <pc:docMk/>
          <pc:sldMk cId="2324467751" sldId="265"/>
        </pc:sldMkLst>
        <pc:spChg chg="del">
          <ac:chgData name="Nicoleta Ianosiga" userId="25c123cb555ac8ea" providerId="Windows Live" clId="Web-{B195F979-A90D-5B5B-89C3-D691FBD706F3}" dt="2025-01-29T00:10:12.052" v="214"/>
          <ac:spMkLst>
            <pc:docMk/>
            <pc:sldMk cId="2324467751" sldId="265"/>
            <ac:spMk id="46" creationId="{2CF09AB3-4C08-777A-1D8E-6CE6C545C5DC}"/>
          </ac:spMkLst>
        </pc:spChg>
        <pc:picChg chg="add mod ord">
          <ac:chgData name="Nicoleta Ianosiga" userId="25c123cb555ac8ea" providerId="Windows Live" clId="Web-{B195F979-A90D-5B5B-89C3-D691FBD706F3}" dt="2025-01-29T00:10:17.271" v="216" actId="1076"/>
          <ac:picMkLst>
            <pc:docMk/>
            <pc:sldMk cId="2324467751" sldId="265"/>
            <ac:picMk id="3" creationId="{5ED64814-128B-BB25-58BE-4C3A6AF095FF}"/>
          </ac:picMkLst>
        </pc:picChg>
        <pc:picChg chg="add mod">
          <ac:chgData name="Nicoleta Ianosiga" userId="25c123cb555ac8ea" providerId="Windows Live" clId="Web-{B195F979-A90D-5B5B-89C3-D691FBD706F3}" dt="2025-01-29T00:10:19.802" v="217" actId="1076"/>
          <ac:picMkLst>
            <pc:docMk/>
            <pc:sldMk cId="2324467751" sldId="265"/>
            <ac:picMk id="4" creationId="{1EF5E6A3-78C1-5518-E9D4-DC6791A63575}"/>
          </ac:picMkLst>
        </pc:picChg>
      </pc:sldChg>
      <pc:sldChg chg="addSp delSp modSp add replId">
        <pc:chgData name="Nicoleta Ianosiga" userId="25c123cb555ac8ea" providerId="Windows Live" clId="Web-{B195F979-A90D-5B5B-89C3-D691FBD706F3}" dt="2025-01-29T00:10:40.683" v="221" actId="1076"/>
        <pc:sldMkLst>
          <pc:docMk/>
          <pc:sldMk cId="1554827854" sldId="266"/>
        </pc:sldMkLst>
        <pc:spChg chg="del">
          <ac:chgData name="Nicoleta Ianosiga" userId="25c123cb555ac8ea" providerId="Windows Live" clId="Web-{B195F979-A90D-5B5B-89C3-D691FBD706F3}" dt="2025-01-29T00:10:28.761" v="218"/>
          <ac:spMkLst>
            <pc:docMk/>
            <pc:sldMk cId="1554827854" sldId="266"/>
            <ac:spMk id="46" creationId="{48D21C4A-A47E-80B6-9C58-BAD68F0BD9E7}"/>
          </ac:spMkLst>
        </pc:spChg>
        <pc:picChg chg="add mod ord">
          <ac:chgData name="Nicoleta Ianosiga" userId="25c123cb555ac8ea" providerId="Windows Live" clId="Web-{B195F979-A90D-5B5B-89C3-D691FBD706F3}" dt="2025-01-29T00:10:34.948" v="220" actId="1076"/>
          <ac:picMkLst>
            <pc:docMk/>
            <pc:sldMk cId="1554827854" sldId="266"/>
            <ac:picMk id="3" creationId="{2AAD792F-8B3E-EB25-14D3-33F9D3BD4BE5}"/>
          </ac:picMkLst>
        </pc:picChg>
        <pc:picChg chg="add mod">
          <ac:chgData name="Nicoleta Ianosiga" userId="25c123cb555ac8ea" providerId="Windows Live" clId="Web-{B195F979-A90D-5B5B-89C3-D691FBD706F3}" dt="2025-01-29T00:10:40.683" v="221" actId="1076"/>
          <ac:picMkLst>
            <pc:docMk/>
            <pc:sldMk cId="1554827854" sldId="266"/>
            <ac:picMk id="4" creationId="{69F6734C-6D1A-062D-7411-32B9F8E2A2A2}"/>
          </ac:picMkLst>
        </pc:picChg>
      </pc:sldChg>
      <pc:sldChg chg="add del replId">
        <pc:chgData name="Nicoleta Ianosiga" userId="25c123cb555ac8ea" providerId="Windows Live" clId="Web-{B195F979-A90D-5B5B-89C3-D691FBD706F3}" dt="2025-01-29T00:08:59.331" v="193"/>
        <pc:sldMkLst>
          <pc:docMk/>
          <pc:sldMk cId="2143027113" sldId="266"/>
        </pc:sldMkLst>
      </pc:sldChg>
      <pc:sldChg chg="addSp delSp modSp add replId">
        <pc:chgData name="Nicoleta Ianosiga" userId="25c123cb555ac8ea" providerId="Windows Live" clId="Web-{B195F979-A90D-5B5B-89C3-D691FBD706F3}" dt="2025-01-29T00:11:10.387" v="227" actId="1076"/>
        <pc:sldMkLst>
          <pc:docMk/>
          <pc:sldMk cId="3745233420" sldId="267"/>
        </pc:sldMkLst>
        <pc:spChg chg="del">
          <ac:chgData name="Nicoleta Ianosiga" userId="25c123cb555ac8ea" providerId="Windows Live" clId="Web-{B195F979-A90D-5B5B-89C3-D691FBD706F3}" dt="2025-01-29T00:10:58.715" v="222"/>
          <ac:spMkLst>
            <pc:docMk/>
            <pc:sldMk cId="3745233420" sldId="267"/>
            <ac:spMk id="46" creationId="{51733A07-EE04-FC54-41BB-9B843E3F640D}"/>
          </ac:spMkLst>
        </pc:spChg>
        <pc:picChg chg="add mod ord">
          <ac:chgData name="Nicoleta Ianosiga" userId="25c123cb555ac8ea" providerId="Windows Live" clId="Web-{B195F979-A90D-5B5B-89C3-D691FBD706F3}" dt="2025-01-29T00:11:10.387" v="227" actId="1076"/>
          <ac:picMkLst>
            <pc:docMk/>
            <pc:sldMk cId="3745233420" sldId="267"/>
            <ac:picMk id="3" creationId="{55A005C7-CDFC-F4F5-2470-F8275E91678A}"/>
          </ac:picMkLst>
        </pc:picChg>
        <pc:picChg chg="add mod">
          <ac:chgData name="Nicoleta Ianosiga" userId="25c123cb555ac8ea" providerId="Windows Live" clId="Web-{B195F979-A90D-5B5B-89C3-D691FBD706F3}" dt="2025-01-29T00:11:06.043" v="225" actId="1076"/>
          <ac:picMkLst>
            <pc:docMk/>
            <pc:sldMk cId="3745233420" sldId="267"/>
            <ac:picMk id="4" creationId="{F6E60290-0AD5-5175-8E36-22BBCF173295}"/>
          </ac:picMkLst>
        </pc:picChg>
      </pc:sldChg>
      <pc:sldChg chg="add del replId">
        <pc:chgData name="Nicoleta Ianosiga" userId="25c123cb555ac8ea" providerId="Windows Live" clId="Web-{B195F979-A90D-5B5B-89C3-D691FBD706F3}" dt="2025-01-29T00:11:38.122" v="228"/>
        <pc:sldMkLst>
          <pc:docMk/>
          <pc:sldMk cId="3964692029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Messenger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Team Members: Dalia </a:t>
            </a:r>
            <a:r>
              <a:rPr lang="en-US" dirty="0" err="1"/>
              <a:t>Gogoașe</a:t>
            </a:r>
            <a:r>
              <a:rPr lang="en-US" dirty="0"/>
              <a:t>, Nicoleta </a:t>
            </a:r>
            <a:r>
              <a:rPr lang="en-US" dirty="0" err="1"/>
              <a:t>Ianoșiga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A diagram of a computer application&#10;&#10;AI-generated content may be incorrect.">
            <a:extLst>
              <a:ext uri="{FF2B5EF4-FFF2-40B4-BE49-F238E27FC236}">
                <a16:creationId xmlns:a16="http://schemas.microsoft.com/office/drawing/2014/main" id="{9085FFD4-4E89-0B0E-0D43-6DD995B3A3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50" r="-4" b="-4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58667-566D-7DEA-9247-8F0007B56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B41290C-6592-B556-FBEE-1647481CD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2218C-37B2-BAE3-93C1-0046DFBC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UML Sequence diagrams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38650155-D5F9-EFFA-B749-8E42A7BB0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process&#10;&#10;AI-generated content may be incorrect.">
            <a:extLst>
              <a:ext uri="{FF2B5EF4-FFF2-40B4-BE49-F238E27FC236}">
                <a16:creationId xmlns:a16="http://schemas.microsoft.com/office/drawing/2014/main" id="{5ED64814-128B-BB25-58BE-4C3A6AF09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66" y="616771"/>
            <a:ext cx="6096000" cy="2816679"/>
          </a:xfrm>
        </p:spPr>
      </p:pic>
      <p:pic>
        <p:nvPicPr>
          <p:cNvPr id="4" name="Picture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1EF5E6A3-78C1-5518-E9D4-DC6791A6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871"/>
            <a:ext cx="6096000" cy="39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67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088EE-7109-DF04-68D9-0455CD78F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8452D3B-FB2F-650C-6604-BC4FFB03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51180-8785-FDD7-96CF-661FE8FC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UML Sequence diagrams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F784ACEE-7068-A3F2-6DBF-C091B3079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2AAD792F-8B3E-EB25-14D3-33F9D3BD4B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" y="178848"/>
            <a:ext cx="5705475" cy="3667125"/>
          </a:xfrm>
        </p:spPr>
      </p:pic>
      <p:pic>
        <p:nvPicPr>
          <p:cNvPr id="4" name="Picture 3" descr="A diagram of a chat message&#10;&#10;AI-generated content may be incorrect.">
            <a:extLst>
              <a:ext uri="{FF2B5EF4-FFF2-40B4-BE49-F238E27FC236}">
                <a16:creationId xmlns:a16="http://schemas.microsoft.com/office/drawing/2014/main" id="{69F6734C-6D1A-062D-7411-32B9F8E2A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78302"/>
            <a:ext cx="6096000" cy="356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7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1DDED-EE43-2D13-5169-1C8E5788D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7E4B0FF-B6E1-509F-6A10-867236175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ACFAB-9713-01DD-7636-0AB1A265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UML Sequence diagrams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B40D15AB-B062-549E-CE79-D9F5B3AE0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chat window&#10;&#10;AI-generated content may be incorrect.">
            <a:extLst>
              <a:ext uri="{FF2B5EF4-FFF2-40B4-BE49-F238E27FC236}">
                <a16:creationId xmlns:a16="http://schemas.microsoft.com/office/drawing/2014/main" id="{55A005C7-CDFC-F4F5-2470-F8275E916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066" y="644"/>
            <a:ext cx="6096000" cy="2245532"/>
          </a:xfrm>
        </p:spPr>
      </p:pic>
      <p:pic>
        <p:nvPicPr>
          <p:cNvPr id="4" name="Picture 3" descr="A diagram of a chat window&#10;&#10;AI-generated content may be incorrect.">
            <a:extLst>
              <a:ext uri="{FF2B5EF4-FFF2-40B4-BE49-F238E27FC236}">
                <a16:creationId xmlns:a16="http://schemas.microsoft.com/office/drawing/2014/main" id="{F6E60290-0AD5-5175-8E36-22BBCF17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2105025"/>
            <a:ext cx="60007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3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4F68B-8040-C036-AF55-C80B0C1C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3139"/>
            <a:ext cx="10515600" cy="27859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Application's interface</a:t>
            </a:r>
          </a:p>
        </p:txBody>
      </p:sp>
      <p:pic>
        <p:nvPicPr>
          <p:cNvPr id="6" name="Picture 5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43227999-75AD-9D2B-E37C-358956AC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86" r="2" b="2"/>
          <a:stretch/>
        </p:blipFill>
        <p:spPr>
          <a:xfrm>
            <a:off x="184559" y="178616"/>
            <a:ext cx="1818520" cy="2952482"/>
          </a:xfrm>
          <a:prstGeom prst="rect">
            <a:avLst/>
          </a:prstGeom>
        </p:spPr>
      </p:pic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F8BAFBAF-684E-0720-F05F-82C16D395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6" b="9699"/>
          <a:stretch/>
        </p:blipFill>
        <p:spPr>
          <a:xfrm>
            <a:off x="2186447" y="178616"/>
            <a:ext cx="1806346" cy="2952482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879BE1D-A8D4-7F47-8CF3-F38D31F77A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967" r="-3" b="-3"/>
          <a:stretch/>
        </p:blipFill>
        <p:spPr>
          <a:xfrm>
            <a:off x="4185320" y="178616"/>
            <a:ext cx="1808144" cy="2952482"/>
          </a:xfrm>
          <a:prstGeom prst="rect">
            <a:avLst/>
          </a:prstGeom>
        </p:spPr>
      </p:pic>
      <p:pic>
        <p:nvPicPr>
          <p:cNvPr id="7" name="Picture 6" descr="A screen shot of a login screen&#10;&#10;AI-generated content may be incorrect.">
            <a:extLst>
              <a:ext uri="{FF2B5EF4-FFF2-40B4-BE49-F238E27FC236}">
                <a16:creationId xmlns:a16="http://schemas.microsoft.com/office/drawing/2014/main" id="{9EC1355B-EA6A-E275-D745-F72DDDE8FE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268" r="6" b="6"/>
          <a:stretch/>
        </p:blipFill>
        <p:spPr>
          <a:xfrm>
            <a:off x="6186144" y="178616"/>
            <a:ext cx="1818520" cy="2952482"/>
          </a:xfrm>
          <a:prstGeom prst="rect">
            <a:avLst/>
          </a:prstGeom>
        </p:spPr>
      </p:pic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DFE268D0-E2B6-6D9E-D883-B1110C7D98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016" r="4" b="4"/>
          <a:stretch/>
        </p:blipFill>
        <p:spPr>
          <a:xfrm>
            <a:off x="8188032" y="178616"/>
            <a:ext cx="1806346" cy="2952482"/>
          </a:xfrm>
          <a:prstGeom prst="rect">
            <a:avLst/>
          </a:prstGeom>
        </p:spPr>
      </p:pic>
      <p:pic>
        <p:nvPicPr>
          <p:cNvPr id="8" name="Picture 7" descr="A blue screen with text&#10;&#10;AI-generated content may be incorrect.">
            <a:extLst>
              <a:ext uri="{FF2B5EF4-FFF2-40B4-BE49-F238E27FC236}">
                <a16:creationId xmlns:a16="http://schemas.microsoft.com/office/drawing/2014/main" id="{F04EC7DC-7A64-E7DE-0AAD-7D21BE0195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2" b="8148"/>
          <a:stretch/>
        </p:blipFill>
        <p:spPr>
          <a:xfrm>
            <a:off x="10186905" y="178616"/>
            <a:ext cx="1808144" cy="29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4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8283C-C98E-CD77-26FE-CBC119FFC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01453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Technologies</a:t>
            </a:r>
          </a:p>
        </p:txBody>
      </p:sp>
      <p:pic>
        <p:nvPicPr>
          <p:cNvPr id="15" name="Picture 14" descr="A yellow paper with a white link icon&#10;&#10;AI-generated content may be incorrect.">
            <a:extLst>
              <a:ext uri="{FF2B5EF4-FFF2-40B4-BE49-F238E27FC236}">
                <a16:creationId xmlns:a16="http://schemas.microsoft.com/office/drawing/2014/main" id="{8B7D8089-9EEA-2ED5-0408-DFB37441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55" y="320040"/>
            <a:ext cx="3438985" cy="389534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1965E94-A7F1-442E-1D26-DA1A8CAF3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4032" y="320040"/>
            <a:ext cx="3895344" cy="3895344"/>
          </a:xfrm>
          <a:prstGeom prst="rect">
            <a:avLst/>
          </a:prstGeom>
        </p:spPr>
      </p:pic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1AA6D-2250-B670-FED8-659B0F0A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Project Overview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4B083B-AE1F-B7B3-F265-3EF64FDD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The Messenger Application is a real-time chat platform designed to facilitate seamless communication between users through instant messaging and multimedia sharing. The application allows users to send and receive messages in one-on-one and group chats, manage their contacts, and personalize their profiles. To ensure a safe and organized environment, administrators have the ability to moderate content, manage users, and review reports.</a:t>
            </a:r>
            <a:endParaRPr lang="en-US" sz="1600" dirty="0"/>
          </a:p>
        </p:txBody>
      </p:sp>
      <p:pic>
        <p:nvPicPr>
          <p:cNvPr id="20" name="Picture 19" descr="Multi-colored dialogue boxes">
            <a:extLst>
              <a:ext uri="{FF2B5EF4-FFF2-40B4-BE49-F238E27FC236}">
                <a16:creationId xmlns:a16="http://schemas.microsoft.com/office/drawing/2014/main" id="{5B04A286-1E94-D6A5-1053-AA3F3D977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8" r="17619" b="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45459-C681-EE20-3EA9-B15C8981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Use Case Diagram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F9BE6EB9-D6A6-47E8-DCC7-91AC33E4D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00" y="858525"/>
            <a:ext cx="7263979" cy="521190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3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9E5D8-B5EA-F5C0-79B4-8F5C40354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Design pattern: Observer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E9FE1-7BA1-9B84-BA51-EAD650CCA57F}"/>
              </a:ext>
            </a:extLst>
          </p:cNvPr>
          <p:cNvSpPr txBox="1"/>
          <p:nvPr/>
        </p:nvSpPr>
        <p:spPr>
          <a:xfrm>
            <a:off x="9267908" y="5086350"/>
            <a:ext cx="2446465" cy="117829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dirty="0"/>
              <a:t>​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6C5220E4-D149-FD25-48E0-E8B7C6A1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3" y="1719001"/>
            <a:ext cx="7675980" cy="33631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4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6CD82-EA3D-F4B9-DD9F-06AC9B87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erver&#10;&#10;AI-generated content may be incorrect.">
            <a:extLst>
              <a:ext uri="{FF2B5EF4-FFF2-40B4-BE49-F238E27FC236}">
                <a16:creationId xmlns:a16="http://schemas.microsoft.com/office/drawing/2014/main" id="{C252C2B6-EAAE-934E-5CD2-72D14E9A4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47" y="336528"/>
            <a:ext cx="2629690" cy="612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6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68415-9B0E-A502-97EA-BB1475257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UML Sequence diagrams</a:t>
            </a:r>
          </a:p>
        </p:txBody>
      </p:sp>
      <p:pic>
        <p:nvPicPr>
          <p:cNvPr id="10" name="Content Placeholder 9" descr="A diagram of a chat window&#10;&#10;AI-generated content may be incorrect.">
            <a:extLst>
              <a:ext uri="{FF2B5EF4-FFF2-40B4-BE49-F238E27FC236}">
                <a16:creationId xmlns:a16="http://schemas.microsoft.com/office/drawing/2014/main" id="{57FFAF5D-34E3-5034-E04D-0EA2162B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498590"/>
            <a:ext cx="5471160" cy="3569931"/>
          </a:xfrm>
          <a:prstGeom prst="rect">
            <a:avLst/>
          </a:prstGeom>
        </p:spPr>
      </p:pic>
      <p:pic>
        <p:nvPicPr>
          <p:cNvPr id="11" name="Picture 10" descr="A diagram of a chat window&#10;&#10;AI-generated content may be incorrect.">
            <a:extLst>
              <a:ext uri="{FF2B5EF4-FFF2-40B4-BE49-F238E27FC236}">
                <a16:creationId xmlns:a16="http://schemas.microsoft.com/office/drawing/2014/main" id="{B9A28C5A-EA89-33C3-318D-E0F6BD57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004672"/>
            <a:ext cx="5471160" cy="2557767"/>
          </a:xfrm>
          <a:prstGeom prst="rect">
            <a:avLst/>
          </a:prstGeom>
        </p:spPr>
      </p:pic>
      <p:sp>
        <p:nvSpPr>
          <p:cNvPr id="51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65F1217-69E3-6EFD-714C-D4A86FB02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3777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9EF3F-96EC-C8C2-DF52-9A7273A45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A42C270C-0A63-67E5-047A-9F549B3D8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4DEC-0CED-6F73-B683-46D8C861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/>
              <a:t>UML Sequence diagrams</a:t>
            </a:r>
          </a:p>
        </p:txBody>
      </p:sp>
      <p:pic>
        <p:nvPicPr>
          <p:cNvPr id="10" name="Content Placeholder 9" descr="A diagram of a chat window&#10;&#10;AI-generated content may be incorrect.">
            <a:extLst>
              <a:ext uri="{FF2B5EF4-FFF2-40B4-BE49-F238E27FC236}">
                <a16:creationId xmlns:a16="http://schemas.microsoft.com/office/drawing/2014/main" id="{3E0342D3-F7AC-DE9B-7689-1C8D505A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498590"/>
            <a:ext cx="5471160" cy="3569931"/>
          </a:xfrm>
          <a:prstGeom prst="rect">
            <a:avLst/>
          </a:prstGeom>
        </p:spPr>
      </p:pic>
      <p:pic>
        <p:nvPicPr>
          <p:cNvPr id="11" name="Picture 10" descr="A diagram of a chat window&#10;&#10;AI-generated content may be incorrect.">
            <a:extLst>
              <a:ext uri="{FF2B5EF4-FFF2-40B4-BE49-F238E27FC236}">
                <a16:creationId xmlns:a16="http://schemas.microsoft.com/office/drawing/2014/main" id="{99FA3590-2985-4BBC-6B61-8A951B20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1004672"/>
            <a:ext cx="5471160" cy="2557767"/>
          </a:xfrm>
          <a:prstGeom prst="rect">
            <a:avLst/>
          </a:prstGeom>
        </p:spPr>
      </p:pic>
      <p:sp>
        <p:nvSpPr>
          <p:cNvPr id="51" name="sketchy line">
            <a:extLst>
              <a:ext uri="{FF2B5EF4-FFF2-40B4-BE49-F238E27FC236}">
                <a16:creationId xmlns:a16="http://schemas.microsoft.com/office/drawing/2014/main" id="{4A2EAA89-8DA1-DD93-4587-7377B375B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C59C1FEC-78C0-A6D8-5B9E-218DE585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9" y="4440365"/>
            <a:ext cx="6214871" cy="1722691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30283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9BD51-DCF6-FA9A-9F4C-610ECEBA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6D34826-4348-B706-2428-484F9B3C7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2365E-80E2-619B-69AF-7CFD9D87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UML Sequence diagrams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2232DC5E-5389-E804-D436-3CAF67763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a chat window&#10;&#10;AI-generated content may be incorrect.">
            <a:extLst>
              <a:ext uri="{FF2B5EF4-FFF2-40B4-BE49-F238E27FC236}">
                <a16:creationId xmlns:a16="http://schemas.microsoft.com/office/drawing/2014/main" id="{2EC836A1-154C-F8FB-2382-11EFFF03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4734" y="-86264"/>
            <a:ext cx="6019800" cy="3943350"/>
          </a:xfrm>
        </p:spPr>
      </p:pic>
      <p:pic>
        <p:nvPicPr>
          <p:cNvPr id="4" name="Picture 3" descr="A diagram of contact list&#10;&#10;AI-generated content may be incorrect.">
            <a:extLst>
              <a:ext uri="{FF2B5EF4-FFF2-40B4-BE49-F238E27FC236}">
                <a16:creationId xmlns:a16="http://schemas.microsoft.com/office/drawing/2014/main" id="{EC120741-EC3F-021A-CD90-DAD0973F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7" y="0"/>
            <a:ext cx="541741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063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91116-FF75-7124-CA6C-1938F1C2A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A6EAF0C-7D8C-BFE7-E8EF-5452B6E3F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C9E5-B91F-5797-442B-68BF793B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/>
              <a:t>UML Sequence diagrams</a:t>
            </a:r>
          </a:p>
        </p:txBody>
      </p:sp>
      <p:sp>
        <p:nvSpPr>
          <p:cNvPr id="51" name="sketchy line">
            <a:extLst>
              <a:ext uri="{FF2B5EF4-FFF2-40B4-BE49-F238E27FC236}">
                <a16:creationId xmlns:a16="http://schemas.microsoft.com/office/drawing/2014/main" id="{BD2E874A-3DF8-E8FC-BBA3-38AE492F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diagram of contact list&#10;&#10;AI-generated content may be incorrect.">
            <a:extLst>
              <a:ext uri="{FF2B5EF4-FFF2-40B4-BE49-F238E27FC236}">
                <a16:creationId xmlns:a16="http://schemas.microsoft.com/office/drawing/2014/main" id="{054808D2-D551-C2EE-B265-E50E8D8FB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" y="5811"/>
            <a:ext cx="5297455" cy="4114800"/>
          </a:xfrm>
        </p:spPr>
      </p:pic>
      <p:pic>
        <p:nvPicPr>
          <p:cNvPr id="4" name="Picture 3" descr="A diagram of contact information&#10;&#10;AI-generated content may be incorrect.">
            <a:extLst>
              <a:ext uri="{FF2B5EF4-FFF2-40B4-BE49-F238E27FC236}">
                <a16:creationId xmlns:a16="http://schemas.microsoft.com/office/drawing/2014/main" id="{758CF539-9ECC-B8FA-581F-1720C14E8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848" y="0"/>
            <a:ext cx="48213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1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Messenger App</vt:lpstr>
      <vt:lpstr>Project Overview</vt:lpstr>
      <vt:lpstr>UML Use Case Diagram</vt:lpstr>
      <vt:lpstr>Design pattern: Observer</vt:lpstr>
      <vt:lpstr>UML Class diagrams</vt:lpstr>
      <vt:lpstr>UML Sequence diagrams</vt:lpstr>
      <vt:lpstr>UML Sequence diagrams</vt:lpstr>
      <vt:lpstr>UML Sequence diagrams</vt:lpstr>
      <vt:lpstr>UML Sequence diagrams</vt:lpstr>
      <vt:lpstr>UML Sequence diagrams</vt:lpstr>
      <vt:lpstr>UML Sequence diagrams</vt:lpstr>
      <vt:lpstr>UML Sequence diagrams</vt:lpstr>
      <vt:lpstr>Application's interface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2025-01-28T23:36:53Z</dcterms:created>
  <dcterms:modified xsi:type="dcterms:W3CDTF">2025-01-29T06:53:05Z</dcterms:modified>
</cp:coreProperties>
</file>