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2BB31-8FD3-46F3-8F64-D7DD9523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6E3F-C4FE-47E5-B52B-E15B4C80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E5A02-CEF7-41A1-9F6B-4FB2605E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01C20-CCEB-4B58-A6ED-C0ABE67A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3A856-232B-4E18-8977-78EF05C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4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23DD6-BB79-4DF0-A988-FE214775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5120B-5E88-4214-AC0D-92E1A7A8A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6400E-F5A6-4247-90FF-B6BEB6BA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B75E8-3E94-45CF-A02C-C5412BBF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6934D-6E2A-44CA-80E9-24C5A8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4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E8A52F-6285-4225-B4B3-7405476A6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CAFB60-4C89-4EEE-9F38-41AA7DBB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DD797-4FB1-4C67-A186-0AA937AD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EBC8A-FD54-41A4-951C-09AE13DF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81C05-29E1-4465-BD38-B3E78772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6AE72-7149-447E-927E-682B59D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36CA6-8D95-4F87-800F-73E9DE8E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2DE0F-AC61-4A2D-8C42-33561625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57066-7598-4767-9E7E-E779A0B8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DB37F-01DA-4AE4-990E-45D5B91A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3E013-D12D-4697-8D16-56A0BC89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E8F0F2-8119-4A1D-AD3A-D3617547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742C6-F410-416F-94B9-72A3EA8F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895E6-5BAE-400A-B61B-218B3A7D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9A83B-1DA7-4D3D-B598-1C43F5AA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4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2779-6D9D-4227-94DB-B085793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3CC9A-3C56-4955-8500-737C8BB8C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1A69-5ADE-4009-B7D4-B58E605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E4FDC2-1F91-4C32-98E9-93F1C8A6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F75815-CD68-4857-BEFE-4B3F7137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EBB57-C0D7-432D-9AD3-2782C18A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C8FD-51DC-4837-B83B-8AF88CE8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99B66-5E46-4038-B6E7-CF9E32A8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D4131F-212B-4625-9709-8A1A2798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26DBDC-800A-4C52-9DAA-5C739F53F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699BA8-6419-4760-9305-64BD179FD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589B03-B03D-42D2-A3FC-8ED6AA09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19E9DD-8CEB-4DE8-86A6-CCDFF73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6C7062-9CCF-4425-AFEE-DC770B5C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55829-B243-42CE-BDF9-13AB3B5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7D89E5-65AF-4E26-BF1F-6FA37AF7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6CD9E9-D11D-40D7-8C7A-A23E6EB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94413-3DD5-4728-83B2-BA10704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7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C9418E-912E-4D81-96EC-9BDE2131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FA6AA9-6D01-4552-9CE4-79ECB287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ACC5B-A26B-48AB-A29E-DD4258D4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64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5EF23-D85C-4DAF-9D4A-F21326BE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A42CE-2F49-4D74-BC8F-0FB31A95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14AB98-C426-47AD-8618-54A504D42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FEB1A2-B75D-48EF-893D-6E7D3DBD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2822D-8606-4F41-A82B-1029694D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AFDF4-8600-43F1-9AA2-CA3453C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4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38447-0AFA-4DD3-BCC9-72DFF3A8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93762-C3BD-4A54-AB45-DF1B3A1E4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E5D38-D017-4023-B8A9-216213AC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57A4C8-0D61-482F-8D58-1BDCA54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08C14F-80D5-48F1-BE98-58CA92FB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628EAC-25A8-441E-A3FA-CE119595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02B29-0E5E-48D2-9AFC-56502C4E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EE26D-EEA2-4288-8971-14DF49FC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7FD2E-A39A-4A5B-9AEF-081EDA5DC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583F-00BB-41BD-A236-CFD61A1D0F1B}" type="datetimeFigureOut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3D71B-9D5D-4AEF-9019-BFAE2902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B440D-BBAD-4DFE-9F88-62211A99A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07FD-65CE-4A10-BF79-29454385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18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FD121F4B-2936-4EC2-B1CF-836781046DA7}"/>
              </a:ext>
            </a:extLst>
          </p:cNvPr>
          <p:cNvGrpSpPr/>
          <p:nvPr/>
        </p:nvGrpSpPr>
        <p:grpSpPr>
          <a:xfrm>
            <a:off x="5864157" y="3197157"/>
            <a:ext cx="252000" cy="252000"/>
            <a:chOff x="5864157" y="3197157"/>
            <a:chExt cx="583835" cy="55584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9E49790-E727-4CE7-B526-B10AC6E43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157" y="3197157"/>
              <a:ext cx="463685" cy="463685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2DF075E-9D70-4D69-9355-2891A7A9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992" y="3428999"/>
              <a:ext cx="324000" cy="324000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1F426D6-5BF5-4101-9337-9D6938BF0332}"/>
              </a:ext>
            </a:extLst>
          </p:cNvPr>
          <p:cNvGrpSpPr/>
          <p:nvPr/>
        </p:nvGrpSpPr>
        <p:grpSpPr>
          <a:xfrm>
            <a:off x="6748260" y="3187644"/>
            <a:ext cx="252000" cy="252000"/>
            <a:chOff x="6748260" y="3187644"/>
            <a:chExt cx="578012" cy="56535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BAE4826-E930-4F1A-8E30-BEA7DB352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260" y="3187644"/>
              <a:ext cx="482710" cy="48271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8FB494A-882D-4647-B355-E5388DB6B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272" y="3428998"/>
              <a:ext cx="324000" cy="32400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67498C4-85D3-4D4A-B1D2-D1A49705E948}"/>
              </a:ext>
            </a:extLst>
          </p:cNvPr>
          <p:cNvGrpSpPr/>
          <p:nvPr/>
        </p:nvGrpSpPr>
        <p:grpSpPr>
          <a:xfrm>
            <a:off x="7770792" y="3203538"/>
            <a:ext cx="252000" cy="252000"/>
            <a:chOff x="7770792" y="3203538"/>
            <a:chExt cx="575401" cy="549460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BBD3599-31BD-4253-AFCB-CBEFADEF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792" y="3203538"/>
              <a:ext cx="457304" cy="45730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2778747-B02C-4EB7-B2E9-2413B704F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193" y="3428998"/>
              <a:ext cx="324000" cy="3240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23CB01D-6689-424D-9659-B600F01BDEE1}"/>
              </a:ext>
            </a:extLst>
          </p:cNvPr>
          <p:cNvGrpSpPr/>
          <p:nvPr/>
        </p:nvGrpSpPr>
        <p:grpSpPr>
          <a:xfrm>
            <a:off x="8672616" y="3247998"/>
            <a:ext cx="252000" cy="252000"/>
            <a:chOff x="8672616" y="3247998"/>
            <a:chExt cx="433000" cy="433000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D01A4A3-B7D7-4A13-BF62-9AF3C104A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616" y="3247998"/>
              <a:ext cx="362001" cy="36200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DCE4400-202B-4ECF-8745-6426E8B0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616" y="3428998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89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Loïc</dc:creator>
  <cp:lastModifiedBy>Loïc</cp:lastModifiedBy>
  <cp:revision>2</cp:revision>
  <dcterms:created xsi:type="dcterms:W3CDTF">2018-02-21T12:59:01Z</dcterms:created>
  <dcterms:modified xsi:type="dcterms:W3CDTF">2018-02-21T13:14:12Z</dcterms:modified>
</cp:coreProperties>
</file>