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0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AA129CD-61AF-49EE-B8D2-85A903EC894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contact@tik-services.com" TargetMode="External"/><Relationship Id="rId2" Type="http://schemas.openxmlformats.org/officeDocument/2006/relationships/hyperlink" Target="https://tik-services.com/" TargetMode="External"/><Relationship Id="rId3" Type="http://schemas.openxmlformats.org/officeDocument/2006/relationships/hyperlink" Target="tel:+21627780792" TargetMode="External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mailto:contact@tik-services.com" TargetMode="External"/><Relationship Id="rId2" Type="http://schemas.openxmlformats.org/officeDocument/2006/relationships/hyperlink" Target="https://tik-services.com/" TargetMode="External"/><Relationship Id="rId3" Type="http://schemas.openxmlformats.org/officeDocument/2006/relationships/hyperlink" Target="tel:+21627780792" TargetMode="External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contact@tik-services.com" TargetMode="External"/><Relationship Id="rId2" Type="http://schemas.openxmlformats.org/officeDocument/2006/relationships/hyperlink" Target="https://tik-services.com/" TargetMode="External"/><Relationship Id="rId3" Type="http://schemas.openxmlformats.org/officeDocument/2006/relationships/hyperlink" Target="tel:+21627780792" TargetMode="External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mailto:contact@tik-services.com" TargetMode="External"/><Relationship Id="rId2" Type="http://schemas.openxmlformats.org/officeDocument/2006/relationships/hyperlink" Target="https://tik-services.com/" TargetMode="External"/><Relationship Id="rId3" Type="http://schemas.openxmlformats.org/officeDocument/2006/relationships/hyperlink" Target="tel:+21627780792" TargetMode="External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mailto:contact@tik-services.com" TargetMode="External"/><Relationship Id="rId2" Type="http://schemas.openxmlformats.org/officeDocument/2006/relationships/hyperlink" Target="https://tik-services.com/" TargetMode="External"/><Relationship Id="rId3" Type="http://schemas.openxmlformats.org/officeDocument/2006/relationships/hyperlink" Target="tel:+21627780792" TargetMode="External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mailto:contact@tik-services.com" TargetMode="External"/><Relationship Id="rId2" Type="http://schemas.openxmlformats.org/officeDocument/2006/relationships/hyperlink" Target="https://tik-services.com/" TargetMode="External"/><Relationship Id="rId3" Type="http://schemas.openxmlformats.org/officeDocument/2006/relationships/hyperlink" Target="tel:+21627780792" TargetMode="External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mailto:contact@tik-services.com" TargetMode="External"/><Relationship Id="rId2" Type="http://schemas.openxmlformats.org/officeDocument/2006/relationships/hyperlink" Target="https://tik-services.com/" TargetMode="External"/><Relationship Id="rId3" Type="http://schemas.openxmlformats.org/officeDocument/2006/relationships/hyperlink" Target="tel:+21627780792" TargetMode="External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mailto:contact@tik-services.com" TargetMode="External"/><Relationship Id="rId2" Type="http://schemas.openxmlformats.org/officeDocument/2006/relationships/hyperlink" Target="https://tik-services.com/" TargetMode="External"/><Relationship Id="rId3" Type="http://schemas.openxmlformats.org/officeDocument/2006/relationships/hyperlink" Target="tel:+21627780792" TargetMode="External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mailto:contact@tik-services.com" TargetMode="External"/><Relationship Id="rId2" Type="http://schemas.openxmlformats.org/officeDocument/2006/relationships/hyperlink" Target="https://tik-services.com/" TargetMode="External"/><Relationship Id="rId3" Type="http://schemas.openxmlformats.org/officeDocument/2006/relationships/hyperlink" Target="tel:+21627780792" TargetMode="External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mailto:contact@tik-services.com" TargetMode="External"/><Relationship Id="rId2" Type="http://schemas.openxmlformats.org/officeDocument/2006/relationships/hyperlink" Target="https://tik-services.com/" TargetMode="External"/><Relationship Id="rId3" Type="http://schemas.openxmlformats.org/officeDocument/2006/relationships/hyperlink" Target="tel:+21627780792" TargetMode="External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91440" y="5392080"/>
            <a:ext cx="987552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</a:rPr>
              <a:t>Solution provided by Technology Innovation Network ® SUARL 2017-2020  |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  <a:hlinkClick r:id="rId1"/>
              </a:rPr>
              <a:t>contact@tik-services.com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</a:rPr>
              <a:t>  |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  <a:hlinkClick r:id="rId2"/>
              </a:rPr>
              <a:t>https://tik-services.com/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</a:rPr>
              <a:t>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</a:rPr>
              <a:t>|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hlinkClick r:id="rId3"/>
              </a:rPr>
              <a:t>+216 27 780 792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</a:rPr>
              <a:t>  |  All rights reserved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4"/>
          <a:stretch/>
        </p:blipFill>
        <p:spPr>
          <a:xfrm>
            <a:off x="657360" y="329760"/>
            <a:ext cx="8765280" cy="4810320"/>
          </a:xfrm>
          <a:prstGeom prst="rect">
            <a:avLst/>
          </a:prstGeom>
          <a:ln w="19080">
            <a:solidFill>
              <a:srgbClr val="3465a4"/>
            </a:solidFill>
            <a:round/>
          </a:ln>
        </p:spPr>
      </p:pic>
      <p:sp>
        <p:nvSpPr>
          <p:cNvPr id="43" name="Line 2"/>
          <p:cNvSpPr/>
          <p:nvPr/>
        </p:nvSpPr>
        <p:spPr>
          <a:xfrm flipH="1">
            <a:off x="4572000" y="280440"/>
            <a:ext cx="365760" cy="268200"/>
          </a:xfrm>
          <a:prstGeom prst="line">
            <a:avLst/>
          </a:prstGeom>
          <a:ln w="12600">
            <a:solidFill>
              <a:srgbClr val="ff33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3"/>
          <p:cNvSpPr/>
          <p:nvPr/>
        </p:nvSpPr>
        <p:spPr>
          <a:xfrm flipH="1" flipV="1">
            <a:off x="7680960" y="4937760"/>
            <a:ext cx="548640" cy="365760"/>
          </a:xfrm>
          <a:prstGeom prst="line">
            <a:avLst/>
          </a:prstGeom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4"/>
          <p:cNvSpPr/>
          <p:nvPr/>
        </p:nvSpPr>
        <p:spPr>
          <a:xfrm flipV="1">
            <a:off x="5486400" y="4937760"/>
            <a:ext cx="640080" cy="238320"/>
          </a:xfrm>
          <a:prstGeom prst="line">
            <a:avLst/>
          </a:prstGeom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5"/>
          <p:cNvSpPr/>
          <p:nvPr/>
        </p:nvSpPr>
        <p:spPr>
          <a:xfrm flipH="1" flipV="1">
            <a:off x="7132320" y="4937760"/>
            <a:ext cx="274320" cy="238320"/>
          </a:xfrm>
          <a:prstGeom prst="line">
            <a:avLst/>
          </a:prstGeom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TextShape 6"/>
          <p:cNvSpPr txBox="1"/>
          <p:nvPr/>
        </p:nvSpPr>
        <p:spPr>
          <a:xfrm>
            <a:off x="6456240" y="5176080"/>
            <a:ext cx="1360440" cy="26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solidFill>
                  <a:srgbClr val="c9211e"/>
                </a:solidFill>
                <a:latin typeface="Arial"/>
              </a:rPr>
              <a:t>Partage Webcam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" name="TextShape 7"/>
          <p:cNvSpPr txBox="1"/>
          <p:nvPr/>
        </p:nvSpPr>
        <p:spPr>
          <a:xfrm>
            <a:off x="6126480" y="18288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TextShape 8"/>
          <p:cNvSpPr txBox="1"/>
          <p:nvPr/>
        </p:nvSpPr>
        <p:spPr>
          <a:xfrm>
            <a:off x="4610880" y="5176080"/>
            <a:ext cx="1558440" cy="26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9211e"/>
                </a:solidFill>
                <a:latin typeface="Arial"/>
              </a:rPr>
              <a:t>Partage Microphone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" name="TextShape 9"/>
          <p:cNvSpPr txBox="1"/>
          <p:nvPr/>
        </p:nvSpPr>
        <p:spPr>
          <a:xfrm>
            <a:off x="8229600" y="5303520"/>
            <a:ext cx="128016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TextShape 10"/>
          <p:cNvSpPr txBox="1"/>
          <p:nvPr/>
        </p:nvSpPr>
        <p:spPr>
          <a:xfrm>
            <a:off x="8229600" y="5176080"/>
            <a:ext cx="1159200" cy="26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9211e"/>
                </a:solidFill>
                <a:latin typeface="Arial"/>
              </a:rPr>
              <a:t>Partage Ecran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" name="TextShape 11"/>
          <p:cNvSpPr txBox="1"/>
          <p:nvPr/>
        </p:nvSpPr>
        <p:spPr>
          <a:xfrm>
            <a:off x="4333680" y="19440"/>
            <a:ext cx="1527840" cy="26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9211e"/>
                </a:solidFill>
                <a:latin typeface="Arial"/>
              </a:rPr>
              <a:t>Minimiser l’interface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" name="TextShape 12"/>
          <p:cNvSpPr txBox="1"/>
          <p:nvPr/>
        </p:nvSpPr>
        <p:spPr>
          <a:xfrm rot="5400000">
            <a:off x="8971200" y="3171600"/>
            <a:ext cx="1572120" cy="26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9211e"/>
                </a:solidFill>
                <a:latin typeface="Arial"/>
              </a:rPr>
              <a:t>Outils Tableau Blanc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Line 13"/>
          <p:cNvSpPr/>
          <p:nvPr/>
        </p:nvSpPr>
        <p:spPr>
          <a:xfrm flipH="1" flipV="1">
            <a:off x="9326880" y="3108960"/>
            <a:ext cx="299880" cy="91440"/>
          </a:xfrm>
          <a:prstGeom prst="line">
            <a:avLst/>
          </a:prstGeom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TextShape 14"/>
          <p:cNvSpPr txBox="1"/>
          <p:nvPr/>
        </p:nvSpPr>
        <p:spPr>
          <a:xfrm rot="16200000">
            <a:off x="-448920" y="2421000"/>
            <a:ext cx="1415160" cy="26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9211e"/>
                </a:solidFill>
                <a:latin typeface="Arial"/>
              </a:rPr>
              <a:t>Notebook Partagé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" name="Line 15"/>
          <p:cNvSpPr/>
          <p:nvPr/>
        </p:nvSpPr>
        <p:spPr>
          <a:xfrm flipV="1">
            <a:off x="388800" y="1645920"/>
            <a:ext cx="434160" cy="365760"/>
          </a:xfrm>
          <a:prstGeom prst="line">
            <a:avLst/>
          </a:prstGeom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TextShape 16"/>
          <p:cNvSpPr txBox="1"/>
          <p:nvPr/>
        </p:nvSpPr>
        <p:spPr>
          <a:xfrm rot="16200000">
            <a:off x="-543600" y="754560"/>
            <a:ext cx="1625400" cy="26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9211e"/>
                </a:solidFill>
                <a:latin typeface="Arial"/>
              </a:rPr>
              <a:t>Public &amp; Private Chat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" name="Line 17"/>
          <p:cNvSpPr/>
          <p:nvPr/>
        </p:nvSpPr>
        <p:spPr>
          <a:xfrm>
            <a:off x="399240" y="548640"/>
            <a:ext cx="423720" cy="365760"/>
          </a:xfrm>
          <a:prstGeom prst="line">
            <a:avLst/>
          </a:prstGeom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91440" y="5392080"/>
            <a:ext cx="987552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</a:rPr>
              <a:t>Solution provided by Technology Innovation Network ® SUARL 2017-2020  |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  <a:hlinkClick r:id="rId1"/>
              </a:rPr>
              <a:t>contact@tik-services.com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</a:rPr>
              <a:t>  |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  <a:hlinkClick r:id="rId2"/>
              </a:rPr>
              <a:t>https://tik-services.com/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</a:rPr>
              <a:t>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</a:rPr>
              <a:t>|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hlinkClick r:id="rId3"/>
              </a:rPr>
              <a:t>+216 27 780 792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</a:rPr>
              <a:t>  |  All rights reserved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91440" y="5392080"/>
            <a:ext cx="987552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</a:rPr>
              <a:t>Solution provided by Technology Innovation Network ® SUARL 2017-2020  |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  <a:hlinkClick r:id="rId1"/>
              </a:rPr>
              <a:t>contact@tik-services.com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</a:rPr>
              <a:t>  |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  <a:hlinkClick r:id="rId2"/>
              </a:rPr>
              <a:t>https://tik-services.com/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</a:rPr>
              <a:t>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</a:rPr>
              <a:t>|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hlinkClick r:id="rId3"/>
              </a:rPr>
              <a:t>+216 27 780 792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</a:rPr>
              <a:t>  |  All rights reserved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91440" y="5392080"/>
            <a:ext cx="987552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</a:rPr>
              <a:t>Solution provided by Technology Innovation Network ® SUARL 2017-2020  |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  <a:hlinkClick r:id="rId1"/>
              </a:rPr>
              <a:t>contact@tik-services.com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</a:rPr>
              <a:t>  |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  <a:hlinkClick r:id="rId2"/>
              </a:rPr>
              <a:t>https://tik-services.com/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</a:rPr>
              <a:t>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</a:rPr>
              <a:t>|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hlinkClick r:id="rId3"/>
              </a:rPr>
              <a:t>+216 27 780 792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</a:rPr>
              <a:t>  |  All rights reserved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91440" y="5392080"/>
            <a:ext cx="987552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</a:rPr>
              <a:t>Solution provided by Technology Innovation Network ® SUARL 2017-2020  |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  <a:hlinkClick r:id="rId1"/>
              </a:rPr>
              <a:t>contact@tik-services.com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</a:rPr>
              <a:t>  |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  <a:hlinkClick r:id="rId2"/>
              </a:rPr>
              <a:t>https://tik-services.com/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</a:rPr>
              <a:t>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</a:rPr>
              <a:t>|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hlinkClick r:id="rId3"/>
              </a:rPr>
              <a:t>+216 27 780 792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</a:rPr>
              <a:t>  |  All rights reserved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91440" y="5392080"/>
            <a:ext cx="987552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</a:rPr>
              <a:t>Solution provided by Technology Innovation Network ® SUARL 2017-2020  |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  <a:hlinkClick r:id="rId1"/>
              </a:rPr>
              <a:t>contact@tik-services.com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</a:rPr>
              <a:t>  |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  <a:hlinkClick r:id="rId2"/>
              </a:rPr>
              <a:t>https://tik-services.com/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</a:rPr>
              <a:t>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</a:rPr>
              <a:t>|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hlinkClick r:id="rId3"/>
              </a:rPr>
              <a:t>+216 27 780 792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</a:rPr>
              <a:t>  |  All rights reserved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91440" y="5392080"/>
            <a:ext cx="987552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</a:rPr>
              <a:t>Solution provided by Technology Innovation Network ® SUARL 2017-2020  |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  <a:hlinkClick r:id="rId1"/>
              </a:rPr>
              <a:t>contact@tik-services.com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</a:rPr>
              <a:t>  |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  <a:hlinkClick r:id="rId2"/>
              </a:rPr>
              <a:t>https://tik-services.com/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</a:rPr>
              <a:t>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</a:rPr>
              <a:t>|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hlinkClick r:id="rId3"/>
              </a:rPr>
              <a:t>+216 27 780 792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</a:rPr>
              <a:t>  |  All rights reserved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91440" y="5392080"/>
            <a:ext cx="987552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</a:rPr>
              <a:t>Solution provided by Technology Innovation Network ® SUARL 2017-2020  |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  <a:hlinkClick r:id="rId1"/>
              </a:rPr>
              <a:t>contact@tik-services.com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</a:rPr>
              <a:t>  |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  <a:hlinkClick r:id="rId2"/>
              </a:rPr>
              <a:t>https://tik-services.com/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</a:rPr>
              <a:t>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</a:rPr>
              <a:t>|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hlinkClick r:id="rId3"/>
              </a:rPr>
              <a:t>+216 27 780 792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</a:rPr>
              <a:t>  |  All rights reserved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91440" y="5392080"/>
            <a:ext cx="987552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</a:rPr>
              <a:t>Solution provided by Technology Innovation Network ® SUARL 2017-2020  |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  <a:hlinkClick r:id="rId1"/>
              </a:rPr>
              <a:t>contact@tik-services.com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</a:rPr>
              <a:t>  |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  <a:hlinkClick r:id="rId2"/>
              </a:rPr>
              <a:t>https://tik-services.com/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</a:rPr>
              <a:t>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</a:rPr>
              <a:t>|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hlinkClick r:id="rId3"/>
              </a:rPr>
              <a:t>+216 27 780 792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</a:rPr>
              <a:t>  |  All rights reserved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91440" y="5392080"/>
            <a:ext cx="987552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</a:rPr>
              <a:t>Solution provided by Technology Innovation Network ® SUARL 2017-2020  |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  <a:hlinkClick r:id="rId1"/>
              </a:rPr>
              <a:t>contact@tik-services.com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</a:rPr>
              <a:t>  |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  <a:hlinkClick r:id="rId2"/>
              </a:rPr>
              <a:t>https://tik-services.com/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Source Han Sans SC"/>
              </a:rPr>
              <a:t>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</a:rPr>
              <a:t>|  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  <a:hlinkClick r:id="rId3"/>
              </a:rPr>
              <a:t>+216 27 780 792</a:t>
            </a:r>
            <a:r>
              <a:rPr b="0" lang="en-US" sz="1000" spc="-1" strike="noStrike">
                <a:solidFill>
                  <a:srgbClr val="808080"/>
                </a:solidFill>
                <a:latin typeface="Arial"/>
              </a:rPr>
              <a:t>  |  All rights reserved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LibreOffice/6.4.1.2$Linux_X86_64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2020-04-05T13:00:28Z</dcterms:created>
  <dc:creator>Moez Bouhlel</dc:creator>
  <dc:description/>
  <dc:language>en-US</dc:language>
  <cp:lastModifiedBy>Moez Bouhlel</cp:lastModifiedBy>
  <dcterms:modified xsi:type="dcterms:W3CDTF">2020-04-05T14:28:16Z</dcterms:modified>
  <cp:revision>11</cp:revision>
  <dc:subject/>
  <dc:title/>
</cp:coreProperties>
</file>