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82937-3163-4CAE-A6D7-7F665A7DFC21}" v="1" dt="2025-06-14T07:36:33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yal Osama" userId="693e788c79516539" providerId="LiveId" clId="{8B082937-3163-4CAE-A6D7-7F665A7DFC21}"/>
    <pc:docChg chg="undo custSel addSld modSld">
      <pc:chgData name="Daniyal Osama" userId="693e788c79516539" providerId="LiveId" clId="{8B082937-3163-4CAE-A6D7-7F665A7DFC21}" dt="2025-06-15T06:33:15.886" v="2308" actId="1076"/>
      <pc:docMkLst>
        <pc:docMk/>
      </pc:docMkLst>
      <pc:sldChg chg="modSp mod">
        <pc:chgData name="Daniyal Osama" userId="693e788c79516539" providerId="LiveId" clId="{8B082937-3163-4CAE-A6D7-7F665A7DFC21}" dt="2025-06-14T07:40:45.720" v="326" actId="20577"/>
        <pc:sldMkLst>
          <pc:docMk/>
          <pc:sldMk cId="83929323" sldId="256"/>
        </pc:sldMkLst>
        <pc:spChg chg="mod">
          <ac:chgData name="Daniyal Osama" userId="693e788c79516539" providerId="LiveId" clId="{8B082937-3163-4CAE-A6D7-7F665A7DFC21}" dt="2025-06-14T07:40:45.720" v="326" actId="20577"/>
          <ac:spMkLst>
            <pc:docMk/>
            <pc:sldMk cId="83929323" sldId="256"/>
            <ac:spMk id="3" creationId="{FD71CCE2-1D5C-4234-859A-3933E009AC00}"/>
          </ac:spMkLst>
        </pc:spChg>
      </pc:sldChg>
      <pc:sldChg chg="modSp mod">
        <pc:chgData name="Daniyal Osama" userId="693e788c79516539" providerId="LiveId" clId="{8B082937-3163-4CAE-A6D7-7F665A7DFC21}" dt="2025-06-14T07:37:46.216" v="323" actId="20577"/>
        <pc:sldMkLst>
          <pc:docMk/>
          <pc:sldMk cId="544716673" sldId="257"/>
        </pc:sldMkLst>
        <pc:spChg chg="mod">
          <ac:chgData name="Daniyal Osama" userId="693e788c79516539" providerId="LiveId" clId="{8B082937-3163-4CAE-A6D7-7F665A7DFC21}" dt="2025-06-14T07:37:46.216" v="323" actId="20577"/>
          <ac:spMkLst>
            <pc:docMk/>
            <pc:sldMk cId="544716673" sldId="257"/>
            <ac:spMk id="3" creationId="{79D9A9B6-EFEC-4D72-AEC8-27A4EC82253A}"/>
          </ac:spMkLst>
        </pc:spChg>
      </pc:sldChg>
      <pc:sldChg chg="addSp modSp add mod">
        <pc:chgData name="Daniyal Osama" userId="693e788c79516539" providerId="LiveId" clId="{8B082937-3163-4CAE-A6D7-7F665A7DFC21}" dt="2025-06-15T05:42:12.938" v="737" actId="20577"/>
        <pc:sldMkLst>
          <pc:docMk/>
          <pc:sldMk cId="1283951911" sldId="258"/>
        </pc:sldMkLst>
        <pc:spChg chg="mod">
          <ac:chgData name="Daniyal Osama" userId="693e788c79516539" providerId="LiveId" clId="{8B082937-3163-4CAE-A6D7-7F665A7DFC21}" dt="2025-06-15T05:42:12.938" v="737" actId="20577"/>
          <ac:spMkLst>
            <pc:docMk/>
            <pc:sldMk cId="1283951911" sldId="258"/>
            <ac:spMk id="2" creationId="{CA698B7B-59D0-3F6D-8AF9-EB689A442494}"/>
          </ac:spMkLst>
        </pc:spChg>
        <pc:spChg chg="mod">
          <ac:chgData name="Daniyal Osama" userId="693e788c79516539" providerId="LiveId" clId="{8B082937-3163-4CAE-A6D7-7F665A7DFC21}" dt="2025-06-15T05:41:35.518" v="685" actId="20577"/>
          <ac:spMkLst>
            <pc:docMk/>
            <pc:sldMk cId="1283951911" sldId="258"/>
            <ac:spMk id="3" creationId="{0B696F96-0551-C579-43E4-A3C8DEF43BC8}"/>
          </ac:spMkLst>
        </pc:spChg>
        <pc:picChg chg="add mod">
          <ac:chgData name="Daniyal Osama" userId="693e788c79516539" providerId="LiveId" clId="{8B082937-3163-4CAE-A6D7-7F665A7DFC21}" dt="2025-06-15T05:41:14.740" v="620" actId="1076"/>
          <ac:picMkLst>
            <pc:docMk/>
            <pc:sldMk cId="1283951911" sldId="258"/>
            <ac:picMk id="5" creationId="{FA2DE118-1DEC-BD97-FB3F-FFFC7D4E20A3}"/>
          </ac:picMkLst>
        </pc:picChg>
        <pc:picChg chg="add mod">
          <ac:chgData name="Daniyal Osama" userId="693e788c79516539" providerId="LiveId" clId="{8B082937-3163-4CAE-A6D7-7F665A7DFC21}" dt="2025-06-15T05:41:47.749" v="693" actId="1076"/>
          <ac:picMkLst>
            <pc:docMk/>
            <pc:sldMk cId="1283951911" sldId="258"/>
            <ac:picMk id="7" creationId="{7870C840-9AF0-A55D-1A46-9DABA023BC28}"/>
          </ac:picMkLst>
        </pc:picChg>
      </pc:sldChg>
      <pc:sldChg chg="addSp modSp add mod">
        <pc:chgData name="Daniyal Osama" userId="693e788c79516539" providerId="LiveId" clId="{8B082937-3163-4CAE-A6D7-7F665A7DFC21}" dt="2025-06-15T06:22:13.570" v="1242" actId="20577"/>
        <pc:sldMkLst>
          <pc:docMk/>
          <pc:sldMk cId="867457864" sldId="259"/>
        </pc:sldMkLst>
        <pc:spChg chg="mod">
          <ac:chgData name="Daniyal Osama" userId="693e788c79516539" providerId="LiveId" clId="{8B082937-3163-4CAE-A6D7-7F665A7DFC21}" dt="2025-06-15T05:42:30.668" v="780" actId="20577"/>
          <ac:spMkLst>
            <pc:docMk/>
            <pc:sldMk cId="867457864" sldId="259"/>
            <ac:spMk id="2" creationId="{0667A52E-128C-CCB5-1928-69E9ECA46759}"/>
          </ac:spMkLst>
        </pc:spChg>
        <pc:spChg chg="mod">
          <ac:chgData name="Daniyal Osama" userId="693e788c79516539" providerId="LiveId" clId="{8B082937-3163-4CAE-A6D7-7F665A7DFC21}" dt="2025-06-15T06:22:13.570" v="1242" actId="20577"/>
          <ac:spMkLst>
            <pc:docMk/>
            <pc:sldMk cId="867457864" sldId="259"/>
            <ac:spMk id="3" creationId="{FF03A3AF-2387-868F-3233-14663EE580B5}"/>
          </ac:spMkLst>
        </pc:spChg>
        <pc:picChg chg="add mod">
          <ac:chgData name="Daniyal Osama" userId="693e788c79516539" providerId="LiveId" clId="{8B082937-3163-4CAE-A6D7-7F665A7DFC21}" dt="2025-06-15T06:21:18.399" v="1166" actId="1076"/>
          <ac:picMkLst>
            <pc:docMk/>
            <pc:sldMk cId="867457864" sldId="259"/>
            <ac:picMk id="5" creationId="{F5663EA5-E592-D06B-77B7-FD944B3BE448}"/>
          </ac:picMkLst>
        </pc:picChg>
        <pc:picChg chg="add mod">
          <ac:chgData name="Daniyal Osama" userId="693e788c79516539" providerId="LiveId" clId="{8B082937-3163-4CAE-A6D7-7F665A7DFC21}" dt="2025-06-15T06:21:54.037" v="1168" actId="1076"/>
          <ac:picMkLst>
            <pc:docMk/>
            <pc:sldMk cId="867457864" sldId="259"/>
            <ac:picMk id="7" creationId="{77ECBD63-100A-8907-93F4-CEAE8DDCFA53}"/>
          </ac:picMkLst>
        </pc:picChg>
      </pc:sldChg>
      <pc:sldChg chg="addSp delSp modSp add mod">
        <pc:chgData name="Daniyal Osama" userId="693e788c79516539" providerId="LiveId" clId="{8B082937-3163-4CAE-A6D7-7F665A7DFC21}" dt="2025-06-15T06:26:31.913" v="1758" actId="14100"/>
        <pc:sldMkLst>
          <pc:docMk/>
          <pc:sldMk cId="436150941" sldId="260"/>
        </pc:sldMkLst>
        <pc:spChg chg="mod">
          <ac:chgData name="Daniyal Osama" userId="693e788c79516539" providerId="LiveId" clId="{8B082937-3163-4CAE-A6D7-7F665A7DFC21}" dt="2025-06-15T06:25:17.408" v="1708" actId="20577"/>
          <ac:spMkLst>
            <pc:docMk/>
            <pc:sldMk cId="436150941" sldId="260"/>
            <ac:spMk id="3" creationId="{51D95B24-8BD7-831C-562F-8CA77D793DE5}"/>
          </ac:spMkLst>
        </pc:spChg>
        <pc:picChg chg="del">
          <ac:chgData name="Daniyal Osama" userId="693e788c79516539" providerId="LiveId" clId="{8B082937-3163-4CAE-A6D7-7F665A7DFC21}" dt="2025-06-15T06:22:19.799" v="1245" actId="478"/>
          <ac:picMkLst>
            <pc:docMk/>
            <pc:sldMk cId="436150941" sldId="260"/>
            <ac:picMk id="5" creationId="{2B4CB62F-69EF-EB85-B2C9-0CC2C92AB771}"/>
          </ac:picMkLst>
        </pc:picChg>
        <pc:picChg chg="add del">
          <ac:chgData name="Daniyal Osama" userId="693e788c79516539" providerId="LiveId" clId="{8B082937-3163-4CAE-A6D7-7F665A7DFC21}" dt="2025-06-15T06:25:03.689" v="1707" actId="478"/>
          <ac:picMkLst>
            <pc:docMk/>
            <pc:sldMk cId="436150941" sldId="260"/>
            <ac:picMk id="6" creationId="{8FA84355-5700-B1F3-E152-1FB5261A5877}"/>
          </ac:picMkLst>
        </pc:picChg>
        <pc:picChg chg="del">
          <ac:chgData name="Daniyal Osama" userId="693e788c79516539" providerId="LiveId" clId="{8B082937-3163-4CAE-A6D7-7F665A7DFC21}" dt="2025-06-15T06:22:19.484" v="1244" actId="478"/>
          <ac:picMkLst>
            <pc:docMk/>
            <pc:sldMk cId="436150941" sldId="260"/>
            <ac:picMk id="7" creationId="{58FDD23C-6F85-EC30-9E6D-249EF27BAA7C}"/>
          </ac:picMkLst>
        </pc:picChg>
        <pc:picChg chg="add mod">
          <ac:chgData name="Daniyal Osama" userId="693e788c79516539" providerId="LiveId" clId="{8B082937-3163-4CAE-A6D7-7F665A7DFC21}" dt="2025-06-15T06:26:31.913" v="1758" actId="14100"/>
          <ac:picMkLst>
            <pc:docMk/>
            <pc:sldMk cId="436150941" sldId="260"/>
            <ac:picMk id="9" creationId="{760D9C62-EAC7-958F-FF24-31143AAD572E}"/>
          </ac:picMkLst>
        </pc:picChg>
        <pc:picChg chg="add mod">
          <ac:chgData name="Daniyal Osama" userId="693e788c79516539" providerId="LiveId" clId="{8B082937-3163-4CAE-A6D7-7F665A7DFC21}" dt="2025-06-15T06:25:44.419" v="1715" actId="1076"/>
          <ac:picMkLst>
            <pc:docMk/>
            <pc:sldMk cId="436150941" sldId="260"/>
            <ac:picMk id="11" creationId="{B6979B21-30DD-0121-F4AD-567AF2A29A43}"/>
          </ac:picMkLst>
        </pc:picChg>
      </pc:sldChg>
      <pc:sldChg chg="addSp delSp modSp add mod">
        <pc:chgData name="Daniyal Osama" userId="693e788c79516539" providerId="LiveId" clId="{8B082937-3163-4CAE-A6D7-7F665A7DFC21}" dt="2025-06-15T06:30:10.414" v="2012" actId="1076"/>
        <pc:sldMkLst>
          <pc:docMk/>
          <pc:sldMk cId="2724187736" sldId="261"/>
        </pc:sldMkLst>
        <pc:spChg chg="mod">
          <ac:chgData name="Daniyal Osama" userId="693e788c79516539" providerId="LiveId" clId="{8B082937-3163-4CAE-A6D7-7F665A7DFC21}" dt="2025-06-15T06:26:17.149" v="1743" actId="20577"/>
          <ac:spMkLst>
            <pc:docMk/>
            <pc:sldMk cId="2724187736" sldId="261"/>
            <ac:spMk id="2" creationId="{47BFE24D-9553-7471-F27A-C4497A0D1803}"/>
          </ac:spMkLst>
        </pc:spChg>
        <pc:spChg chg="mod">
          <ac:chgData name="Daniyal Osama" userId="693e788c79516539" providerId="LiveId" clId="{8B082937-3163-4CAE-A6D7-7F665A7DFC21}" dt="2025-06-15T06:29:07.861" v="2001" actId="20577"/>
          <ac:spMkLst>
            <pc:docMk/>
            <pc:sldMk cId="2724187736" sldId="261"/>
            <ac:spMk id="3" creationId="{98619DE0-1A12-EC57-2BA8-D4E9639087D0}"/>
          </ac:spMkLst>
        </pc:spChg>
        <pc:picChg chg="add mod">
          <ac:chgData name="Daniyal Osama" userId="693e788c79516539" providerId="LiveId" clId="{8B082937-3163-4CAE-A6D7-7F665A7DFC21}" dt="2025-06-15T06:29:17.622" v="2004" actId="1076"/>
          <ac:picMkLst>
            <pc:docMk/>
            <pc:sldMk cId="2724187736" sldId="261"/>
            <ac:picMk id="5" creationId="{355BDBFD-8884-8FB8-B121-028489CA0377}"/>
          </ac:picMkLst>
        </pc:picChg>
        <pc:picChg chg="add mod">
          <ac:chgData name="Daniyal Osama" userId="693e788c79516539" providerId="LiveId" clId="{8B082937-3163-4CAE-A6D7-7F665A7DFC21}" dt="2025-06-15T06:29:22.045" v="2005" actId="1076"/>
          <ac:picMkLst>
            <pc:docMk/>
            <pc:sldMk cId="2724187736" sldId="261"/>
            <ac:picMk id="7" creationId="{C98F4B40-F13A-F090-9645-C1CA1533B230}"/>
          </ac:picMkLst>
        </pc:picChg>
        <pc:picChg chg="del mod">
          <ac:chgData name="Daniyal Osama" userId="693e788c79516539" providerId="LiveId" clId="{8B082937-3163-4CAE-A6D7-7F665A7DFC21}" dt="2025-06-15T06:26:34.128" v="1759" actId="478"/>
          <ac:picMkLst>
            <pc:docMk/>
            <pc:sldMk cId="2724187736" sldId="261"/>
            <ac:picMk id="9" creationId="{2D01B5EC-A9CD-81DD-BB08-A20AAACCAF33}"/>
          </ac:picMkLst>
        </pc:picChg>
        <pc:picChg chg="add mod">
          <ac:chgData name="Daniyal Osama" userId="693e788c79516539" providerId="LiveId" clId="{8B082937-3163-4CAE-A6D7-7F665A7DFC21}" dt="2025-06-15T06:30:10.414" v="2012" actId="1076"/>
          <ac:picMkLst>
            <pc:docMk/>
            <pc:sldMk cId="2724187736" sldId="261"/>
            <ac:picMk id="10" creationId="{6E1375E8-6324-11A6-54B0-58AF8D449A45}"/>
          </ac:picMkLst>
        </pc:picChg>
        <pc:picChg chg="del">
          <ac:chgData name="Daniyal Osama" userId="693e788c79516539" providerId="LiveId" clId="{8B082937-3163-4CAE-A6D7-7F665A7DFC21}" dt="2025-06-15T06:26:35.410" v="1760" actId="478"/>
          <ac:picMkLst>
            <pc:docMk/>
            <pc:sldMk cId="2724187736" sldId="261"/>
            <ac:picMk id="11" creationId="{FABF0E87-BE13-77D1-922A-09D41E6D69DA}"/>
          </ac:picMkLst>
        </pc:picChg>
      </pc:sldChg>
      <pc:sldChg chg="addSp delSp modSp add mod">
        <pc:chgData name="Daniyal Osama" userId="693e788c79516539" providerId="LiveId" clId="{8B082937-3163-4CAE-A6D7-7F665A7DFC21}" dt="2025-06-15T06:33:15.886" v="2308" actId="1076"/>
        <pc:sldMkLst>
          <pc:docMk/>
          <pc:sldMk cId="2018505834" sldId="262"/>
        </pc:sldMkLst>
        <pc:spChg chg="mod">
          <ac:chgData name="Daniyal Osama" userId="693e788c79516539" providerId="LiveId" clId="{8B082937-3163-4CAE-A6D7-7F665A7DFC21}" dt="2025-06-15T06:32:02.078" v="2299" actId="20577"/>
          <ac:spMkLst>
            <pc:docMk/>
            <pc:sldMk cId="2018505834" sldId="262"/>
            <ac:spMk id="3" creationId="{77E15524-84E7-8DCF-D80C-65BFCDA3BFFC}"/>
          </ac:spMkLst>
        </pc:spChg>
        <pc:picChg chg="del">
          <ac:chgData name="Daniyal Osama" userId="693e788c79516539" providerId="LiveId" clId="{8B082937-3163-4CAE-A6D7-7F665A7DFC21}" dt="2025-06-15T06:30:28.697" v="2014" actId="478"/>
          <ac:picMkLst>
            <pc:docMk/>
            <pc:sldMk cId="2018505834" sldId="262"/>
            <ac:picMk id="5" creationId="{9F222B17-1C4D-1A20-EF0D-9F455AA179C7}"/>
          </ac:picMkLst>
        </pc:picChg>
        <pc:picChg chg="add mod">
          <ac:chgData name="Daniyal Osama" userId="693e788c79516539" providerId="LiveId" clId="{8B082937-3163-4CAE-A6D7-7F665A7DFC21}" dt="2025-06-15T06:33:15.886" v="2308" actId="1076"/>
          <ac:picMkLst>
            <pc:docMk/>
            <pc:sldMk cId="2018505834" sldId="262"/>
            <ac:picMk id="6" creationId="{07762180-7AB5-FEAA-2953-C4D4495AE993}"/>
          </ac:picMkLst>
        </pc:picChg>
        <pc:picChg chg="del">
          <ac:chgData name="Daniyal Osama" userId="693e788c79516539" providerId="LiveId" clId="{8B082937-3163-4CAE-A6D7-7F665A7DFC21}" dt="2025-06-15T06:30:29.504" v="2016" actId="478"/>
          <ac:picMkLst>
            <pc:docMk/>
            <pc:sldMk cId="2018505834" sldId="262"/>
            <ac:picMk id="7" creationId="{4425610A-56D0-A3B6-5ECF-0A6CD9C86C43}"/>
          </ac:picMkLst>
        </pc:picChg>
        <pc:picChg chg="add mod">
          <ac:chgData name="Daniyal Osama" userId="693e788c79516539" providerId="LiveId" clId="{8B082937-3163-4CAE-A6D7-7F665A7DFC21}" dt="2025-06-15T06:33:13.647" v="2307" actId="1076"/>
          <ac:picMkLst>
            <pc:docMk/>
            <pc:sldMk cId="2018505834" sldId="262"/>
            <ac:picMk id="9" creationId="{590EE013-9084-471D-A562-AF7CBCC1399F}"/>
          </ac:picMkLst>
        </pc:picChg>
        <pc:picChg chg="del">
          <ac:chgData name="Daniyal Osama" userId="693e788c79516539" providerId="LiveId" clId="{8B082937-3163-4CAE-A6D7-7F665A7DFC21}" dt="2025-06-15T06:30:29.118" v="2015" actId="478"/>
          <ac:picMkLst>
            <pc:docMk/>
            <pc:sldMk cId="2018505834" sldId="262"/>
            <ac:picMk id="10" creationId="{DA111D99-6BB8-3592-FF60-1BEE1B147234}"/>
          </ac:picMkLst>
        </pc:picChg>
      </pc:sldChg>
    </pc:docChg>
  </pc:docChgLst>
  <pc:docChgLst>
    <pc:chgData name="Sakthikumar, Kasthuri" userId="e4532600-64ce-4806-b26f-49c0d1a0c7f8" providerId="ADAL" clId="{11887570-F428-467A-9139-EAA31342379D}"/>
    <pc:docChg chg="custSel modSld">
      <pc:chgData name="Sakthikumar, Kasthuri" userId="e4532600-64ce-4806-b26f-49c0d1a0c7f8" providerId="ADAL" clId="{11887570-F428-467A-9139-EAA31342379D}" dt="2024-05-07T20:16:30.160" v="7" actId="20577"/>
      <pc:docMkLst>
        <pc:docMk/>
      </pc:docMkLst>
      <pc:sldChg chg="modSp mod">
        <pc:chgData name="Sakthikumar, Kasthuri" userId="e4532600-64ce-4806-b26f-49c0d1a0c7f8" providerId="ADAL" clId="{11887570-F428-467A-9139-EAA31342379D}" dt="2024-05-07T20:16:30.160" v="7" actId="20577"/>
        <pc:sldMkLst>
          <pc:docMk/>
          <pc:sldMk cId="83929323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8590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9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759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8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6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7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9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A5C67DF-8178-401D-886F-9E4BDF0F0BB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1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68FF-5DF3-4A71-9905-800367483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894202"/>
            <a:ext cx="9418320" cy="1906398"/>
          </a:xfrm>
        </p:spPr>
        <p:txBody>
          <a:bodyPr>
            <a:normAutofit fontScale="90000"/>
          </a:bodyPr>
          <a:lstStyle/>
          <a:p>
            <a:r>
              <a:rPr lang="en-US" dirty="0"/>
              <a:t>IB Computer Science SL/HL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1CCE2-1D5C-4234-859A-3933E009A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Year End Project Presentation</a:t>
            </a:r>
          </a:p>
          <a:p>
            <a:r>
              <a:rPr lang="en-US" dirty="0"/>
              <a:t>Project Name: Money Management Application</a:t>
            </a:r>
          </a:p>
          <a:p>
            <a:r>
              <a:rPr lang="en-US" dirty="0"/>
              <a:t>Student Names: Daniyal Osama and Saket</a:t>
            </a:r>
          </a:p>
        </p:txBody>
      </p:sp>
    </p:spTree>
    <p:extLst>
      <p:ext uri="{BB962C8B-B14F-4D97-AF65-F5344CB8AC3E}">
        <p14:creationId xmlns:p14="http://schemas.microsoft.com/office/powerpoint/2010/main" val="8392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A718-9348-40EC-B974-0BBEE9B2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9A9B6-EFEC-4D72-AEC8-27A4EC82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Statement: How to calculate net worth, income, expenses and budget for an induvial.</a:t>
            </a:r>
          </a:p>
          <a:p>
            <a:r>
              <a:rPr lang="en-US" dirty="0"/>
              <a:t>Success Criteria: Working Application which will calculate expenses, income. Net worth and budget.</a:t>
            </a:r>
          </a:p>
          <a:p>
            <a:r>
              <a:rPr lang="en-US" dirty="0"/>
              <a:t>Design: Application created out of OOP programing and Java</a:t>
            </a:r>
          </a:p>
          <a:p>
            <a:r>
              <a:rPr lang="en-US" dirty="0"/>
              <a:t>Demonstration: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3468-B90C-4208-CFDB-E2EAEF03D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8B7B-59D0-3F6D-8AF9-EB689A44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GUI (Home and Profile Page)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96F96-0551-C579-43E4-A3C8DEF43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the application is open, new users are directed to a create an account page. The user will then proceed to click on the “Add User Profile Button directing them to a page in which they fill out their info.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DE118-1DEC-BD97-FB3F-FFFC7D4E2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23" y="2791215"/>
            <a:ext cx="3136143" cy="2426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70C840-9AF0-A55D-1A46-9DABA023B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011" y="2777596"/>
            <a:ext cx="3858648" cy="24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B8BB3-E734-E7EB-6AB8-D084E6466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A52E-128C-CCB5-1928-69E9ECA4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GUI (Home and Profile Page)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A3AF-2387-868F-3233-14663EE58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entering their info, a pop up will appear stating that their info is saved, closing it will redirect the user back to the home page. However, if invalid info is placed in, then a pop up stating an error will appear.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63EA5-E592-D06B-77B7-FD944B3BE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38" y="2743471"/>
            <a:ext cx="3886742" cy="1886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ECBD63-100A-8907-93F4-CEAE8DDCF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429" y="2743471"/>
            <a:ext cx="450595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5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7A638-6599-22E4-DB64-6C9610AFE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2729-821E-7655-468D-9608E021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GUI (Home and Profile Page)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95B24-8BD7-831C-562F-8CA77D793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Going back to the home page, the user can either click on “Add User Finical Info” or the “Help” button. Clicking on the help button will direct the user to a help page. Clicking on the add finical info button will bring the user to a page which will allow them to fill in finical info.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0D9C62-EAC7-958F-FF24-31143AAD5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30" y="3170386"/>
            <a:ext cx="4301160" cy="9315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979B21-30DD-0121-F4AD-567AF2A29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66" y="3170386"/>
            <a:ext cx="2904376" cy="293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5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CA85A-5F98-4C78-3FA6-7A5414D24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E24D-9553-7471-F27A-C4497A0D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GUI (Financial Page)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19DE0-1A12-EC57-2BA8-D4E963908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user can now enter their assets, labilities, income and expenses. If the user enters wrong data, then an error pop up will appear. Only digits can be entered.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BDBFD-8884-8FB8-B121-028489CA0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66" y="3395521"/>
            <a:ext cx="3252173" cy="3340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F4B40-F13A-F090-9645-C1CA1533B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844" y="2432385"/>
            <a:ext cx="2701570" cy="894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1375E8-6324-11A6-54B0-58AF8D449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643" y="3395521"/>
            <a:ext cx="3396880" cy="347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8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BBEDE-ECBD-15C1-0DC1-DB04573D2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338B-DBDE-39F2-2483-FCA292FD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GUI (Financial Page)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5524-84E7-8DCF-D80C-65BFCDA3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the previous page in which they entered their financial data, the user will click the “calculate” button. A pop up with their info, calculated data and a pie chart visual to make it easier for understand.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762180-7AB5-FEAA-2953-C4D4495AE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62" y="2777717"/>
            <a:ext cx="3588524" cy="3668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0EE013-9084-471D-A562-AF7CBCC13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419" y="2762182"/>
            <a:ext cx="3383916" cy="368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058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86</TotalTime>
  <Words>343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IB Computer Science SL/HL</vt:lpstr>
      <vt:lpstr>Project Background</vt:lpstr>
      <vt:lpstr>Project GUI (Home and Profile Page)</vt:lpstr>
      <vt:lpstr>Project GUI (Home and Profile Page)</vt:lpstr>
      <vt:lpstr>Project GUI (Home and Profile Page)</vt:lpstr>
      <vt:lpstr>Project GUI (Financial Page)</vt:lpstr>
      <vt:lpstr>Project GUI (Financial Page)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 Computer Science</dc:title>
  <dc:creator>Sakthikumar, Kasthuri</dc:creator>
  <cp:lastModifiedBy>Daniyal Osama</cp:lastModifiedBy>
  <cp:revision>1</cp:revision>
  <dcterms:created xsi:type="dcterms:W3CDTF">2024-05-07T20:13:18Z</dcterms:created>
  <dcterms:modified xsi:type="dcterms:W3CDTF">2025-06-15T06:33:24Z</dcterms:modified>
</cp:coreProperties>
</file>