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2937-3163-4CAE-A6D7-7F665A7DFC21}" v="1" dt="2025-06-14T07:36:33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yal Osama" userId="693e788c79516539" providerId="LiveId" clId="{8B082937-3163-4CAE-A6D7-7F665A7DFC21}"/>
    <pc:docChg chg="undo custSel modSld">
      <pc:chgData name="Daniyal Osama" userId="693e788c79516539" providerId="LiveId" clId="{8B082937-3163-4CAE-A6D7-7F665A7DFC21}" dt="2025-06-14T07:37:46.216" v="323" actId="20577"/>
      <pc:docMkLst>
        <pc:docMk/>
      </pc:docMkLst>
      <pc:sldChg chg="modSp mod">
        <pc:chgData name="Daniyal Osama" userId="693e788c79516539" providerId="LiveId" clId="{8B082937-3163-4CAE-A6D7-7F665A7DFC21}" dt="2025-06-14T07:36:05.591" v="127" actId="20577"/>
        <pc:sldMkLst>
          <pc:docMk/>
          <pc:sldMk cId="83929323" sldId="256"/>
        </pc:sldMkLst>
        <pc:spChg chg="mod">
          <ac:chgData name="Daniyal Osama" userId="693e788c79516539" providerId="LiveId" clId="{8B082937-3163-4CAE-A6D7-7F665A7DFC21}" dt="2025-06-14T07:36:05.591" v="127" actId="20577"/>
          <ac:spMkLst>
            <pc:docMk/>
            <pc:sldMk cId="83929323" sldId="256"/>
            <ac:spMk id="3" creationId="{FD71CCE2-1D5C-4234-859A-3933E009AC00}"/>
          </ac:spMkLst>
        </pc:spChg>
      </pc:sldChg>
      <pc:sldChg chg="modSp mod">
        <pc:chgData name="Daniyal Osama" userId="693e788c79516539" providerId="LiveId" clId="{8B082937-3163-4CAE-A6D7-7F665A7DFC21}" dt="2025-06-14T07:37:46.216" v="323" actId="20577"/>
        <pc:sldMkLst>
          <pc:docMk/>
          <pc:sldMk cId="544716673" sldId="257"/>
        </pc:sldMkLst>
        <pc:spChg chg="mod">
          <ac:chgData name="Daniyal Osama" userId="693e788c79516539" providerId="LiveId" clId="{8B082937-3163-4CAE-A6D7-7F665A7DFC21}" dt="2025-06-14T07:37:46.216" v="323" actId="20577"/>
          <ac:spMkLst>
            <pc:docMk/>
            <pc:sldMk cId="544716673" sldId="257"/>
            <ac:spMk id="3" creationId="{79D9A9B6-EFEC-4D72-AEC8-27A4EC82253A}"/>
          </ac:spMkLst>
        </pc:spChg>
      </pc:sldChg>
    </pc:docChg>
  </pc:docChgLst>
  <pc:docChgLst>
    <pc:chgData name="Sakthikumar, Kasthuri" userId="e4532600-64ce-4806-b26f-49c0d1a0c7f8" providerId="ADAL" clId="{11887570-F428-467A-9139-EAA31342379D}"/>
    <pc:docChg chg="custSel modSld">
      <pc:chgData name="Sakthikumar, Kasthuri" userId="e4532600-64ce-4806-b26f-49c0d1a0c7f8" providerId="ADAL" clId="{11887570-F428-467A-9139-EAA31342379D}" dt="2024-05-07T20:16:30.160" v="7" actId="20577"/>
      <pc:docMkLst>
        <pc:docMk/>
      </pc:docMkLst>
      <pc:sldChg chg="modSp mod">
        <pc:chgData name="Sakthikumar, Kasthuri" userId="e4532600-64ce-4806-b26f-49c0d1a0c7f8" providerId="ADAL" clId="{11887570-F428-467A-9139-EAA31342379D}" dt="2024-05-07T20:16:30.160" v="7" actId="20577"/>
        <pc:sldMkLst>
          <pc:docMk/>
          <pc:sldMk cId="8392932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59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59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68FF-5DF3-4A71-9905-80036748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4202"/>
            <a:ext cx="9418320" cy="1906398"/>
          </a:xfrm>
        </p:spPr>
        <p:txBody>
          <a:bodyPr>
            <a:normAutofit fontScale="90000"/>
          </a:bodyPr>
          <a:lstStyle/>
          <a:p>
            <a:r>
              <a:rPr lang="en-US" dirty="0"/>
              <a:t>IB </a:t>
            </a:r>
            <a:r>
              <a:rPr lang="en-US"/>
              <a:t>Computer Science SL/HL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1CCE2-1D5C-4234-859A-3933E009A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End Project Presentation</a:t>
            </a:r>
          </a:p>
          <a:p>
            <a:r>
              <a:rPr lang="en-US" dirty="0"/>
              <a:t>Project Name: Money Management </a:t>
            </a:r>
            <a:r>
              <a:rPr lang="en-US" dirty="0" err="1"/>
              <a:t>Applicat</a:t>
            </a:r>
            <a:endParaRPr lang="en-US" dirty="0"/>
          </a:p>
          <a:p>
            <a:r>
              <a:rPr lang="en-US" dirty="0"/>
              <a:t>Student Names: Daniyal Osama and Saket</a:t>
            </a:r>
          </a:p>
        </p:txBody>
      </p:sp>
    </p:spTree>
    <p:extLst>
      <p:ext uri="{BB962C8B-B14F-4D97-AF65-F5344CB8AC3E}">
        <p14:creationId xmlns:p14="http://schemas.microsoft.com/office/powerpoint/2010/main" val="839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718-9348-40EC-B974-0BBEE9B2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A9B6-EFEC-4D72-AEC8-27A4EC82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How to calculate net worth, income, expenses and budget for an induvial.</a:t>
            </a:r>
          </a:p>
          <a:p>
            <a:r>
              <a:rPr lang="en-US" dirty="0"/>
              <a:t>Success Criteria: Working Application which will calculate expenses, income. Net worth and budget.</a:t>
            </a:r>
          </a:p>
          <a:p>
            <a:r>
              <a:rPr lang="en-US" dirty="0"/>
              <a:t>Design: Application created out of OOP programing </a:t>
            </a:r>
            <a:r>
              <a:rPr lang="en-US"/>
              <a:t>and Java</a:t>
            </a:r>
            <a:endParaRPr lang="en-US" dirty="0"/>
          </a:p>
          <a:p>
            <a:r>
              <a:rPr lang="en-US" dirty="0"/>
              <a:t>Demonstration: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16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IB Computer Science SL/HL</vt:lpstr>
      <vt:lpstr>Project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Computer Science</dc:title>
  <dc:creator>Sakthikumar, Kasthuri</dc:creator>
  <cp:lastModifiedBy>Daniyal Osama</cp:lastModifiedBy>
  <cp:revision>1</cp:revision>
  <dcterms:created xsi:type="dcterms:W3CDTF">2024-05-07T20:13:18Z</dcterms:created>
  <dcterms:modified xsi:type="dcterms:W3CDTF">2025-06-14T07:37:53Z</dcterms:modified>
</cp:coreProperties>
</file>