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58" r:id="rId3"/>
    <p:sldId id="259" r:id="rId4"/>
    <p:sldId id="313" r:id="rId5"/>
    <p:sldId id="263" r:id="rId6"/>
    <p:sldId id="257" r:id="rId7"/>
    <p:sldId id="316" r:id="rId8"/>
    <p:sldId id="315" r:id="rId9"/>
    <p:sldId id="261" r:id="rId10"/>
    <p:sldId id="317" r:id="rId11"/>
    <p:sldId id="314" r:id="rId12"/>
  </p:sldIdLst>
  <p:sldSz cx="9144000" cy="5143500" type="screen16x9"/>
  <p:notesSz cx="6858000" cy="9144000"/>
  <p:embeddedFontLst>
    <p:embeddedFont>
      <p:font typeface="Dosis" panose="020B0604020202020204" charset="0"/>
      <p:regular r:id="rId14"/>
      <p:bold r:id="rId15"/>
    </p:embeddedFont>
    <p:embeddedFont>
      <p:font typeface="Alef" panose="020B0604020202020204" charset="-79"/>
      <p:regular r:id="rId16"/>
      <p:bold r:id="rId17"/>
    </p:embeddedFont>
    <p:embeddedFont>
      <p:font typeface="Fredoka One" panose="020B0604020202020204" charset="0"/>
      <p:regular r:id="rId18"/>
    </p:embeddedFont>
    <p:embeddedFont>
      <p:font typeface="Nuni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2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017E1C-B896-492A-8EA8-FEBEB3D7F91D}">
  <a:tblStyle styleId="{E9017E1C-B896-492A-8EA8-FEBEB3D7F9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13T22:56:38.33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1" dt="2022-05-13T22:56:42.349" idx="2">
    <p:pos x="106" y="10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13T22:56:38.33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1" dt="2022-05-13T22:56:42.349" idx="2">
    <p:pos x="106" y="10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41606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684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e4917991a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e4917991a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412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e4917991a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e4917991a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904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c09ed3ef6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c09ed3ef6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54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e4917991a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e4917991a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158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ge4917991a8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5" name="Google Shape;1735;ge4917991a8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6529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bfe5bae6e8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bfe5bae6e8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608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b4b3bfebb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b4b3bfebb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522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e4917991a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e4917991a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947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e4917991a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e4917991a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485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e4917991a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e4917991a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266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flipH="1">
            <a:off x="4" y="0"/>
            <a:ext cx="1320083" cy="1456280"/>
          </a:xfrm>
          <a:custGeom>
            <a:avLst/>
            <a:gdLst/>
            <a:ahLst/>
            <a:cxnLst/>
            <a:rect l="l" t="t" r="r" b="b"/>
            <a:pathLst>
              <a:path w="39429" h="43497" extrusionOk="0">
                <a:moveTo>
                  <a:pt x="182" y="0"/>
                </a:moveTo>
                <a:lnTo>
                  <a:pt x="137" y="341"/>
                </a:lnTo>
                <a:lnTo>
                  <a:pt x="91" y="750"/>
                </a:lnTo>
                <a:lnTo>
                  <a:pt x="46" y="1273"/>
                </a:lnTo>
                <a:lnTo>
                  <a:pt x="0" y="1909"/>
                </a:lnTo>
                <a:lnTo>
                  <a:pt x="0" y="2613"/>
                </a:lnTo>
                <a:lnTo>
                  <a:pt x="46" y="3409"/>
                </a:lnTo>
                <a:lnTo>
                  <a:pt x="91" y="3818"/>
                </a:lnTo>
                <a:lnTo>
                  <a:pt x="137" y="4250"/>
                </a:lnTo>
                <a:lnTo>
                  <a:pt x="228" y="4682"/>
                </a:lnTo>
                <a:lnTo>
                  <a:pt x="318" y="5113"/>
                </a:lnTo>
                <a:lnTo>
                  <a:pt x="409" y="5545"/>
                </a:lnTo>
                <a:lnTo>
                  <a:pt x="546" y="5977"/>
                </a:lnTo>
                <a:lnTo>
                  <a:pt x="705" y="6409"/>
                </a:lnTo>
                <a:lnTo>
                  <a:pt x="887" y="6840"/>
                </a:lnTo>
                <a:lnTo>
                  <a:pt x="1091" y="7249"/>
                </a:lnTo>
                <a:lnTo>
                  <a:pt x="1318" y="7659"/>
                </a:lnTo>
                <a:lnTo>
                  <a:pt x="1591" y="8068"/>
                </a:lnTo>
                <a:lnTo>
                  <a:pt x="1886" y="8431"/>
                </a:lnTo>
                <a:lnTo>
                  <a:pt x="2205" y="8795"/>
                </a:lnTo>
                <a:lnTo>
                  <a:pt x="2568" y="9136"/>
                </a:lnTo>
                <a:lnTo>
                  <a:pt x="2977" y="9477"/>
                </a:lnTo>
                <a:lnTo>
                  <a:pt x="3409" y="9772"/>
                </a:lnTo>
                <a:lnTo>
                  <a:pt x="3886" y="10022"/>
                </a:lnTo>
                <a:lnTo>
                  <a:pt x="4409" y="10272"/>
                </a:lnTo>
                <a:lnTo>
                  <a:pt x="4932" y="10476"/>
                </a:lnTo>
                <a:lnTo>
                  <a:pt x="5500" y="10613"/>
                </a:lnTo>
                <a:lnTo>
                  <a:pt x="6045" y="10726"/>
                </a:lnTo>
                <a:lnTo>
                  <a:pt x="6591" y="10795"/>
                </a:lnTo>
                <a:lnTo>
                  <a:pt x="7159" y="10817"/>
                </a:lnTo>
                <a:lnTo>
                  <a:pt x="7727" y="10817"/>
                </a:lnTo>
                <a:lnTo>
                  <a:pt x="8295" y="10795"/>
                </a:lnTo>
                <a:lnTo>
                  <a:pt x="8840" y="10749"/>
                </a:lnTo>
                <a:lnTo>
                  <a:pt x="9409" y="10658"/>
                </a:lnTo>
                <a:lnTo>
                  <a:pt x="9977" y="10567"/>
                </a:lnTo>
                <a:lnTo>
                  <a:pt x="10545" y="10454"/>
                </a:lnTo>
                <a:lnTo>
                  <a:pt x="11113" y="10317"/>
                </a:lnTo>
                <a:lnTo>
                  <a:pt x="12226" y="10045"/>
                </a:lnTo>
                <a:lnTo>
                  <a:pt x="13317" y="9749"/>
                </a:lnTo>
                <a:lnTo>
                  <a:pt x="14363" y="9477"/>
                </a:lnTo>
                <a:lnTo>
                  <a:pt x="15408" y="9227"/>
                </a:lnTo>
                <a:lnTo>
                  <a:pt x="15908" y="9136"/>
                </a:lnTo>
                <a:lnTo>
                  <a:pt x="16385" y="9067"/>
                </a:lnTo>
                <a:lnTo>
                  <a:pt x="16862" y="9022"/>
                </a:lnTo>
                <a:lnTo>
                  <a:pt x="17340" y="8999"/>
                </a:lnTo>
                <a:lnTo>
                  <a:pt x="17794" y="9022"/>
                </a:lnTo>
                <a:lnTo>
                  <a:pt x="18226" y="9067"/>
                </a:lnTo>
                <a:lnTo>
                  <a:pt x="18658" y="9158"/>
                </a:lnTo>
                <a:lnTo>
                  <a:pt x="19067" y="9272"/>
                </a:lnTo>
                <a:lnTo>
                  <a:pt x="19453" y="9454"/>
                </a:lnTo>
                <a:lnTo>
                  <a:pt x="19817" y="9681"/>
                </a:lnTo>
                <a:lnTo>
                  <a:pt x="20180" y="9931"/>
                </a:lnTo>
                <a:lnTo>
                  <a:pt x="20339" y="10090"/>
                </a:lnTo>
                <a:lnTo>
                  <a:pt x="20521" y="10272"/>
                </a:lnTo>
                <a:lnTo>
                  <a:pt x="20817" y="10636"/>
                </a:lnTo>
                <a:lnTo>
                  <a:pt x="21067" y="10976"/>
                </a:lnTo>
                <a:lnTo>
                  <a:pt x="21271" y="11340"/>
                </a:lnTo>
                <a:lnTo>
                  <a:pt x="21453" y="11704"/>
                </a:lnTo>
                <a:lnTo>
                  <a:pt x="21567" y="12067"/>
                </a:lnTo>
                <a:lnTo>
                  <a:pt x="21680" y="12431"/>
                </a:lnTo>
                <a:lnTo>
                  <a:pt x="21748" y="12794"/>
                </a:lnTo>
                <a:lnTo>
                  <a:pt x="21817" y="13158"/>
                </a:lnTo>
                <a:lnTo>
                  <a:pt x="21839" y="13544"/>
                </a:lnTo>
                <a:lnTo>
                  <a:pt x="21862" y="13908"/>
                </a:lnTo>
                <a:lnTo>
                  <a:pt x="21839" y="14612"/>
                </a:lnTo>
                <a:lnTo>
                  <a:pt x="21817" y="15340"/>
                </a:lnTo>
                <a:lnTo>
                  <a:pt x="21817" y="16044"/>
                </a:lnTo>
                <a:lnTo>
                  <a:pt x="21817" y="16385"/>
                </a:lnTo>
                <a:lnTo>
                  <a:pt x="21839" y="16726"/>
                </a:lnTo>
                <a:lnTo>
                  <a:pt x="21862" y="17067"/>
                </a:lnTo>
                <a:lnTo>
                  <a:pt x="21930" y="17385"/>
                </a:lnTo>
                <a:lnTo>
                  <a:pt x="22021" y="17703"/>
                </a:lnTo>
                <a:lnTo>
                  <a:pt x="22135" y="18021"/>
                </a:lnTo>
                <a:lnTo>
                  <a:pt x="22271" y="18339"/>
                </a:lnTo>
                <a:lnTo>
                  <a:pt x="22453" y="18635"/>
                </a:lnTo>
                <a:lnTo>
                  <a:pt x="22680" y="18930"/>
                </a:lnTo>
                <a:lnTo>
                  <a:pt x="22953" y="19226"/>
                </a:lnTo>
                <a:lnTo>
                  <a:pt x="23271" y="19498"/>
                </a:lnTo>
                <a:lnTo>
                  <a:pt x="23635" y="19771"/>
                </a:lnTo>
                <a:lnTo>
                  <a:pt x="24066" y="20044"/>
                </a:lnTo>
                <a:lnTo>
                  <a:pt x="24544" y="20294"/>
                </a:lnTo>
                <a:lnTo>
                  <a:pt x="25089" y="20521"/>
                </a:lnTo>
                <a:lnTo>
                  <a:pt x="25703" y="20748"/>
                </a:lnTo>
                <a:lnTo>
                  <a:pt x="26157" y="20930"/>
                </a:lnTo>
                <a:lnTo>
                  <a:pt x="26612" y="21112"/>
                </a:lnTo>
                <a:lnTo>
                  <a:pt x="27066" y="21339"/>
                </a:lnTo>
                <a:lnTo>
                  <a:pt x="27498" y="21566"/>
                </a:lnTo>
                <a:lnTo>
                  <a:pt x="27907" y="21816"/>
                </a:lnTo>
                <a:lnTo>
                  <a:pt x="28316" y="22089"/>
                </a:lnTo>
                <a:lnTo>
                  <a:pt x="28702" y="22385"/>
                </a:lnTo>
                <a:lnTo>
                  <a:pt x="29066" y="22703"/>
                </a:lnTo>
                <a:lnTo>
                  <a:pt x="29407" y="23044"/>
                </a:lnTo>
                <a:lnTo>
                  <a:pt x="29725" y="23407"/>
                </a:lnTo>
                <a:lnTo>
                  <a:pt x="29998" y="23793"/>
                </a:lnTo>
                <a:lnTo>
                  <a:pt x="30248" y="24203"/>
                </a:lnTo>
                <a:lnTo>
                  <a:pt x="30475" y="24634"/>
                </a:lnTo>
                <a:lnTo>
                  <a:pt x="30657" y="25066"/>
                </a:lnTo>
                <a:lnTo>
                  <a:pt x="30816" y="25543"/>
                </a:lnTo>
                <a:lnTo>
                  <a:pt x="30907" y="26043"/>
                </a:lnTo>
                <a:lnTo>
                  <a:pt x="30952" y="26361"/>
                </a:lnTo>
                <a:lnTo>
                  <a:pt x="30998" y="26657"/>
                </a:lnTo>
                <a:lnTo>
                  <a:pt x="30998" y="26952"/>
                </a:lnTo>
                <a:lnTo>
                  <a:pt x="30998" y="27248"/>
                </a:lnTo>
                <a:lnTo>
                  <a:pt x="30975" y="27520"/>
                </a:lnTo>
                <a:lnTo>
                  <a:pt x="30952" y="27793"/>
                </a:lnTo>
                <a:lnTo>
                  <a:pt x="30861" y="28316"/>
                </a:lnTo>
                <a:lnTo>
                  <a:pt x="30725" y="28838"/>
                </a:lnTo>
                <a:lnTo>
                  <a:pt x="30543" y="29338"/>
                </a:lnTo>
                <a:lnTo>
                  <a:pt x="30316" y="29816"/>
                </a:lnTo>
                <a:lnTo>
                  <a:pt x="30088" y="30293"/>
                </a:lnTo>
                <a:lnTo>
                  <a:pt x="29839" y="30770"/>
                </a:lnTo>
                <a:lnTo>
                  <a:pt x="29566" y="31225"/>
                </a:lnTo>
                <a:lnTo>
                  <a:pt x="29020" y="32156"/>
                </a:lnTo>
                <a:lnTo>
                  <a:pt x="28748" y="32656"/>
                </a:lnTo>
                <a:lnTo>
                  <a:pt x="28498" y="33134"/>
                </a:lnTo>
                <a:lnTo>
                  <a:pt x="28270" y="33656"/>
                </a:lnTo>
                <a:lnTo>
                  <a:pt x="28066" y="34179"/>
                </a:lnTo>
                <a:lnTo>
                  <a:pt x="27975" y="34474"/>
                </a:lnTo>
                <a:lnTo>
                  <a:pt x="27907" y="34770"/>
                </a:lnTo>
                <a:lnTo>
                  <a:pt x="27861" y="35065"/>
                </a:lnTo>
                <a:lnTo>
                  <a:pt x="27816" y="35383"/>
                </a:lnTo>
                <a:lnTo>
                  <a:pt x="27816" y="35702"/>
                </a:lnTo>
                <a:lnTo>
                  <a:pt x="27793" y="36020"/>
                </a:lnTo>
                <a:lnTo>
                  <a:pt x="27816" y="36338"/>
                </a:lnTo>
                <a:lnTo>
                  <a:pt x="27839" y="36656"/>
                </a:lnTo>
                <a:lnTo>
                  <a:pt x="27952" y="37292"/>
                </a:lnTo>
                <a:lnTo>
                  <a:pt x="28089" y="37929"/>
                </a:lnTo>
                <a:lnTo>
                  <a:pt x="28270" y="38519"/>
                </a:lnTo>
                <a:lnTo>
                  <a:pt x="28498" y="39088"/>
                </a:lnTo>
                <a:lnTo>
                  <a:pt x="28657" y="39383"/>
                </a:lnTo>
                <a:lnTo>
                  <a:pt x="28816" y="39701"/>
                </a:lnTo>
                <a:lnTo>
                  <a:pt x="28975" y="39997"/>
                </a:lnTo>
                <a:lnTo>
                  <a:pt x="29157" y="40269"/>
                </a:lnTo>
                <a:lnTo>
                  <a:pt x="29361" y="40565"/>
                </a:lnTo>
                <a:lnTo>
                  <a:pt x="29589" y="40815"/>
                </a:lnTo>
                <a:lnTo>
                  <a:pt x="29793" y="41087"/>
                </a:lnTo>
                <a:lnTo>
                  <a:pt x="30043" y="41337"/>
                </a:lnTo>
                <a:lnTo>
                  <a:pt x="30270" y="41565"/>
                </a:lnTo>
                <a:lnTo>
                  <a:pt x="30543" y="41792"/>
                </a:lnTo>
                <a:lnTo>
                  <a:pt x="30793" y="41996"/>
                </a:lnTo>
                <a:lnTo>
                  <a:pt x="31088" y="42201"/>
                </a:lnTo>
                <a:lnTo>
                  <a:pt x="31361" y="42383"/>
                </a:lnTo>
                <a:lnTo>
                  <a:pt x="31657" y="42565"/>
                </a:lnTo>
                <a:lnTo>
                  <a:pt x="31975" y="42724"/>
                </a:lnTo>
                <a:lnTo>
                  <a:pt x="32270" y="42860"/>
                </a:lnTo>
                <a:lnTo>
                  <a:pt x="32656" y="43019"/>
                </a:lnTo>
                <a:lnTo>
                  <a:pt x="33043" y="43155"/>
                </a:lnTo>
                <a:lnTo>
                  <a:pt x="33429" y="43246"/>
                </a:lnTo>
                <a:lnTo>
                  <a:pt x="33815" y="43337"/>
                </a:lnTo>
                <a:lnTo>
                  <a:pt x="34224" y="43405"/>
                </a:lnTo>
                <a:lnTo>
                  <a:pt x="34634" y="43451"/>
                </a:lnTo>
                <a:lnTo>
                  <a:pt x="35020" y="43496"/>
                </a:lnTo>
                <a:lnTo>
                  <a:pt x="35429" y="43496"/>
                </a:lnTo>
                <a:lnTo>
                  <a:pt x="36224" y="43451"/>
                </a:lnTo>
                <a:lnTo>
                  <a:pt x="36883" y="43405"/>
                </a:lnTo>
                <a:lnTo>
                  <a:pt x="37588" y="43315"/>
                </a:lnTo>
                <a:lnTo>
                  <a:pt x="38270" y="43224"/>
                </a:lnTo>
                <a:lnTo>
                  <a:pt x="38860" y="43110"/>
                </a:lnTo>
                <a:lnTo>
                  <a:pt x="39088" y="43042"/>
                </a:lnTo>
                <a:lnTo>
                  <a:pt x="39269" y="42974"/>
                </a:lnTo>
                <a:lnTo>
                  <a:pt x="39383" y="42883"/>
                </a:lnTo>
                <a:lnTo>
                  <a:pt x="39429" y="42860"/>
                </a:lnTo>
                <a:lnTo>
                  <a:pt x="39429" y="42815"/>
                </a:lnTo>
                <a:lnTo>
                  <a:pt x="39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7844371" y="3843871"/>
            <a:ext cx="1028684" cy="1570575"/>
          </a:xfrm>
          <a:custGeom>
            <a:avLst/>
            <a:gdLst/>
            <a:ahLst/>
            <a:cxnLst/>
            <a:rect l="l" t="t" r="r" b="b"/>
            <a:pathLst>
              <a:path w="15272" h="23317" extrusionOk="0">
                <a:moveTo>
                  <a:pt x="0" y="0"/>
                </a:moveTo>
                <a:lnTo>
                  <a:pt x="0" y="23317"/>
                </a:lnTo>
                <a:lnTo>
                  <a:pt x="296" y="23271"/>
                </a:lnTo>
                <a:lnTo>
                  <a:pt x="591" y="23226"/>
                </a:lnTo>
                <a:lnTo>
                  <a:pt x="886" y="23158"/>
                </a:lnTo>
                <a:lnTo>
                  <a:pt x="1159" y="23067"/>
                </a:lnTo>
                <a:lnTo>
                  <a:pt x="1432" y="22953"/>
                </a:lnTo>
                <a:lnTo>
                  <a:pt x="1704" y="22839"/>
                </a:lnTo>
                <a:lnTo>
                  <a:pt x="1977" y="22726"/>
                </a:lnTo>
                <a:lnTo>
                  <a:pt x="2227" y="22589"/>
                </a:lnTo>
                <a:lnTo>
                  <a:pt x="2704" y="22294"/>
                </a:lnTo>
                <a:lnTo>
                  <a:pt x="3159" y="21930"/>
                </a:lnTo>
                <a:lnTo>
                  <a:pt x="3591" y="21544"/>
                </a:lnTo>
                <a:lnTo>
                  <a:pt x="3977" y="21112"/>
                </a:lnTo>
                <a:lnTo>
                  <a:pt x="4318" y="20658"/>
                </a:lnTo>
                <a:lnTo>
                  <a:pt x="4659" y="20158"/>
                </a:lnTo>
                <a:lnTo>
                  <a:pt x="4931" y="19658"/>
                </a:lnTo>
                <a:lnTo>
                  <a:pt x="5181" y="19112"/>
                </a:lnTo>
                <a:lnTo>
                  <a:pt x="5409" y="18544"/>
                </a:lnTo>
                <a:lnTo>
                  <a:pt x="5590" y="17953"/>
                </a:lnTo>
                <a:lnTo>
                  <a:pt x="5727" y="17340"/>
                </a:lnTo>
                <a:lnTo>
                  <a:pt x="5818" y="16726"/>
                </a:lnTo>
                <a:lnTo>
                  <a:pt x="6000" y="15317"/>
                </a:lnTo>
                <a:lnTo>
                  <a:pt x="6113" y="14681"/>
                </a:lnTo>
                <a:lnTo>
                  <a:pt x="6181" y="14386"/>
                </a:lnTo>
                <a:lnTo>
                  <a:pt x="6250" y="14090"/>
                </a:lnTo>
                <a:lnTo>
                  <a:pt x="6363" y="13795"/>
                </a:lnTo>
                <a:lnTo>
                  <a:pt x="6477" y="13499"/>
                </a:lnTo>
                <a:lnTo>
                  <a:pt x="6613" y="13227"/>
                </a:lnTo>
                <a:lnTo>
                  <a:pt x="6772" y="12954"/>
                </a:lnTo>
                <a:lnTo>
                  <a:pt x="6954" y="12681"/>
                </a:lnTo>
                <a:lnTo>
                  <a:pt x="7159" y="12408"/>
                </a:lnTo>
                <a:lnTo>
                  <a:pt x="7408" y="12158"/>
                </a:lnTo>
                <a:lnTo>
                  <a:pt x="7681" y="11886"/>
                </a:lnTo>
                <a:lnTo>
                  <a:pt x="7999" y="11613"/>
                </a:lnTo>
                <a:lnTo>
                  <a:pt x="8340" y="11340"/>
                </a:lnTo>
                <a:lnTo>
                  <a:pt x="9022" y="10818"/>
                </a:lnTo>
                <a:lnTo>
                  <a:pt x="9726" y="10340"/>
                </a:lnTo>
                <a:lnTo>
                  <a:pt x="10454" y="9841"/>
                </a:lnTo>
                <a:lnTo>
                  <a:pt x="11135" y="9363"/>
                </a:lnTo>
                <a:lnTo>
                  <a:pt x="11840" y="8841"/>
                </a:lnTo>
                <a:lnTo>
                  <a:pt x="12158" y="8568"/>
                </a:lnTo>
                <a:lnTo>
                  <a:pt x="12476" y="8272"/>
                </a:lnTo>
                <a:lnTo>
                  <a:pt x="12794" y="7977"/>
                </a:lnTo>
                <a:lnTo>
                  <a:pt x="13090" y="7659"/>
                </a:lnTo>
                <a:lnTo>
                  <a:pt x="13431" y="7250"/>
                </a:lnTo>
                <a:lnTo>
                  <a:pt x="13749" y="6818"/>
                </a:lnTo>
                <a:lnTo>
                  <a:pt x="14044" y="6386"/>
                </a:lnTo>
                <a:lnTo>
                  <a:pt x="14294" y="5932"/>
                </a:lnTo>
                <a:lnTo>
                  <a:pt x="14521" y="5477"/>
                </a:lnTo>
                <a:lnTo>
                  <a:pt x="14726" y="5000"/>
                </a:lnTo>
                <a:lnTo>
                  <a:pt x="14885" y="4523"/>
                </a:lnTo>
                <a:lnTo>
                  <a:pt x="15021" y="4046"/>
                </a:lnTo>
                <a:lnTo>
                  <a:pt x="15112" y="3568"/>
                </a:lnTo>
                <a:lnTo>
                  <a:pt x="15203" y="3068"/>
                </a:lnTo>
                <a:lnTo>
                  <a:pt x="15249" y="2568"/>
                </a:lnTo>
                <a:lnTo>
                  <a:pt x="15271" y="2068"/>
                </a:lnTo>
                <a:lnTo>
                  <a:pt x="15271" y="1546"/>
                </a:lnTo>
                <a:lnTo>
                  <a:pt x="15226" y="1046"/>
                </a:lnTo>
                <a:lnTo>
                  <a:pt x="15181" y="523"/>
                </a:lnTo>
                <a:lnTo>
                  <a:pt x="150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481475" y="808175"/>
            <a:ext cx="3971400" cy="2190900"/>
          </a:xfrm>
          <a:prstGeom prst="rect">
            <a:avLst/>
          </a:prstGeom>
          <a:effectLst>
            <a:outerShdw dist="95250" dir="12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77825" y="3340600"/>
            <a:ext cx="4175100" cy="2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1025" y="4790827"/>
            <a:ext cx="1242976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3927"/>
            <a:ext cx="1242976" cy="20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4445525" y="3971825"/>
            <a:ext cx="292500" cy="292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458675" y="4106075"/>
            <a:ext cx="94500" cy="942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642477" y="2216019"/>
            <a:ext cx="318237" cy="318357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4841500" y="373750"/>
            <a:ext cx="292500" cy="292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6459900" y="232325"/>
            <a:ext cx="94500" cy="945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094370" y="210387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5359925" y="778000"/>
            <a:ext cx="202500" cy="202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>
            <a:off x="0" y="3880025"/>
            <a:ext cx="850200" cy="719400"/>
            <a:chOff x="825500" y="5103550"/>
            <a:chExt cx="850200" cy="719400"/>
          </a:xfrm>
        </p:grpSpPr>
        <p:cxnSp>
          <p:nvCxnSpPr>
            <p:cNvPr id="24" name="Google Shape;24;p2"/>
            <p:cNvCxnSpPr/>
            <p:nvPr/>
          </p:nvCxnSpPr>
          <p:spPr>
            <a:xfrm rot="10800000" flipH="1">
              <a:off x="825500" y="5103550"/>
              <a:ext cx="850200" cy="4908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 rot="10800000" flipH="1">
              <a:off x="825500" y="5459050"/>
              <a:ext cx="630000" cy="3639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" name="Google Shape;26;p2"/>
          <p:cNvSpPr/>
          <p:nvPr/>
        </p:nvSpPr>
        <p:spPr>
          <a:xfrm>
            <a:off x="7783670" y="3884614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15820" y="232337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-3917369">
            <a:off x="7153179" y="4531805"/>
            <a:ext cx="489369" cy="493708"/>
          </a:xfrm>
          <a:custGeom>
            <a:avLst/>
            <a:gdLst/>
            <a:ahLst/>
            <a:cxnLst/>
            <a:rect l="l" t="t" r="r" b="b"/>
            <a:pathLst>
              <a:path w="58533" h="59052" extrusionOk="0">
                <a:moveTo>
                  <a:pt x="4345" y="0"/>
                </a:moveTo>
                <a:lnTo>
                  <a:pt x="21486" y="16504"/>
                </a:lnTo>
                <a:lnTo>
                  <a:pt x="0" y="37188"/>
                </a:lnTo>
                <a:lnTo>
                  <a:pt x="22785" y="59052"/>
                </a:lnTo>
                <a:lnTo>
                  <a:pt x="43515" y="37707"/>
                </a:lnTo>
                <a:lnTo>
                  <a:pt x="58532" y="52134"/>
                </a:lnTo>
                <a:lnTo>
                  <a:pt x="58532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3" name="Google Shape;1113;p32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4" name="Google Shape;1114;p32"/>
          <p:cNvGrpSpPr/>
          <p:nvPr/>
        </p:nvGrpSpPr>
        <p:grpSpPr>
          <a:xfrm>
            <a:off x="143401" y="4178421"/>
            <a:ext cx="1380589" cy="888886"/>
            <a:chOff x="-1837863" y="2976525"/>
            <a:chExt cx="2203302" cy="1418585"/>
          </a:xfrm>
        </p:grpSpPr>
        <p:sp>
          <p:nvSpPr>
            <p:cNvPr id="1115" name="Google Shape;1115;p32"/>
            <p:cNvSpPr/>
            <p:nvPr/>
          </p:nvSpPr>
          <p:spPr>
            <a:xfrm>
              <a:off x="-67866" y="2988954"/>
              <a:ext cx="235636" cy="1387428"/>
            </a:xfrm>
            <a:custGeom>
              <a:avLst/>
              <a:gdLst/>
              <a:ahLst/>
              <a:cxnLst/>
              <a:rect l="l" t="t" r="r" b="b"/>
              <a:pathLst>
                <a:path w="1384" h="8149" extrusionOk="0">
                  <a:moveTo>
                    <a:pt x="1" y="1"/>
                  </a:moveTo>
                  <a:lnTo>
                    <a:pt x="1" y="8148"/>
                  </a:lnTo>
                  <a:lnTo>
                    <a:pt x="1383" y="8148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FF8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-80466" y="2976525"/>
              <a:ext cx="260664" cy="1412456"/>
            </a:xfrm>
            <a:custGeom>
              <a:avLst/>
              <a:gdLst/>
              <a:ahLst/>
              <a:cxnLst/>
              <a:rect l="l" t="t" r="r" b="b"/>
              <a:pathLst>
                <a:path w="1531" h="8296" extrusionOk="0">
                  <a:moveTo>
                    <a:pt x="1383" y="148"/>
                  </a:moveTo>
                  <a:lnTo>
                    <a:pt x="1383" y="8148"/>
                  </a:lnTo>
                  <a:lnTo>
                    <a:pt x="148" y="8148"/>
                  </a:lnTo>
                  <a:lnTo>
                    <a:pt x="148" y="148"/>
                  </a:lnTo>
                  <a:close/>
                  <a:moveTo>
                    <a:pt x="38" y="0"/>
                  </a:moveTo>
                  <a:lnTo>
                    <a:pt x="19" y="19"/>
                  </a:lnTo>
                  <a:lnTo>
                    <a:pt x="1" y="55"/>
                  </a:lnTo>
                  <a:lnTo>
                    <a:pt x="1" y="74"/>
                  </a:lnTo>
                  <a:lnTo>
                    <a:pt x="1" y="8221"/>
                  </a:lnTo>
                  <a:lnTo>
                    <a:pt x="1" y="8258"/>
                  </a:lnTo>
                  <a:lnTo>
                    <a:pt x="19" y="8277"/>
                  </a:lnTo>
                  <a:lnTo>
                    <a:pt x="38" y="8295"/>
                  </a:lnTo>
                  <a:lnTo>
                    <a:pt x="1494" y="8295"/>
                  </a:lnTo>
                  <a:lnTo>
                    <a:pt x="1512" y="8277"/>
                  </a:lnTo>
                  <a:lnTo>
                    <a:pt x="1531" y="8240"/>
                  </a:lnTo>
                  <a:lnTo>
                    <a:pt x="1531" y="8221"/>
                  </a:lnTo>
                  <a:lnTo>
                    <a:pt x="1531" y="74"/>
                  </a:lnTo>
                  <a:lnTo>
                    <a:pt x="1531" y="55"/>
                  </a:lnTo>
                  <a:lnTo>
                    <a:pt x="1512" y="19"/>
                  </a:lnTo>
                  <a:lnTo>
                    <a:pt x="14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-591919" y="3218121"/>
              <a:ext cx="235466" cy="1161326"/>
            </a:xfrm>
            <a:custGeom>
              <a:avLst/>
              <a:gdLst/>
              <a:ahLst/>
              <a:cxnLst/>
              <a:rect l="l" t="t" r="r" b="b"/>
              <a:pathLst>
                <a:path w="1383" h="6821" extrusionOk="0">
                  <a:moveTo>
                    <a:pt x="0" y="0"/>
                  </a:moveTo>
                  <a:lnTo>
                    <a:pt x="0" y="6821"/>
                  </a:lnTo>
                  <a:lnTo>
                    <a:pt x="1383" y="6802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FF8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-604518" y="3205521"/>
              <a:ext cx="260664" cy="1186525"/>
            </a:xfrm>
            <a:custGeom>
              <a:avLst/>
              <a:gdLst/>
              <a:ahLst/>
              <a:cxnLst/>
              <a:rect l="l" t="t" r="r" b="b"/>
              <a:pathLst>
                <a:path w="1531" h="6969" extrusionOk="0">
                  <a:moveTo>
                    <a:pt x="1383" y="148"/>
                  </a:moveTo>
                  <a:lnTo>
                    <a:pt x="1383" y="6803"/>
                  </a:lnTo>
                  <a:lnTo>
                    <a:pt x="148" y="6821"/>
                  </a:lnTo>
                  <a:lnTo>
                    <a:pt x="148" y="148"/>
                  </a:lnTo>
                  <a:close/>
                  <a:moveTo>
                    <a:pt x="37" y="1"/>
                  </a:moveTo>
                  <a:lnTo>
                    <a:pt x="19" y="19"/>
                  </a:lnTo>
                  <a:lnTo>
                    <a:pt x="1" y="38"/>
                  </a:lnTo>
                  <a:lnTo>
                    <a:pt x="1" y="74"/>
                  </a:lnTo>
                  <a:lnTo>
                    <a:pt x="1" y="6895"/>
                  </a:lnTo>
                  <a:lnTo>
                    <a:pt x="1" y="6913"/>
                  </a:lnTo>
                  <a:lnTo>
                    <a:pt x="19" y="6950"/>
                  </a:lnTo>
                  <a:lnTo>
                    <a:pt x="37" y="6950"/>
                  </a:lnTo>
                  <a:lnTo>
                    <a:pt x="74" y="6969"/>
                  </a:lnTo>
                  <a:lnTo>
                    <a:pt x="1457" y="6950"/>
                  </a:lnTo>
                  <a:lnTo>
                    <a:pt x="1475" y="6950"/>
                  </a:lnTo>
                  <a:lnTo>
                    <a:pt x="1494" y="6932"/>
                  </a:lnTo>
                  <a:lnTo>
                    <a:pt x="1512" y="6913"/>
                  </a:lnTo>
                  <a:lnTo>
                    <a:pt x="1530" y="6876"/>
                  </a:lnTo>
                  <a:lnTo>
                    <a:pt x="1530" y="74"/>
                  </a:lnTo>
                  <a:lnTo>
                    <a:pt x="1512" y="38"/>
                  </a:lnTo>
                  <a:lnTo>
                    <a:pt x="1494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-1119207" y="3346835"/>
              <a:ext cx="235466" cy="1032612"/>
            </a:xfrm>
            <a:custGeom>
              <a:avLst/>
              <a:gdLst/>
              <a:ahLst/>
              <a:cxnLst/>
              <a:rect l="l" t="t" r="r" b="b"/>
              <a:pathLst>
                <a:path w="1383" h="6065" extrusionOk="0">
                  <a:moveTo>
                    <a:pt x="0" y="0"/>
                  </a:moveTo>
                  <a:lnTo>
                    <a:pt x="0" y="6065"/>
                  </a:lnTo>
                  <a:lnTo>
                    <a:pt x="1383" y="6065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537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-1131806" y="3334236"/>
              <a:ext cx="260664" cy="1057810"/>
            </a:xfrm>
            <a:custGeom>
              <a:avLst/>
              <a:gdLst/>
              <a:ahLst/>
              <a:cxnLst/>
              <a:rect l="l" t="t" r="r" b="b"/>
              <a:pathLst>
                <a:path w="1531" h="6213" extrusionOk="0">
                  <a:moveTo>
                    <a:pt x="1383" y="148"/>
                  </a:moveTo>
                  <a:lnTo>
                    <a:pt x="1383" y="6065"/>
                  </a:lnTo>
                  <a:lnTo>
                    <a:pt x="148" y="6065"/>
                  </a:lnTo>
                  <a:lnTo>
                    <a:pt x="148" y="148"/>
                  </a:lnTo>
                  <a:close/>
                  <a:moveTo>
                    <a:pt x="1" y="0"/>
                  </a:moveTo>
                  <a:lnTo>
                    <a:pt x="1" y="6213"/>
                  </a:lnTo>
                  <a:lnTo>
                    <a:pt x="1531" y="6213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-1611932" y="3848925"/>
              <a:ext cx="241766" cy="533757"/>
            </a:xfrm>
            <a:custGeom>
              <a:avLst/>
              <a:gdLst/>
              <a:ahLst/>
              <a:cxnLst/>
              <a:rect l="l" t="t" r="r" b="b"/>
              <a:pathLst>
                <a:path w="1420" h="3135" extrusionOk="0">
                  <a:moveTo>
                    <a:pt x="0" y="1"/>
                  </a:moveTo>
                  <a:lnTo>
                    <a:pt x="0" y="3134"/>
                  </a:lnTo>
                  <a:lnTo>
                    <a:pt x="1420" y="3134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rgbClr val="537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-1624531" y="3836326"/>
              <a:ext cx="266964" cy="558785"/>
            </a:xfrm>
            <a:custGeom>
              <a:avLst/>
              <a:gdLst/>
              <a:ahLst/>
              <a:cxnLst/>
              <a:rect l="l" t="t" r="r" b="b"/>
              <a:pathLst>
                <a:path w="1568" h="3282" extrusionOk="0">
                  <a:moveTo>
                    <a:pt x="1420" y="148"/>
                  </a:moveTo>
                  <a:lnTo>
                    <a:pt x="1420" y="3134"/>
                  </a:lnTo>
                  <a:lnTo>
                    <a:pt x="148" y="3134"/>
                  </a:lnTo>
                  <a:lnTo>
                    <a:pt x="148" y="148"/>
                  </a:lnTo>
                  <a:close/>
                  <a:moveTo>
                    <a:pt x="1" y="1"/>
                  </a:moveTo>
                  <a:lnTo>
                    <a:pt x="1" y="3282"/>
                  </a:lnTo>
                  <a:lnTo>
                    <a:pt x="1568" y="328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-1837863" y="4369913"/>
              <a:ext cx="2203302" cy="25198"/>
            </a:xfrm>
            <a:custGeom>
              <a:avLst/>
              <a:gdLst/>
              <a:ahLst/>
              <a:cxnLst/>
              <a:rect l="l" t="t" r="r" b="b"/>
              <a:pathLst>
                <a:path w="12941" h="148" extrusionOk="0">
                  <a:moveTo>
                    <a:pt x="12940" y="0"/>
                  </a:moveTo>
                  <a:lnTo>
                    <a:pt x="0" y="37"/>
                  </a:lnTo>
                  <a:lnTo>
                    <a:pt x="0" y="148"/>
                  </a:lnTo>
                  <a:lnTo>
                    <a:pt x="12940" y="93"/>
                  </a:lnTo>
                  <a:lnTo>
                    <a:pt x="129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4" name="Google Shape;1124;p32"/>
          <p:cNvSpPr/>
          <p:nvPr/>
        </p:nvSpPr>
        <p:spPr>
          <a:xfrm rot="10800000" flipH="1">
            <a:off x="-19048" y="-9534"/>
            <a:ext cx="1787528" cy="1717033"/>
          </a:xfrm>
          <a:custGeom>
            <a:avLst/>
            <a:gdLst/>
            <a:ahLst/>
            <a:cxnLst/>
            <a:rect l="l" t="t" r="r" b="b"/>
            <a:pathLst>
              <a:path w="32862" h="31566" extrusionOk="0">
                <a:moveTo>
                  <a:pt x="5659" y="0"/>
                </a:moveTo>
                <a:lnTo>
                  <a:pt x="5182" y="23"/>
                </a:lnTo>
                <a:lnTo>
                  <a:pt x="4705" y="68"/>
                </a:lnTo>
                <a:lnTo>
                  <a:pt x="4250" y="159"/>
                </a:lnTo>
                <a:lnTo>
                  <a:pt x="3796" y="273"/>
                </a:lnTo>
                <a:lnTo>
                  <a:pt x="3364" y="432"/>
                </a:lnTo>
                <a:lnTo>
                  <a:pt x="2932" y="591"/>
                </a:lnTo>
                <a:lnTo>
                  <a:pt x="2546" y="773"/>
                </a:lnTo>
                <a:lnTo>
                  <a:pt x="2159" y="1000"/>
                </a:lnTo>
                <a:lnTo>
                  <a:pt x="1796" y="1227"/>
                </a:lnTo>
                <a:lnTo>
                  <a:pt x="1432" y="1500"/>
                </a:lnTo>
                <a:lnTo>
                  <a:pt x="1091" y="1818"/>
                </a:lnTo>
                <a:lnTo>
                  <a:pt x="773" y="2136"/>
                </a:lnTo>
                <a:lnTo>
                  <a:pt x="478" y="2477"/>
                </a:lnTo>
                <a:lnTo>
                  <a:pt x="228" y="2841"/>
                </a:lnTo>
                <a:lnTo>
                  <a:pt x="1" y="3227"/>
                </a:lnTo>
                <a:lnTo>
                  <a:pt x="1" y="31566"/>
                </a:lnTo>
                <a:lnTo>
                  <a:pt x="32839" y="31566"/>
                </a:lnTo>
                <a:lnTo>
                  <a:pt x="32861" y="31384"/>
                </a:lnTo>
                <a:lnTo>
                  <a:pt x="32861" y="31179"/>
                </a:lnTo>
                <a:lnTo>
                  <a:pt x="32861" y="30929"/>
                </a:lnTo>
                <a:lnTo>
                  <a:pt x="32816" y="30589"/>
                </a:lnTo>
                <a:lnTo>
                  <a:pt x="32748" y="30225"/>
                </a:lnTo>
                <a:lnTo>
                  <a:pt x="32657" y="29816"/>
                </a:lnTo>
                <a:lnTo>
                  <a:pt x="32498" y="29407"/>
                </a:lnTo>
                <a:lnTo>
                  <a:pt x="32270" y="28952"/>
                </a:lnTo>
                <a:lnTo>
                  <a:pt x="32157" y="28725"/>
                </a:lnTo>
                <a:lnTo>
                  <a:pt x="31998" y="28498"/>
                </a:lnTo>
                <a:lnTo>
                  <a:pt x="31839" y="28293"/>
                </a:lnTo>
                <a:lnTo>
                  <a:pt x="31634" y="28066"/>
                </a:lnTo>
                <a:lnTo>
                  <a:pt x="31430" y="27839"/>
                </a:lnTo>
                <a:lnTo>
                  <a:pt x="31202" y="27634"/>
                </a:lnTo>
                <a:lnTo>
                  <a:pt x="30952" y="27430"/>
                </a:lnTo>
                <a:lnTo>
                  <a:pt x="30657" y="27225"/>
                </a:lnTo>
                <a:lnTo>
                  <a:pt x="30361" y="27043"/>
                </a:lnTo>
                <a:lnTo>
                  <a:pt x="30021" y="26862"/>
                </a:lnTo>
                <a:lnTo>
                  <a:pt x="29680" y="26680"/>
                </a:lnTo>
                <a:lnTo>
                  <a:pt x="29271" y="26521"/>
                </a:lnTo>
                <a:lnTo>
                  <a:pt x="28862" y="26384"/>
                </a:lnTo>
                <a:lnTo>
                  <a:pt x="28407" y="26248"/>
                </a:lnTo>
                <a:lnTo>
                  <a:pt x="28089" y="26157"/>
                </a:lnTo>
                <a:lnTo>
                  <a:pt x="27816" y="26044"/>
                </a:lnTo>
                <a:lnTo>
                  <a:pt x="27566" y="25930"/>
                </a:lnTo>
                <a:lnTo>
                  <a:pt x="27316" y="25794"/>
                </a:lnTo>
                <a:lnTo>
                  <a:pt x="27112" y="25634"/>
                </a:lnTo>
                <a:lnTo>
                  <a:pt x="26930" y="25475"/>
                </a:lnTo>
                <a:lnTo>
                  <a:pt x="26771" y="25294"/>
                </a:lnTo>
                <a:lnTo>
                  <a:pt x="26635" y="25089"/>
                </a:lnTo>
                <a:lnTo>
                  <a:pt x="26498" y="24907"/>
                </a:lnTo>
                <a:lnTo>
                  <a:pt x="26385" y="24680"/>
                </a:lnTo>
                <a:lnTo>
                  <a:pt x="26294" y="24475"/>
                </a:lnTo>
                <a:lnTo>
                  <a:pt x="26225" y="24248"/>
                </a:lnTo>
                <a:lnTo>
                  <a:pt x="26157" y="23998"/>
                </a:lnTo>
                <a:lnTo>
                  <a:pt x="26112" y="23748"/>
                </a:lnTo>
                <a:lnTo>
                  <a:pt x="26044" y="23248"/>
                </a:lnTo>
                <a:lnTo>
                  <a:pt x="25998" y="22726"/>
                </a:lnTo>
                <a:lnTo>
                  <a:pt x="25976" y="22180"/>
                </a:lnTo>
                <a:lnTo>
                  <a:pt x="25953" y="21089"/>
                </a:lnTo>
                <a:lnTo>
                  <a:pt x="25930" y="20544"/>
                </a:lnTo>
                <a:lnTo>
                  <a:pt x="25885" y="19999"/>
                </a:lnTo>
                <a:lnTo>
                  <a:pt x="25794" y="19476"/>
                </a:lnTo>
                <a:lnTo>
                  <a:pt x="25748" y="19226"/>
                </a:lnTo>
                <a:lnTo>
                  <a:pt x="25657" y="18976"/>
                </a:lnTo>
                <a:lnTo>
                  <a:pt x="25544" y="18612"/>
                </a:lnTo>
                <a:lnTo>
                  <a:pt x="25385" y="18249"/>
                </a:lnTo>
                <a:lnTo>
                  <a:pt x="25226" y="17908"/>
                </a:lnTo>
                <a:lnTo>
                  <a:pt x="25044" y="17590"/>
                </a:lnTo>
                <a:lnTo>
                  <a:pt x="24862" y="17272"/>
                </a:lnTo>
                <a:lnTo>
                  <a:pt x="24635" y="16953"/>
                </a:lnTo>
                <a:lnTo>
                  <a:pt x="24407" y="16681"/>
                </a:lnTo>
                <a:lnTo>
                  <a:pt x="24180" y="16408"/>
                </a:lnTo>
                <a:lnTo>
                  <a:pt x="23930" y="16135"/>
                </a:lnTo>
                <a:lnTo>
                  <a:pt x="23658" y="15885"/>
                </a:lnTo>
                <a:lnTo>
                  <a:pt x="23385" y="15658"/>
                </a:lnTo>
                <a:lnTo>
                  <a:pt x="23089" y="15454"/>
                </a:lnTo>
                <a:lnTo>
                  <a:pt x="22794" y="15249"/>
                </a:lnTo>
                <a:lnTo>
                  <a:pt x="22476" y="15067"/>
                </a:lnTo>
                <a:lnTo>
                  <a:pt x="22158" y="14885"/>
                </a:lnTo>
                <a:lnTo>
                  <a:pt x="21840" y="14749"/>
                </a:lnTo>
                <a:lnTo>
                  <a:pt x="21521" y="14613"/>
                </a:lnTo>
                <a:lnTo>
                  <a:pt x="21180" y="14499"/>
                </a:lnTo>
                <a:lnTo>
                  <a:pt x="20817" y="14385"/>
                </a:lnTo>
                <a:lnTo>
                  <a:pt x="20476" y="14295"/>
                </a:lnTo>
                <a:lnTo>
                  <a:pt x="20135" y="14249"/>
                </a:lnTo>
                <a:lnTo>
                  <a:pt x="19772" y="14204"/>
                </a:lnTo>
                <a:lnTo>
                  <a:pt x="19408" y="14158"/>
                </a:lnTo>
                <a:lnTo>
                  <a:pt x="18681" y="14158"/>
                </a:lnTo>
                <a:lnTo>
                  <a:pt x="18317" y="14204"/>
                </a:lnTo>
                <a:lnTo>
                  <a:pt x="17954" y="14249"/>
                </a:lnTo>
                <a:lnTo>
                  <a:pt x="17590" y="14317"/>
                </a:lnTo>
                <a:lnTo>
                  <a:pt x="17226" y="14408"/>
                </a:lnTo>
                <a:lnTo>
                  <a:pt x="16863" y="14522"/>
                </a:lnTo>
                <a:lnTo>
                  <a:pt x="16499" y="14635"/>
                </a:lnTo>
                <a:lnTo>
                  <a:pt x="16158" y="14794"/>
                </a:lnTo>
                <a:lnTo>
                  <a:pt x="15454" y="15135"/>
                </a:lnTo>
                <a:lnTo>
                  <a:pt x="14681" y="15567"/>
                </a:lnTo>
                <a:lnTo>
                  <a:pt x="13840" y="15999"/>
                </a:lnTo>
                <a:lnTo>
                  <a:pt x="13408" y="16203"/>
                </a:lnTo>
                <a:lnTo>
                  <a:pt x="12977" y="16385"/>
                </a:lnTo>
                <a:lnTo>
                  <a:pt x="12545" y="16544"/>
                </a:lnTo>
                <a:lnTo>
                  <a:pt x="12113" y="16681"/>
                </a:lnTo>
                <a:lnTo>
                  <a:pt x="11681" y="16772"/>
                </a:lnTo>
                <a:lnTo>
                  <a:pt x="11250" y="16817"/>
                </a:lnTo>
                <a:lnTo>
                  <a:pt x="11022" y="16840"/>
                </a:lnTo>
                <a:lnTo>
                  <a:pt x="10818" y="16817"/>
                </a:lnTo>
                <a:lnTo>
                  <a:pt x="10613" y="16794"/>
                </a:lnTo>
                <a:lnTo>
                  <a:pt x="10409" y="16772"/>
                </a:lnTo>
                <a:lnTo>
                  <a:pt x="10227" y="16703"/>
                </a:lnTo>
                <a:lnTo>
                  <a:pt x="10022" y="16635"/>
                </a:lnTo>
                <a:lnTo>
                  <a:pt x="9841" y="16544"/>
                </a:lnTo>
                <a:lnTo>
                  <a:pt x="9659" y="16453"/>
                </a:lnTo>
                <a:lnTo>
                  <a:pt x="9454" y="16294"/>
                </a:lnTo>
                <a:lnTo>
                  <a:pt x="9272" y="16135"/>
                </a:lnTo>
                <a:lnTo>
                  <a:pt x="9091" y="15953"/>
                </a:lnTo>
                <a:lnTo>
                  <a:pt x="8954" y="15772"/>
                </a:lnTo>
                <a:lnTo>
                  <a:pt x="8841" y="15567"/>
                </a:lnTo>
                <a:lnTo>
                  <a:pt x="8727" y="15363"/>
                </a:lnTo>
                <a:lnTo>
                  <a:pt x="8636" y="15135"/>
                </a:lnTo>
                <a:lnTo>
                  <a:pt x="8568" y="14908"/>
                </a:lnTo>
                <a:lnTo>
                  <a:pt x="8523" y="14681"/>
                </a:lnTo>
                <a:lnTo>
                  <a:pt x="8477" y="14431"/>
                </a:lnTo>
                <a:lnTo>
                  <a:pt x="8454" y="13908"/>
                </a:lnTo>
                <a:lnTo>
                  <a:pt x="8454" y="13386"/>
                </a:lnTo>
                <a:lnTo>
                  <a:pt x="8500" y="12840"/>
                </a:lnTo>
                <a:lnTo>
                  <a:pt x="8591" y="12295"/>
                </a:lnTo>
                <a:lnTo>
                  <a:pt x="8704" y="11727"/>
                </a:lnTo>
                <a:lnTo>
                  <a:pt x="8818" y="11181"/>
                </a:lnTo>
                <a:lnTo>
                  <a:pt x="8954" y="10658"/>
                </a:lnTo>
                <a:lnTo>
                  <a:pt x="9204" y="9659"/>
                </a:lnTo>
                <a:lnTo>
                  <a:pt x="9318" y="9204"/>
                </a:lnTo>
                <a:lnTo>
                  <a:pt x="9409" y="8795"/>
                </a:lnTo>
                <a:lnTo>
                  <a:pt x="9568" y="7931"/>
                </a:lnTo>
                <a:lnTo>
                  <a:pt x="9704" y="7045"/>
                </a:lnTo>
                <a:lnTo>
                  <a:pt x="9818" y="6159"/>
                </a:lnTo>
                <a:lnTo>
                  <a:pt x="9841" y="5704"/>
                </a:lnTo>
                <a:lnTo>
                  <a:pt x="9863" y="5273"/>
                </a:lnTo>
                <a:lnTo>
                  <a:pt x="9863" y="4818"/>
                </a:lnTo>
                <a:lnTo>
                  <a:pt x="9841" y="4364"/>
                </a:lnTo>
                <a:lnTo>
                  <a:pt x="9795" y="3932"/>
                </a:lnTo>
                <a:lnTo>
                  <a:pt x="9727" y="3500"/>
                </a:lnTo>
                <a:lnTo>
                  <a:pt x="9636" y="3068"/>
                </a:lnTo>
                <a:lnTo>
                  <a:pt x="9500" y="2636"/>
                </a:lnTo>
                <a:lnTo>
                  <a:pt x="9341" y="2227"/>
                </a:lnTo>
                <a:lnTo>
                  <a:pt x="9159" y="1818"/>
                </a:lnTo>
                <a:lnTo>
                  <a:pt x="9023" y="1591"/>
                </a:lnTo>
                <a:lnTo>
                  <a:pt x="8886" y="1387"/>
                </a:lnTo>
                <a:lnTo>
                  <a:pt x="8750" y="1205"/>
                </a:lnTo>
                <a:lnTo>
                  <a:pt x="8591" y="1046"/>
                </a:lnTo>
                <a:lnTo>
                  <a:pt x="8432" y="887"/>
                </a:lnTo>
                <a:lnTo>
                  <a:pt x="8250" y="728"/>
                </a:lnTo>
                <a:lnTo>
                  <a:pt x="8068" y="614"/>
                </a:lnTo>
                <a:lnTo>
                  <a:pt x="7886" y="500"/>
                </a:lnTo>
                <a:lnTo>
                  <a:pt x="7682" y="387"/>
                </a:lnTo>
                <a:lnTo>
                  <a:pt x="7477" y="296"/>
                </a:lnTo>
                <a:lnTo>
                  <a:pt x="7045" y="159"/>
                </a:lnTo>
                <a:lnTo>
                  <a:pt x="6591" y="68"/>
                </a:lnTo>
                <a:lnTo>
                  <a:pt x="613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5" name="Google Shape;1125;p32"/>
          <p:cNvGrpSpPr/>
          <p:nvPr/>
        </p:nvGrpSpPr>
        <p:grpSpPr>
          <a:xfrm>
            <a:off x="8589868" y="4599429"/>
            <a:ext cx="484802" cy="433159"/>
            <a:chOff x="3511425" y="389200"/>
            <a:chExt cx="643570" cy="575016"/>
          </a:xfrm>
        </p:grpSpPr>
        <p:sp>
          <p:nvSpPr>
            <p:cNvPr id="1126" name="Google Shape;1126;p32"/>
            <p:cNvSpPr/>
            <p:nvPr/>
          </p:nvSpPr>
          <p:spPr>
            <a:xfrm>
              <a:off x="3586761" y="392605"/>
              <a:ext cx="568235" cy="568235"/>
            </a:xfrm>
            <a:custGeom>
              <a:avLst/>
              <a:gdLst/>
              <a:ahLst/>
              <a:cxnLst/>
              <a:rect l="l" t="t" r="r" b="b"/>
              <a:pathLst>
                <a:path w="19022" h="19022" extrusionOk="0">
                  <a:moveTo>
                    <a:pt x="9500" y="0"/>
                  </a:moveTo>
                  <a:lnTo>
                    <a:pt x="9023" y="23"/>
                  </a:lnTo>
                  <a:lnTo>
                    <a:pt x="8523" y="46"/>
                  </a:lnTo>
                  <a:lnTo>
                    <a:pt x="8046" y="114"/>
                  </a:lnTo>
                  <a:lnTo>
                    <a:pt x="7591" y="205"/>
                  </a:lnTo>
                  <a:lnTo>
                    <a:pt x="7137" y="296"/>
                  </a:lnTo>
                  <a:lnTo>
                    <a:pt x="6682" y="432"/>
                  </a:lnTo>
                  <a:lnTo>
                    <a:pt x="6228" y="568"/>
                  </a:lnTo>
                  <a:lnTo>
                    <a:pt x="5796" y="750"/>
                  </a:lnTo>
                  <a:lnTo>
                    <a:pt x="5387" y="932"/>
                  </a:lnTo>
                  <a:lnTo>
                    <a:pt x="4978" y="1159"/>
                  </a:lnTo>
                  <a:lnTo>
                    <a:pt x="4569" y="1386"/>
                  </a:lnTo>
                  <a:lnTo>
                    <a:pt x="4182" y="1614"/>
                  </a:lnTo>
                  <a:lnTo>
                    <a:pt x="3819" y="1886"/>
                  </a:lnTo>
                  <a:lnTo>
                    <a:pt x="3455" y="2182"/>
                  </a:lnTo>
                  <a:lnTo>
                    <a:pt x="3114" y="2477"/>
                  </a:lnTo>
                  <a:lnTo>
                    <a:pt x="2773" y="2795"/>
                  </a:lnTo>
                  <a:lnTo>
                    <a:pt x="2455" y="3114"/>
                  </a:lnTo>
                  <a:lnTo>
                    <a:pt x="2160" y="3454"/>
                  </a:lnTo>
                  <a:lnTo>
                    <a:pt x="1887" y="3818"/>
                  </a:lnTo>
                  <a:lnTo>
                    <a:pt x="1614" y="4204"/>
                  </a:lnTo>
                  <a:lnTo>
                    <a:pt x="1364" y="4591"/>
                  </a:lnTo>
                  <a:lnTo>
                    <a:pt x="1137" y="4977"/>
                  </a:lnTo>
                  <a:lnTo>
                    <a:pt x="933" y="5386"/>
                  </a:lnTo>
                  <a:lnTo>
                    <a:pt x="728" y="5818"/>
                  </a:lnTo>
                  <a:lnTo>
                    <a:pt x="569" y="6250"/>
                  </a:lnTo>
                  <a:lnTo>
                    <a:pt x="410" y="6681"/>
                  </a:lnTo>
                  <a:lnTo>
                    <a:pt x="296" y="7136"/>
                  </a:lnTo>
                  <a:lnTo>
                    <a:pt x="183" y="7590"/>
                  </a:lnTo>
                  <a:lnTo>
                    <a:pt x="92" y="8068"/>
                  </a:lnTo>
                  <a:lnTo>
                    <a:pt x="46" y="8545"/>
                  </a:lnTo>
                  <a:lnTo>
                    <a:pt x="1" y="9022"/>
                  </a:lnTo>
                  <a:lnTo>
                    <a:pt x="1" y="9522"/>
                  </a:lnTo>
                  <a:lnTo>
                    <a:pt x="1" y="9999"/>
                  </a:lnTo>
                  <a:lnTo>
                    <a:pt x="46" y="10477"/>
                  </a:lnTo>
                  <a:lnTo>
                    <a:pt x="92" y="10954"/>
                  </a:lnTo>
                  <a:lnTo>
                    <a:pt x="183" y="11431"/>
                  </a:lnTo>
                  <a:lnTo>
                    <a:pt x="296" y="11886"/>
                  </a:lnTo>
                  <a:lnTo>
                    <a:pt x="410" y="12340"/>
                  </a:lnTo>
                  <a:lnTo>
                    <a:pt x="569" y="12772"/>
                  </a:lnTo>
                  <a:lnTo>
                    <a:pt x="728" y="13204"/>
                  </a:lnTo>
                  <a:lnTo>
                    <a:pt x="933" y="13635"/>
                  </a:lnTo>
                  <a:lnTo>
                    <a:pt x="1137" y="14044"/>
                  </a:lnTo>
                  <a:lnTo>
                    <a:pt x="1364" y="14454"/>
                  </a:lnTo>
                  <a:lnTo>
                    <a:pt x="1614" y="14840"/>
                  </a:lnTo>
                  <a:lnTo>
                    <a:pt x="1887" y="15203"/>
                  </a:lnTo>
                  <a:lnTo>
                    <a:pt x="2160" y="15567"/>
                  </a:lnTo>
                  <a:lnTo>
                    <a:pt x="2455" y="15908"/>
                  </a:lnTo>
                  <a:lnTo>
                    <a:pt x="2773" y="16226"/>
                  </a:lnTo>
                  <a:lnTo>
                    <a:pt x="3114" y="16544"/>
                  </a:lnTo>
                  <a:lnTo>
                    <a:pt x="3455" y="16862"/>
                  </a:lnTo>
                  <a:lnTo>
                    <a:pt x="3819" y="17135"/>
                  </a:lnTo>
                  <a:lnTo>
                    <a:pt x="4182" y="17408"/>
                  </a:lnTo>
                  <a:lnTo>
                    <a:pt x="4569" y="17635"/>
                  </a:lnTo>
                  <a:lnTo>
                    <a:pt x="4978" y="17885"/>
                  </a:lnTo>
                  <a:lnTo>
                    <a:pt x="5387" y="18090"/>
                  </a:lnTo>
                  <a:lnTo>
                    <a:pt x="5796" y="18271"/>
                  </a:lnTo>
                  <a:lnTo>
                    <a:pt x="6228" y="18453"/>
                  </a:lnTo>
                  <a:lnTo>
                    <a:pt x="6682" y="18590"/>
                  </a:lnTo>
                  <a:lnTo>
                    <a:pt x="7137" y="18726"/>
                  </a:lnTo>
                  <a:lnTo>
                    <a:pt x="7591" y="18840"/>
                  </a:lnTo>
                  <a:lnTo>
                    <a:pt x="8046" y="18908"/>
                  </a:lnTo>
                  <a:lnTo>
                    <a:pt x="8523" y="18976"/>
                  </a:lnTo>
                  <a:lnTo>
                    <a:pt x="9023" y="19021"/>
                  </a:lnTo>
                  <a:lnTo>
                    <a:pt x="10000" y="19021"/>
                  </a:lnTo>
                  <a:lnTo>
                    <a:pt x="10477" y="18976"/>
                  </a:lnTo>
                  <a:lnTo>
                    <a:pt x="10954" y="18908"/>
                  </a:lnTo>
                  <a:lnTo>
                    <a:pt x="11409" y="18840"/>
                  </a:lnTo>
                  <a:lnTo>
                    <a:pt x="11886" y="18726"/>
                  </a:lnTo>
                  <a:lnTo>
                    <a:pt x="12341" y="18590"/>
                  </a:lnTo>
                  <a:lnTo>
                    <a:pt x="12772" y="18453"/>
                  </a:lnTo>
                  <a:lnTo>
                    <a:pt x="13204" y="18271"/>
                  </a:lnTo>
                  <a:lnTo>
                    <a:pt x="13636" y="18090"/>
                  </a:lnTo>
                  <a:lnTo>
                    <a:pt x="14045" y="17885"/>
                  </a:lnTo>
                  <a:lnTo>
                    <a:pt x="14431" y="17635"/>
                  </a:lnTo>
                  <a:lnTo>
                    <a:pt x="14818" y="17408"/>
                  </a:lnTo>
                  <a:lnTo>
                    <a:pt x="15204" y="17135"/>
                  </a:lnTo>
                  <a:lnTo>
                    <a:pt x="15545" y="16862"/>
                  </a:lnTo>
                  <a:lnTo>
                    <a:pt x="15909" y="16544"/>
                  </a:lnTo>
                  <a:lnTo>
                    <a:pt x="16227" y="16226"/>
                  </a:lnTo>
                  <a:lnTo>
                    <a:pt x="16545" y="15908"/>
                  </a:lnTo>
                  <a:lnTo>
                    <a:pt x="16840" y="15567"/>
                  </a:lnTo>
                  <a:lnTo>
                    <a:pt x="17136" y="15203"/>
                  </a:lnTo>
                  <a:lnTo>
                    <a:pt x="17386" y="14840"/>
                  </a:lnTo>
                  <a:lnTo>
                    <a:pt x="17636" y="14454"/>
                  </a:lnTo>
                  <a:lnTo>
                    <a:pt x="17863" y="14044"/>
                  </a:lnTo>
                  <a:lnTo>
                    <a:pt x="18067" y="13635"/>
                  </a:lnTo>
                  <a:lnTo>
                    <a:pt x="18272" y="13204"/>
                  </a:lnTo>
                  <a:lnTo>
                    <a:pt x="18431" y="12772"/>
                  </a:lnTo>
                  <a:lnTo>
                    <a:pt x="18590" y="12340"/>
                  </a:lnTo>
                  <a:lnTo>
                    <a:pt x="18704" y="11886"/>
                  </a:lnTo>
                  <a:lnTo>
                    <a:pt x="18817" y="11431"/>
                  </a:lnTo>
                  <a:lnTo>
                    <a:pt x="18908" y="10954"/>
                  </a:lnTo>
                  <a:lnTo>
                    <a:pt x="18954" y="10477"/>
                  </a:lnTo>
                  <a:lnTo>
                    <a:pt x="18999" y="9999"/>
                  </a:lnTo>
                  <a:lnTo>
                    <a:pt x="19022" y="9522"/>
                  </a:lnTo>
                  <a:lnTo>
                    <a:pt x="18999" y="9022"/>
                  </a:lnTo>
                  <a:lnTo>
                    <a:pt x="18954" y="8545"/>
                  </a:lnTo>
                  <a:lnTo>
                    <a:pt x="18908" y="8068"/>
                  </a:lnTo>
                  <a:lnTo>
                    <a:pt x="18817" y="7590"/>
                  </a:lnTo>
                  <a:lnTo>
                    <a:pt x="18704" y="7136"/>
                  </a:lnTo>
                  <a:lnTo>
                    <a:pt x="18590" y="6681"/>
                  </a:lnTo>
                  <a:lnTo>
                    <a:pt x="18431" y="6250"/>
                  </a:lnTo>
                  <a:lnTo>
                    <a:pt x="18272" y="5818"/>
                  </a:lnTo>
                  <a:lnTo>
                    <a:pt x="18067" y="5386"/>
                  </a:lnTo>
                  <a:lnTo>
                    <a:pt x="17863" y="4977"/>
                  </a:lnTo>
                  <a:lnTo>
                    <a:pt x="17636" y="4591"/>
                  </a:lnTo>
                  <a:lnTo>
                    <a:pt x="17386" y="4204"/>
                  </a:lnTo>
                  <a:lnTo>
                    <a:pt x="17136" y="3818"/>
                  </a:lnTo>
                  <a:lnTo>
                    <a:pt x="16840" y="3454"/>
                  </a:lnTo>
                  <a:lnTo>
                    <a:pt x="16545" y="3114"/>
                  </a:lnTo>
                  <a:lnTo>
                    <a:pt x="16227" y="2795"/>
                  </a:lnTo>
                  <a:lnTo>
                    <a:pt x="15909" y="2477"/>
                  </a:lnTo>
                  <a:lnTo>
                    <a:pt x="15545" y="2182"/>
                  </a:lnTo>
                  <a:lnTo>
                    <a:pt x="15204" y="1886"/>
                  </a:lnTo>
                  <a:lnTo>
                    <a:pt x="14818" y="1614"/>
                  </a:lnTo>
                  <a:lnTo>
                    <a:pt x="14431" y="1386"/>
                  </a:lnTo>
                  <a:lnTo>
                    <a:pt x="14045" y="1159"/>
                  </a:lnTo>
                  <a:lnTo>
                    <a:pt x="13636" y="932"/>
                  </a:lnTo>
                  <a:lnTo>
                    <a:pt x="13204" y="750"/>
                  </a:lnTo>
                  <a:lnTo>
                    <a:pt x="12772" y="568"/>
                  </a:lnTo>
                  <a:lnTo>
                    <a:pt x="12341" y="432"/>
                  </a:lnTo>
                  <a:lnTo>
                    <a:pt x="11886" y="296"/>
                  </a:lnTo>
                  <a:lnTo>
                    <a:pt x="11409" y="205"/>
                  </a:lnTo>
                  <a:lnTo>
                    <a:pt x="10954" y="114"/>
                  </a:lnTo>
                  <a:lnTo>
                    <a:pt x="10477" y="46"/>
                  </a:lnTo>
                  <a:lnTo>
                    <a:pt x="10000" y="23"/>
                  </a:lnTo>
                  <a:lnTo>
                    <a:pt x="9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3514830" y="392605"/>
              <a:ext cx="568235" cy="568235"/>
            </a:xfrm>
            <a:custGeom>
              <a:avLst/>
              <a:gdLst/>
              <a:ahLst/>
              <a:cxnLst/>
              <a:rect l="l" t="t" r="r" b="b"/>
              <a:pathLst>
                <a:path w="19022" h="19022" extrusionOk="0">
                  <a:moveTo>
                    <a:pt x="9522" y="0"/>
                  </a:moveTo>
                  <a:lnTo>
                    <a:pt x="9022" y="23"/>
                  </a:lnTo>
                  <a:lnTo>
                    <a:pt x="8545" y="46"/>
                  </a:lnTo>
                  <a:lnTo>
                    <a:pt x="8067" y="114"/>
                  </a:lnTo>
                  <a:lnTo>
                    <a:pt x="7590" y="205"/>
                  </a:lnTo>
                  <a:lnTo>
                    <a:pt x="7136" y="296"/>
                  </a:lnTo>
                  <a:lnTo>
                    <a:pt x="6681" y="432"/>
                  </a:lnTo>
                  <a:lnTo>
                    <a:pt x="6249" y="568"/>
                  </a:lnTo>
                  <a:lnTo>
                    <a:pt x="5818" y="750"/>
                  </a:lnTo>
                  <a:lnTo>
                    <a:pt x="5386" y="932"/>
                  </a:lnTo>
                  <a:lnTo>
                    <a:pt x="4977" y="1159"/>
                  </a:lnTo>
                  <a:lnTo>
                    <a:pt x="4591" y="1386"/>
                  </a:lnTo>
                  <a:lnTo>
                    <a:pt x="4204" y="1614"/>
                  </a:lnTo>
                  <a:lnTo>
                    <a:pt x="3818" y="1886"/>
                  </a:lnTo>
                  <a:lnTo>
                    <a:pt x="3454" y="2182"/>
                  </a:lnTo>
                  <a:lnTo>
                    <a:pt x="3113" y="2477"/>
                  </a:lnTo>
                  <a:lnTo>
                    <a:pt x="2795" y="2795"/>
                  </a:lnTo>
                  <a:lnTo>
                    <a:pt x="2477" y="3114"/>
                  </a:lnTo>
                  <a:lnTo>
                    <a:pt x="2182" y="3454"/>
                  </a:lnTo>
                  <a:lnTo>
                    <a:pt x="1886" y="3818"/>
                  </a:lnTo>
                  <a:lnTo>
                    <a:pt x="1636" y="4204"/>
                  </a:lnTo>
                  <a:lnTo>
                    <a:pt x="1386" y="4591"/>
                  </a:lnTo>
                  <a:lnTo>
                    <a:pt x="1159" y="4977"/>
                  </a:lnTo>
                  <a:lnTo>
                    <a:pt x="932" y="5386"/>
                  </a:lnTo>
                  <a:lnTo>
                    <a:pt x="750" y="5818"/>
                  </a:lnTo>
                  <a:lnTo>
                    <a:pt x="591" y="6250"/>
                  </a:lnTo>
                  <a:lnTo>
                    <a:pt x="432" y="6681"/>
                  </a:lnTo>
                  <a:lnTo>
                    <a:pt x="295" y="7136"/>
                  </a:lnTo>
                  <a:lnTo>
                    <a:pt x="205" y="7590"/>
                  </a:lnTo>
                  <a:lnTo>
                    <a:pt x="114" y="8068"/>
                  </a:lnTo>
                  <a:lnTo>
                    <a:pt x="45" y="8545"/>
                  </a:lnTo>
                  <a:lnTo>
                    <a:pt x="23" y="9022"/>
                  </a:lnTo>
                  <a:lnTo>
                    <a:pt x="0" y="9522"/>
                  </a:lnTo>
                  <a:lnTo>
                    <a:pt x="23" y="9999"/>
                  </a:lnTo>
                  <a:lnTo>
                    <a:pt x="45" y="10477"/>
                  </a:lnTo>
                  <a:lnTo>
                    <a:pt x="114" y="10954"/>
                  </a:lnTo>
                  <a:lnTo>
                    <a:pt x="205" y="11431"/>
                  </a:lnTo>
                  <a:lnTo>
                    <a:pt x="295" y="11886"/>
                  </a:lnTo>
                  <a:lnTo>
                    <a:pt x="432" y="12340"/>
                  </a:lnTo>
                  <a:lnTo>
                    <a:pt x="591" y="12772"/>
                  </a:lnTo>
                  <a:lnTo>
                    <a:pt x="750" y="13204"/>
                  </a:lnTo>
                  <a:lnTo>
                    <a:pt x="932" y="13635"/>
                  </a:lnTo>
                  <a:lnTo>
                    <a:pt x="1159" y="14044"/>
                  </a:lnTo>
                  <a:lnTo>
                    <a:pt x="1386" y="14454"/>
                  </a:lnTo>
                  <a:lnTo>
                    <a:pt x="1636" y="14840"/>
                  </a:lnTo>
                  <a:lnTo>
                    <a:pt x="1886" y="15203"/>
                  </a:lnTo>
                  <a:lnTo>
                    <a:pt x="2182" y="15567"/>
                  </a:lnTo>
                  <a:lnTo>
                    <a:pt x="2477" y="15908"/>
                  </a:lnTo>
                  <a:lnTo>
                    <a:pt x="2795" y="16226"/>
                  </a:lnTo>
                  <a:lnTo>
                    <a:pt x="3113" y="16544"/>
                  </a:lnTo>
                  <a:lnTo>
                    <a:pt x="3454" y="16862"/>
                  </a:lnTo>
                  <a:lnTo>
                    <a:pt x="3818" y="17135"/>
                  </a:lnTo>
                  <a:lnTo>
                    <a:pt x="4204" y="17408"/>
                  </a:lnTo>
                  <a:lnTo>
                    <a:pt x="4591" y="17635"/>
                  </a:lnTo>
                  <a:lnTo>
                    <a:pt x="4977" y="17885"/>
                  </a:lnTo>
                  <a:lnTo>
                    <a:pt x="5386" y="18090"/>
                  </a:lnTo>
                  <a:lnTo>
                    <a:pt x="5818" y="18271"/>
                  </a:lnTo>
                  <a:lnTo>
                    <a:pt x="6249" y="18453"/>
                  </a:lnTo>
                  <a:lnTo>
                    <a:pt x="6681" y="18590"/>
                  </a:lnTo>
                  <a:lnTo>
                    <a:pt x="7136" y="18726"/>
                  </a:lnTo>
                  <a:lnTo>
                    <a:pt x="7590" y="18840"/>
                  </a:lnTo>
                  <a:lnTo>
                    <a:pt x="8067" y="18908"/>
                  </a:lnTo>
                  <a:lnTo>
                    <a:pt x="8545" y="18976"/>
                  </a:lnTo>
                  <a:lnTo>
                    <a:pt x="9022" y="19021"/>
                  </a:lnTo>
                  <a:lnTo>
                    <a:pt x="9999" y="19021"/>
                  </a:lnTo>
                  <a:lnTo>
                    <a:pt x="10476" y="18976"/>
                  </a:lnTo>
                  <a:lnTo>
                    <a:pt x="10954" y="18908"/>
                  </a:lnTo>
                  <a:lnTo>
                    <a:pt x="11431" y="18840"/>
                  </a:lnTo>
                  <a:lnTo>
                    <a:pt x="11885" y="18726"/>
                  </a:lnTo>
                  <a:lnTo>
                    <a:pt x="12340" y="18590"/>
                  </a:lnTo>
                  <a:lnTo>
                    <a:pt x="12794" y="18453"/>
                  </a:lnTo>
                  <a:lnTo>
                    <a:pt x="13226" y="18271"/>
                  </a:lnTo>
                  <a:lnTo>
                    <a:pt x="13635" y="18090"/>
                  </a:lnTo>
                  <a:lnTo>
                    <a:pt x="14044" y="17885"/>
                  </a:lnTo>
                  <a:lnTo>
                    <a:pt x="14453" y="17635"/>
                  </a:lnTo>
                  <a:lnTo>
                    <a:pt x="14840" y="17408"/>
                  </a:lnTo>
                  <a:lnTo>
                    <a:pt x="15203" y="17135"/>
                  </a:lnTo>
                  <a:lnTo>
                    <a:pt x="15567" y="16862"/>
                  </a:lnTo>
                  <a:lnTo>
                    <a:pt x="15908" y="16544"/>
                  </a:lnTo>
                  <a:lnTo>
                    <a:pt x="16249" y="16226"/>
                  </a:lnTo>
                  <a:lnTo>
                    <a:pt x="16544" y="15908"/>
                  </a:lnTo>
                  <a:lnTo>
                    <a:pt x="16862" y="15567"/>
                  </a:lnTo>
                  <a:lnTo>
                    <a:pt x="17135" y="15203"/>
                  </a:lnTo>
                  <a:lnTo>
                    <a:pt x="17408" y="14840"/>
                  </a:lnTo>
                  <a:lnTo>
                    <a:pt x="17658" y="14454"/>
                  </a:lnTo>
                  <a:lnTo>
                    <a:pt x="17885" y="14044"/>
                  </a:lnTo>
                  <a:lnTo>
                    <a:pt x="18089" y="13635"/>
                  </a:lnTo>
                  <a:lnTo>
                    <a:pt x="18271" y="13204"/>
                  </a:lnTo>
                  <a:lnTo>
                    <a:pt x="18453" y="12772"/>
                  </a:lnTo>
                  <a:lnTo>
                    <a:pt x="18589" y="12340"/>
                  </a:lnTo>
                  <a:lnTo>
                    <a:pt x="18726" y="11886"/>
                  </a:lnTo>
                  <a:lnTo>
                    <a:pt x="18839" y="11431"/>
                  </a:lnTo>
                  <a:lnTo>
                    <a:pt x="18907" y="10954"/>
                  </a:lnTo>
                  <a:lnTo>
                    <a:pt x="18976" y="10477"/>
                  </a:lnTo>
                  <a:lnTo>
                    <a:pt x="19021" y="9999"/>
                  </a:lnTo>
                  <a:lnTo>
                    <a:pt x="19021" y="9522"/>
                  </a:lnTo>
                  <a:lnTo>
                    <a:pt x="19021" y="9022"/>
                  </a:lnTo>
                  <a:lnTo>
                    <a:pt x="18976" y="8545"/>
                  </a:lnTo>
                  <a:lnTo>
                    <a:pt x="18907" y="8068"/>
                  </a:lnTo>
                  <a:lnTo>
                    <a:pt x="18839" y="7590"/>
                  </a:lnTo>
                  <a:lnTo>
                    <a:pt x="18726" y="7136"/>
                  </a:lnTo>
                  <a:lnTo>
                    <a:pt x="18589" y="6681"/>
                  </a:lnTo>
                  <a:lnTo>
                    <a:pt x="18453" y="6250"/>
                  </a:lnTo>
                  <a:lnTo>
                    <a:pt x="18271" y="5818"/>
                  </a:lnTo>
                  <a:lnTo>
                    <a:pt x="18089" y="5386"/>
                  </a:lnTo>
                  <a:lnTo>
                    <a:pt x="17885" y="4977"/>
                  </a:lnTo>
                  <a:lnTo>
                    <a:pt x="17658" y="4591"/>
                  </a:lnTo>
                  <a:lnTo>
                    <a:pt x="17408" y="4204"/>
                  </a:lnTo>
                  <a:lnTo>
                    <a:pt x="17135" y="3818"/>
                  </a:lnTo>
                  <a:lnTo>
                    <a:pt x="16862" y="3454"/>
                  </a:lnTo>
                  <a:lnTo>
                    <a:pt x="16544" y="3114"/>
                  </a:lnTo>
                  <a:lnTo>
                    <a:pt x="16249" y="2795"/>
                  </a:lnTo>
                  <a:lnTo>
                    <a:pt x="15908" y="2477"/>
                  </a:lnTo>
                  <a:lnTo>
                    <a:pt x="15567" y="2182"/>
                  </a:lnTo>
                  <a:lnTo>
                    <a:pt x="15203" y="1886"/>
                  </a:lnTo>
                  <a:lnTo>
                    <a:pt x="14840" y="1614"/>
                  </a:lnTo>
                  <a:lnTo>
                    <a:pt x="14453" y="1386"/>
                  </a:lnTo>
                  <a:lnTo>
                    <a:pt x="14044" y="1159"/>
                  </a:lnTo>
                  <a:lnTo>
                    <a:pt x="13635" y="932"/>
                  </a:lnTo>
                  <a:lnTo>
                    <a:pt x="13226" y="750"/>
                  </a:lnTo>
                  <a:lnTo>
                    <a:pt x="12794" y="568"/>
                  </a:lnTo>
                  <a:lnTo>
                    <a:pt x="12340" y="432"/>
                  </a:lnTo>
                  <a:lnTo>
                    <a:pt x="11885" y="296"/>
                  </a:lnTo>
                  <a:lnTo>
                    <a:pt x="11431" y="205"/>
                  </a:lnTo>
                  <a:lnTo>
                    <a:pt x="10954" y="114"/>
                  </a:lnTo>
                  <a:lnTo>
                    <a:pt x="10476" y="46"/>
                  </a:lnTo>
                  <a:lnTo>
                    <a:pt x="9999" y="23"/>
                  </a:lnTo>
                  <a:lnTo>
                    <a:pt x="95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3511425" y="389200"/>
              <a:ext cx="575016" cy="575016"/>
            </a:xfrm>
            <a:custGeom>
              <a:avLst/>
              <a:gdLst/>
              <a:ahLst/>
              <a:cxnLst/>
              <a:rect l="l" t="t" r="r" b="b"/>
              <a:pathLst>
                <a:path w="19249" h="19249" extrusionOk="0">
                  <a:moveTo>
                    <a:pt x="10113" y="228"/>
                  </a:moveTo>
                  <a:lnTo>
                    <a:pt x="10590" y="273"/>
                  </a:lnTo>
                  <a:lnTo>
                    <a:pt x="11068" y="341"/>
                  </a:lnTo>
                  <a:lnTo>
                    <a:pt x="11522" y="410"/>
                  </a:lnTo>
                  <a:lnTo>
                    <a:pt x="11977" y="523"/>
                  </a:lnTo>
                  <a:lnTo>
                    <a:pt x="12431" y="660"/>
                  </a:lnTo>
                  <a:lnTo>
                    <a:pt x="12863" y="796"/>
                  </a:lnTo>
                  <a:lnTo>
                    <a:pt x="13272" y="955"/>
                  </a:lnTo>
                  <a:lnTo>
                    <a:pt x="13704" y="1160"/>
                  </a:lnTo>
                  <a:lnTo>
                    <a:pt x="14113" y="1364"/>
                  </a:lnTo>
                  <a:lnTo>
                    <a:pt x="14499" y="1591"/>
                  </a:lnTo>
                  <a:lnTo>
                    <a:pt x="14885" y="1841"/>
                  </a:lnTo>
                  <a:lnTo>
                    <a:pt x="15249" y="2091"/>
                  </a:lnTo>
                  <a:lnTo>
                    <a:pt x="15613" y="2387"/>
                  </a:lnTo>
                  <a:lnTo>
                    <a:pt x="15954" y="2682"/>
                  </a:lnTo>
                  <a:lnTo>
                    <a:pt x="16272" y="2978"/>
                  </a:lnTo>
                  <a:lnTo>
                    <a:pt x="16590" y="3318"/>
                  </a:lnTo>
                  <a:lnTo>
                    <a:pt x="16885" y="3659"/>
                  </a:lnTo>
                  <a:lnTo>
                    <a:pt x="17158" y="4000"/>
                  </a:lnTo>
                  <a:lnTo>
                    <a:pt x="17431" y="4364"/>
                  </a:lnTo>
                  <a:lnTo>
                    <a:pt x="17658" y="4750"/>
                  </a:lnTo>
                  <a:lnTo>
                    <a:pt x="17885" y="5159"/>
                  </a:lnTo>
                  <a:lnTo>
                    <a:pt x="18090" y="5546"/>
                  </a:lnTo>
                  <a:lnTo>
                    <a:pt x="18294" y="5977"/>
                  </a:lnTo>
                  <a:lnTo>
                    <a:pt x="18453" y="6386"/>
                  </a:lnTo>
                  <a:lnTo>
                    <a:pt x="18612" y="6841"/>
                  </a:lnTo>
                  <a:lnTo>
                    <a:pt x="18726" y="7273"/>
                  </a:lnTo>
                  <a:lnTo>
                    <a:pt x="18840" y="7727"/>
                  </a:lnTo>
                  <a:lnTo>
                    <a:pt x="18908" y="8204"/>
                  </a:lnTo>
                  <a:lnTo>
                    <a:pt x="18976" y="8659"/>
                  </a:lnTo>
                  <a:lnTo>
                    <a:pt x="19021" y="9136"/>
                  </a:lnTo>
                  <a:lnTo>
                    <a:pt x="19021" y="9636"/>
                  </a:lnTo>
                  <a:lnTo>
                    <a:pt x="19021" y="10113"/>
                  </a:lnTo>
                  <a:lnTo>
                    <a:pt x="18976" y="10591"/>
                  </a:lnTo>
                  <a:lnTo>
                    <a:pt x="18908" y="11045"/>
                  </a:lnTo>
                  <a:lnTo>
                    <a:pt x="18840" y="11522"/>
                  </a:lnTo>
                  <a:lnTo>
                    <a:pt x="18726" y="11977"/>
                  </a:lnTo>
                  <a:lnTo>
                    <a:pt x="18612" y="12409"/>
                  </a:lnTo>
                  <a:lnTo>
                    <a:pt x="18453" y="12863"/>
                  </a:lnTo>
                  <a:lnTo>
                    <a:pt x="18294" y="13272"/>
                  </a:lnTo>
                  <a:lnTo>
                    <a:pt x="18090" y="13704"/>
                  </a:lnTo>
                  <a:lnTo>
                    <a:pt x="17885" y="14113"/>
                  </a:lnTo>
                  <a:lnTo>
                    <a:pt x="17658" y="14499"/>
                  </a:lnTo>
                  <a:lnTo>
                    <a:pt x="17431" y="14886"/>
                  </a:lnTo>
                  <a:lnTo>
                    <a:pt x="17158" y="15249"/>
                  </a:lnTo>
                  <a:lnTo>
                    <a:pt x="16885" y="15590"/>
                  </a:lnTo>
                  <a:lnTo>
                    <a:pt x="16590" y="15931"/>
                  </a:lnTo>
                  <a:lnTo>
                    <a:pt x="16272" y="16272"/>
                  </a:lnTo>
                  <a:lnTo>
                    <a:pt x="15954" y="16590"/>
                  </a:lnTo>
                  <a:lnTo>
                    <a:pt x="15613" y="16886"/>
                  </a:lnTo>
                  <a:lnTo>
                    <a:pt x="15249" y="17158"/>
                  </a:lnTo>
                  <a:lnTo>
                    <a:pt x="14885" y="17408"/>
                  </a:lnTo>
                  <a:lnTo>
                    <a:pt x="14499" y="17658"/>
                  </a:lnTo>
                  <a:lnTo>
                    <a:pt x="14113" y="17885"/>
                  </a:lnTo>
                  <a:lnTo>
                    <a:pt x="13704" y="18090"/>
                  </a:lnTo>
                  <a:lnTo>
                    <a:pt x="13272" y="18294"/>
                  </a:lnTo>
                  <a:lnTo>
                    <a:pt x="12863" y="18454"/>
                  </a:lnTo>
                  <a:lnTo>
                    <a:pt x="12431" y="18613"/>
                  </a:lnTo>
                  <a:lnTo>
                    <a:pt x="11977" y="18726"/>
                  </a:lnTo>
                  <a:lnTo>
                    <a:pt x="11522" y="18840"/>
                  </a:lnTo>
                  <a:lnTo>
                    <a:pt x="11068" y="18908"/>
                  </a:lnTo>
                  <a:lnTo>
                    <a:pt x="10590" y="18976"/>
                  </a:lnTo>
                  <a:lnTo>
                    <a:pt x="10113" y="19022"/>
                  </a:lnTo>
                  <a:lnTo>
                    <a:pt x="9136" y="19022"/>
                  </a:lnTo>
                  <a:lnTo>
                    <a:pt x="8659" y="18976"/>
                  </a:lnTo>
                  <a:lnTo>
                    <a:pt x="8204" y="18908"/>
                  </a:lnTo>
                  <a:lnTo>
                    <a:pt x="7727" y="18840"/>
                  </a:lnTo>
                  <a:lnTo>
                    <a:pt x="7272" y="18726"/>
                  </a:lnTo>
                  <a:lnTo>
                    <a:pt x="6841" y="18613"/>
                  </a:lnTo>
                  <a:lnTo>
                    <a:pt x="6409" y="18454"/>
                  </a:lnTo>
                  <a:lnTo>
                    <a:pt x="5977" y="18294"/>
                  </a:lnTo>
                  <a:lnTo>
                    <a:pt x="5545" y="18090"/>
                  </a:lnTo>
                  <a:lnTo>
                    <a:pt x="5159" y="17885"/>
                  </a:lnTo>
                  <a:lnTo>
                    <a:pt x="4750" y="17658"/>
                  </a:lnTo>
                  <a:lnTo>
                    <a:pt x="4386" y="17408"/>
                  </a:lnTo>
                  <a:lnTo>
                    <a:pt x="4000" y="17158"/>
                  </a:lnTo>
                  <a:lnTo>
                    <a:pt x="3659" y="16886"/>
                  </a:lnTo>
                  <a:lnTo>
                    <a:pt x="3318" y="16590"/>
                  </a:lnTo>
                  <a:lnTo>
                    <a:pt x="2977" y="16272"/>
                  </a:lnTo>
                  <a:lnTo>
                    <a:pt x="2682" y="15931"/>
                  </a:lnTo>
                  <a:lnTo>
                    <a:pt x="2387" y="15590"/>
                  </a:lnTo>
                  <a:lnTo>
                    <a:pt x="2091" y="15249"/>
                  </a:lnTo>
                  <a:lnTo>
                    <a:pt x="1841" y="14886"/>
                  </a:lnTo>
                  <a:lnTo>
                    <a:pt x="1591" y="14499"/>
                  </a:lnTo>
                  <a:lnTo>
                    <a:pt x="1364" y="14113"/>
                  </a:lnTo>
                  <a:lnTo>
                    <a:pt x="1159" y="13704"/>
                  </a:lnTo>
                  <a:lnTo>
                    <a:pt x="978" y="13272"/>
                  </a:lnTo>
                  <a:lnTo>
                    <a:pt x="796" y="12863"/>
                  </a:lnTo>
                  <a:lnTo>
                    <a:pt x="659" y="12409"/>
                  </a:lnTo>
                  <a:lnTo>
                    <a:pt x="523" y="11977"/>
                  </a:lnTo>
                  <a:lnTo>
                    <a:pt x="409" y="11522"/>
                  </a:lnTo>
                  <a:lnTo>
                    <a:pt x="341" y="11045"/>
                  </a:lnTo>
                  <a:lnTo>
                    <a:pt x="273" y="10591"/>
                  </a:lnTo>
                  <a:lnTo>
                    <a:pt x="250" y="10113"/>
                  </a:lnTo>
                  <a:lnTo>
                    <a:pt x="228" y="9636"/>
                  </a:lnTo>
                  <a:lnTo>
                    <a:pt x="250" y="9136"/>
                  </a:lnTo>
                  <a:lnTo>
                    <a:pt x="273" y="8659"/>
                  </a:lnTo>
                  <a:lnTo>
                    <a:pt x="341" y="8204"/>
                  </a:lnTo>
                  <a:lnTo>
                    <a:pt x="409" y="7727"/>
                  </a:lnTo>
                  <a:lnTo>
                    <a:pt x="523" y="7273"/>
                  </a:lnTo>
                  <a:lnTo>
                    <a:pt x="659" y="6841"/>
                  </a:lnTo>
                  <a:lnTo>
                    <a:pt x="796" y="6386"/>
                  </a:lnTo>
                  <a:lnTo>
                    <a:pt x="978" y="5977"/>
                  </a:lnTo>
                  <a:lnTo>
                    <a:pt x="1159" y="5546"/>
                  </a:lnTo>
                  <a:lnTo>
                    <a:pt x="1364" y="5159"/>
                  </a:lnTo>
                  <a:lnTo>
                    <a:pt x="1591" y="4750"/>
                  </a:lnTo>
                  <a:lnTo>
                    <a:pt x="1841" y="4364"/>
                  </a:lnTo>
                  <a:lnTo>
                    <a:pt x="2091" y="4000"/>
                  </a:lnTo>
                  <a:lnTo>
                    <a:pt x="2387" y="3659"/>
                  </a:lnTo>
                  <a:lnTo>
                    <a:pt x="2682" y="3318"/>
                  </a:lnTo>
                  <a:lnTo>
                    <a:pt x="2977" y="2978"/>
                  </a:lnTo>
                  <a:lnTo>
                    <a:pt x="3318" y="2682"/>
                  </a:lnTo>
                  <a:lnTo>
                    <a:pt x="3659" y="2387"/>
                  </a:lnTo>
                  <a:lnTo>
                    <a:pt x="4000" y="2091"/>
                  </a:lnTo>
                  <a:lnTo>
                    <a:pt x="4386" y="1841"/>
                  </a:lnTo>
                  <a:lnTo>
                    <a:pt x="4750" y="1591"/>
                  </a:lnTo>
                  <a:lnTo>
                    <a:pt x="5159" y="1364"/>
                  </a:lnTo>
                  <a:lnTo>
                    <a:pt x="5545" y="1160"/>
                  </a:lnTo>
                  <a:lnTo>
                    <a:pt x="5977" y="955"/>
                  </a:lnTo>
                  <a:lnTo>
                    <a:pt x="6409" y="796"/>
                  </a:lnTo>
                  <a:lnTo>
                    <a:pt x="6841" y="660"/>
                  </a:lnTo>
                  <a:lnTo>
                    <a:pt x="7272" y="523"/>
                  </a:lnTo>
                  <a:lnTo>
                    <a:pt x="7727" y="410"/>
                  </a:lnTo>
                  <a:lnTo>
                    <a:pt x="8204" y="341"/>
                  </a:lnTo>
                  <a:lnTo>
                    <a:pt x="8659" y="273"/>
                  </a:lnTo>
                  <a:lnTo>
                    <a:pt x="9136" y="228"/>
                  </a:lnTo>
                  <a:close/>
                  <a:moveTo>
                    <a:pt x="9636" y="1"/>
                  </a:moveTo>
                  <a:lnTo>
                    <a:pt x="9136" y="23"/>
                  </a:lnTo>
                  <a:lnTo>
                    <a:pt x="8636" y="46"/>
                  </a:lnTo>
                  <a:lnTo>
                    <a:pt x="8159" y="114"/>
                  </a:lnTo>
                  <a:lnTo>
                    <a:pt x="7682" y="205"/>
                  </a:lnTo>
                  <a:lnTo>
                    <a:pt x="7227" y="296"/>
                  </a:lnTo>
                  <a:lnTo>
                    <a:pt x="6773" y="432"/>
                  </a:lnTo>
                  <a:lnTo>
                    <a:pt x="6318" y="591"/>
                  </a:lnTo>
                  <a:lnTo>
                    <a:pt x="5886" y="751"/>
                  </a:lnTo>
                  <a:lnTo>
                    <a:pt x="5454" y="955"/>
                  </a:lnTo>
                  <a:lnTo>
                    <a:pt x="5045" y="1160"/>
                  </a:lnTo>
                  <a:lnTo>
                    <a:pt x="4636" y="1387"/>
                  </a:lnTo>
                  <a:lnTo>
                    <a:pt x="4250" y="1637"/>
                  </a:lnTo>
                  <a:lnTo>
                    <a:pt x="3864" y="1910"/>
                  </a:lnTo>
                  <a:lnTo>
                    <a:pt x="3500" y="2205"/>
                  </a:lnTo>
                  <a:lnTo>
                    <a:pt x="3159" y="2500"/>
                  </a:lnTo>
                  <a:lnTo>
                    <a:pt x="2818" y="2819"/>
                  </a:lnTo>
                  <a:lnTo>
                    <a:pt x="2500" y="3159"/>
                  </a:lnTo>
                  <a:lnTo>
                    <a:pt x="2205" y="3500"/>
                  </a:lnTo>
                  <a:lnTo>
                    <a:pt x="1909" y="3864"/>
                  </a:lnTo>
                  <a:lnTo>
                    <a:pt x="1659" y="4250"/>
                  </a:lnTo>
                  <a:lnTo>
                    <a:pt x="1409" y="4637"/>
                  </a:lnTo>
                  <a:lnTo>
                    <a:pt x="1159" y="5046"/>
                  </a:lnTo>
                  <a:lnTo>
                    <a:pt x="955" y="5455"/>
                  </a:lnTo>
                  <a:lnTo>
                    <a:pt x="750" y="5886"/>
                  </a:lnTo>
                  <a:lnTo>
                    <a:pt x="591" y="6318"/>
                  </a:lnTo>
                  <a:lnTo>
                    <a:pt x="432" y="6773"/>
                  </a:lnTo>
                  <a:lnTo>
                    <a:pt x="319" y="7227"/>
                  </a:lnTo>
                  <a:lnTo>
                    <a:pt x="205" y="7682"/>
                  </a:lnTo>
                  <a:lnTo>
                    <a:pt x="114" y="8159"/>
                  </a:lnTo>
                  <a:lnTo>
                    <a:pt x="46" y="8636"/>
                  </a:lnTo>
                  <a:lnTo>
                    <a:pt x="23" y="9136"/>
                  </a:lnTo>
                  <a:lnTo>
                    <a:pt x="0" y="9636"/>
                  </a:lnTo>
                  <a:lnTo>
                    <a:pt x="23" y="10113"/>
                  </a:lnTo>
                  <a:lnTo>
                    <a:pt x="46" y="10613"/>
                  </a:lnTo>
                  <a:lnTo>
                    <a:pt x="114" y="11091"/>
                  </a:lnTo>
                  <a:lnTo>
                    <a:pt x="205" y="11568"/>
                  </a:lnTo>
                  <a:lnTo>
                    <a:pt x="319" y="12022"/>
                  </a:lnTo>
                  <a:lnTo>
                    <a:pt x="432" y="12477"/>
                  </a:lnTo>
                  <a:lnTo>
                    <a:pt x="591" y="12931"/>
                  </a:lnTo>
                  <a:lnTo>
                    <a:pt x="750" y="13363"/>
                  </a:lnTo>
                  <a:lnTo>
                    <a:pt x="955" y="13795"/>
                  </a:lnTo>
                  <a:lnTo>
                    <a:pt x="1159" y="14204"/>
                  </a:lnTo>
                  <a:lnTo>
                    <a:pt x="1409" y="14613"/>
                  </a:lnTo>
                  <a:lnTo>
                    <a:pt x="1659" y="14999"/>
                  </a:lnTo>
                  <a:lnTo>
                    <a:pt x="1909" y="15386"/>
                  </a:lnTo>
                  <a:lnTo>
                    <a:pt x="2205" y="15749"/>
                  </a:lnTo>
                  <a:lnTo>
                    <a:pt x="2500" y="16090"/>
                  </a:lnTo>
                  <a:lnTo>
                    <a:pt x="2818" y="16431"/>
                  </a:lnTo>
                  <a:lnTo>
                    <a:pt x="3159" y="16749"/>
                  </a:lnTo>
                  <a:lnTo>
                    <a:pt x="3500" y="17045"/>
                  </a:lnTo>
                  <a:lnTo>
                    <a:pt x="3864" y="17340"/>
                  </a:lnTo>
                  <a:lnTo>
                    <a:pt x="4250" y="17613"/>
                  </a:lnTo>
                  <a:lnTo>
                    <a:pt x="4636" y="17863"/>
                  </a:lnTo>
                  <a:lnTo>
                    <a:pt x="5045" y="18090"/>
                  </a:lnTo>
                  <a:lnTo>
                    <a:pt x="5454" y="18294"/>
                  </a:lnTo>
                  <a:lnTo>
                    <a:pt x="5886" y="18499"/>
                  </a:lnTo>
                  <a:lnTo>
                    <a:pt x="6318" y="18658"/>
                  </a:lnTo>
                  <a:lnTo>
                    <a:pt x="6773" y="18817"/>
                  </a:lnTo>
                  <a:lnTo>
                    <a:pt x="7227" y="18954"/>
                  </a:lnTo>
                  <a:lnTo>
                    <a:pt x="7682" y="19044"/>
                  </a:lnTo>
                  <a:lnTo>
                    <a:pt x="8159" y="19135"/>
                  </a:lnTo>
                  <a:lnTo>
                    <a:pt x="8636" y="19203"/>
                  </a:lnTo>
                  <a:lnTo>
                    <a:pt x="9136" y="19226"/>
                  </a:lnTo>
                  <a:lnTo>
                    <a:pt x="9636" y="19249"/>
                  </a:lnTo>
                  <a:lnTo>
                    <a:pt x="10113" y="19226"/>
                  </a:lnTo>
                  <a:lnTo>
                    <a:pt x="10613" y="19203"/>
                  </a:lnTo>
                  <a:lnTo>
                    <a:pt x="11090" y="19135"/>
                  </a:lnTo>
                  <a:lnTo>
                    <a:pt x="11568" y="19044"/>
                  </a:lnTo>
                  <a:lnTo>
                    <a:pt x="12022" y="18954"/>
                  </a:lnTo>
                  <a:lnTo>
                    <a:pt x="12477" y="18817"/>
                  </a:lnTo>
                  <a:lnTo>
                    <a:pt x="12931" y="18658"/>
                  </a:lnTo>
                  <a:lnTo>
                    <a:pt x="13363" y="18499"/>
                  </a:lnTo>
                  <a:lnTo>
                    <a:pt x="13795" y="18294"/>
                  </a:lnTo>
                  <a:lnTo>
                    <a:pt x="14204" y="18090"/>
                  </a:lnTo>
                  <a:lnTo>
                    <a:pt x="14613" y="17863"/>
                  </a:lnTo>
                  <a:lnTo>
                    <a:pt x="14999" y="17613"/>
                  </a:lnTo>
                  <a:lnTo>
                    <a:pt x="15385" y="17340"/>
                  </a:lnTo>
                  <a:lnTo>
                    <a:pt x="15749" y="17045"/>
                  </a:lnTo>
                  <a:lnTo>
                    <a:pt x="16090" y="16749"/>
                  </a:lnTo>
                  <a:lnTo>
                    <a:pt x="16431" y="16431"/>
                  </a:lnTo>
                  <a:lnTo>
                    <a:pt x="16749" y="16090"/>
                  </a:lnTo>
                  <a:lnTo>
                    <a:pt x="17044" y="15749"/>
                  </a:lnTo>
                  <a:lnTo>
                    <a:pt x="17340" y="15386"/>
                  </a:lnTo>
                  <a:lnTo>
                    <a:pt x="17612" y="14999"/>
                  </a:lnTo>
                  <a:lnTo>
                    <a:pt x="17862" y="14613"/>
                  </a:lnTo>
                  <a:lnTo>
                    <a:pt x="18090" y="14204"/>
                  </a:lnTo>
                  <a:lnTo>
                    <a:pt x="18294" y="13795"/>
                  </a:lnTo>
                  <a:lnTo>
                    <a:pt x="18499" y="13363"/>
                  </a:lnTo>
                  <a:lnTo>
                    <a:pt x="18658" y="12931"/>
                  </a:lnTo>
                  <a:lnTo>
                    <a:pt x="18817" y="12477"/>
                  </a:lnTo>
                  <a:lnTo>
                    <a:pt x="18953" y="12022"/>
                  </a:lnTo>
                  <a:lnTo>
                    <a:pt x="19067" y="11568"/>
                  </a:lnTo>
                  <a:lnTo>
                    <a:pt x="19135" y="11091"/>
                  </a:lnTo>
                  <a:lnTo>
                    <a:pt x="19203" y="10613"/>
                  </a:lnTo>
                  <a:lnTo>
                    <a:pt x="19249" y="10113"/>
                  </a:lnTo>
                  <a:lnTo>
                    <a:pt x="19249" y="9636"/>
                  </a:lnTo>
                  <a:lnTo>
                    <a:pt x="19249" y="9136"/>
                  </a:lnTo>
                  <a:lnTo>
                    <a:pt x="19203" y="8636"/>
                  </a:lnTo>
                  <a:lnTo>
                    <a:pt x="19135" y="8159"/>
                  </a:lnTo>
                  <a:lnTo>
                    <a:pt x="19067" y="7682"/>
                  </a:lnTo>
                  <a:lnTo>
                    <a:pt x="18953" y="7227"/>
                  </a:lnTo>
                  <a:lnTo>
                    <a:pt x="18817" y="6773"/>
                  </a:lnTo>
                  <a:lnTo>
                    <a:pt x="18658" y="6318"/>
                  </a:lnTo>
                  <a:lnTo>
                    <a:pt x="18499" y="5886"/>
                  </a:lnTo>
                  <a:lnTo>
                    <a:pt x="18294" y="5455"/>
                  </a:lnTo>
                  <a:lnTo>
                    <a:pt x="18090" y="5046"/>
                  </a:lnTo>
                  <a:lnTo>
                    <a:pt x="17862" y="4637"/>
                  </a:lnTo>
                  <a:lnTo>
                    <a:pt x="17612" y="4250"/>
                  </a:lnTo>
                  <a:lnTo>
                    <a:pt x="17340" y="3864"/>
                  </a:lnTo>
                  <a:lnTo>
                    <a:pt x="17044" y="3500"/>
                  </a:lnTo>
                  <a:lnTo>
                    <a:pt x="16749" y="3159"/>
                  </a:lnTo>
                  <a:lnTo>
                    <a:pt x="16431" y="2819"/>
                  </a:lnTo>
                  <a:lnTo>
                    <a:pt x="16090" y="2500"/>
                  </a:lnTo>
                  <a:lnTo>
                    <a:pt x="15749" y="2205"/>
                  </a:lnTo>
                  <a:lnTo>
                    <a:pt x="15385" y="1910"/>
                  </a:lnTo>
                  <a:lnTo>
                    <a:pt x="14999" y="1637"/>
                  </a:lnTo>
                  <a:lnTo>
                    <a:pt x="14613" y="1387"/>
                  </a:lnTo>
                  <a:lnTo>
                    <a:pt x="14204" y="1160"/>
                  </a:lnTo>
                  <a:lnTo>
                    <a:pt x="13795" y="955"/>
                  </a:lnTo>
                  <a:lnTo>
                    <a:pt x="13363" y="751"/>
                  </a:lnTo>
                  <a:lnTo>
                    <a:pt x="12931" y="591"/>
                  </a:lnTo>
                  <a:lnTo>
                    <a:pt x="12477" y="432"/>
                  </a:lnTo>
                  <a:lnTo>
                    <a:pt x="12022" y="296"/>
                  </a:lnTo>
                  <a:lnTo>
                    <a:pt x="11568" y="205"/>
                  </a:lnTo>
                  <a:lnTo>
                    <a:pt x="11090" y="114"/>
                  </a:lnTo>
                  <a:lnTo>
                    <a:pt x="10613" y="46"/>
                  </a:lnTo>
                  <a:lnTo>
                    <a:pt x="10113" y="23"/>
                  </a:lnTo>
                  <a:lnTo>
                    <a:pt x="96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3695373" y="547371"/>
              <a:ext cx="194888" cy="290600"/>
            </a:xfrm>
            <a:custGeom>
              <a:avLst/>
              <a:gdLst/>
              <a:ahLst/>
              <a:cxnLst/>
              <a:rect l="l" t="t" r="r" b="b"/>
              <a:pathLst>
                <a:path w="6524" h="9728" extrusionOk="0">
                  <a:moveTo>
                    <a:pt x="2773" y="2205"/>
                  </a:moveTo>
                  <a:lnTo>
                    <a:pt x="2773" y="3591"/>
                  </a:lnTo>
                  <a:lnTo>
                    <a:pt x="2660" y="3523"/>
                  </a:lnTo>
                  <a:lnTo>
                    <a:pt x="2546" y="3455"/>
                  </a:lnTo>
                  <a:lnTo>
                    <a:pt x="2455" y="3364"/>
                  </a:lnTo>
                  <a:lnTo>
                    <a:pt x="2387" y="3273"/>
                  </a:lnTo>
                  <a:lnTo>
                    <a:pt x="2342" y="3182"/>
                  </a:lnTo>
                  <a:lnTo>
                    <a:pt x="2296" y="3091"/>
                  </a:lnTo>
                  <a:lnTo>
                    <a:pt x="2273" y="2978"/>
                  </a:lnTo>
                  <a:lnTo>
                    <a:pt x="2273" y="2864"/>
                  </a:lnTo>
                  <a:lnTo>
                    <a:pt x="2273" y="2750"/>
                  </a:lnTo>
                  <a:lnTo>
                    <a:pt x="2296" y="2637"/>
                  </a:lnTo>
                  <a:lnTo>
                    <a:pt x="2342" y="2546"/>
                  </a:lnTo>
                  <a:lnTo>
                    <a:pt x="2387" y="2455"/>
                  </a:lnTo>
                  <a:lnTo>
                    <a:pt x="2455" y="2387"/>
                  </a:lnTo>
                  <a:lnTo>
                    <a:pt x="2546" y="2319"/>
                  </a:lnTo>
                  <a:lnTo>
                    <a:pt x="2660" y="2273"/>
                  </a:lnTo>
                  <a:lnTo>
                    <a:pt x="2773" y="2205"/>
                  </a:lnTo>
                  <a:close/>
                  <a:moveTo>
                    <a:pt x="4023" y="5796"/>
                  </a:moveTo>
                  <a:lnTo>
                    <a:pt x="4182" y="5864"/>
                  </a:lnTo>
                  <a:lnTo>
                    <a:pt x="4319" y="5955"/>
                  </a:lnTo>
                  <a:lnTo>
                    <a:pt x="4432" y="6023"/>
                  </a:lnTo>
                  <a:lnTo>
                    <a:pt x="4501" y="6114"/>
                  </a:lnTo>
                  <a:lnTo>
                    <a:pt x="4546" y="6205"/>
                  </a:lnTo>
                  <a:lnTo>
                    <a:pt x="4591" y="6296"/>
                  </a:lnTo>
                  <a:lnTo>
                    <a:pt x="4614" y="6409"/>
                  </a:lnTo>
                  <a:lnTo>
                    <a:pt x="4637" y="6523"/>
                  </a:lnTo>
                  <a:lnTo>
                    <a:pt x="4614" y="6659"/>
                  </a:lnTo>
                  <a:lnTo>
                    <a:pt x="4591" y="6773"/>
                  </a:lnTo>
                  <a:lnTo>
                    <a:pt x="4546" y="6886"/>
                  </a:lnTo>
                  <a:lnTo>
                    <a:pt x="4478" y="6977"/>
                  </a:lnTo>
                  <a:lnTo>
                    <a:pt x="4387" y="7068"/>
                  </a:lnTo>
                  <a:lnTo>
                    <a:pt x="4296" y="7136"/>
                  </a:lnTo>
                  <a:lnTo>
                    <a:pt x="4160" y="7205"/>
                  </a:lnTo>
                  <a:lnTo>
                    <a:pt x="4023" y="7250"/>
                  </a:lnTo>
                  <a:lnTo>
                    <a:pt x="4023" y="5796"/>
                  </a:lnTo>
                  <a:close/>
                  <a:moveTo>
                    <a:pt x="2773" y="1"/>
                  </a:moveTo>
                  <a:lnTo>
                    <a:pt x="2773" y="569"/>
                  </a:lnTo>
                  <a:lnTo>
                    <a:pt x="2501" y="614"/>
                  </a:lnTo>
                  <a:lnTo>
                    <a:pt x="2251" y="660"/>
                  </a:lnTo>
                  <a:lnTo>
                    <a:pt x="2023" y="751"/>
                  </a:lnTo>
                  <a:lnTo>
                    <a:pt x="1796" y="841"/>
                  </a:lnTo>
                  <a:lnTo>
                    <a:pt x="1592" y="932"/>
                  </a:lnTo>
                  <a:lnTo>
                    <a:pt x="1387" y="1069"/>
                  </a:lnTo>
                  <a:lnTo>
                    <a:pt x="1205" y="1205"/>
                  </a:lnTo>
                  <a:lnTo>
                    <a:pt x="1024" y="1364"/>
                  </a:lnTo>
                  <a:lnTo>
                    <a:pt x="887" y="1523"/>
                  </a:lnTo>
                  <a:lnTo>
                    <a:pt x="751" y="1705"/>
                  </a:lnTo>
                  <a:lnTo>
                    <a:pt x="637" y="1910"/>
                  </a:lnTo>
                  <a:lnTo>
                    <a:pt x="546" y="2091"/>
                  </a:lnTo>
                  <a:lnTo>
                    <a:pt x="455" y="2319"/>
                  </a:lnTo>
                  <a:lnTo>
                    <a:pt x="410" y="2546"/>
                  </a:lnTo>
                  <a:lnTo>
                    <a:pt x="387" y="2773"/>
                  </a:lnTo>
                  <a:lnTo>
                    <a:pt x="365" y="3023"/>
                  </a:lnTo>
                  <a:lnTo>
                    <a:pt x="387" y="3273"/>
                  </a:lnTo>
                  <a:lnTo>
                    <a:pt x="410" y="3500"/>
                  </a:lnTo>
                  <a:lnTo>
                    <a:pt x="455" y="3728"/>
                  </a:lnTo>
                  <a:lnTo>
                    <a:pt x="524" y="3909"/>
                  </a:lnTo>
                  <a:lnTo>
                    <a:pt x="592" y="4114"/>
                  </a:lnTo>
                  <a:lnTo>
                    <a:pt x="705" y="4273"/>
                  </a:lnTo>
                  <a:lnTo>
                    <a:pt x="819" y="4432"/>
                  </a:lnTo>
                  <a:lnTo>
                    <a:pt x="955" y="4568"/>
                  </a:lnTo>
                  <a:lnTo>
                    <a:pt x="1114" y="4705"/>
                  </a:lnTo>
                  <a:lnTo>
                    <a:pt x="1274" y="4841"/>
                  </a:lnTo>
                  <a:lnTo>
                    <a:pt x="1478" y="4955"/>
                  </a:lnTo>
                  <a:lnTo>
                    <a:pt x="1705" y="5068"/>
                  </a:lnTo>
                  <a:lnTo>
                    <a:pt x="1933" y="5159"/>
                  </a:lnTo>
                  <a:lnTo>
                    <a:pt x="2183" y="5250"/>
                  </a:lnTo>
                  <a:lnTo>
                    <a:pt x="2773" y="5432"/>
                  </a:lnTo>
                  <a:lnTo>
                    <a:pt x="2773" y="7205"/>
                  </a:lnTo>
                  <a:lnTo>
                    <a:pt x="2592" y="7136"/>
                  </a:lnTo>
                  <a:lnTo>
                    <a:pt x="2387" y="7045"/>
                  </a:lnTo>
                  <a:lnTo>
                    <a:pt x="1978" y="6818"/>
                  </a:lnTo>
                  <a:lnTo>
                    <a:pt x="1546" y="6523"/>
                  </a:lnTo>
                  <a:lnTo>
                    <a:pt x="1114" y="6159"/>
                  </a:lnTo>
                  <a:lnTo>
                    <a:pt x="1" y="7500"/>
                  </a:lnTo>
                  <a:lnTo>
                    <a:pt x="319" y="7773"/>
                  </a:lnTo>
                  <a:lnTo>
                    <a:pt x="660" y="8000"/>
                  </a:lnTo>
                  <a:lnTo>
                    <a:pt x="978" y="8227"/>
                  </a:lnTo>
                  <a:lnTo>
                    <a:pt x="1319" y="8409"/>
                  </a:lnTo>
                  <a:lnTo>
                    <a:pt x="1683" y="8568"/>
                  </a:lnTo>
                  <a:lnTo>
                    <a:pt x="2046" y="8682"/>
                  </a:lnTo>
                  <a:lnTo>
                    <a:pt x="2410" y="8795"/>
                  </a:lnTo>
                  <a:lnTo>
                    <a:pt x="2773" y="8863"/>
                  </a:lnTo>
                  <a:lnTo>
                    <a:pt x="2773" y="9727"/>
                  </a:lnTo>
                  <a:lnTo>
                    <a:pt x="4023" y="9727"/>
                  </a:lnTo>
                  <a:lnTo>
                    <a:pt x="4023" y="8909"/>
                  </a:lnTo>
                  <a:lnTo>
                    <a:pt x="4296" y="8863"/>
                  </a:lnTo>
                  <a:lnTo>
                    <a:pt x="4569" y="8795"/>
                  </a:lnTo>
                  <a:lnTo>
                    <a:pt x="4819" y="8727"/>
                  </a:lnTo>
                  <a:lnTo>
                    <a:pt x="5046" y="8636"/>
                  </a:lnTo>
                  <a:lnTo>
                    <a:pt x="5273" y="8523"/>
                  </a:lnTo>
                  <a:lnTo>
                    <a:pt x="5478" y="8409"/>
                  </a:lnTo>
                  <a:lnTo>
                    <a:pt x="5660" y="8273"/>
                  </a:lnTo>
                  <a:lnTo>
                    <a:pt x="5841" y="8114"/>
                  </a:lnTo>
                  <a:lnTo>
                    <a:pt x="6000" y="7932"/>
                  </a:lnTo>
                  <a:lnTo>
                    <a:pt x="6137" y="7750"/>
                  </a:lnTo>
                  <a:lnTo>
                    <a:pt x="6250" y="7568"/>
                  </a:lnTo>
                  <a:lnTo>
                    <a:pt x="6364" y="7364"/>
                  </a:lnTo>
                  <a:lnTo>
                    <a:pt x="6432" y="7136"/>
                  </a:lnTo>
                  <a:lnTo>
                    <a:pt x="6478" y="6909"/>
                  </a:lnTo>
                  <a:lnTo>
                    <a:pt x="6523" y="6682"/>
                  </a:lnTo>
                  <a:lnTo>
                    <a:pt x="6523" y="6432"/>
                  </a:lnTo>
                  <a:lnTo>
                    <a:pt x="6523" y="6182"/>
                  </a:lnTo>
                  <a:lnTo>
                    <a:pt x="6478" y="5955"/>
                  </a:lnTo>
                  <a:lnTo>
                    <a:pt x="6432" y="5727"/>
                  </a:lnTo>
                  <a:lnTo>
                    <a:pt x="6364" y="5523"/>
                  </a:lnTo>
                  <a:lnTo>
                    <a:pt x="6296" y="5341"/>
                  </a:lnTo>
                  <a:lnTo>
                    <a:pt x="6182" y="5159"/>
                  </a:lnTo>
                  <a:lnTo>
                    <a:pt x="6046" y="5000"/>
                  </a:lnTo>
                  <a:lnTo>
                    <a:pt x="5909" y="4864"/>
                  </a:lnTo>
                  <a:lnTo>
                    <a:pt x="5750" y="4727"/>
                  </a:lnTo>
                  <a:lnTo>
                    <a:pt x="5569" y="4591"/>
                  </a:lnTo>
                  <a:lnTo>
                    <a:pt x="5364" y="4477"/>
                  </a:lnTo>
                  <a:lnTo>
                    <a:pt x="5137" y="4364"/>
                  </a:lnTo>
                  <a:lnTo>
                    <a:pt x="4887" y="4250"/>
                  </a:lnTo>
                  <a:lnTo>
                    <a:pt x="4614" y="4137"/>
                  </a:lnTo>
                  <a:lnTo>
                    <a:pt x="4023" y="3955"/>
                  </a:lnTo>
                  <a:lnTo>
                    <a:pt x="4023" y="2250"/>
                  </a:lnTo>
                  <a:lnTo>
                    <a:pt x="4341" y="2364"/>
                  </a:lnTo>
                  <a:lnTo>
                    <a:pt x="4682" y="2523"/>
                  </a:lnTo>
                  <a:lnTo>
                    <a:pt x="5046" y="2728"/>
                  </a:lnTo>
                  <a:lnTo>
                    <a:pt x="5410" y="2978"/>
                  </a:lnTo>
                  <a:lnTo>
                    <a:pt x="6387" y="1569"/>
                  </a:lnTo>
                  <a:lnTo>
                    <a:pt x="6091" y="1387"/>
                  </a:lnTo>
                  <a:lnTo>
                    <a:pt x="5796" y="1205"/>
                  </a:lnTo>
                  <a:lnTo>
                    <a:pt x="5500" y="1046"/>
                  </a:lnTo>
                  <a:lnTo>
                    <a:pt x="5205" y="932"/>
                  </a:lnTo>
                  <a:lnTo>
                    <a:pt x="4910" y="819"/>
                  </a:lnTo>
                  <a:lnTo>
                    <a:pt x="4614" y="728"/>
                  </a:lnTo>
                  <a:lnTo>
                    <a:pt x="4319" y="637"/>
                  </a:lnTo>
                  <a:lnTo>
                    <a:pt x="4023" y="591"/>
                  </a:lnTo>
                  <a:lnTo>
                    <a:pt x="40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0" name="Google Shape;1130;p32"/>
          <p:cNvSpPr/>
          <p:nvPr/>
        </p:nvSpPr>
        <p:spPr>
          <a:xfrm rot="-2700000">
            <a:off x="8641825" y="224356"/>
            <a:ext cx="247093" cy="249284"/>
          </a:xfrm>
          <a:custGeom>
            <a:avLst/>
            <a:gdLst/>
            <a:ahLst/>
            <a:cxnLst/>
            <a:rect l="l" t="t" r="r" b="b"/>
            <a:pathLst>
              <a:path w="58533" h="59052" extrusionOk="0">
                <a:moveTo>
                  <a:pt x="4345" y="0"/>
                </a:moveTo>
                <a:lnTo>
                  <a:pt x="21486" y="16504"/>
                </a:lnTo>
                <a:lnTo>
                  <a:pt x="0" y="37188"/>
                </a:lnTo>
                <a:lnTo>
                  <a:pt x="22785" y="59052"/>
                </a:lnTo>
                <a:lnTo>
                  <a:pt x="43515" y="37707"/>
                </a:lnTo>
                <a:lnTo>
                  <a:pt x="58532" y="52134"/>
                </a:lnTo>
                <a:lnTo>
                  <a:pt x="58532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32"/>
          <p:cNvSpPr/>
          <p:nvPr/>
        </p:nvSpPr>
        <p:spPr>
          <a:xfrm rot="-2700000">
            <a:off x="8641825" y="605356"/>
            <a:ext cx="247093" cy="249284"/>
          </a:xfrm>
          <a:custGeom>
            <a:avLst/>
            <a:gdLst/>
            <a:ahLst/>
            <a:cxnLst/>
            <a:rect l="l" t="t" r="r" b="b"/>
            <a:pathLst>
              <a:path w="58533" h="59052" extrusionOk="0">
                <a:moveTo>
                  <a:pt x="4345" y="0"/>
                </a:moveTo>
                <a:lnTo>
                  <a:pt x="21486" y="16504"/>
                </a:lnTo>
                <a:lnTo>
                  <a:pt x="0" y="37188"/>
                </a:lnTo>
                <a:lnTo>
                  <a:pt x="22785" y="59052"/>
                </a:lnTo>
                <a:lnTo>
                  <a:pt x="43515" y="37707"/>
                </a:lnTo>
                <a:lnTo>
                  <a:pt x="58532" y="52134"/>
                </a:lnTo>
                <a:lnTo>
                  <a:pt x="58532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2" name="Google Shape;1132;p32"/>
          <p:cNvGrpSpPr/>
          <p:nvPr/>
        </p:nvGrpSpPr>
        <p:grpSpPr>
          <a:xfrm>
            <a:off x="8589868" y="3961929"/>
            <a:ext cx="484802" cy="433159"/>
            <a:chOff x="3511425" y="389200"/>
            <a:chExt cx="643570" cy="575016"/>
          </a:xfrm>
        </p:grpSpPr>
        <p:sp>
          <p:nvSpPr>
            <p:cNvPr id="1133" name="Google Shape;1133;p32"/>
            <p:cNvSpPr/>
            <p:nvPr/>
          </p:nvSpPr>
          <p:spPr>
            <a:xfrm>
              <a:off x="3586761" y="392605"/>
              <a:ext cx="568235" cy="568235"/>
            </a:xfrm>
            <a:custGeom>
              <a:avLst/>
              <a:gdLst/>
              <a:ahLst/>
              <a:cxnLst/>
              <a:rect l="l" t="t" r="r" b="b"/>
              <a:pathLst>
                <a:path w="19022" h="19022" extrusionOk="0">
                  <a:moveTo>
                    <a:pt x="9500" y="0"/>
                  </a:moveTo>
                  <a:lnTo>
                    <a:pt x="9023" y="23"/>
                  </a:lnTo>
                  <a:lnTo>
                    <a:pt x="8523" y="46"/>
                  </a:lnTo>
                  <a:lnTo>
                    <a:pt x="8046" y="114"/>
                  </a:lnTo>
                  <a:lnTo>
                    <a:pt x="7591" y="205"/>
                  </a:lnTo>
                  <a:lnTo>
                    <a:pt x="7137" y="296"/>
                  </a:lnTo>
                  <a:lnTo>
                    <a:pt x="6682" y="432"/>
                  </a:lnTo>
                  <a:lnTo>
                    <a:pt x="6228" y="568"/>
                  </a:lnTo>
                  <a:lnTo>
                    <a:pt x="5796" y="750"/>
                  </a:lnTo>
                  <a:lnTo>
                    <a:pt x="5387" y="932"/>
                  </a:lnTo>
                  <a:lnTo>
                    <a:pt x="4978" y="1159"/>
                  </a:lnTo>
                  <a:lnTo>
                    <a:pt x="4569" y="1386"/>
                  </a:lnTo>
                  <a:lnTo>
                    <a:pt x="4182" y="1614"/>
                  </a:lnTo>
                  <a:lnTo>
                    <a:pt x="3819" y="1886"/>
                  </a:lnTo>
                  <a:lnTo>
                    <a:pt x="3455" y="2182"/>
                  </a:lnTo>
                  <a:lnTo>
                    <a:pt x="3114" y="2477"/>
                  </a:lnTo>
                  <a:lnTo>
                    <a:pt x="2773" y="2795"/>
                  </a:lnTo>
                  <a:lnTo>
                    <a:pt x="2455" y="3114"/>
                  </a:lnTo>
                  <a:lnTo>
                    <a:pt x="2160" y="3454"/>
                  </a:lnTo>
                  <a:lnTo>
                    <a:pt x="1887" y="3818"/>
                  </a:lnTo>
                  <a:lnTo>
                    <a:pt x="1614" y="4204"/>
                  </a:lnTo>
                  <a:lnTo>
                    <a:pt x="1364" y="4591"/>
                  </a:lnTo>
                  <a:lnTo>
                    <a:pt x="1137" y="4977"/>
                  </a:lnTo>
                  <a:lnTo>
                    <a:pt x="933" y="5386"/>
                  </a:lnTo>
                  <a:lnTo>
                    <a:pt x="728" y="5818"/>
                  </a:lnTo>
                  <a:lnTo>
                    <a:pt x="569" y="6250"/>
                  </a:lnTo>
                  <a:lnTo>
                    <a:pt x="410" y="6681"/>
                  </a:lnTo>
                  <a:lnTo>
                    <a:pt x="296" y="7136"/>
                  </a:lnTo>
                  <a:lnTo>
                    <a:pt x="183" y="7590"/>
                  </a:lnTo>
                  <a:lnTo>
                    <a:pt x="92" y="8068"/>
                  </a:lnTo>
                  <a:lnTo>
                    <a:pt x="46" y="8545"/>
                  </a:lnTo>
                  <a:lnTo>
                    <a:pt x="1" y="9022"/>
                  </a:lnTo>
                  <a:lnTo>
                    <a:pt x="1" y="9522"/>
                  </a:lnTo>
                  <a:lnTo>
                    <a:pt x="1" y="9999"/>
                  </a:lnTo>
                  <a:lnTo>
                    <a:pt x="46" y="10477"/>
                  </a:lnTo>
                  <a:lnTo>
                    <a:pt x="92" y="10954"/>
                  </a:lnTo>
                  <a:lnTo>
                    <a:pt x="183" y="11431"/>
                  </a:lnTo>
                  <a:lnTo>
                    <a:pt x="296" y="11886"/>
                  </a:lnTo>
                  <a:lnTo>
                    <a:pt x="410" y="12340"/>
                  </a:lnTo>
                  <a:lnTo>
                    <a:pt x="569" y="12772"/>
                  </a:lnTo>
                  <a:lnTo>
                    <a:pt x="728" y="13204"/>
                  </a:lnTo>
                  <a:lnTo>
                    <a:pt x="933" y="13635"/>
                  </a:lnTo>
                  <a:lnTo>
                    <a:pt x="1137" y="14044"/>
                  </a:lnTo>
                  <a:lnTo>
                    <a:pt x="1364" y="14454"/>
                  </a:lnTo>
                  <a:lnTo>
                    <a:pt x="1614" y="14840"/>
                  </a:lnTo>
                  <a:lnTo>
                    <a:pt x="1887" y="15203"/>
                  </a:lnTo>
                  <a:lnTo>
                    <a:pt x="2160" y="15567"/>
                  </a:lnTo>
                  <a:lnTo>
                    <a:pt x="2455" y="15908"/>
                  </a:lnTo>
                  <a:lnTo>
                    <a:pt x="2773" y="16226"/>
                  </a:lnTo>
                  <a:lnTo>
                    <a:pt x="3114" y="16544"/>
                  </a:lnTo>
                  <a:lnTo>
                    <a:pt x="3455" y="16862"/>
                  </a:lnTo>
                  <a:lnTo>
                    <a:pt x="3819" y="17135"/>
                  </a:lnTo>
                  <a:lnTo>
                    <a:pt x="4182" y="17408"/>
                  </a:lnTo>
                  <a:lnTo>
                    <a:pt x="4569" y="17635"/>
                  </a:lnTo>
                  <a:lnTo>
                    <a:pt x="4978" y="17885"/>
                  </a:lnTo>
                  <a:lnTo>
                    <a:pt x="5387" y="18090"/>
                  </a:lnTo>
                  <a:lnTo>
                    <a:pt x="5796" y="18271"/>
                  </a:lnTo>
                  <a:lnTo>
                    <a:pt x="6228" y="18453"/>
                  </a:lnTo>
                  <a:lnTo>
                    <a:pt x="6682" y="18590"/>
                  </a:lnTo>
                  <a:lnTo>
                    <a:pt x="7137" y="18726"/>
                  </a:lnTo>
                  <a:lnTo>
                    <a:pt x="7591" y="18840"/>
                  </a:lnTo>
                  <a:lnTo>
                    <a:pt x="8046" y="18908"/>
                  </a:lnTo>
                  <a:lnTo>
                    <a:pt x="8523" y="18976"/>
                  </a:lnTo>
                  <a:lnTo>
                    <a:pt x="9023" y="19021"/>
                  </a:lnTo>
                  <a:lnTo>
                    <a:pt x="10000" y="19021"/>
                  </a:lnTo>
                  <a:lnTo>
                    <a:pt x="10477" y="18976"/>
                  </a:lnTo>
                  <a:lnTo>
                    <a:pt x="10954" y="18908"/>
                  </a:lnTo>
                  <a:lnTo>
                    <a:pt x="11409" y="18840"/>
                  </a:lnTo>
                  <a:lnTo>
                    <a:pt x="11886" y="18726"/>
                  </a:lnTo>
                  <a:lnTo>
                    <a:pt x="12341" y="18590"/>
                  </a:lnTo>
                  <a:lnTo>
                    <a:pt x="12772" y="18453"/>
                  </a:lnTo>
                  <a:lnTo>
                    <a:pt x="13204" y="18271"/>
                  </a:lnTo>
                  <a:lnTo>
                    <a:pt x="13636" y="18090"/>
                  </a:lnTo>
                  <a:lnTo>
                    <a:pt x="14045" y="17885"/>
                  </a:lnTo>
                  <a:lnTo>
                    <a:pt x="14431" y="17635"/>
                  </a:lnTo>
                  <a:lnTo>
                    <a:pt x="14818" y="17408"/>
                  </a:lnTo>
                  <a:lnTo>
                    <a:pt x="15204" y="17135"/>
                  </a:lnTo>
                  <a:lnTo>
                    <a:pt x="15545" y="16862"/>
                  </a:lnTo>
                  <a:lnTo>
                    <a:pt x="15909" y="16544"/>
                  </a:lnTo>
                  <a:lnTo>
                    <a:pt x="16227" y="16226"/>
                  </a:lnTo>
                  <a:lnTo>
                    <a:pt x="16545" y="15908"/>
                  </a:lnTo>
                  <a:lnTo>
                    <a:pt x="16840" y="15567"/>
                  </a:lnTo>
                  <a:lnTo>
                    <a:pt x="17136" y="15203"/>
                  </a:lnTo>
                  <a:lnTo>
                    <a:pt x="17386" y="14840"/>
                  </a:lnTo>
                  <a:lnTo>
                    <a:pt x="17636" y="14454"/>
                  </a:lnTo>
                  <a:lnTo>
                    <a:pt x="17863" y="14044"/>
                  </a:lnTo>
                  <a:lnTo>
                    <a:pt x="18067" y="13635"/>
                  </a:lnTo>
                  <a:lnTo>
                    <a:pt x="18272" y="13204"/>
                  </a:lnTo>
                  <a:lnTo>
                    <a:pt x="18431" y="12772"/>
                  </a:lnTo>
                  <a:lnTo>
                    <a:pt x="18590" y="12340"/>
                  </a:lnTo>
                  <a:lnTo>
                    <a:pt x="18704" y="11886"/>
                  </a:lnTo>
                  <a:lnTo>
                    <a:pt x="18817" y="11431"/>
                  </a:lnTo>
                  <a:lnTo>
                    <a:pt x="18908" y="10954"/>
                  </a:lnTo>
                  <a:lnTo>
                    <a:pt x="18954" y="10477"/>
                  </a:lnTo>
                  <a:lnTo>
                    <a:pt x="18999" y="9999"/>
                  </a:lnTo>
                  <a:lnTo>
                    <a:pt x="19022" y="9522"/>
                  </a:lnTo>
                  <a:lnTo>
                    <a:pt x="18999" y="9022"/>
                  </a:lnTo>
                  <a:lnTo>
                    <a:pt x="18954" y="8545"/>
                  </a:lnTo>
                  <a:lnTo>
                    <a:pt x="18908" y="8068"/>
                  </a:lnTo>
                  <a:lnTo>
                    <a:pt x="18817" y="7590"/>
                  </a:lnTo>
                  <a:lnTo>
                    <a:pt x="18704" y="7136"/>
                  </a:lnTo>
                  <a:lnTo>
                    <a:pt x="18590" y="6681"/>
                  </a:lnTo>
                  <a:lnTo>
                    <a:pt x="18431" y="6250"/>
                  </a:lnTo>
                  <a:lnTo>
                    <a:pt x="18272" y="5818"/>
                  </a:lnTo>
                  <a:lnTo>
                    <a:pt x="18067" y="5386"/>
                  </a:lnTo>
                  <a:lnTo>
                    <a:pt x="17863" y="4977"/>
                  </a:lnTo>
                  <a:lnTo>
                    <a:pt x="17636" y="4591"/>
                  </a:lnTo>
                  <a:lnTo>
                    <a:pt x="17386" y="4204"/>
                  </a:lnTo>
                  <a:lnTo>
                    <a:pt x="17136" y="3818"/>
                  </a:lnTo>
                  <a:lnTo>
                    <a:pt x="16840" y="3454"/>
                  </a:lnTo>
                  <a:lnTo>
                    <a:pt x="16545" y="3114"/>
                  </a:lnTo>
                  <a:lnTo>
                    <a:pt x="16227" y="2795"/>
                  </a:lnTo>
                  <a:lnTo>
                    <a:pt x="15909" y="2477"/>
                  </a:lnTo>
                  <a:lnTo>
                    <a:pt x="15545" y="2182"/>
                  </a:lnTo>
                  <a:lnTo>
                    <a:pt x="15204" y="1886"/>
                  </a:lnTo>
                  <a:lnTo>
                    <a:pt x="14818" y="1614"/>
                  </a:lnTo>
                  <a:lnTo>
                    <a:pt x="14431" y="1386"/>
                  </a:lnTo>
                  <a:lnTo>
                    <a:pt x="14045" y="1159"/>
                  </a:lnTo>
                  <a:lnTo>
                    <a:pt x="13636" y="932"/>
                  </a:lnTo>
                  <a:lnTo>
                    <a:pt x="13204" y="750"/>
                  </a:lnTo>
                  <a:lnTo>
                    <a:pt x="12772" y="568"/>
                  </a:lnTo>
                  <a:lnTo>
                    <a:pt x="12341" y="432"/>
                  </a:lnTo>
                  <a:lnTo>
                    <a:pt x="11886" y="296"/>
                  </a:lnTo>
                  <a:lnTo>
                    <a:pt x="11409" y="205"/>
                  </a:lnTo>
                  <a:lnTo>
                    <a:pt x="10954" y="114"/>
                  </a:lnTo>
                  <a:lnTo>
                    <a:pt x="10477" y="46"/>
                  </a:lnTo>
                  <a:lnTo>
                    <a:pt x="10000" y="23"/>
                  </a:lnTo>
                  <a:lnTo>
                    <a:pt x="9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2"/>
            <p:cNvSpPr/>
            <p:nvPr/>
          </p:nvSpPr>
          <p:spPr>
            <a:xfrm>
              <a:off x="3514830" y="392605"/>
              <a:ext cx="568235" cy="568235"/>
            </a:xfrm>
            <a:custGeom>
              <a:avLst/>
              <a:gdLst/>
              <a:ahLst/>
              <a:cxnLst/>
              <a:rect l="l" t="t" r="r" b="b"/>
              <a:pathLst>
                <a:path w="19022" h="19022" extrusionOk="0">
                  <a:moveTo>
                    <a:pt x="9522" y="0"/>
                  </a:moveTo>
                  <a:lnTo>
                    <a:pt x="9022" y="23"/>
                  </a:lnTo>
                  <a:lnTo>
                    <a:pt x="8545" y="46"/>
                  </a:lnTo>
                  <a:lnTo>
                    <a:pt x="8067" y="114"/>
                  </a:lnTo>
                  <a:lnTo>
                    <a:pt x="7590" y="205"/>
                  </a:lnTo>
                  <a:lnTo>
                    <a:pt x="7136" y="296"/>
                  </a:lnTo>
                  <a:lnTo>
                    <a:pt x="6681" y="432"/>
                  </a:lnTo>
                  <a:lnTo>
                    <a:pt x="6249" y="568"/>
                  </a:lnTo>
                  <a:lnTo>
                    <a:pt x="5818" y="750"/>
                  </a:lnTo>
                  <a:lnTo>
                    <a:pt x="5386" y="932"/>
                  </a:lnTo>
                  <a:lnTo>
                    <a:pt x="4977" y="1159"/>
                  </a:lnTo>
                  <a:lnTo>
                    <a:pt x="4591" y="1386"/>
                  </a:lnTo>
                  <a:lnTo>
                    <a:pt x="4204" y="1614"/>
                  </a:lnTo>
                  <a:lnTo>
                    <a:pt x="3818" y="1886"/>
                  </a:lnTo>
                  <a:lnTo>
                    <a:pt x="3454" y="2182"/>
                  </a:lnTo>
                  <a:lnTo>
                    <a:pt x="3113" y="2477"/>
                  </a:lnTo>
                  <a:lnTo>
                    <a:pt x="2795" y="2795"/>
                  </a:lnTo>
                  <a:lnTo>
                    <a:pt x="2477" y="3114"/>
                  </a:lnTo>
                  <a:lnTo>
                    <a:pt x="2182" y="3454"/>
                  </a:lnTo>
                  <a:lnTo>
                    <a:pt x="1886" y="3818"/>
                  </a:lnTo>
                  <a:lnTo>
                    <a:pt x="1636" y="4204"/>
                  </a:lnTo>
                  <a:lnTo>
                    <a:pt x="1386" y="4591"/>
                  </a:lnTo>
                  <a:lnTo>
                    <a:pt x="1159" y="4977"/>
                  </a:lnTo>
                  <a:lnTo>
                    <a:pt x="932" y="5386"/>
                  </a:lnTo>
                  <a:lnTo>
                    <a:pt x="750" y="5818"/>
                  </a:lnTo>
                  <a:lnTo>
                    <a:pt x="591" y="6250"/>
                  </a:lnTo>
                  <a:lnTo>
                    <a:pt x="432" y="6681"/>
                  </a:lnTo>
                  <a:lnTo>
                    <a:pt x="295" y="7136"/>
                  </a:lnTo>
                  <a:lnTo>
                    <a:pt x="205" y="7590"/>
                  </a:lnTo>
                  <a:lnTo>
                    <a:pt x="114" y="8068"/>
                  </a:lnTo>
                  <a:lnTo>
                    <a:pt x="45" y="8545"/>
                  </a:lnTo>
                  <a:lnTo>
                    <a:pt x="23" y="9022"/>
                  </a:lnTo>
                  <a:lnTo>
                    <a:pt x="0" y="9522"/>
                  </a:lnTo>
                  <a:lnTo>
                    <a:pt x="23" y="9999"/>
                  </a:lnTo>
                  <a:lnTo>
                    <a:pt x="45" y="10477"/>
                  </a:lnTo>
                  <a:lnTo>
                    <a:pt x="114" y="10954"/>
                  </a:lnTo>
                  <a:lnTo>
                    <a:pt x="205" y="11431"/>
                  </a:lnTo>
                  <a:lnTo>
                    <a:pt x="295" y="11886"/>
                  </a:lnTo>
                  <a:lnTo>
                    <a:pt x="432" y="12340"/>
                  </a:lnTo>
                  <a:lnTo>
                    <a:pt x="591" y="12772"/>
                  </a:lnTo>
                  <a:lnTo>
                    <a:pt x="750" y="13204"/>
                  </a:lnTo>
                  <a:lnTo>
                    <a:pt x="932" y="13635"/>
                  </a:lnTo>
                  <a:lnTo>
                    <a:pt x="1159" y="14044"/>
                  </a:lnTo>
                  <a:lnTo>
                    <a:pt x="1386" y="14454"/>
                  </a:lnTo>
                  <a:lnTo>
                    <a:pt x="1636" y="14840"/>
                  </a:lnTo>
                  <a:lnTo>
                    <a:pt x="1886" y="15203"/>
                  </a:lnTo>
                  <a:lnTo>
                    <a:pt x="2182" y="15567"/>
                  </a:lnTo>
                  <a:lnTo>
                    <a:pt x="2477" y="15908"/>
                  </a:lnTo>
                  <a:lnTo>
                    <a:pt x="2795" y="16226"/>
                  </a:lnTo>
                  <a:lnTo>
                    <a:pt x="3113" y="16544"/>
                  </a:lnTo>
                  <a:lnTo>
                    <a:pt x="3454" y="16862"/>
                  </a:lnTo>
                  <a:lnTo>
                    <a:pt x="3818" y="17135"/>
                  </a:lnTo>
                  <a:lnTo>
                    <a:pt x="4204" y="17408"/>
                  </a:lnTo>
                  <a:lnTo>
                    <a:pt x="4591" y="17635"/>
                  </a:lnTo>
                  <a:lnTo>
                    <a:pt x="4977" y="17885"/>
                  </a:lnTo>
                  <a:lnTo>
                    <a:pt x="5386" y="18090"/>
                  </a:lnTo>
                  <a:lnTo>
                    <a:pt x="5818" y="18271"/>
                  </a:lnTo>
                  <a:lnTo>
                    <a:pt x="6249" y="18453"/>
                  </a:lnTo>
                  <a:lnTo>
                    <a:pt x="6681" y="18590"/>
                  </a:lnTo>
                  <a:lnTo>
                    <a:pt x="7136" y="18726"/>
                  </a:lnTo>
                  <a:lnTo>
                    <a:pt x="7590" y="18840"/>
                  </a:lnTo>
                  <a:lnTo>
                    <a:pt x="8067" y="18908"/>
                  </a:lnTo>
                  <a:lnTo>
                    <a:pt x="8545" y="18976"/>
                  </a:lnTo>
                  <a:lnTo>
                    <a:pt x="9022" y="19021"/>
                  </a:lnTo>
                  <a:lnTo>
                    <a:pt x="9999" y="19021"/>
                  </a:lnTo>
                  <a:lnTo>
                    <a:pt x="10476" y="18976"/>
                  </a:lnTo>
                  <a:lnTo>
                    <a:pt x="10954" y="18908"/>
                  </a:lnTo>
                  <a:lnTo>
                    <a:pt x="11431" y="18840"/>
                  </a:lnTo>
                  <a:lnTo>
                    <a:pt x="11885" y="18726"/>
                  </a:lnTo>
                  <a:lnTo>
                    <a:pt x="12340" y="18590"/>
                  </a:lnTo>
                  <a:lnTo>
                    <a:pt x="12794" y="18453"/>
                  </a:lnTo>
                  <a:lnTo>
                    <a:pt x="13226" y="18271"/>
                  </a:lnTo>
                  <a:lnTo>
                    <a:pt x="13635" y="18090"/>
                  </a:lnTo>
                  <a:lnTo>
                    <a:pt x="14044" y="17885"/>
                  </a:lnTo>
                  <a:lnTo>
                    <a:pt x="14453" y="17635"/>
                  </a:lnTo>
                  <a:lnTo>
                    <a:pt x="14840" y="17408"/>
                  </a:lnTo>
                  <a:lnTo>
                    <a:pt x="15203" y="17135"/>
                  </a:lnTo>
                  <a:lnTo>
                    <a:pt x="15567" y="16862"/>
                  </a:lnTo>
                  <a:lnTo>
                    <a:pt x="15908" y="16544"/>
                  </a:lnTo>
                  <a:lnTo>
                    <a:pt x="16249" y="16226"/>
                  </a:lnTo>
                  <a:lnTo>
                    <a:pt x="16544" y="15908"/>
                  </a:lnTo>
                  <a:lnTo>
                    <a:pt x="16862" y="15567"/>
                  </a:lnTo>
                  <a:lnTo>
                    <a:pt x="17135" y="15203"/>
                  </a:lnTo>
                  <a:lnTo>
                    <a:pt x="17408" y="14840"/>
                  </a:lnTo>
                  <a:lnTo>
                    <a:pt x="17658" y="14454"/>
                  </a:lnTo>
                  <a:lnTo>
                    <a:pt x="17885" y="14044"/>
                  </a:lnTo>
                  <a:lnTo>
                    <a:pt x="18089" y="13635"/>
                  </a:lnTo>
                  <a:lnTo>
                    <a:pt x="18271" y="13204"/>
                  </a:lnTo>
                  <a:lnTo>
                    <a:pt x="18453" y="12772"/>
                  </a:lnTo>
                  <a:lnTo>
                    <a:pt x="18589" y="12340"/>
                  </a:lnTo>
                  <a:lnTo>
                    <a:pt x="18726" y="11886"/>
                  </a:lnTo>
                  <a:lnTo>
                    <a:pt x="18839" y="11431"/>
                  </a:lnTo>
                  <a:lnTo>
                    <a:pt x="18907" y="10954"/>
                  </a:lnTo>
                  <a:lnTo>
                    <a:pt x="18976" y="10477"/>
                  </a:lnTo>
                  <a:lnTo>
                    <a:pt x="19021" y="9999"/>
                  </a:lnTo>
                  <a:lnTo>
                    <a:pt x="19021" y="9522"/>
                  </a:lnTo>
                  <a:lnTo>
                    <a:pt x="19021" y="9022"/>
                  </a:lnTo>
                  <a:lnTo>
                    <a:pt x="18976" y="8545"/>
                  </a:lnTo>
                  <a:lnTo>
                    <a:pt x="18907" y="8068"/>
                  </a:lnTo>
                  <a:lnTo>
                    <a:pt x="18839" y="7590"/>
                  </a:lnTo>
                  <a:lnTo>
                    <a:pt x="18726" y="7136"/>
                  </a:lnTo>
                  <a:lnTo>
                    <a:pt x="18589" y="6681"/>
                  </a:lnTo>
                  <a:lnTo>
                    <a:pt x="18453" y="6250"/>
                  </a:lnTo>
                  <a:lnTo>
                    <a:pt x="18271" y="5818"/>
                  </a:lnTo>
                  <a:lnTo>
                    <a:pt x="18089" y="5386"/>
                  </a:lnTo>
                  <a:lnTo>
                    <a:pt x="17885" y="4977"/>
                  </a:lnTo>
                  <a:lnTo>
                    <a:pt x="17658" y="4591"/>
                  </a:lnTo>
                  <a:lnTo>
                    <a:pt x="17408" y="4204"/>
                  </a:lnTo>
                  <a:lnTo>
                    <a:pt x="17135" y="3818"/>
                  </a:lnTo>
                  <a:lnTo>
                    <a:pt x="16862" y="3454"/>
                  </a:lnTo>
                  <a:lnTo>
                    <a:pt x="16544" y="3114"/>
                  </a:lnTo>
                  <a:lnTo>
                    <a:pt x="16249" y="2795"/>
                  </a:lnTo>
                  <a:lnTo>
                    <a:pt x="15908" y="2477"/>
                  </a:lnTo>
                  <a:lnTo>
                    <a:pt x="15567" y="2182"/>
                  </a:lnTo>
                  <a:lnTo>
                    <a:pt x="15203" y="1886"/>
                  </a:lnTo>
                  <a:lnTo>
                    <a:pt x="14840" y="1614"/>
                  </a:lnTo>
                  <a:lnTo>
                    <a:pt x="14453" y="1386"/>
                  </a:lnTo>
                  <a:lnTo>
                    <a:pt x="14044" y="1159"/>
                  </a:lnTo>
                  <a:lnTo>
                    <a:pt x="13635" y="932"/>
                  </a:lnTo>
                  <a:lnTo>
                    <a:pt x="13226" y="750"/>
                  </a:lnTo>
                  <a:lnTo>
                    <a:pt x="12794" y="568"/>
                  </a:lnTo>
                  <a:lnTo>
                    <a:pt x="12340" y="432"/>
                  </a:lnTo>
                  <a:lnTo>
                    <a:pt x="11885" y="296"/>
                  </a:lnTo>
                  <a:lnTo>
                    <a:pt x="11431" y="205"/>
                  </a:lnTo>
                  <a:lnTo>
                    <a:pt x="10954" y="114"/>
                  </a:lnTo>
                  <a:lnTo>
                    <a:pt x="10476" y="46"/>
                  </a:lnTo>
                  <a:lnTo>
                    <a:pt x="9999" y="23"/>
                  </a:lnTo>
                  <a:lnTo>
                    <a:pt x="95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2"/>
            <p:cNvSpPr/>
            <p:nvPr/>
          </p:nvSpPr>
          <p:spPr>
            <a:xfrm>
              <a:off x="3511425" y="389200"/>
              <a:ext cx="575016" cy="575016"/>
            </a:xfrm>
            <a:custGeom>
              <a:avLst/>
              <a:gdLst/>
              <a:ahLst/>
              <a:cxnLst/>
              <a:rect l="l" t="t" r="r" b="b"/>
              <a:pathLst>
                <a:path w="19249" h="19249" extrusionOk="0">
                  <a:moveTo>
                    <a:pt x="10113" y="228"/>
                  </a:moveTo>
                  <a:lnTo>
                    <a:pt x="10590" y="273"/>
                  </a:lnTo>
                  <a:lnTo>
                    <a:pt x="11068" y="341"/>
                  </a:lnTo>
                  <a:lnTo>
                    <a:pt x="11522" y="410"/>
                  </a:lnTo>
                  <a:lnTo>
                    <a:pt x="11977" y="523"/>
                  </a:lnTo>
                  <a:lnTo>
                    <a:pt x="12431" y="660"/>
                  </a:lnTo>
                  <a:lnTo>
                    <a:pt x="12863" y="796"/>
                  </a:lnTo>
                  <a:lnTo>
                    <a:pt x="13272" y="955"/>
                  </a:lnTo>
                  <a:lnTo>
                    <a:pt x="13704" y="1160"/>
                  </a:lnTo>
                  <a:lnTo>
                    <a:pt x="14113" y="1364"/>
                  </a:lnTo>
                  <a:lnTo>
                    <a:pt x="14499" y="1591"/>
                  </a:lnTo>
                  <a:lnTo>
                    <a:pt x="14885" y="1841"/>
                  </a:lnTo>
                  <a:lnTo>
                    <a:pt x="15249" y="2091"/>
                  </a:lnTo>
                  <a:lnTo>
                    <a:pt x="15613" y="2387"/>
                  </a:lnTo>
                  <a:lnTo>
                    <a:pt x="15954" y="2682"/>
                  </a:lnTo>
                  <a:lnTo>
                    <a:pt x="16272" y="2978"/>
                  </a:lnTo>
                  <a:lnTo>
                    <a:pt x="16590" y="3318"/>
                  </a:lnTo>
                  <a:lnTo>
                    <a:pt x="16885" y="3659"/>
                  </a:lnTo>
                  <a:lnTo>
                    <a:pt x="17158" y="4000"/>
                  </a:lnTo>
                  <a:lnTo>
                    <a:pt x="17431" y="4364"/>
                  </a:lnTo>
                  <a:lnTo>
                    <a:pt x="17658" y="4750"/>
                  </a:lnTo>
                  <a:lnTo>
                    <a:pt x="17885" y="5159"/>
                  </a:lnTo>
                  <a:lnTo>
                    <a:pt x="18090" y="5546"/>
                  </a:lnTo>
                  <a:lnTo>
                    <a:pt x="18294" y="5977"/>
                  </a:lnTo>
                  <a:lnTo>
                    <a:pt x="18453" y="6386"/>
                  </a:lnTo>
                  <a:lnTo>
                    <a:pt x="18612" y="6841"/>
                  </a:lnTo>
                  <a:lnTo>
                    <a:pt x="18726" y="7273"/>
                  </a:lnTo>
                  <a:lnTo>
                    <a:pt x="18840" y="7727"/>
                  </a:lnTo>
                  <a:lnTo>
                    <a:pt x="18908" y="8204"/>
                  </a:lnTo>
                  <a:lnTo>
                    <a:pt x="18976" y="8659"/>
                  </a:lnTo>
                  <a:lnTo>
                    <a:pt x="19021" y="9136"/>
                  </a:lnTo>
                  <a:lnTo>
                    <a:pt x="19021" y="9636"/>
                  </a:lnTo>
                  <a:lnTo>
                    <a:pt x="19021" y="10113"/>
                  </a:lnTo>
                  <a:lnTo>
                    <a:pt x="18976" y="10591"/>
                  </a:lnTo>
                  <a:lnTo>
                    <a:pt x="18908" y="11045"/>
                  </a:lnTo>
                  <a:lnTo>
                    <a:pt x="18840" y="11522"/>
                  </a:lnTo>
                  <a:lnTo>
                    <a:pt x="18726" y="11977"/>
                  </a:lnTo>
                  <a:lnTo>
                    <a:pt x="18612" y="12409"/>
                  </a:lnTo>
                  <a:lnTo>
                    <a:pt x="18453" y="12863"/>
                  </a:lnTo>
                  <a:lnTo>
                    <a:pt x="18294" y="13272"/>
                  </a:lnTo>
                  <a:lnTo>
                    <a:pt x="18090" y="13704"/>
                  </a:lnTo>
                  <a:lnTo>
                    <a:pt x="17885" y="14113"/>
                  </a:lnTo>
                  <a:lnTo>
                    <a:pt x="17658" y="14499"/>
                  </a:lnTo>
                  <a:lnTo>
                    <a:pt x="17431" y="14886"/>
                  </a:lnTo>
                  <a:lnTo>
                    <a:pt x="17158" y="15249"/>
                  </a:lnTo>
                  <a:lnTo>
                    <a:pt x="16885" y="15590"/>
                  </a:lnTo>
                  <a:lnTo>
                    <a:pt x="16590" y="15931"/>
                  </a:lnTo>
                  <a:lnTo>
                    <a:pt x="16272" y="16272"/>
                  </a:lnTo>
                  <a:lnTo>
                    <a:pt x="15954" y="16590"/>
                  </a:lnTo>
                  <a:lnTo>
                    <a:pt x="15613" y="16886"/>
                  </a:lnTo>
                  <a:lnTo>
                    <a:pt x="15249" y="17158"/>
                  </a:lnTo>
                  <a:lnTo>
                    <a:pt x="14885" y="17408"/>
                  </a:lnTo>
                  <a:lnTo>
                    <a:pt x="14499" y="17658"/>
                  </a:lnTo>
                  <a:lnTo>
                    <a:pt x="14113" y="17885"/>
                  </a:lnTo>
                  <a:lnTo>
                    <a:pt x="13704" y="18090"/>
                  </a:lnTo>
                  <a:lnTo>
                    <a:pt x="13272" y="18294"/>
                  </a:lnTo>
                  <a:lnTo>
                    <a:pt x="12863" y="18454"/>
                  </a:lnTo>
                  <a:lnTo>
                    <a:pt x="12431" y="18613"/>
                  </a:lnTo>
                  <a:lnTo>
                    <a:pt x="11977" y="18726"/>
                  </a:lnTo>
                  <a:lnTo>
                    <a:pt x="11522" y="18840"/>
                  </a:lnTo>
                  <a:lnTo>
                    <a:pt x="11068" y="18908"/>
                  </a:lnTo>
                  <a:lnTo>
                    <a:pt x="10590" y="18976"/>
                  </a:lnTo>
                  <a:lnTo>
                    <a:pt x="10113" y="19022"/>
                  </a:lnTo>
                  <a:lnTo>
                    <a:pt x="9136" y="19022"/>
                  </a:lnTo>
                  <a:lnTo>
                    <a:pt x="8659" y="18976"/>
                  </a:lnTo>
                  <a:lnTo>
                    <a:pt x="8204" y="18908"/>
                  </a:lnTo>
                  <a:lnTo>
                    <a:pt x="7727" y="18840"/>
                  </a:lnTo>
                  <a:lnTo>
                    <a:pt x="7272" y="18726"/>
                  </a:lnTo>
                  <a:lnTo>
                    <a:pt x="6841" y="18613"/>
                  </a:lnTo>
                  <a:lnTo>
                    <a:pt x="6409" y="18454"/>
                  </a:lnTo>
                  <a:lnTo>
                    <a:pt x="5977" y="18294"/>
                  </a:lnTo>
                  <a:lnTo>
                    <a:pt x="5545" y="18090"/>
                  </a:lnTo>
                  <a:lnTo>
                    <a:pt x="5159" y="17885"/>
                  </a:lnTo>
                  <a:lnTo>
                    <a:pt x="4750" y="17658"/>
                  </a:lnTo>
                  <a:lnTo>
                    <a:pt x="4386" y="17408"/>
                  </a:lnTo>
                  <a:lnTo>
                    <a:pt x="4000" y="17158"/>
                  </a:lnTo>
                  <a:lnTo>
                    <a:pt x="3659" y="16886"/>
                  </a:lnTo>
                  <a:lnTo>
                    <a:pt x="3318" y="16590"/>
                  </a:lnTo>
                  <a:lnTo>
                    <a:pt x="2977" y="16272"/>
                  </a:lnTo>
                  <a:lnTo>
                    <a:pt x="2682" y="15931"/>
                  </a:lnTo>
                  <a:lnTo>
                    <a:pt x="2387" y="15590"/>
                  </a:lnTo>
                  <a:lnTo>
                    <a:pt x="2091" y="15249"/>
                  </a:lnTo>
                  <a:lnTo>
                    <a:pt x="1841" y="14886"/>
                  </a:lnTo>
                  <a:lnTo>
                    <a:pt x="1591" y="14499"/>
                  </a:lnTo>
                  <a:lnTo>
                    <a:pt x="1364" y="14113"/>
                  </a:lnTo>
                  <a:lnTo>
                    <a:pt x="1159" y="13704"/>
                  </a:lnTo>
                  <a:lnTo>
                    <a:pt x="978" y="13272"/>
                  </a:lnTo>
                  <a:lnTo>
                    <a:pt x="796" y="12863"/>
                  </a:lnTo>
                  <a:lnTo>
                    <a:pt x="659" y="12409"/>
                  </a:lnTo>
                  <a:lnTo>
                    <a:pt x="523" y="11977"/>
                  </a:lnTo>
                  <a:lnTo>
                    <a:pt x="409" y="11522"/>
                  </a:lnTo>
                  <a:lnTo>
                    <a:pt x="341" y="11045"/>
                  </a:lnTo>
                  <a:lnTo>
                    <a:pt x="273" y="10591"/>
                  </a:lnTo>
                  <a:lnTo>
                    <a:pt x="250" y="10113"/>
                  </a:lnTo>
                  <a:lnTo>
                    <a:pt x="228" y="9636"/>
                  </a:lnTo>
                  <a:lnTo>
                    <a:pt x="250" y="9136"/>
                  </a:lnTo>
                  <a:lnTo>
                    <a:pt x="273" y="8659"/>
                  </a:lnTo>
                  <a:lnTo>
                    <a:pt x="341" y="8204"/>
                  </a:lnTo>
                  <a:lnTo>
                    <a:pt x="409" y="7727"/>
                  </a:lnTo>
                  <a:lnTo>
                    <a:pt x="523" y="7273"/>
                  </a:lnTo>
                  <a:lnTo>
                    <a:pt x="659" y="6841"/>
                  </a:lnTo>
                  <a:lnTo>
                    <a:pt x="796" y="6386"/>
                  </a:lnTo>
                  <a:lnTo>
                    <a:pt x="978" y="5977"/>
                  </a:lnTo>
                  <a:lnTo>
                    <a:pt x="1159" y="5546"/>
                  </a:lnTo>
                  <a:lnTo>
                    <a:pt x="1364" y="5159"/>
                  </a:lnTo>
                  <a:lnTo>
                    <a:pt x="1591" y="4750"/>
                  </a:lnTo>
                  <a:lnTo>
                    <a:pt x="1841" y="4364"/>
                  </a:lnTo>
                  <a:lnTo>
                    <a:pt x="2091" y="4000"/>
                  </a:lnTo>
                  <a:lnTo>
                    <a:pt x="2387" y="3659"/>
                  </a:lnTo>
                  <a:lnTo>
                    <a:pt x="2682" y="3318"/>
                  </a:lnTo>
                  <a:lnTo>
                    <a:pt x="2977" y="2978"/>
                  </a:lnTo>
                  <a:lnTo>
                    <a:pt x="3318" y="2682"/>
                  </a:lnTo>
                  <a:lnTo>
                    <a:pt x="3659" y="2387"/>
                  </a:lnTo>
                  <a:lnTo>
                    <a:pt x="4000" y="2091"/>
                  </a:lnTo>
                  <a:lnTo>
                    <a:pt x="4386" y="1841"/>
                  </a:lnTo>
                  <a:lnTo>
                    <a:pt x="4750" y="1591"/>
                  </a:lnTo>
                  <a:lnTo>
                    <a:pt x="5159" y="1364"/>
                  </a:lnTo>
                  <a:lnTo>
                    <a:pt x="5545" y="1160"/>
                  </a:lnTo>
                  <a:lnTo>
                    <a:pt x="5977" y="955"/>
                  </a:lnTo>
                  <a:lnTo>
                    <a:pt x="6409" y="796"/>
                  </a:lnTo>
                  <a:lnTo>
                    <a:pt x="6841" y="660"/>
                  </a:lnTo>
                  <a:lnTo>
                    <a:pt x="7272" y="523"/>
                  </a:lnTo>
                  <a:lnTo>
                    <a:pt x="7727" y="410"/>
                  </a:lnTo>
                  <a:lnTo>
                    <a:pt x="8204" y="341"/>
                  </a:lnTo>
                  <a:lnTo>
                    <a:pt x="8659" y="273"/>
                  </a:lnTo>
                  <a:lnTo>
                    <a:pt x="9136" y="228"/>
                  </a:lnTo>
                  <a:close/>
                  <a:moveTo>
                    <a:pt x="9636" y="1"/>
                  </a:moveTo>
                  <a:lnTo>
                    <a:pt x="9136" y="23"/>
                  </a:lnTo>
                  <a:lnTo>
                    <a:pt x="8636" y="46"/>
                  </a:lnTo>
                  <a:lnTo>
                    <a:pt x="8159" y="114"/>
                  </a:lnTo>
                  <a:lnTo>
                    <a:pt x="7682" y="205"/>
                  </a:lnTo>
                  <a:lnTo>
                    <a:pt x="7227" y="296"/>
                  </a:lnTo>
                  <a:lnTo>
                    <a:pt x="6773" y="432"/>
                  </a:lnTo>
                  <a:lnTo>
                    <a:pt x="6318" y="591"/>
                  </a:lnTo>
                  <a:lnTo>
                    <a:pt x="5886" y="751"/>
                  </a:lnTo>
                  <a:lnTo>
                    <a:pt x="5454" y="955"/>
                  </a:lnTo>
                  <a:lnTo>
                    <a:pt x="5045" y="1160"/>
                  </a:lnTo>
                  <a:lnTo>
                    <a:pt x="4636" y="1387"/>
                  </a:lnTo>
                  <a:lnTo>
                    <a:pt x="4250" y="1637"/>
                  </a:lnTo>
                  <a:lnTo>
                    <a:pt x="3864" y="1910"/>
                  </a:lnTo>
                  <a:lnTo>
                    <a:pt x="3500" y="2205"/>
                  </a:lnTo>
                  <a:lnTo>
                    <a:pt x="3159" y="2500"/>
                  </a:lnTo>
                  <a:lnTo>
                    <a:pt x="2818" y="2819"/>
                  </a:lnTo>
                  <a:lnTo>
                    <a:pt x="2500" y="3159"/>
                  </a:lnTo>
                  <a:lnTo>
                    <a:pt x="2205" y="3500"/>
                  </a:lnTo>
                  <a:lnTo>
                    <a:pt x="1909" y="3864"/>
                  </a:lnTo>
                  <a:lnTo>
                    <a:pt x="1659" y="4250"/>
                  </a:lnTo>
                  <a:lnTo>
                    <a:pt x="1409" y="4637"/>
                  </a:lnTo>
                  <a:lnTo>
                    <a:pt x="1159" y="5046"/>
                  </a:lnTo>
                  <a:lnTo>
                    <a:pt x="955" y="5455"/>
                  </a:lnTo>
                  <a:lnTo>
                    <a:pt x="750" y="5886"/>
                  </a:lnTo>
                  <a:lnTo>
                    <a:pt x="591" y="6318"/>
                  </a:lnTo>
                  <a:lnTo>
                    <a:pt x="432" y="6773"/>
                  </a:lnTo>
                  <a:lnTo>
                    <a:pt x="319" y="7227"/>
                  </a:lnTo>
                  <a:lnTo>
                    <a:pt x="205" y="7682"/>
                  </a:lnTo>
                  <a:lnTo>
                    <a:pt x="114" y="8159"/>
                  </a:lnTo>
                  <a:lnTo>
                    <a:pt x="46" y="8636"/>
                  </a:lnTo>
                  <a:lnTo>
                    <a:pt x="23" y="9136"/>
                  </a:lnTo>
                  <a:lnTo>
                    <a:pt x="0" y="9636"/>
                  </a:lnTo>
                  <a:lnTo>
                    <a:pt x="23" y="10113"/>
                  </a:lnTo>
                  <a:lnTo>
                    <a:pt x="46" y="10613"/>
                  </a:lnTo>
                  <a:lnTo>
                    <a:pt x="114" y="11091"/>
                  </a:lnTo>
                  <a:lnTo>
                    <a:pt x="205" y="11568"/>
                  </a:lnTo>
                  <a:lnTo>
                    <a:pt x="319" y="12022"/>
                  </a:lnTo>
                  <a:lnTo>
                    <a:pt x="432" y="12477"/>
                  </a:lnTo>
                  <a:lnTo>
                    <a:pt x="591" y="12931"/>
                  </a:lnTo>
                  <a:lnTo>
                    <a:pt x="750" y="13363"/>
                  </a:lnTo>
                  <a:lnTo>
                    <a:pt x="955" y="13795"/>
                  </a:lnTo>
                  <a:lnTo>
                    <a:pt x="1159" y="14204"/>
                  </a:lnTo>
                  <a:lnTo>
                    <a:pt x="1409" y="14613"/>
                  </a:lnTo>
                  <a:lnTo>
                    <a:pt x="1659" y="14999"/>
                  </a:lnTo>
                  <a:lnTo>
                    <a:pt x="1909" y="15386"/>
                  </a:lnTo>
                  <a:lnTo>
                    <a:pt x="2205" y="15749"/>
                  </a:lnTo>
                  <a:lnTo>
                    <a:pt x="2500" y="16090"/>
                  </a:lnTo>
                  <a:lnTo>
                    <a:pt x="2818" y="16431"/>
                  </a:lnTo>
                  <a:lnTo>
                    <a:pt x="3159" y="16749"/>
                  </a:lnTo>
                  <a:lnTo>
                    <a:pt x="3500" y="17045"/>
                  </a:lnTo>
                  <a:lnTo>
                    <a:pt x="3864" y="17340"/>
                  </a:lnTo>
                  <a:lnTo>
                    <a:pt x="4250" y="17613"/>
                  </a:lnTo>
                  <a:lnTo>
                    <a:pt x="4636" y="17863"/>
                  </a:lnTo>
                  <a:lnTo>
                    <a:pt x="5045" y="18090"/>
                  </a:lnTo>
                  <a:lnTo>
                    <a:pt x="5454" y="18294"/>
                  </a:lnTo>
                  <a:lnTo>
                    <a:pt x="5886" y="18499"/>
                  </a:lnTo>
                  <a:lnTo>
                    <a:pt x="6318" y="18658"/>
                  </a:lnTo>
                  <a:lnTo>
                    <a:pt x="6773" y="18817"/>
                  </a:lnTo>
                  <a:lnTo>
                    <a:pt x="7227" y="18954"/>
                  </a:lnTo>
                  <a:lnTo>
                    <a:pt x="7682" y="19044"/>
                  </a:lnTo>
                  <a:lnTo>
                    <a:pt x="8159" y="19135"/>
                  </a:lnTo>
                  <a:lnTo>
                    <a:pt x="8636" y="19203"/>
                  </a:lnTo>
                  <a:lnTo>
                    <a:pt x="9136" y="19226"/>
                  </a:lnTo>
                  <a:lnTo>
                    <a:pt x="9636" y="19249"/>
                  </a:lnTo>
                  <a:lnTo>
                    <a:pt x="10113" y="19226"/>
                  </a:lnTo>
                  <a:lnTo>
                    <a:pt x="10613" y="19203"/>
                  </a:lnTo>
                  <a:lnTo>
                    <a:pt x="11090" y="19135"/>
                  </a:lnTo>
                  <a:lnTo>
                    <a:pt x="11568" y="19044"/>
                  </a:lnTo>
                  <a:lnTo>
                    <a:pt x="12022" y="18954"/>
                  </a:lnTo>
                  <a:lnTo>
                    <a:pt x="12477" y="18817"/>
                  </a:lnTo>
                  <a:lnTo>
                    <a:pt x="12931" y="18658"/>
                  </a:lnTo>
                  <a:lnTo>
                    <a:pt x="13363" y="18499"/>
                  </a:lnTo>
                  <a:lnTo>
                    <a:pt x="13795" y="18294"/>
                  </a:lnTo>
                  <a:lnTo>
                    <a:pt x="14204" y="18090"/>
                  </a:lnTo>
                  <a:lnTo>
                    <a:pt x="14613" y="17863"/>
                  </a:lnTo>
                  <a:lnTo>
                    <a:pt x="14999" y="17613"/>
                  </a:lnTo>
                  <a:lnTo>
                    <a:pt x="15385" y="17340"/>
                  </a:lnTo>
                  <a:lnTo>
                    <a:pt x="15749" y="17045"/>
                  </a:lnTo>
                  <a:lnTo>
                    <a:pt x="16090" y="16749"/>
                  </a:lnTo>
                  <a:lnTo>
                    <a:pt x="16431" y="16431"/>
                  </a:lnTo>
                  <a:lnTo>
                    <a:pt x="16749" y="16090"/>
                  </a:lnTo>
                  <a:lnTo>
                    <a:pt x="17044" y="15749"/>
                  </a:lnTo>
                  <a:lnTo>
                    <a:pt x="17340" y="15386"/>
                  </a:lnTo>
                  <a:lnTo>
                    <a:pt x="17612" y="14999"/>
                  </a:lnTo>
                  <a:lnTo>
                    <a:pt x="17862" y="14613"/>
                  </a:lnTo>
                  <a:lnTo>
                    <a:pt x="18090" y="14204"/>
                  </a:lnTo>
                  <a:lnTo>
                    <a:pt x="18294" y="13795"/>
                  </a:lnTo>
                  <a:lnTo>
                    <a:pt x="18499" y="13363"/>
                  </a:lnTo>
                  <a:lnTo>
                    <a:pt x="18658" y="12931"/>
                  </a:lnTo>
                  <a:lnTo>
                    <a:pt x="18817" y="12477"/>
                  </a:lnTo>
                  <a:lnTo>
                    <a:pt x="18953" y="12022"/>
                  </a:lnTo>
                  <a:lnTo>
                    <a:pt x="19067" y="11568"/>
                  </a:lnTo>
                  <a:lnTo>
                    <a:pt x="19135" y="11091"/>
                  </a:lnTo>
                  <a:lnTo>
                    <a:pt x="19203" y="10613"/>
                  </a:lnTo>
                  <a:lnTo>
                    <a:pt x="19249" y="10113"/>
                  </a:lnTo>
                  <a:lnTo>
                    <a:pt x="19249" y="9636"/>
                  </a:lnTo>
                  <a:lnTo>
                    <a:pt x="19249" y="9136"/>
                  </a:lnTo>
                  <a:lnTo>
                    <a:pt x="19203" y="8636"/>
                  </a:lnTo>
                  <a:lnTo>
                    <a:pt x="19135" y="8159"/>
                  </a:lnTo>
                  <a:lnTo>
                    <a:pt x="19067" y="7682"/>
                  </a:lnTo>
                  <a:lnTo>
                    <a:pt x="18953" y="7227"/>
                  </a:lnTo>
                  <a:lnTo>
                    <a:pt x="18817" y="6773"/>
                  </a:lnTo>
                  <a:lnTo>
                    <a:pt x="18658" y="6318"/>
                  </a:lnTo>
                  <a:lnTo>
                    <a:pt x="18499" y="5886"/>
                  </a:lnTo>
                  <a:lnTo>
                    <a:pt x="18294" y="5455"/>
                  </a:lnTo>
                  <a:lnTo>
                    <a:pt x="18090" y="5046"/>
                  </a:lnTo>
                  <a:lnTo>
                    <a:pt x="17862" y="4637"/>
                  </a:lnTo>
                  <a:lnTo>
                    <a:pt x="17612" y="4250"/>
                  </a:lnTo>
                  <a:lnTo>
                    <a:pt x="17340" y="3864"/>
                  </a:lnTo>
                  <a:lnTo>
                    <a:pt x="17044" y="3500"/>
                  </a:lnTo>
                  <a:lnTo>
                    <a:pt x="16749" y="3159"/>
                  </a:lnTo>
                  <a:lnTo>
                    <a:pt x="16431" y="2819"/>
                  </a:lnTo>
                  <a:lnTo>
                    <a:pt x="16090" y="2500"/>
                  </a:lnTo>
                  <a:lnTo>
                    <a:pt x="15749" y="2205"/>
                  </a:lnTo>
                  <a:lnTo>
                    <a:pt x="15385" y="1910"/>
                  </a:lnTo>
                  <a:lnTo>
                    <a:pt x="14999" y="1637"/>
                  </a:lnTo>
                  <a:lnTo>
                    <a:pt x="14613" y="1387"/>
                  </a:lnTo>
                  <a:lnTo>
                    <a:pt x="14204" y="1160"/>
                  </a:lnTo>
                  <a:lnTo>
                    <a:pt x="13795" y="955"/>
                  </a:lnTo>
                  <a:lnTo>
                    <a:pt x="13363" y="751"/>
                  </a:lnTo>
                  <a:lnTo>
                    <a:pt x="12931" y="591"/>
                  </a:lnTo>
                  <a:lnTo>
                    <a:pt x="12477" y="432"/>
                  </a:lnTo>
                  <a:lnTo>
                    <a:pt x="12022" y="296"/>
                  </a:lnTo>
                  <a:lnTo>
                    <a:pt x="11568" y="205"/>
                  </a:lnTo>
                  <a:lnTo>
                    <a:pt x="11090" y="114"/>
                  </a:lnTo>
                  <a:lnTo>
                    <a:pt x="10613" y="46"/>
                  </a:lnTo>
                  <a:lnTo>
                    <a:pt x="10113" y="23"/>
                  </a:lnTo>
                  <a:lnTo>
                    <a:pt x="96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2"/>
            <p:cNvSpPr/>
            <p:nvPr/>
          </p:nvSpPr>
          <p:spPr>
            <a:xfrm>
              <a:off x="3695373" y="547371"/>
              <a:ext cx="194888" cy="290600"/>
            </a:xfrm>
            <a:custGeom>
              <a:avLst/>
              <a:gdLst/>
              <a:ahLst/>
              <a:cxnLst/>
              <a:rect l="l" t="t" r="r" b="b"/>
              <a:pathLst>
                <a:path w="6524" h="9728" extrusionOk="0">
                  <a:moveTo>
                    <a:pt x="2773" y="2205"/>
                  </a:moveTo>
                  <a:lnTo>
                    <a:pt x="2773" y="3591"/>
                  </a:lnTo>
                  <a:lnTo>
                    <a:pt x="2660" y="3523"/>
                  </a:lnTo>
                  <a:lnTo>
                    <a:pt x="2546" y="3455"/>
                  </a:lnTo>
                  <a:lnTo>
                    <a:pt x="2455" y="3364"/>
                  </a:lnTo>
                  <a:lnTo>
                    <a:pt x="2387" y="3273"/>
                  </a:lnTo>
                  <a:lnTo>
                    <a:pt x="2342" y="3182"/>
                  </a:lnTo>
                  <a:lnTo>
                    <a:pt x="2296" y="3091"/>
                  </a:lnTo>
                  <a:lnTo>
                    <a:pt x="2273" y="2978"/>
                  </a:lnTo>
                  <a:lnTo>
                    <a:pt x="2273" y="2864"/>
                  </a:lnTo>
                  <a:lnTo>
                    <a:pt x="2273" y="2750"/>
                  </a:lnTo>
                  <a:lnTo>
                    <a:pt x="2296" y="2637"/>
                  </a:lnTo>
                  <a:lnTo>
                    <a:pt x="2342" y="2546"/>
                  </a:lnTo>
                  <a:lnTo>
                    <a:pt x="2387" y="2455"/>
                  </a:lnTo>
                  <a:lnTo>
                    <a:pt x="2455" y="2387"/>
                  </a:lnTo>
                  <a:lnTo>
                    <a:pt x="2546" y="2319"/>
                  </a:lnTo>
                  <a:lnTo>
                    <a:pt x="2660" y="2273"/>
                  </a:lnTo>
                  <a:lnTo>
                    <a:pt x="2773" y="2205"/>
                  </a:lnTo>
                  <a:close/>
                  <a:moveTo>
                    <a:pt x="4023" y="5796"/>
                  </a:moveTo>
                  <a:lnTo>
                    <a:pt x="4182" y="5864"/>
                  </a:lnTo>
                  <a:lnTo>
                    <a:pt x="4319" y="5955"/>
                  </a:lnTo>
                  <a:lnTo>
                    <a:pt x="4432" y="6023"/>
                  </a:lnTo>
                  <a:lnTo>
                    <a:pt x="4501" y="6114"/>
                  </a:lnTo>
                  <a:lnTo>
                    <a:pt x="4546" y="6205"/>
                  </a:lnTo>
                  <a:lnTo>
                    <a:pt x="4591" y="6296"/>
                  </a:lnTo>
                  <a:lnTo>
                    <a:pt x="4614" y="6409"/>
                  </a:lnTo>
                  <a:lnTo>
                    <a:pt x="4637" y="6523"/>
                  </a:lnTo>
                  <a:lnTo>
                    <a:pt x="4614" y="6659"/>
                  </a:lnTo>
                  <a:lnTo>
                    <a:pt x="4591" y="6773"/>
                  </a:lnTo>
                  <a:lnTo>
                    <a:pt x="4546" y="6886"/>
                  </a:lnTo>
                  <a:lnTo>
                    <a:pt x="4478" y="6977"/>
                  </a:lnTo>
                  <a:lnTo>
                    <a:pt x="4387" y="7068"/>
                  </a:lnTo>
                  <a:lnTo>
                    <a:pt x="4296" y="7136"/>
                  </a:lnTo>
                  <a:lnTo>
                    <a:pt x="4160" y="7205"/>
                  </a:lnTo>
                  <a:lnTo>
                    <a:pt x="4023" y="7250"/>
                  </a:lnTo>
                  <a:lnTo>
                    <a:pt x="4023" y="5796"/>
                  </a:lnTo>
                  <a:close/>
                  <a:moveTo>
                    <a:pt x="2773" y="1"/>
                  </a:moveTo>
                  <a:lnTo>
                    <a:pt x="2773" y="569"/>
                  </a:lnTo>
                  <a:lnTo>
                    <a:pt x="2501" y="614"/>
                  </a:lnTo>
                  <a:lnTo>
                    <a:pt x="2251" y="660"/>
                  </a:lnTo>
                  <a:lnTo>
                    <a:pt x="2023" y="751"/>
                  </a:lnTo>
                  <a:lnTo>
                    <a:pt x="1796" y="841"/>
                  </a:lnTo>
                  <a:lnTo>
                    <a:pt x="1592" y="932"/>
                  </a:lnTo>
                  <a:lnTo>
                    <a:pt x="1387" y="1069"/>
                  </a:lnTo>
                  <a:lnTo>
                    <a:pt x="1205" y="1205"/>
                  </a:lnTo>
                  <a:lnTo>
                    <a:pt x="1024" y="1364"/>
                  </a:lnTo>
                  <a:lnTo>
                    <a:pt x="887" y="1523"/>
                  </a:lnTo>
                  <a:lnTo>
                    <a:pt x="751" y="1705"/>
                  </a:lnTo>
                  <a:lnTo>
                    <a:pt x="637" y="1910"/>
                  </a:lnTo>
                  <a:lnTo>
                    <a:pt x="546" y="2091"/>
                  </a:lnTo>
                  <a:lnTo>
                    <a:pt x="455" y="2319"/>
                  </a:lnTo>
                  <a:lnTo>
                    <a:pt x="410" y="2546"/>
                  </a:lnTo>
                  <a:lnTo>
                    <a:pt x="387" y="2773"/>
                  </a:lnTo>
                  <a:lnTo>
                    <a:pt x="365" y="3023"/>
                  </a:lnTo>
                  <a:lnTo>
                    <a:pt x="387" y="3273"/>
                  </a:lnTo>
                  <a:lnTo>
                    <a:pt x="410" y="3500"/>
                  </a:lnTo>
                  <a:lnTo>
                    <a:pt x="455" y="3728"/>
                  </a:lnTo>
                  <a:lnTo>
                    <a:pt x="524" y="3909"/>
                  </a:lnTo>
                  <a:lnTo>
                    <a:pt x="592" y="4114"/>
                  </a:lnTo>
                  <a:lnTo>
                    <a:pt x="705" y="4273"/>
                  </a:lnTo>
                  <a:lnTo>
                    <a:pt x="819" y="4432"/>
                  </a:lnTo>
                  <a:lnTo>
                    <a:pt x="955" y="4568"/>
                  </a:lnTo>
                  <a:lnTo>
                    <a:pt x="1114" y="4705"/>
                  </a:lnTo>
                  <a:lnTo>
                    <a:pt x="1274" y="4841"/>
                  </a:lnTo>
                  <a:lnTo>
                    <a:pt x="1478" y="4955"/>
                  </a:lnTo>
                  <a:lnTo>
                    <a:pt x="1705" y="5068"/>
                  </a:lnTo>
                  <a:lnTo>
                    <a:pt x="1933" y="5159"/>
                  </a:lnTo>
                  <a:lnTo>
                    <a:pt x="2183" y="5250"/>
                  </a:lnTo>
                  <a:lnTo>
                    <a:pt x="2773" y="5432"/>
                  </a:lnTo>
                  <a:lnTo>
                    <a:pt x="2773" y="7205"/>
                  </a:lnTo>
                  <a:lnTo>
                    <a:pt x="2592" y="7136"/>
                  </a:lnTo>
                  <a:lnTo>
                    <a:pt x="2387" y="7045"/>
                  </a:lnTo>
                  <a:lnTo>
                    <a:pt x="1978" y="6818"/>
                  </a:lnTo>
                  <a:lnTo>
                    <a:pt x="1546" y="6523"/>
                  </a:lnTo>
                  <a:lnTo>
                    <a:pt x="1114" y="6159"/>
                  </a:lnTo>
                  <a:lnTo>
                    <a:pt x="1" y="7500"/>
                  </a:lnTo>
                  <a:lnTo>
                    <a:pt x="319" y="7773"/>
                  </a:lnTo>
                  <a:lnTo>
                    <a:pt x="660" y="8000"/>
                  </a:lnTo>
                  <a:lnTo>
                    <a:pt x="978" y="8227"/>
                  </a:lnTo>
                  <a:lnTo>
                    <a:pt x="1319" y="8409"/>
                  </a:lnTo>
                  <a:lnTo>
                    <a:pt x="1683" y="8568"/>
                  </a:lnTo>
                  <a:lnTo>
                    <a:pt x="2046" y="8682"/>
                  </a:lnTo>
                  <a:lnTo>
                    <a:pt x="2410" y="8795"/>
                  </a:lnTo>
                  <a:lnTo>
                    <a:pt x="2773" y="8863"/>
                  </a:lnTo>
                  <a:lnTo>
                    <a:pt x="2773" y="9727"/>
                  </a:lnTo>
                  <a:lnTo>
                    <a:pt x="4023" y="9727"/>
                  </a:lnTo>
                  <a:lnTo>
                    <a:pt x="4023" y="8909"/>
                  </a:lnTo>
                  <a:lnTo>
                    <a:pt x="4296" y="8863"/>
                  </a:lnTo>
                  <a:lnTo>
                    <a:pt x="4569" y="8795"/>
                  </a:lnTo>
                  <a:lnTo>
                    <a:pt x="4819" y="8727"/>
                  </a:lnTo>
                  <a:lnTo>
                    <a:pt x="5046" y="8636"/>
                  </a:lnTo>
                  <a:lnTo>
                    <a:pt x="5273" y="8523"/>
                  </a:lnTo>
                  <a:lnTo>
                    <a:pt x="5478" y="8409"/>
                  </a:lnTo>
                  <a:lnTo>
                    <a:pt x="5660" y="8273"/>
                  </a:lnTo>
                  <a:lnTo>
                    <a:pt x="5841" y="8114"/>
                  </a:lnTo>
                  <a:lnTo>
                    <a:pt x="6000" y="7932"/>
                  </a:lnTo>
                  <a:lnTo>
                    <a:pt x="6137" y="7750"/>
                  </a:lnTo>
                  <a:lnTo>
                    <a:pt x="6250" y="7568"/>
                  </a:lnTo>
                  <a:lnTo>
                    <a:pt x="6364" y="7364"/>
                  </a:lnTo>
                  <a:lnTo>
                    <a:pt x="6432" y="7136"/>
                  </a:lnTo>
                  <a:lnTo>
                    <a:pt x="6478" y="6909"/>
                  </a:lnTo>
                  <a:lnTo>
                    <a:pt x="6523" y="6682"/>
                  </a:lnTo>
                  <a:lnTo>
                    <a:pt x="6523" y="6432"/>
                  </a:lnTo>
                  <a:lnTo>
                    <a:pt x="6523" y="6182"/>
                  </a:lnTo>
                  <a:lnTo>
                    <a:pt x="6478" y="5955"/>
                  </a:lnTo>
                  <a:lnTo>
                    <a:pt x="6432" y="5727"/>
                  </a:lnTo>
                  <a:lnTo>
                    <a:pt x="6364" y="5523"/>
                  </a:lnTo>
                  <a:lnTo>
                    <a:pt x="6296" y="5341"/>
                  </a:lnTo>
                  <a:lnTo>
                    <a:pt x="6182" y="5159"/>
                  </a:lnTo>
                  <a:lnTo>
                    <a:pt x="6046" y="5000"/>
                  </a:lnTo>
                  <a:lnTo>
                    <a:pt x="5909" y="4864"/>
                  </a:lnTo>
                  <a:lnTo>
                    <a:pt x="5750" y="4727"/>
                  </a:lnTo>
                  <a:lnTo>
                    <a:pt x="5569" y="4591"/>
                  </a:lnTo>
                  <a:lnTo>
                    <a:pt x="5364" y="4477"/>
                  </a:lnTo>
                  <a:lnTo>
                    <a:pt x="5137" y="4364"/>
                  </a:lnTo>
                  <a:lnTo>
                    <a:pt x="4887" y="4250"/>
                  </a:lnTo>
                  <a:lnTo>
                    <a:pt x="4614" y="4137"/>
                  </a:lnTo>
                  <a:lnTo>
                    <a:pt x="4023" y="3955"/>
                  </a:lnTo>
                  <a:lnTo>
                    <a:pt x="4023" y="2250"/>
                  </a:lnTo>
                  <a:lnTo>
                    <a:pt x="4341" y="2364"/>
                  </a:lnTo>
                  <a:lnTo>
                    <a:pt x="4682" y="2523"/>
                  </a:lnTo>
                  <a:lnTo>
                    <a:pt x="5046" y="2728"/>
                  </a:lnTo>
                  <a:lnTo>
                    <a:pt x="5410" y="2978"/>
                  </a:lnTo>
                  <a:lnTo>
                    <a:pt x="6387" y="1569"/>
                  </a:lnTo>
                  <a:lnTo>
                    <a:pt x="6091" y="1387"/>
                  </a:lnTo>
                  <a:lnTo>
                    <a:pt x="5796" y="1205"/>
                  </a:lnTo>
                  <a:lnTo>
                    <a:pt x="5500" y="1046"/>
                  </a:lnTo>
                  <a:lnTo>
                    <a:pt x="5205" y="932"/>
                  </a:lnTo>
                  <a:lnTo>
                    <a:pt x="4910" y="819"/>
                  </a:lnTo>
                  <a:lnTo>
                    <a:pt x="4614" y="728"/>
                  </a:lnTo>
                  <a:lnTo>
                    <a:pt x="4319" y="637"/>
                  </a:lnTo>
                  <a:lnTo>
                    <a:pt x="4023" y="591"/>
                  </a:lnTo>
                  <a:lnTo>
                    <a:pt x="40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32"/>
          <p:cNvGrpSpPr/>
          <p:nvPr/>
        </p:nvGrpSpPr>
        <p:grpSpPr>
          <a:xfrm>
            <a:off x="3803100" y="4238638"/>
            <a:ext cx="2606419" cy="962013"/>
            <a:chOff x="3803100" y="1038238"/>
            <a:chExt cx="2606419" cy="962013"/>
          </a:xfrm>
        </p:grpSpPr>
        <p:sp>
          <p:nvSpPr>
            <p:cNvPr id="1138" name="Google Shape;1138;p32"/>
            <p:cNvSpPr/>
            <p:nvPr/>
          </p:nvSpPr>
          <p:spPr>
            <a:xfrm rot="-5400000">
              <a:off x="3596250" y="1459500"/>
              <a:ext cx="747600" cy="333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2"/>
            <p:cNvSpPr/>
            <p:nvPr/>
          </p:nvSpPr>
          <p:spPr>
            <a:xfrm>
              <a:off x="4136998" y="1252525"/>
              <a:ext cx="1588200" cy="333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2"/>
            <p:cNvSpPr/>
            <p:nvPr/>
          </p:nvSpPr>
          <p:spPr>
            <a:xfrm>
              <a:off x="5722819" y="1038238"/>
              <a:ext cx="686700" cy="758965"/>
            </a:xfrm>
            <a:custGeom>
              <a:avLst/>
              <a:gdLst/>
              <a:ahLst/>
              <a:cxnLst/>
              <a:rect l="l" t="t" r="r" b="b"/>
              <a:pathLst>
                <a:path w="27670" h="30718" extrusionOk="0">
                  <a:moveTo>
                    <a:pt x="95" y="8572"/>
                  </a:moveTo>
                  <a:lnTo>
                    <a:pt x="11906" y="8572"/>
                  </a:lnTo>
                  <a:lnTo>
                    <a:pt x="11906" y="0"/>
                  </a:lnTo>
                  <a:lnTo>
                    <a:pt x="27670" y="15763"/>
                  </a:lnTo>
                  <a:lnTo>
                    <a:pt x="12715" y="30718"/>
                  </a:lnTo>
                  <a:lnTo>
                    <a:pt x="12715" y="22098"/>
                  </a:lnTo>
                  <a:lnTo>
                    <a:pt x="0" y="2209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grpSp>
        <p:nvGrpSpPr>
          <p:cNvPr id="1141" name="Google Shape;1141;p32"/>
          <p:cNvGrpSpPr/>
          <p:nvPr/>
        </p:nvGrpSpPr>
        <p:grpSpPr>
          <a:xfrm>
            <a:off x="6323515" y="113761"/>
            <a:ext cx="1693386" cy="851480"/>
            <a:chOff x="1237150" y="3252875"/>
            <a:chExt cx="906475" cy="455800"/>
          </a:xfrm>
        </p:grpSpPr>
        <p:sp>
          <p:nvSpPr>
            <p:cNvPr id="1142" name="Google Shape;1142;p32"/>
            <p:cNvSpPr/>
            <p:nvPr/>
          </p:nvSpPr>
          <p:spPr>
            <a:xfrm>
              <a:off x="1267100" y="3294350"/>
              <a:ext cx="816150" cy="382075"/>
            </a:xfrm>
            <a:custGeom>
              <a:avLst/>
              <a:gdLst/>
              <a:ahLst/>
              <a:cxnLst/>
              <a:rect l="l" t="t" r="r" b="b"/>
              <a:pathLst>
                <a:path w="32646" h="15283" extrusionOk="0">
                  <a:moveTo>
                    <a:pt x="27061" y="1"/>
                  </a:moveTo>
                  <a:lnTo>
                    <a:pt x="21660" y="13476"/>
                  </a:lnTo>
                  <a:lnTo>
                    <a:pt x="17107" y="6950"/>
                  </a:lnTo>
                  <a:lnTo>
                    <a:pt x="12388" y="14969"/>
                  </a:lnTo>
                  <a:lnTo>
                    <a:pt x="6028" y="9512"/>
                  </a:lnTo>
                  <a:lnTo>
                    <a:pt x="5955" y="9457"/>
                  </a:lnTo>
                  <a:lnTo>
                    <a:pt x="1" y="14803"/>
                  </a:lnTo>
                  <a:lnTo>
                    <a:pt x="130" y="14950"/>
                  </a:lnTo>
                  <a:lnTo>
                    <a:pt x="5955" y="9734"/>
                  </a:lnTo>
                  <a:lnTo>
                    <a:pt x="12351" y="15208"/>
                  </a:lnTo>
                  <a:lnTo>
                    <a:pt x="12443" y="15282"/>
                  </a:lnTo>
                  <a:lnTo>
                    <a:pt x="17125" y="7337"/>
                  </a:lnTo>
                  <a:lnTo>
                    <a:pt x="21715" y="13918"/>
                  </a:lnTo>
                  <a:lnTo>
                    <a:pt x="27061" y="591"/>
                  </a:lnTo>
                  <a:lnTo>
                    <a:pt x="32443" y="14231"/>
                  </a:lnTo>
                  <a:lnTo>
                    <a:pt x="32646" y="14158"/>
                  </a:lnTo>
                  <a:lnTo>
                    <a:pt x="270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2"/>
            <p:cNvSpPr/>
            <p:nvPr/>
          </p:nvSpPr>
          <p:spPr>
            <a:xfrm>
              <a:off x="2022875" y="3592050"/>
              <a:ext cx="120750" cy="116625"/>
            </a:xfrm>
            <a:custGeom>
              <a:avLst/>
              <a:gdLst/>
              <a:ahLst/>
              <a:cxnLst/>
              <a:rect l="l" t="t" r="r" b="b"/>
              <a:pathLst>
                <a:path w="4830" h="4665" extrusionOk="0">
                  <a:moveTo>
                    <a:pt x="2415" y="1"/>
                  </a:moveTo>
                  <a:lnTo>
                    <a:pt x="2175" y="19"/>
                  </a:lnTo>
                  <a:lnTo>
                    <a:pt x="1936" y="56"/>
                  </a:lnTo>
                  <a:lnTo>
                    <a:pt x="1696" y="111"/>
                  </a:lnTo>
                  <a:lnTo>
                    <a:pt x="1475" y="185"/>
                  </a:lnTo>
                  <a:lnTo>
                    <a:pt x="1254" y="277"/>
                  </a:lnTo>
                  <a:lnTo>
                    <a:pt x="1069" y="406"/>
                  </a:lnTo>
                  <a:lnTo>
                    <a:pt x="885" y="535"/>
                  </a:lnTo>
                  <a:lnTo>
                    <a:pt x="701" y="683"/>
                  </a:lnTo>
                  <a:lnTo>
                    <a:pt x="553" y="849"/>
                  </a:lnTo>
                  <a:lnTo>
                    <a:pt x="406" y="1033"/>
                  </a:lnTo>
                  <a:lnTo>
                    <a:pt x="295" y="1217"/>
                  </a:lnTo>
                  <a:lnTo>
                    <a:pt x="185" y="1439"/>
                  </a:lnTo>
                  <a:lnTo>
                    <a:pt x="111" y="1641"/>
                  </a:lnTo>
                  <a:lnTo>
                    <a:pt x="37" y="1862"/>
                  </a:lnTo>
                  <a:lnTo>
                    <a:pt x="0" y="2102"/>
                  </a:lnTo>
                  <a:lnTo>
                    <a:pt x="0" y="2342"/>
                  </a:lnTo>
                  <a:lnTo>
                    <a:pt x="0" y="2581"/>
                  </a:lnTo>
                  <a:lnTo>
                    <a:pt x="37" y="2803"/>
                  </a:lnTo>
                  <a:lnTo>
                    <a:pt x="111" y="3024"/>
                  </a:lnTo>
                  <a:lnTo>
                    <a:pt x="185" y="3245"/>
                  </a:lnTo>
                  <a:lnTo>
                    <a:pt x="295" y="3448"/>
                  </a:lnTo>
                  <a:lnTo>
                    <a:pt x="406" y="3651"/>
                  </a:lnTo>
                  <a:lnTo>
                    <a:pt x="553" y="3816"/>
                  </a:lnTo>
                  <a:lnTo>
                    <a:pt x="701" y="3982"/>
                  </a:lnTo>
                  <a:lnTo>
                    <a:pt x="885" y="4148"/>
                  </a:lnTo>
                  <a:lnTo>
                    <a:pt x="1069" y="4277"/>
                  </a:lnTo>
                  <a:lnTo>
                    <a:pt x="1254" y="4388"/>
                  </a:lnTo>
                  <a:lnTo>
                    <a:pt x="1475" y="4498"/>
                  </a:lnTo>
                  <a:lnTo>
                    <a:pt x="1696" y="4572"/>
                  </a:lnTo>
                  <a:lnTo>
                    <a:pt x="1936" y="4627"/>
                  </a:lnTo>
                  <a:lnTo>
                    <a:pt x="2175" y="4664"/>
                  </a:lnTo>
                  <a:lnTo>
                    <a:pt x="2673" y="4664"/>
                  </a:lnTo>
                  <a:lnTo>
                    <a:pt x="2913" y="4627"/>
                  </a:lnTo>
                  <a:lnTo>
                    <a:pt x="3134" y="4572"/>
                  </a:lnTo>
                  <a:lnTo>
                    <a:pt x="3355" y="4498"/>
                  </a:lnTo>
                  <a:lnTo>
                    <a:pt x="3576" y="4388"/>
                  </a:lnTo>
                  <a:lnTo>
                    <a:pt x="3779" y="4277"/>
                  </a:lnTo>
                  <a:lnTo>
                    <a:pt x="3963" y="4148"/>
                  </a:lnTo>
                  <a:lnTo>
                    <a:pt x="4129" y="3982"/>
                  </a:lnTo>
                  <a:lnTo>
                    <a:pt x="4277" y="3816"/>
                  </a:lnTo>
                  <a:lnTo>
                    <a:pt x="4424" y="3651"/>
                  </a:lnTo>
                  <a:lnTo>
                    <a:pt x="4553" y="3448"/>
                  </a:lnTo>
                  <a:lnTo>
                    <a:pt x="4645" y="3245"/>
                  </a:lnTo>
                  <a:lnTo>
                    <a:pt x="4738" y="3024"/>
                  </a:lnTo>
                  <a:lnTo>
                    <a:pt x="4793" y="2803"/>
                  </a:lnTo>
                  <a:lnTo>
                    <a:pt x="4830" y="2581"/>
                  </a:lnTo>
                  <a:lnTo>
                    <a:pt x="4830" y="2342"/>
                  </a:lnTo>
                  <a:lnTo>
                    <a:pt x="4830" y="2102"/>
                  </a:lnTo>
                  <a:lnTo>
                    <a:pt x="4793" y="1862"/>
                  </a:lnTo>
                  <a:lnTo>
                    <a:pt x="4738" y="1641"/>
                  </a:lnTo>
                  <a:lnTo>
                    <a:pt x="4645" y="1439"/>
                  </a:lnTo>
                  <a:lnTo>
                    <a:pt x="4553" y="1217"/>
                  </a:lnTo>
                  <a:lnTo>
                    <a:pt x="4424" y="1033"/>
                  </a:lnTo>
                  <a:lnTo>
                    <a:pt x="4277" y="849"/>
                  </a:lnTo>
                  <a:lnTo>
                    <a:pt x="4129" y="683"/>
                  </a:lnTo>
                  <a:lnTo>
                    <a:pt x="3963" y="535"/>
                  </a:lnTo>
                  <a:lnTo>
                    <a:pt x="3779" y="406"/>
                  </a:lnTo>
                  <a:lnTo>
                    <a:pt x="3576" y="277"/>
                  </a:lnTo>
                  <a:lnTo>
                    <a:pt x="3355" y="185"/>
                  </a:lnTo>
                  <a:lnTo>
                    <a:pt x="3134" y="111"/>
                  </a:lnTo>
                  <a:lnTo>
                    <a:pt x="2913" y="56"/>
                  </a:lnTo>
                  <a:lnTo>
                    <a:pt x="2673" y="19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2"/>
            <p:cNvSpPr/>
            <p:nvPr/>
          </p:nvSpPr>
          <p:spPr>
            <a:xfrm>
              <a:off x="1646825" y="3426625"/>
              <a:ext cx="96350" cy="92650"/>
            </a:xfrm>
            <a:custGeom>
              <a:avLst/>
              <a:gdLst/>
              <a:ahLst/>
              <a:cxnLst/>
              <a:rect l="l" t="t" r="r" b="b"/>
              <a:pathLst>
                <a:path w="3854" h="3706" extrusionOk="0">
                  <a:moveTo>
                    <a:pt x="1733" y="0"/>
                  </a:moveTo>
                  <a:lnTo>
                    <a:pt x="1531" y="37"/>
                  </a:lnTo>
                  <a:lnTo>
                    <a:pt x="1346" y="74"/>
                  </a:lnTo>
                  <a:lnTo>
                    <a:pt x="1180" y="148"/>
                  </a:lnTo>
                  <a:lnTo>
                    <a:pt x="1014" y="221"/>
                  </a:lnTo>
                  <a:lnTo>
                    <a:pt x="849" y="314"/>
                  </a:lnTo>
                  <a:lnTo>
                    <a:pt x="701" y="424"/>
                  </a:lnTo>
                  <a:lnTo>
                    <a:pt x="572" y="535"/>
                  </a:lnTo>
                  <a:lnTo>
                    <a:pt x="443" y="664"/>
                  </a:lnTo>
                  <a:lnTo>
                    <a:pt x="332" y="811"/>
                  </a:lnTo>
                  <a:lnTo>
                    <a:pt x="240" y="959"/>
                  </a:lnTo>
                  <a:lnTo>
                    <a:pt x="148" y="1125"/>
                  </a:lnTo>
                  <a:lnTo>
                    <a:pt x="93" y="1309"/>
                  </a:lnTo>
                  <a:lnTo>
                    <a:pt x="37" y="1475"/>
                  </a:lnTo>
                  <a:lnTo>
                    <a:pt x="1" y="1659"/>
                  </a:lnTo>
                  <a:lnTo>
                    <a:pt x="1" y="1862"/>
                  </a:lnTo>
                  <a:lnTo>
                    <a:pt x="1" y="2046"/>
                  </a:lnTo>
                  <a:lnTo>
                    <a:pt x="37" y="2231"/>
                  </a:lnTo>
                  <a:lnTo>
                    <a:pt x="93" y="2415"/>
                  </a:lnTo>
                  <a:lnTo>
                    <a:pt x="148" y="2581"/>
                  </a:lnTo>
                  <a:lnTo>
                    <a:pt x="240" y="2747"/>
                  </a:lnTo>
                  <a:lnTo>
                    <a:pt x="332" y="2894"/>
                  </a:lnTo>
                  <a:lnTo>
                    <a:pt x="443" y="3042"/>
                  </a:lnTo>
                  <a:lnTo>
                    <a:pt x="572" y="3171"/>
                  </a:lnTo>
                  <a:lnTo>
                    <a:pt x="701" y="3281"/>
                  </a:lnTo>
                  <a:lnTo>
                    <a:pt x="849" y="3392"/>
                  </a:lnTo>
                  <a:lnTo>
                    <a:pt x="1014" y="3484"/>
                  </a:lnTo>
                  <a:lnTo>
                    <a:pt x="1180" y="3558"/>
                  </a:lnTo>
                  <a:lnTo>
                    <a:pt x="1346" y="3632"/>
                  </a:lnTo>
                  <a:lnTo>
                    <a:pt x="1531" y="3668"/>
                  </a:lnTo>
                  <a:lnTo>
                    <a:pt x="1733" y="3705"/>
                  </a:lnTo>
                  <a:lnTo>
                    <a:pt x="2120" y="3705"/>
                  </a:lnTo>
                  <a:lnTo>
                    <a:pt x="2323" y="3668"/>
                  </a:lnTo>
                  <a:lnTo>
                    <a:pt x="2508" y="3632"/>
                  </a:lnTo>
                  <a:lnTo>
                    <a:pt x="2673" y="3558"/>
                  </a:lnTo>
                  <a:lnTo>
                    <a:pt x="2839" y="3484"/>
                  </a:lnTo>
                  <a:lnTo>
                    <a:pt x="3005" y="3392"/>
                  </a:lnTo>
                  <a:lnTo>
                    <a:pt x="3153" y="3281"/>
                  </a:lnTo>
                  <a:lnTo>
                    <a:pt x="3300" y="3171"/>
                  </a:lnTo>
                  <a:lnTo>
                    <a:pt x="3411" y="3042"/>
                  </a:lnTo>
                  <a:lnTo>
                    <a:pt x="3521" y="2894"/>
                  </a:lnTo>
                  <a:lnTo>
                    <a:pt x="3632" y="2747"/>
                  </a:lnTo>
                  <a:lnTo>
                    <a:pt x="3706" y="2581"/>
                  </a:lnTo>
                  <a:lnTo>
                    <a:pt x="3761" y="2415"/>
                  </a:lnTo>
                  <a:lnTo>
                    <a:pt x="3816" y="2231"/>
                  </a:lnTo>
                  <a:lnTo>
                    <a:pt x="3853" y="2046"/>
                  </a:lnTo>
                  <a:lnTo>
                    <a:pt x="3853" y="1862"/>
                  </a:lnTo>
                  <a:lnTo>
                    <a:pt x="3853" y="1659"/>
                  </a:lnTo>
                  <a:lnTo>
                    <a:pt x="3816" y="1475"/>
                  </a:lnTo>
                  <a:lnTo>
                    <a:pt x="3761" y="1309"/>
                  </a:lnTo>
                  <a:lnTo>
                    <a:pt x="3706" y="1125"/>
                  </a:lnTo>
                  <a:lnTo>
                    <a:pt x="3632" y="959"/>
                  </a:lnTo>
                  <a:lnTo>
                    <a:pt x="3521" y="811"/>
                  </a:lnTo>
                  <a:lnTo>
                    <a:pt x="3411" y="664"/>
                  </a:lnTo>
                  <a:lnTo>
                    <a:pt x="3300" y="535"/>
                  </a:lnTo>
                  <a:lnTo>
                    <a:pt x="3153" y="424"/>
                  </a:lnTo>
                  <a:lnTo>
                    <a:pt x="3005" y="314"/>
                  </a:lnTo>
                  <a:lnTo>
                    <a:pt x="2839" y="221"/>
                  </a:lnTo>
                  <a:lnTo>
                    <a:pt x="2673" y="148"/>
                  </a:lnTo>
                  <a:lnTo>
                    <a:pt x="2508" y="74"/>
                  </a:lnTo>
                  <a:lnTo>
                    <a:pt x="2323" y="37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2"/>
            <p:cNvSpPr/>
            <p:nvPr/>
          </p:nvSpPr>
          <p:spPr>
            <a:xfrm>
              <a:off x="1237150" y="3610950"/>
              <a:ext cx="82500" cy="79300"/>
            </a:xfrm>
            <a:custGeom>
              <a:avLst/>
              <a:gdLst/>
              <a:ahLst/>
              <a:cxnLst/>
              <a:rect l="l" t="t" r="r" b="b"/>
              <a:pathLst>
                <a:path w="3300" h="3172" extrusionOk="0">
                  <a:moveTo>
                    <a:pt x="1475" y="0"/>
                  </a:moveTo>
                  <a:lnTo>
                    <a:pt x="1309" y="19"/>
                  </a:lnTo>
                  <a:lnTo>
                    <a:pt x="1162" y="74"/>
                  </a:lnTo>
                  <a:lnTo>
                    <a:pt x="996" y="111"/>
                  </a:lnTo>
                  <a:lnTo>
                    <a:pt x="867" y="185"/>
                  </a:lnTo>
                  <a:lnTo>
                    <a:pt x="719" y="259"/>
                  </a:lnTo>
                  <a:lnTo>
                    <a:pt x="590" y="351"/>
                  </a:lnTo>
                  <a:lnTo>
                    <a:pt x="480" y="461"/>
                  </a:lnTo>
                  <a:lnTo>
                    <a:pt x="369" y="572"/>
                  </a:lnTo>
                  <a:lnTo>
                    <a:pt x="277" y="701"/>
                  </a:lnTo>
                  <a:lnTo>
                    <a:pt x="203" y="830"/>
                  </a:lnTo>
                  <a:lnTo>
                    <a:pt x="129" y="959"/>
                  </a:lnTo>
                  <a:lnTo>
                    <a:pt x="74" y="1106"/>
                  </a:lnTo>
                  <a:lnTo>
                    <a:pt x="37" y="1254"/>
                  </a:lnTo>
                  <a:lnTo>
                    <a:pt x="0" y="1420"/>
                  </a:lnTo>
                  <a:lnTo>
                    <a:pt x="0" y="1586"/>
                  </a:lnTo>
                  <a:lnTo>
                    <a:pt x="0" y="1752"/>
                  </a:lnTo>
                  <a:lnTo>
                    <a:pt x="37" y="1899"/>
                  </a:lnTo>
                  <a:lnTo>
                    <a:pt x="74" y="2047"/>
                  </a:lnTo>
                  <a:lnTo>
                    <a:pt x="129" y="2194"/>
                  </a:lnTo>
                  <a:lnTo>
                    <a:pt x="203" y="2342"/>
                  </a:lnTo>
                  <a:lnTo>
                    <a:pt x="277" y="2471"/>
                  </a:lnTo>
                  <a:lnTo>
                    <a:pt x="369" y="2600"/>
                  </a:lnTo>
                  <a:lnTo>
                    <a:pt x="480" y="2710"/>
                  </a:lnTo>
                  <a:lnTo>
                    <a:pt x="590" y="2802"/>
                  </a:lnTo>
                  <a:lnTo>
                    <a:pt x="719" y="2895"/>
                  </a:lnTo>
                  <a:lnTo>
                    <a:pt x="867" y="2987"/>
                  </a:lnTo>
                  <a:lnTo>
                    <a:pt x="996" y="3042"/>
                  </a:lnTo>
                  <a:lnTo>
                    <a:pt x="1162" y="3097"/>
                  </a:lnTo>
                  <a:lnTo>
                    <a:pt x="1309" y="3134"/>
                  </a:lnTo>
                  <a:lnTo>
                    <a:pt x="1475" y="3171"/>
                  </a:lnTo>
                  <a:lnTo>
                    <a:pt x="1807" y="3171"/>
                  </a:lnTo>
                  <a:lnTo>
                    <a:pt x="1973" y="3134"/>
                  </a:lnTo>
                  <a:lnTo>
                    <a:pt x="2139" y="3097"/>
                  </a:lnTo>
                  <a:lnTo>
                    <a:pt x="2286" y="3042"/>
                  </a:lnTo>
                  <a:lnTo>
                    <a:pt x="2434" y="2987"/>
                  </a:lnTo>
                  <a:lnTo>
                    <a:pt x="2563" y="2895"/>
                  </a:lnTo>
                  <a:lnTo>
                    <a:pt x="2692" y="2802"/>
                  </a:lnTo>
                  <a:lnTo>
                    <a:pt x="2802" y="2710"/>
                  </a:lnTo>
                  <a:lnTo>
                    <a:pt x="2913" y="2600"/>
                  </a:lnTo>
                  <a:lnTo>
                    <a:pt x="3005" y="2471"/>
                  </a:lnTo>
                  <a:lnTo>
                    <a:pt x="3097" y="2342"/>
                  </a:lnTo>
                  <a:lnTo>
                    <a:pt x="3171" y="2194"/>
                  </a:lnTo>
                  <a:lnTo>
                    <a:pt x="3226" y="2047"/>
                  </a:lnTo>
                  <a:lnTo>
                    <a:pt x="3263" y="1899"/>
                  </a:lnTo>
                  <a:lnTo>
                    <a:pt x="3282" y="1752"/>
                  </a:lnTo>
                  <a:lnTo>
                    <a:pt x="3300" y="1586"/>
                  </a:lnTo>
                  <a:lnTo>
                    <a:pt x="3282" y="1420"/>
                  </a:lnTo>
                  <a:lnTo>
                    <a:pt x="3263" y="1254"/>
                  </a:lnTo>
                  <a:lnTo>
                    <a:pt x="3226" y="1106"/>
                  </a:lnTo>
                  <a:lnTo>
                    <a:pt x="3171" y="959"/>
                  </a:lnTo>
                  <a:lnTo>
                    <a:pt x="3097" y="830"/>
                  </a:lnTo>
                  <a:lnTo>
                    <a:pt x="3005" y="701"/>
                  </a:lnTo>
                  <a:lnTo>
                    <a:pt x="2913" y="572"/>
                  </a:lnTo>
                  <a:lnTo>
                    <a:pt x="2802" y="461"/>
                  </a:lnTo>
                  <a:lnTo>
                    <a:pt x="2692" y="351"/>
                  </a:lnTo>
                  <a:lnTo>
                    <a:pt x="2563" y="259"/>
                  </a:lnTo>
                  <a:lnTo>
                    <a:pt x="2434" y="185"/>
                  </a:lnTo>
                  <a:lnTo>
                    <a:pt x="2286" y="111"/>
                  </a:lnTo>
                  <a:lnTo>
                    <a:pt x="2139" y="74"/>
                  </a:lnTo>
                  <a:lnTo>
                    <a:pt x="1973" y="19"/>
                  </a:lnTo>
                  <a:lnTo>
                    <a:pt x="18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2"/>
            <p:cNvSpPr/>
            <p:nvPr/>
          </p:nvSpPr>
          <p:spPr>
            <a:xfrm>
              <a:off x="1382775" y="3496200"/>
              <a:ext cx="78825" cy="76075"/>
            </a:xfrm>
            <a:custGeom>
              <a:avLst/>
              <a:gdLst/>
              <a:ahLst/>
              <a:cxnLst/>
              <a:rect l="l" t="t" r="r" b="b"/>
              <a:pathLst>
                <a:path w="3153" h="3043" extrusionOk="0">
                  <a:moveTo>
                    <a:pt x="1586" y="1"/>
                  </a:moveTo>
                  <a:lnTo>
                    <a:pt x="1420" y="19"/>
                  </a:lnTo>
                  <a:lnTo>
                    <a:pt x="1254" y="37"/>
                  </a:lnTo>
                  <a:lnTo>
                    <a:pt x="1106" y="74"/>
                  </a:lnTo>
                  <a:lnTo>
                    <a:pt x="959" y="130"/>
                  </a:lnTo>
                  <a:lnTo>
                    <a:pt x="830" y="185"/>
                  </a:lnTo>
                  <a:lnTo>
                    <a:pt x="701" y="259"/>
                  </a:lnTo>
                  <a:lnTo>
                    <a:pt x="572" y="351"/>
                  </a:lnTo>
                  <a:lnTo>
                    <a:pt x="461" y="443"/>
                  </a:lnTo>
                  <a:lnTo>
                    <a:pt x="369" y="554"/>
                  </a:lnTo>
                  <a:lnTo>
                    <a:pt x="277" y="683"/>
                  </a:lnTo>
                  <a:lnTo>
                    <a:pt x="185" y="793"/>
                  </a:lnTo>
                  <a:lnTo>
                    <a:pt x="129" y="941"/>
                  </a:lnTo>
                  <a:lnTo>
                    <a:pt x="74" y="1070"/>
                  </a:lnTo>
                  <a:lnTo>
                    <a:pt x="37" y="1217"/>
                  </a:lnTo>
                  <a:lnTo>
                    <a:pt x="19" y="1365"/>
                  </a:lnTo>
                  <a:lnTo>
                    <a:pt x="0" y="1531"/>
                  </a:lnTo>
                  <a:lnTo>
                    <a:pt x="19" y="1678"/>
                  </a:lnTo>
                  <a:lnTo>
                    <a:pt x="37" y="1825"/>
                  </a:lnTo>
                  <a:lnTo>
                    <a:pt x="74" y="1973"/>
                  </a:lnTo>
                  <a:lnTo>
                    <a:pt x="129" y="2120"/>
                  </a:lnTo>
                  <a:lnTo>
                    <a:pt x="185" y="2249"/>
                  </a:lnTo>
                  <a:lnTo>
                    <a:pt x="277" y="2378"/>
                  </a:lnTo>
                  <a:lnTo>
                    <a:pt x="369" y="2489"/>
                  </a:lnTo>
                  <a:lnTo>
                    <a:pt x="461" y="2600"/>
                  </a:lnTo>
                  <a:lnTo>
                    <a:pt x="572" y="2692"/>
                  </a:lnTo>
                  <a:lnTo>
                    <a:pt x="701" y="2784"/>
                  </a:lnTo>
                  <a:lnTo>
                    <a:pt x="830" y="2858"/>
                  </a:lnTo>
                  <a:lnTo>
                    <a:pt x="959" y="2931"/>
                  </a:lnTo>
                  <a:lnTo>
                    <a:pt x="1106" y="2968"/>
                  </a:lnTo>
                  <a:lnTo>
                    <a:pt x="1254" y="3005"/>
                  </a:lnTo>
                  <a:lnTo>
                    <a:pt x="1420" y="3042"/>
                  </a:lnTo>
                  <a:lnTo>
                    <a:pt x="1733" y="3042"/>
                  </a:lnTo>
                  <a:lnTo>
                    <a:pt x="1899" y="3005"/>
                  </a:lnTo>
                  <a:lnTo>
                    <a:pt x="2046" y="2968"/>
                  </a:lnTo>
                  <a:lnTo>
                    <a:pt x="2194" y="2931"/>
                  </a:lnTo>
                  <a:lnTo>
                    <a:pt x="2323" y="2858"/>
                  </a:lnTo>
                  <a:lnTo>
                    <a:pt x="2452" y="2784"/>
                  </a:lnTo>
                  <a:lnTo>
                    <a:pt x="2581" y="2692"/>
                  </a:lnTo>
                  <a:lnTo>
                    <a:pt x="2692" y="2600"/>
                  </a:lnTo>
                  <a:lnTo>
                    <a:pt x="2784" y="2489"/>
                  </a:lnTo>
                  <a:lnTo>
                    <a:pt x="2876" y="2378"/>
                  </a:lnTo>
                  <a:lnTo>
                    <a:pt x="2968" y="2249"/>
                  </a:lnTo>
                  <a:lnTo>
                    <a:pt x="3023" y="2120"/>
                  </a:lnTo>
                  <a:lnTo>
                    <a:pt x="3079" y="1973"/>
                  </a:lnTo>
                  <a:lnTo>
                    <a:pt x="3116" y="1825"/>
                  </a:lnTo>
                  <a:lnTo>
                    <a:pt x="3152" y="1678"/>
                  </a:lnTo>
                  <a:lnTo>
                    <a:pt x="3152" y="1531"/>
                  </a:lnTo>
                  <a:lnTo>
                    <a:pt x="3152" y="1365"/>
                  </a:lnTo>
                  <a:lnTo>
                    <a:pt x="3116" y="1217"/>
                  </a:lnTo>
                  <a:lnTo>
                    <a:pt x="3079" y="1070"/>
                  </a:lnTo>
                  <a:lnTo>
                    <a:pt x="3023" y="941"/>
                  </a:lnTo>
                  <a:lnTo>
                    <a:pt x="2968" y="793"/>
                  </a:lnTo>
                  <a:lnTo>
                    <a:pt x="2876" y="683"/>
                  </a:lnTo>
                  <a:lnTo>
                    <a:pt x="2784" y="554"/>
                  </a:lnTo>
                  <a:lnTo>
                    <a:pt x="2692" y="443"/>
                  </a:lnTo>
                  <a:lnTo>
                    <a:pt x="2581" y="351"/>
                  </a:lnTo>
                  <a:lnTo>
                    <a:pt x="2452" y="259"/>
                  </a:lnTo>
                  <a:lnTo>
                    <a:pt x="2323" y="185"/>
                  </a:lnTo>
                  <a:lnTo>
                    <a:pt x="2194" y="130"/>
                  </a:lnTo>
                  <a:lnTo>
                    <a:pt x="2046" y="74"/>
                  </a:lnTo>
                  <a:lnTo>
                    <a:pt x="1899" y="37"/>
                  </a:lnTo>
                  <a:lnTo>
                    <a:pt x="1733" y="1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2"/>
            <p:cNvSpPr/>
            <p:nvPr/>
          </p:nvSpPr>
          <p:spPr>
            <a:xfrm>
              <a:off x="1904425" y="3252875"/>
              <a:ext cx="94500" cy="91275"/>
            </a:xfrm>
            <a:custGeom>
              <a:avLst/>
              <a:gdLst/>
              <a:ahLst/>
              <a:cxnLst/>
              <a:rect l="l" t="t" r="r" b="b"/>
              <a:pathLst>
                <a:path w="3780" h="3651" extrusionOk="0">
                  <a:moveTo>
                    <a:pt x="1899" y="1"/>
                  </a:moveTo>
                  <a:lnTo>
                    <a:pt x="1697" y="19"/>
                  </a:lnTo>
                  <a:lnTo>
                    <a:pt x="1512" y="38"/>
                  </a:lnTo>
                  <a:lnTo>
                    <a:pt x="1328" y="93"/>
                  </a:lnTo>
                  <a:lnTo>
                    <a:pt x="1162" y="148"/>
                  </a:lnTo>
                  <a:lnTo>
                    <a:pt x="996" y="222"/>
                  </a:lnTo>
                  <a:lnTo>
                    <a:pt x="830" y="314"/>
                  </a:lnTo>
                  <a:lnTo>
                    <a:pt x="683" y="425"/>
                  </a:lnTo>
                  <a:lnTo>
                    <a:pt x="554" y="535"/>
                  </a:lnTo>
                  <a:lnTo>
                    <a:pt x="443" y="664"/>
                  </a:lnTo>
                  <a:lnTo>
                    <a:pt x="333" y="812"/>
                  </a:lnTo>
                  <a:lnTo>
                    <a:pt x="240" y="959"/>
                  </a:lnTo>
                  <a:lnTo>
                    <a:pt x="148" y="1125"/>
                  </a:lnTo>
                  <a:lnTo>
                    <a:pt x="93" y="1291"/>
                  </a:lnTo>
                  <a:lnTo>
                    <a:pt x="38" y="1457"/>
                  </a:lnTo>
                  <a:lnTo>
                    <a:pt x="19" y="1641"/>
                  </a:lnTo>
                  <a:lnTo>
                    <a:pt x="1" y="1826"/>
                  </a:lnTo>
                  <a:lnTo>
                    <a:pt x="19" y="2010"/>
                  </a:lnTo>
                  <a:lnTo>
                    <a:pt x="38" y="2194"/>
                  </a:lnTo>
                  <a:lnTo>
                    <a:pt x="93" y="2360"/>
                  </a:lnTo>
                  <a:lnTo>
                    <a:pt x="148" y="2526"/>
                  </a:lnTo>
                  <a:lnTo>
                    <a:pt x="240" y="2692"/>
                  </a:lnTo>
                  <a:lnTo>
                    <a:pt x="333" y="2840"/>
                  </a:lnTo>
                  <a:lnTo>
                    <a:pt x="443" y="2987"/>
                  </a:lnTo>
                  <a:lnTo>
                    <a:pt x="554" y="3116"/>
                  </a:lnTo>
                  <a:lnTo>
                    <a:pt x="683" y="3227"/>
                  </a:lnTo>
                  <a:lnTo>
                    <a:pt x="830" y="3337"/>
                  </a:lnTo>
                  <a:lnTo>
                    <a:pt x="996" y="3429"/>
                  </a:lnTo>
                  <a:lnTo>
                    <a:pt x="1162" y="3503"/>
                  </a:lnTo>
                  <a:lnTo>
                    <a:pt x="1328" y="3558"/>
                  </a:lnTo>
                  <a:lnTo>
                    <a:pt x="1512" y="3614"/>
                  </a:lnTo>
                  <a:lnTo>
                    <a:pt x="1697" y="3632"/>
                  </a:lnTo>
                  <a:lnTo>
                    <a:pt x="1899" y="3651"/>
                  </a:lnTo>
                  <a:lnTo>
                    <a:pt x="2084" y="3632"/>
                  </a:lnTo>
                  <a:lnTo>
                    <a:pt x="2268" y="3614"/>
                  </a:lnTo>
                  <a:lnTo>
                    <a:pt x="2452" y="3558"/>
                  </a:lnTo>
                  <a:lnTo>
                    <a:pt x="2618" y="3503"/>
                  </a:lnTo>
                  <a:lnTo>
                    <a:pt x="2784" y="3429"/>
                  </a:lnTo>
                  <a:lnTo>
                    <a:pt x="2950" y="3337"/>
                  </a:lnTo>
                  <a:lnTo>
                    <a:pt x="3098" y="3227"/>
                  </a:lnTo>
                  <a:lnTo>
                    <a:pt x="3227" y="3116"/>
                  </a:lnTo>
                  <a:lnTo>
                    <a:pt x="3356" y="2987"/>
                  </a:lnTo>
                  <a:lnTo>
                    <a:pt x="3466" y="2840"/>
                  </a:lnTo>
                  <a:lnTo>
                    <a:pt x="3558" y="2692"/>
                  </a:lnTo>
                  <a:lnTo>
                    <a:pt x="3632" y="2526"/>
                  </a:lnTo>
                  <a:lnTo>
                    <a:pt x="3687" y="2360"/>
                  </a:lnTo>
                  <a:lnTo>
                    <a:pt x="3743" y="2194"/>
                  </a:lnTo>
                  <a:lnTo>
                    <a:pt x="3761" y="2010"/>
                  </a:lnTo>
                  <a:lnTo>
                    <a:pt x="3780" y="1826"/>
                  </a:lnTo>
                  <a:lnTo>
                    <a:pt x="3761" y="1641"/>
                  </a:lnTo>
                  <a:lnTo>
                    <a:pt x="3743" y="1457"/>
                  </a:lnTo>
                  <a:lnTo>
                    <a:pt x="3687" y="1291"/>
                  </a:lnTo>
                  <a:lnTo>
                    <a:pt x="3632" y="1125"/>
                  </a:lnTo>
                  <a:lnTo>
                    <a:pt x="3558" y="959"/>
                  </a:lnTo>
                  <a:lnTo>
                    <a:pt x="3466" y="812"/>
                  </a:lnTo>
                  <a:lnTo>
                    <a:pt x="3356" y="664"/>
                  </a:lnTo>
                  <a:lnTo>
                    <a:pt x="3227" y="535"/>
                  </a:lnTo>
                  <a:lnTo>
                    <a:pt x="3098" y="425"/>
                  </a:lnTo>
                  <a:lnTo>
                    <a:pt x="2950" y="314"/>
                  </a:lnTo>
                  <a:lnTo>
                    <a:pt x="2784" y="222"/>
                  </a:lnTo>
                  <a:lnTo>
                    <a:pt x="2618" y="148"/>
                  </a:lnTo>
                  <a:lnTo>
                    <a:pt x="2452" y="93"/>
                  </a:lnTo>
                  <a:lnTo>
                    <a:pt x="2268" y="38"/>
                  </a:lnTo>
                  <a:lnTo>
                    <a:pt x="2084" y="19"/>
                  </a:lnTo>
                  <a:lnTo>
                    <a:pt x="18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2"/>
            <p:cNvSpPr/>
            <p:nvPr/>
          </p:nvSpPr>
          <p:spPr>
            <a:xfrm>
              <a:off x="1764800" y="3610025"/>
              <a:ext cx="83900" cy="81125"/>
            </a:xfrm>
            <a:custGeom>
              <a:avLst/>
              <a:gdLst/>
              <a:ahLst/>
              <a:cxnLst/>
              <a:rect l="l" t="t" r="r" b="b"/>
              <a:pathLst>
                <a:path w="3356" h="3245" extrusionOk="0">
                  <a:moveTo>
                    <a:pt x="1678" y="1"/>
                  </a:moveTo>
                  <a:lnTo>
                    <a:pt x="1512" y="19"/>
                  </a:lnTo>
                  <a:lnTo>
                    <a:pt x="1346" y="37"/>
                  </a:lnTo>
                  <a:lnTo>
                    <a:pt x="1180" y="74"/>
                  </a:lnTo>
                  <a:lnTo>
                    <a:pt x="1014" y="130"/>
                  </a:lnTo>
                  <a:lnTo>
                    <a:pt x="867" y="203"/>
                  </a:lnTo>
                  <a:lnTo>
                    <a:pt x="738" y="277"/>
                  </a:lnTo>
                  <a:lnTo>
                    <a:pt x="609" y="369"/>
                  </a:lnTo>
                  <a:lnTo>
                    <a:pt x="498" y="480"/>
                  </a:lnTo>
                  <a:lnTo>
                    <a:pt x="388" y="590"/>
                  </a:lnTo>
                  <a:lnTo>
                    <a:pt x="277" y="720"/>
                  </a:lnTo>
                  <a:lnTo>
                    <a:pt x="203" y="849"/>
                  </a:lnTo>
                  <a:lnTo>
                    <a:pt x="130" y="996"/>
                  </a:lnTo>
                  <a:lnTo>
                    <a:pt x="74" y="1143"/>
                  </a:lnTo>
                  <a:lnTo>
                    <a:pt x="37" y="1291"/>
                  </a:lnTo>
                  <a:lnTo>
                    <a:pt x="1" y="1457"/>
                  </a:lnTo>
                  <a:lnTo>
                    <a:pt x="1" y="1623"/>
                  </a:lnTo>
                  <a:lnTo>
                    <a:pt x="1" y="1789"/>
                  </a:lnTo>
                  <a:lnTo>
                    <a:pt x="37" y="1936"/>
                  </a:lnTo>
                  <a:lnTo>
                    <a:pt x="74" y="2102"/>
                  </a:lnTo>
                  <a:lnTo>
                    <a:pt x="130" y="2249"/>
                  </a:lnTo>
                  <a:lnTo>
                    <a:pt x="203" y="2397"/>
                  </a:lnTo>
                  <a:lnTo>
                    <a:pt x="277" y="2526"/>
                  </a:lnTo>
                  <a:lnTo>
                    <a:pt x="388" y="2655"/>
                  </a:lnTo>
                  <a:lnTo>
                    <a:pt x="498" y="2766"/>
                  </a:lnTo>
                  <a:lnTo>
                    <a:pt x="609" y="2858"/>
                  </a:lnTo>
                  <a:lnTo>
                    <a:pt x="738" y="2968"/>
                  </a:lnTo>
                  <a:lnTo>
                    <a:pt x="867" y="3042"/>
                  </a:lnTo>
                  <a:lnTo>
                    <a:pt x="1014" y="3116"/>
                  </a:lnTo>
                  <a:lnTo>
                    <a:pt x="1180" y="3171"/>
                  </a:lnTo>
                  <a:lnTo>
                    <a:pt x="1346" y="3208"/>
                  </a:lnTo>
                  <a:lnTo>
                    <a:pt x="1512" y="3226"/>
                  </a:lnTo>
                  <a:lnTo>
                    <a:pt x="1678" y="3245"/>
                  </a:lnTo>
                  <a:lnTo>
                    <a:pt x="1844" y="3226"/>
                  </a:lnTo>
                  <a:lnTo>
                    <a:pt x="2010" y="3208"/>
                  </a:lnTo>
                  <a:lnTo>
                    <a:pt x="2176" y="3171"/>
                  </a:lnTo>
                  <a:lnTo>
                    <a:pt x="2323" y="3116"/>
                  </a:lnTo>
                  <a:lnTo>
                    <a:pt x="2471" y="3042"/>
                  </a:lnTo>
                  <a:lnTo>
                    <a:pt x="2618" y="2968"/>
                  </a:lnTo>
                  <a:lnTo>
                    <a:pt x="2747" y="2858"/>
                  </a:lnTo>
                  <a:lnTo>
                    <a:pt x="2858" y="2766"/>
                  </a:lnTo>
                  <a:lnTo>
                    <a:pt x="2968" y="2655"/>
                  </a:lnTo>
                  <a:lnTo>
                    <a:pt x="3060" y="2526"/>
                  </a:lnTo>
                  <a:lnTo>
                    <a:pt x="3153" y="2397"/>
                  </a:lnTo>
                  <a:lnTo>
                    <a:pt x="3226" y="2249"/>
                  </a:lnTo>
                  <a:lnTo>
                    <a:pt x="3282" y="2102"/>
                  </a:lnTo>
                  <a:lnTo>
                    <a:pt x="3319" y="1936"/>
                  </a:lnTo>
                  <a:lnTo>
                    <a:pt x="3337" y="1789"/>
                  </a:lnTo>
                  <a:lnTo>
                    <a:pt x="3355" y="1623"/>
                  </a:lnTo>
                  <a:lnTo>
                    <a:pt x="3337" y="1457"/>
                  </a:lnTo>
                  <a:lnTo>
                    <a:pt x="3319" y="1291"/>
                  </a:lnTo>
                  <a:lnTo>
                    <a:pt x="3282" y="1143"/>
                  </a:lnTo>
                  <a:lnTo>
                    <a:pt x="3226" y="996"/>
                  </a:lnTo>
                  <a:lnTo>
                    <a:pt x="3153" y="849"/>
                  </a:lnTo>
                  <a:lnTo>
                    <a:pt x="3060" y="720"/>
                  </a:lnTo>
                  <a:lnTo>
                    <a:pt x="2968" y="590"/>
                  </a:lnTo>
                  <a:lnTo>
                    <a:pt x="2858" y="480"/>
                  </a:lnTo>
                  <a:lnTo>
                    <a:pt x="2747" y="369"/>
                  </a:lnTo>
                  <a:lnTo>
                    <a:pt x="2618" y="277"/>
                  </a:lnTo>
                  <a:lnTo>
                    <a:pt x="2471" y="203"/>
                  </a:lnTo>
                  <a:lnTo>
                    <a:pt x="2323" y="130"/>
                  </a:lnTo>
                  <a:lnTo>
                    <a:pt x="2176" y="74"/>
                  </a:lnTo>
                  <a:lnTo>
                    <a:pt x="2010" y="37"/>
                  </a:lnTo>
                  <a:lnTo>
                    <a:pt x="1844" y="19"/>
                  </a:lnTo>
                  <a:lnTo>
                    <a:pt x="16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2"/>
            <p:cNvSpPr/>
            <p:nvPr/>
          </p:nvSpPr>
          <p:spPr>
            <a:xfrm>
              <a:off x="1516425" y="3603575"/>
              <a:ext cx="97250" cy="93575"/>
            </a:xfrm>
            <a:custGeom>
              <a:avLst/>
              <a:gdLst/>
              <a:ahLst/>
              <a:cxnLst/>
              <a:rect l="l" t="t" r="r" b="b"/>
              <a:pathLst>
                <a:path w="3890" h="3743" extrusionOk="0">
                  <a:moveTo>
                    <a:pt x="1936" y="1"/>
                  </a:moveTo>
                  <a:lnTo>
                    <a:pt x="1751" y="19"/>
                  </a:lnTo>
                  <a:lnTo>
                    <a:pt x="1548" y="37"/>
                  </a:lnTo>
                  <a:lnTo>
                    <a:pt x="1364" y="93"/>
                  </a:lnTo>
                  <a:lnTo>
                    <a:pt x="1180" y="148"/>
                  </a:lnTo>
                  <a:lnTo>
                    <a:pt x="1014" y="222"/>
                  </a:lnTo>
                  <a:lnTo>
                    <a:pt x="848" y="332"/>
                  </a:lnTo>
                  <a:lnTo>
                    <a:pt x="700" y="425"/>
                  </a:lnTo>
                  <a:lnTo>
                    <a:pt x="571" y="554"/>
                  </a:lnTo>
                  <a:lnTo>
                    <a:pt x="442" y="683"/>
                  </a:lnTo>
                  <a:lnTo>
                    <a:pt x="332" y="830"/>
                  </a:lnTo>
                  <a:lnTo>
                    <a:pt x="240" y="978"/>
                  </a:lnTo>
                  <a:lnTo>
                    <a:pt x="147" y="1143"/>
                  </a:lnTo>
                  <a:lnTo>
                    <a:pt x="92" y="1328"/>
                  </a:lnTo>
                  <a:lnTo>
                    <a:pt x="37" y="1494"/>
                  </a:lnTo>
                  <a:lnTo>
                    <a:pt x="0" y="1678"/>
                  </a:lnTo>
                  <a:lnTo>
                    <a:pt x="0" y="1881"/>
                  </a:lnTo>
                  <a:lnTo>
                    <a:pt x="0" y="2065"/>
                  </a:lnTo>
                  <a:lnTo>
                    <a:pt x="37" y="2249"/>
                  </a:lnTo>
                  <a:lnTo>
                    <a:pt x="92" y="2434"/>
                  </a:lnTo>
                  <a:lnTo>
                    <a:pt x="147" y="2600"/>
                  </a:lnTo>
                  <a:lnTo>
                    <a:pt x="240" y="2766"/>
                  </a:lnTo>
                  <a:lnTo>
                    <a:pt x="332" y="2931"/>
                  </a:lnTo>
                  <a:lnTo>
                    <a:pt x="442" y="3060"/>
                  </a:lnTo>
                  <a:lnTo>
                    <a:pt x="571" y="3208"/>
                  </a:lnTo>
                  <a:lnTo>
                    <a:pt x="700" y="3319"/>
                  </a:lnTo>
                  <a:lnTo>
                    <a:pt x="848" y="3429"/>
                  </a:lnTo>
                  <a:lnTo>
                    <a:pt x="1014" y="3521"/>
                  </a:lnTo>
                  <a:lnTo>
                    <a:pt x="1180" y="3595"/>
                  </a:lnTo>
                  <a:lnTo>
                    <a:pt x="1364" y="3669"/>
                  </a:lnTo>
                  <a:lnTo>
                    <a:pt x="1548" y="3706"/>
                  </a:lnTo>
                  <a:lnTo>
                    <a:pt x="1751" y="3743"/>
                  </a:lnTo>
                  <a:lnTo>
                    <a:pt x="2138" y="3743"/>
                  </a:lnTo>
                  <a:lnTo>
                    <a:pt x="2341" y="3706"/>
                  </a:lnTo>
                  <a:lnTo>
                    <a:pt x="2525" y="3669"/>
                  </a:lnTo>
                  <a:lnTo>
                    <a:pt x="2691" y="3595"/>
                  </a:lnTo>
                  <a:lnTo>
                    <a:pt x="2876" y="3521"/>
                  </a:lnTo>
                  <a:lnTo>
                    <a:pt x="3023" y="3429"/>
                  </a:lnTo>
                  <a:lnTo>
                    <a:pt x="3189" y="3319"/>
                  </a:lnTo>
                  <a:lnTo>
                    <a:pt x="3318" y="3208"/>
                  </a:lnTo>
                  <a:lnTo>
                    <a:pt x="3447" y="3060"/>
                  </a:lnTo>
                  <a:lnTo>
                    <a:pt x="3558" y="2931"/>
                  </a:lnTo>
                  <a:lnTo>
                    <a:pt x="3650" y="2766"/>
                  </a:lnTo>
                  <a:lnTo>
                    <a:pt x="3742" y="2600"/>
                  </a:lnTo>
                  <a:lnTo>
                    <a:pt x="3797" y="2434"/>
                  </a:lnTo>
                  <a:lnTo>
                    <a:pt x="3853" y="2249"/>
                  </a:lnTo>
                  <a:lnTo>
                    <a:pt x="3871" y="2065"/>
                  </a:lnTo>
                  <a:lnTo>
                    <a:pt x="3889" y="1881"/>
                  </a:lnTo>
                  <a:lnTo>
                    <a:pt x="3871" y="1678"/>
                  </a:lnTo>
                  <a:lnTo>
                    <a:pt x="3853" y="1494"/>
                  </a:lnTo>
                  <a:lnTo>
                    <a:pt x="3797" y="1328"/>
                  </a:lnTo>
                  <a:lnTo>
                    <a:pt x="3742" y="1143"/>
                  </a:lnTo>
                  <a:lnTo>
                    <a:pt x="3650" y="978"/>
                  </a:lnTo>
                  <a:lnTo>
                    <a:pt x="3558" y="830"/>
                  </a:lnTo>
                  <a:lnTo>
                    <a:pt x="3447" y="683"/>
                  </a:lnTo>
                  <a:lnTo>
                    <a:pt x="3318" y="554"/>
                  </a:lnTo>
                  <a:lnTo>
                    <a:pt x="3189" y="425"/>
                  </a:lnTo>
                  <a:lnTo>
                    <a:pt x="3023" y="332"/>
                  </a:lnTo>
                  <a:lnTo>
                    <a:pt x="2876" y="222"/>
                  </a:lnTo>
                  <a:lnTo>
                    <a:pt x="2691" y="148"/>
                  </a:lnTo>
                  <a:lnTo>
                    <a:pt x="2525" y="93"/>
                  </a:lnTo>
                  <a:lnTo>
                    <a:pt x="2341" y="37"/>
                  </a:lnTo>
                  <a:lnTo>
                    <a:pt x="2138" y="19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0" name="Google Shape;1150;p32"/>
          <p:cNvSpPr/>
          <p:nvPr/>
        </p:nvSpPr>
        <p:spPr>
          <a:xfrm>
            <a:off x="-19050" y="1085850"/>
            <a:ext cx="2181225" cy="1721825"/>
          </a:xfrm>
          <a:custGeom>
            <a:avLst/>
            <a:gdLst/>
            <a:ahLst/>
            <a:cxnLst/>
            <a:rect l="l" t="t" r="r" b="b"/>
            <a:pathLst>
              <a:path w="87249" h="68873" extrusionOk="0">
                <a:moveTo>
                  <a:pt x="87249" y="0"/>
                </a:moveTo>
                <a:cubicBezTo>
                  <a:pt x="84061" y="1366"/>
                  <a:pt x="79805" y="1416"/>
                  <a:pt x="77724" y="4191"/>
                </a:cubicBezTo>
                <a:cubicBezTo>
                  <a:pt x="74611" y="8342"/>
                  <a:pt x="76060" y="15428"/>
                  <a:pt x="72009" y="18669"/>
                </a:cubicBezTo>
                <a:cubicBezTo>
                  <a:pt x="66760" y="22868"/>
                  <a:pt x="58809" y="22382"/>
                  <a:pt x="53340" y="26289"/>
                </a:cubicBezTo>
                <a:cubicBezTo>
                  <a:pt x="46251" y="31353"/>
                  <a:pt x="44765" y="42120"/>
                  <a:pt x="37719" y="47244"/>
                </a:cubicBezTo>
                <a:cubicBezTo>
                  <a:pt x="33708" y="50161"/>
                  <a:pt x="27677" y="48455"/>
                  <a:pt x="23241" y="50673"/>
                </a:cubicBezTo>
                <a:cubicBezTo>
                  <a:pt x="19833" y="52377"/>
                  <a:pt x="19077" y="57123"/>
                  <a:pt x="16383" y="59817"/>
                </a:cubicBezTo>
                <a:cubicBezTo>
                  <a:pt x="12045" y="64155"/>
                  <a:pt x="5487" y="70942"/>
                  <a:pt x="0" y="68199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1151" name="Google Shape;1151;p32"/>
          <p:cNvGrpSpPr/>
          <p:nvPr/>
        </p:nvGrpSpPr>
        <p:grpSpPr>
          <a:xfrm rot="1799962">
            <a:off x="2221944" y="147423"/>
            <a:ext cx="420999" cy="1068662"/>
            <a:chOff x="2468500" y="1740900"/>
            <a:chExt cx="379750" cy="964075"/>
          </a:xfrm>
        </p:grpSpPr>
        <p:sp>
          <p:nvSpPr>
            <p:cNvPr id="1152" name="Google Shape;1152;p32"/>
            <p:cNvSpPr/>
            <p:nvPr/>
          </p:nvSpPr>
          <p:spPr>
            <a:xfrm>
              <a:off x="2570800" y="2417400"/>
              <a:ext cx="175150" cy="282975"/>
            </a:xfrm>
            <a:custGeom>
              <a:avLst/>
              <a:gdLst/>
              <a:ahLst/>
              <a:cxnLst/>
              <a:rect l="l" t="t" r="r" b="b"/>
              <a:pathLst>
                <a:path w="7006" h="11319" extrusionOk="0">
                  <a:moveTo>
                    <a:pt x="3060" y="0"/>
                  </a:moveTo>
                  <a:lnTo>
                    <a:pt x="2710" y="37"/>
                  </a:lnTo>
                  <a:lnTo>
                    <a:pt x="2563" y="74"/>
                  </a:lnTo>
                  <a:lnTo>
                    <a:pt x="2434" y="111"/>
                  </a:lnTo>
                  <a:lnTo>
                    <a:pt x="2323" y="166"/>
                  </a:lnTo>
                  <a:lnTo>
                    <a:pt x="2212" y="221"/>
                  </a:lnTo>
                  <a:lnTo>
                    <a:pt x="2120" y="277"/>
                  </a:lnTo>
                  <a:lnTo>
                    <a:pt x="2046" y="350"/>
                  </a:lnTo>
                  <a:lnTo>
                    <a:pt x="1973" y="424"/>
                  </a:lnTo>
                  <a:lnTo>
                    <a:pt x="1917" y="498"/>
                  </a:lnTo>
                  <a:lnTo>
                    <a:pt x="1825" y="682"/>
                  </a:lnTo>
                  <a:lnTo>
                    <a:pt x="1788" y="885"/>
                  </a:lnTo>
                  <a:lnTo>
                    <a:pt x="1752" y="1088"/>
                  </a:lnTo>
                  <a:lnTo>
                    <a:pt x="1752" y="1327"/>
                  </a:lnTo>
                  <a:lnTo>
                    <a:pt x="1752" y="1567"/>
                  </a:lnTo>
                  <a:lnTo>
                    <a:pt x="1788" y="2102"/>
                  </a:lnTo>
                  <a:lnTo>
                    <a:pt x="1807" y="2378"/>
                  </a:lnTo>
                  <a:lnTo>
                    <a:pt x="1807" y="2655"/>
                  </a:lnTo>
                  <a:lnTo>
                    <a:pt x="1807" y="2931"/>
                  </a:lnTo>
                  <a:lnTo>
                    <a:pt x="1770" y="3226"/>
                  </a:lnTo>
                  <a:lnTo>
                    <a:pt x="1696" y="3613"/>
                  </a:lnTo>
                  <a:lnTo>
                    <a:pt x="1604" y="4019"/>
                  </a:lnTo>
                  <a:lnTo>
                    <a:pt x="1364" y="4867"/>
                  </a:lnTo>
                  <a:lnTo>
                    <a:pt x="1106" y="5751"/>
                  </a:lnTo>
                  <a:lnTo>
                    <a:pt x="811" y="6655"/>
                  </a:lnTo>
                  <a:lnTo>
                    <a:pt x="535" y="7558"/>
                  </a:lnTo>
                  <a:lnTo>
                    <a:pt x="295" y="8443"/>
                  </a:lnTo>
                  <a:lnTo>
                    <a:pt x="203" y="8867"/>
                  </a:lnTo>
                  <a:lnTo>
                    <a:pt x="111" y="9291"/>
                  </a:lnTo>
                  <a:lnTo>
                    <a:pt x="37" y="9696"/>
                  </a:lnTo>
                  <a:lnTo>
                    <a:pt x="0" y="10102"/>
                  </a:lnTo>
                  <a:lnTo>
                    <a:pt x="498" y="9530"/>
                  </a:lnTo>
                  <a:lnTo>
                    <a:pt x="996" y="8959"/>
                  </a:lnTo>
                  <a:lnTo>
                    <a:pt x="1475" y="8369"/>
                  </a:lnTo>
                  <a:lnTo>
                    <a:pt x="1954" y="7779"/>
                  </a:lnTo>
                  <a:lnTo>
                    <a:pt x="1954" y="7834"/>
                  </a:lnTo>
                  <a:lnTo>
                    <a:pt x="1991" y="7945"/>
                  </a:lnTo>
                  <a:lnTo>
                    <a:pt x="2157" y="8332"/>
                  </a:lnTo>
                  <a:lnTo>
                    <a:pt x="2397" y="8848"/>
                  </a:lnTo>
                  <a:lnTo>
                    <a:pt x="2692" y="9456"/>
                  </a:lnTo>
                  <a:lnTo>
                    <a:pt x="3300" y="10618"/>
                  </a:lnTo>
                  <a:lnTo>
                    <a:pt x="3669" y="11318"/>
                  </a:lnTo>
                  <a:lnTo>
                    <a:pt x="3650" y="11245"/>
                  </a:lnTo>
                  <a:lnTo>
                    <a:pt x="3687" y="11134"/>
                  </a:lnTo>
                  <a:lnTo>
                    <a:pt x="3742" y="11005"/>
                  </a:lnTo>
                  <a:lnTo>
                    <a:pt x="3816" y="10839"/>
                  </a:lnTo>
                  <a:lnTo>
                    <a:pt x="4037" y="10452"/>
                  </a:lnTo>
                  <a:lnTo>
                    <a:pt x="4332" y="10028"/>
                  </a:lnTo>
                  <a:lnTo>
                    <a:pt x="4885" y="9217"/>
                  </a:lnTo>
                  <a:lnTo>
                    <a:pt x="5106" y="8885"/>
                  </a:lnTo>
                  <a:lnTo>
                    <a:pt x="5235" y="8682"/>
                  </a:lnTo>
                  <a:lnTo>
                    <a:pt x="5623" y="9088"/>
                  </a:lnTo>
                  <a:lnTo>
                    <a:pt x="6065" y="9549"/>
                  </a:lnTo>
                  <a:lnTo>
                    <a:pt x="6305" y="9770"/>
                  </a:lnTo>
                  <a:lnTo>
                    <a:pt x="6544" y="9973"/>
                  </a:lnTo>
                  <a:lnTo>
                    <a:pt x="6784" y="10120"/>
                  </a:lnTo>
                  <a:lnTo>
                    <a:pt x="6894" y="10175"/>
                  </a:lnTo>
                  <a:lnTo>
                    <a:pt x="7005" y="10231"/>
                  </a:lnTo>
                  <a:lnTo>
                    <a:pt x="7005" y="10231"/>
                  </a:lnTo>
                  <a:lnTo>
                    <a:pt x="6360" y="6839"/>
                  </a:lnTo>
                  <a:lnTo>
                    <a:pt x="6083" y="5254"/>
                  </a:lnTo>
                  <a:lnTo>
                    <a:pt x="5954" y="4498"/>
                  </a:lnTo>
                  <a:lnTo>
                    <a:pt x="5844" y="3779"/>
                  </a:lnTo>
                  <a:lnTo>
                    <a:pt x="5844" y="3576"/>
                  </a:lnTo>
                  <a:lnTo>
                    <a:pt x="5825" y="3410"/>
                  </a:lnTo>
                  <a:lnTo>
                    <a:pt x="5844" y="3244"/>
                  </a:lnTo>
                  <a:lnTo>
                    <a:pt x="5862" y="3097"/>
                  </a:lnTo>
                  <a:lnTo>
                    <a:pt x="5917" y="2839"/>
                  </a:lnTo>
                  <a:lnTo>
                    <a:pt x="5973" y="2599"/>
                  </a:lnTo>
                  <a:lnTo>
                    <a:pt x="6010" y="2360"/>
                  </a:lnTo>
                  <a:lnTo>
                    <a:pt x="6010" y="2249"/>
                  </a:lnTo>
                  <a:lnTo>
                    <a:pt x="5991" y="2120"/>
                  </a:lnTo>
                  <a:lnTo>
                    <a:pt x="5973" y="1991"/>
                  </a:lnTo>
                  <a:lnTo>
                    <a:pt x="5917" y="1862"/>
                  </a:lnTo>
                  <a:lnTo>
                    <a:pt x="5844" y="1696"/>
                  </a:lnTo>
                  <a:lnTo>
                    <a:pt x="5752" y="1549"/>
                  </a:lnTo>
                  <a:lnTo>
                    <a:pt x="5641" y="1364"/>
                  </a:lnTo>
                  <a:lnTo>
                    <a:pt x="5512" y="1217"/>
                  </a:lnTo>
                  <a:lnTo>
                    <a:pt x="5383" y="1051"/>
                  </a:lnTo>
                  <a:lnTo>
                    <a:pt x="5235" y="903"/>
                  </a:lnTo>
                  <a:lnTo>
                    <a:pt x="5088" y="756"/>
                  </a:lnTo>
                  <a:lnTo>
                    <a:pt x="4922" y="627"/>
                  </a:lnTo>
                  <a:lnTo>
                    <a:pt x="4775" y="516"/>
                  </a:lnTo>
                  <a:lnTo>
                    <a:pt x="4590" y="406"/>
                  </a:lnTo>
                  <a:lnTo>
                    <a:pt x="4424" y="295"/>
                  </a:lnTo>
                  <a:lnTo>
                    <a:pt x="4240" y="221"/>
                  </a:lnTo>
                  <a:lnTo>
                    <a:pt x="4056" y="148"/>
                  </a:lnTo>
                  <a:lnTo>
                    <a:pt x="3853" y="74"/>
                  </a:lnTo>
                  <a:lnTo>
                    <a:pt x="3669" y="37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2"/>
            <p:cNvSpPr/>
            <p:nvPr/>
          </p:nvSpPr>
          <p:spPr>
            <a:xfrm>
              <a:off x="2566200" y="2412775"/>
              <a:ext cx="184350" cy="292200"/>
            </a:xfrm>
            <a:custGeom>
              <a:avLst/>
              <a:gdLst/>
              <a:ahLst/>
              <a:cxnLst/>
              <a:rect l="l" t="t" r="r" b="b"/>
              <a:pathLst>
                <a:path w="7374" h="11688" extrusionOk="0">
                  <a:moveTo>
                    <a:pt x="3392" y="167"/>
                  </a:moveTo>
                  <a:lnTo>
                    <a:pt x="3595" y="185"/>
                  </a:lnTo>
                  <a:lnTo>
                    <a:pt x="3779" y="204"/>
                  </a:lnTo>
                  <a:lnTo>
                    <a:pt x="3963" y="240"/>
                  </a:lnTo>
                  <a:lnTo>
                    <a:pt x="4148" y="296"/>
                  </a:lnTo>
                  <a:lnTo>
                    <a:pt x="4332" y="351"/>
                  </a:lnTo>
                  <a:lnTo>
                    <a:pt x="4498" y="443"/>
                  </a:lnTo>
                  <a:lnTo>
                    <a:pt x="4682" y="517"/>
                  </a:lnTo>
                  <a:lnTo>
                    <a:pt x="4848" y="628"/>
                  </a:lnTo>
                  <a:lnTo>
                    <a:pt x="4995" y="738"/>
                  </a:lnTo>
                  <a:lnTo>
                    <a:pt x="5161" y="849"/>
                  </a:lnTo>
                  <a:lnTo>
                    <a:pt x="5456" y="1107"/>
                  </a:lnTo>
                  <a:lnTo>
                    <a:pt x="5714" y="1402"/>
                  </a:lnTo>
                  <a:lnTo>
                    <a:pt x="5936" y="1734"/>
                  </a:lnTo>
                  <a:lnTo>
                    <a:pt x="6028" y="1881"/>
                  </a:lnTo>
                  <a:lnTo>
                    <a:pt x="6101" y="2047"/>
                  </a:lnTo>
                  <a:lnTo>
                    <a:pt x="6157" y="2176"/>
                  </a:lnTo>
                  <a:lnTo>
                    <a:pt x="6175" y="2305"/>
                  </a:lnTo>
                  <a:lnTo>
                    <a:pt x="6194" y="2434"/>
                  </a:lnTo>
                  <a:lnTo>
                    <a:pt x="6194" y="2545"/>
                  </a:lnTo>
                  <a:lnTo>
                    <a:pt x="6157" y="2784"/>
                  </a:lnTo>
                  <a:lnTo>
                    <a:pt x="6101" y="3024"/>
                  </a:lnTo>
                  <a:lnTo>
                    <a:pt x="6046" y="3282"/>
                  </a:lnTo>
                  <a:lnTo>
                    <a:pt x="6028" y="3429"/>
                  </a:lnTo>
                  <a:lnTo>
                    <a:pt x="6009" y="3595"/>
                  </a:lnTo>
                  <a:lnTo>
                    <a:pt x="6028" y="3761"/>
                  </a:lnTo>
                  <a:lnTo>
                    <a:pt x="6028" y="3964"/>
                  </a:lnTo>
                  <a:lnTo>
                    <a:pt x="6138" y="4683"/>
                  </a:lnTo>
                  <a:lnTo>
                    <a:pt x="6267" y="5439"/>
                  </a:lnTo>
                  <a:lnTo>
                    <a:pt x="6544" y="7024"/>
                  </a:lnTo>
                  <a:lnTo>
                    <a:pt x="7189" y="10416"/>
                  </a:lnTo>
                  <a:lnTo>
                    <a:pt x="7189" y="10416"/>
                  </a:lnTo>
                  <a:lnTo>
                    <a:pt x="7078" y="10360"/>
                  </a:lnTo>
                  <a:lnTo>
                    <a:pt x="6968" y="10305"/>
                  </a:lnTo>
                  <a:lnTo>
                    <a:pt x="6728" y="10158"/>
                  </a:lnTo>
                  <a:lnTo>
                    <a:pt x="6489" y="9955"/>
                  </a:lnTo>
                  <a:lnTo>
                    <a:pt x="6249" y="9734"/>
                  </a:lnTo>
                  <a:lnTo>
                    <a:pt x="5807" y="9273"/>
                  </a:lnTo>
                  <a:lnTo>
                    <a:pt x="5419" y="8867"/>
                  </a:lnTo>
                  <a:lnTo>
                    <a:pt x="5290" y="9070"/>
                  </a:lnTo>
                  <a:lnTo>
                    <a:pt x="5069" y="9402"/>
                  </a:lnTo>
                  <a:lnTo>
                    <a:pt x="4516" y="10213"/>
                  </a:lnTo>
                  <a:lnTo>
                    <a:pt x="4221" y="10637"/>
                  </a:lnTo>
                  <a:lnTo>
                    <a:pt x="4000" y="11024"/>
                  </a:lnTo>
                  <a:lnTo>
                    <a:pt x="3926" y="11190"/>
                  </a:lnTo>
                  <a:lnTo>
                    <a:pt x="3871" y="11319"/>
                  </a:lnTo>
                  <a:lnTo>
                    <a:pt x="3834" y="11430"/>
                  </a:lnTo>
                  <a:lnTo>
                    <a:pt x="3853" y="11503"/>
                  </a:lnTo>
                  <a:lnTo>
                    <a:pt x="3484" y="10803"/>
                  </a:lnTo>
                  <a:lnTo>
                    <a:pt x="2876" y="9641"/>
                  </a:lnTo>
                  <a:lnTo>
                    <a:pt x="2581" y="9033"/>
                  </a:lnTo>
                  <a:lnTo>
                    <a:pt x="2341" y="8517"/>
                  </a:lnTo>
                  <a:lnTo>
                    <a:pt x="2175" y="8130"/>
                  </a:lnTo>
                  <a:lnTo>
                    <a:pt x="2138" y="8019"/>
                  </a:lnTo>
                  <a:lnTo>
                    <a:pt x="2138" y="7964"/>
                  </a:lnTo>
                  <a:lnTo>
                    <a:pt x="1659" y="8554"/>
                  </a:lnTo>
                  <a:lnTo>
                    <a:pt x="1180" y="9144"/>
                  </a:lnTo>
                  <a:lnTo>
                    <a:pt x="682" y="9715"/>
                  </a:lnTo>
                  <a:lnTo>
                    <a:pt x="184" y="10287"/>
                  </a:lnTo>
                  <a:lnTo>
                    <a:pt x="221" y="9881"/>
                  </a:lnTo>
                  <a:lnTo>
                    <a:pt x="295" y="9476"/>
                  </a:lnTo>
                  <a:lnTo>
                    <a:pt x="387" y="9052"/>
                  </a:lnTo>
                  <a:lnTo>
                    <a:pt x="479" y="8628"/>
                  </a:lnTo>
                  <a:lnTo>
                    <a:pt x="719" y="7743"/>
                  </a:lnTo>
                  <a:lnTo>
                    <a:pt x="995" y="6840"/>
                  </a:lnTo>
                  <a:lnTo>
                    <a:pt x="1290" y="5936"/>
                  </a:lnTo>
                  <a:lnTo>
                    <a:pt x="1548" y="5052"/>
                  </a:lnTo>
                  <a:lnTo>
                    <a:pt x="1788" y="4204"/>
                  </a:lnTo>
                  <a:lnTo>
                    <a:pt x="1880" y="3798"/>
                  </a:lnTo>
                  <a:lnTo>
                    <a:pt x="1954" y="3411"/>
                  </a:lnTo>
                  <a:lnTo>
                    <a:pt x="1991" y="3116"/>
                  </a:lnTo>
                  <a:lnTo>
                    <a:pt x="1991" y="2840"/>
                  </a:lnTo>
                  <a:lnTo>
                    <a:pt x="1991" y="2563"/>
                  </a:lnTo>
                  <a:lnTo>
                    <a:pt x="1972" y="2287"/>
                  </a:lnTo>
                  <a:lnTo>
                    <a:pt x="1936" y="1752"/>
                  </a:lnTo>
                  <a:lnTo>
                    <a:pt x="1936" y="1512"/>
                  </a:lnTo>
                  <a:lnTo>
                    <a:pt x="1936" y="1273"/>
                  </a:lnTo>
                  <a:lnTo>
                    <a:pt x="1972" y="1070"/>
                  </a:lnTo>
                  <a:lnTo>
                    <a:pt x="2009" y="867"/>
                  </a:lnTo>
                  <a:lnTo>
                    <a:pt x="2101" y="683"/>
                  </a:lnTo>
                  <a:lnTo>
                    <a:pt x="2157" y="609"/>
                  </a:lnTo>
                  <a:lnTo>
                    <a:pt x="2230" y="535"/>
                  </a:lnTo>
                  <a:lnTo>
                    <a:pt x="2304" y="462"/>
                  </a:lnTo>
                  <a:lnTo>
                    <a:pt x="2396" y="406"/>
                  </a:lnTo>
                  <a:lnTo>
                    <a:pt x="2507" y="351"/>
                  </a:lnTo>
                  <a:lnTo>
                    <a:pt x="2618" y="296"/>
                  </a:lnTo>
                  <a:lnTo>
                    <a:pt x="2747" y="259"/>
                  </a:lnTo>
                  <a:lnTo>
                    <a:pt x="2894" y="222"/>
                  </a:lnTo>
                  <a:lnTo>
                    <a:pt x="3244" y="185"/>
                  </a:lnTo>
                  <a:lnTo>
                    <a:pt x="3392" y="167"/>
                  </a:lnTo>
                  <a:close/>
                  <a:moveTo>
                    <a:pt x="3244" y="1"/>
                  </a:moveTo>
                  <a:lnTo>
                    <a:pt x="3042" y="19"/>
                  </a:lnTo>
                  <a:lnTo>
                    <a:pt x="2839" y="56"/>
                  </a:lnTo>
                  <a:lnTo>
                    <a:pt x="2673" y="93"/>
                  </a:lnTo>
                  <a:lnTo>
                    <a:pt x="2525" y="148"/>
                  </a:lnTo>
                  <a:lnTo>
                    <a:pt x="2378" y="204"/>
                  </a:lnTo>
                  <a:lnTo>
                    <a:pt x="2249" y="277"/>
                  </a:lnTo>
                  <a:lnTo>
                    <a:pt x="2138" y="370"/>
                  </a:lnTo>
                  <a:lnTo>
                    <a:pt x="2046" y="462"/>
                  </a:lnTo>
                  <a:lnTo>
                    <a:pt x="1936" y="628"/>
                  </a:lnTo>
                  <a:lnTo>
                    <a:pt x="1843" y="793"/>
                  </a:lnTo>
                  <a:lnTo>
                    <a:pt x="1788" y="996"/>
                  </a:lnTo>
                  <a:lnTo>
                    <a:pt x="1770" y="1199"/>
                  </a:lnTo>
                  <a:lnTo>
                    <a:pt x="1751" y="1402"/>
                  </a:lnTo>
                  <a:lnTo>
                    <a:pt x="1751" y="1623"/>
                  </a:lnTo>
                  <a:lnTo>
                    <a:pt x="1788" y="2102"/>
                  </a:lnTo>
                  <a:lnTo>
                    <a:pt x="1807" y="2416"/>
                  </a:lnTo>
                  <a:lnTo>
                    <a:pt x="1807" y="2729"/>
                  </a:lnTo>
                  <a:lnTo>
                    <a:pt x="1807" y="3061"/>
                  </a:lnTo>
                  <a:lnTo>
                    <a:pt x="1770" y="3374"/>
                  </a:lnTo>
                  <a:lnTo>
                    <a:pt x="1714" y="3706"/>
                  </a:lnTo>
                  <a:lnTo>
                    <a:pt x="1622" y="4056"/>
                  </a:lnTo>
                  <a:lnTo>
                    <a:pt x="1438" y="4794"/>
                  </a:lnTo>
                  <a:lnTo>
                    <a:pt x="1217" y="5568"/>
                  </a:lnTo>
                  <a:lnTo>
                    <a:pt x="959" y="6360"/>
                  </a:lnTo>
                  <a:lnTo>
                    <a:pt x="645" y="7374"/>
                  </a:lnTo>
                  <a:lnTo>
                    <a:pt x="350" y="8388"/>
                  </a:lnTo>
                  <a:lnTo>
                    <a:pt x="240" y="8867"/>
                  </a:lnTo>
                  <a:lnTo>
                    <a:pt x="129" y="9347"/>
                  </a:lnTo>
                  <a:lnTo>
                    <a:pt x="55" y="9807"/>
                  </a:lnTo>
                  <a:lnTo>
                    <a:pt x="0" y="10268"/>
                  </a:lnTo>
                  <a:lnTo>
                    <a:pt x="0" y="10324"/>
                  </a:lnTo>
                  <a:lnTo>
                    <a:pt x="18" y="10379"/>
                  </a:lnTo>
                  <a:lnTo>
                    <a:pt x="55" y="10416"/>
                  </a:lnTo>
                  <a:lnTo>
                    <a:pt x="111" y="10434"/>
                  </a:lnTo>
                  <a:lnTo>
                    <a:pt x="184" y="10453"/>
                  </a:lnTo>
                  <a:lnTo>
                    <a:pt x="258" y="10453"/>
                  </a:lnTo>
                  <a:lnTo>
                    <a:pt x="313" y="10397"/>
                  </a:lnTo>
                  <a:lnTo>
                    <a:pt x="756" y="9900"/>
                  </a:lnTo>
                  <a:lnTo>
                    <a:pt x="1198" y="9402"/>
                  </a:lnTo>
                  <a:lnTo>
                    <a:pt x="1641" y="8867"/>
                  </a:lnTo>
                  <a:lnTo>
                    <a:pt x="2065" y="8351"/>
                  </a:lnTo>
                  <a:lnTo>
                    <a:pt x="2304" y="8867"/>
                  </a:lnTo>
                  <a:lnTo>
                    <a:pt x="2710" y="9715"/>
                  </a:lnTo>
                  <a:lnTo>
                    <a:pt x="3300" y="10877"/>
                  </a:lnTo>
                  <a:lnTo>
                    <a:pt x="3687" y="11595"/>
                  </a:lnTo>
                  <a:lnTo>
                    <a:pt x="3724" y="11632"/>
                  </a:lnTo>
                  <a:lnTo>
                    <a:pt x="3760" y="11669"/>
                  </a:lnTo>
                  <a:lnTo>
                    <a:pt x="3797" y="11688"/>
                  </a:lnTo>
                  <a:lnTo>
                    <a:pt x="3853" y="11688"/>
                  </a:lnTo>
                  <a:lnTo>
                    <a:pt x="3926" y="11669"/>
                  </a:lnTo>
                  <a:lnTo>
                    <a:pt x="3982" y="11632"/>
                  </a:lnTo>
                  <a:lnTo>
                    <a:pt x="4019" y="11577"/>
                  </a:lnTo>
                  <a:lnTo>
                    <a:pt x="4037" y="11522"/>
                  </a:lnTo>
                  <a:lnTo>
                    <a:pt x="4019" y="11448"/>
                  </a:lnTo>
                  <a:lnTo>
                    <a:pt x="4055" y="11319"/>
                  </a:lnTo>
                  <a:lnTo>
                    <a:pt x="4148" y="11135"/>
                  </a:lnTo>
                  <a:lnTo>
                    <a:pt x="4277" y="10913"/>
                  </a:lnTo>
                  <a:lnTo>
                    <a:pt x="4442" y="10637"/>
                  </a:lnTo>
                  <a:lnTo>
                    <a:pt x="4793" y="10102"/>
                  </a:lnTo>
                  <a:lnTo>
                    <a:pt x="5125" y="9641"/>
                  </a:lnTo>
                  <a:lnTo>
                    <a:pt x="5456" y="9162"/>
                  </a:lnTo>
                  <a:lnTo>
                    <a:pt x="5678" y="9402"/>
                  </a:lnTo>
                  <a:lnTo>
                    <a:pt x="6009" y="9752"/>
                  </a:lnTo>
                  <a:lnTo>
                    <a:pt x="6194" y="9936"/>
                  </a:lnTo>
                  <a:lnTo>
                    <a:pt x="6378" y="10121"/>
                  </a:lnTo>
                  <a:lnTo>
                    <a:pt x="6581" y="10268"/>
                  </a:lnTo>
                  <a:lnTo>
                    <a:pt x="6765" y="10397"/>
                  </a:lnTo>
                  <a:lnTo>
                    <a:pt x="6949" y="10508"/>
                  </a:lnTo>
                  <a:lnTo>
                    <a:pt x="7152" y="10582"/>
                  </a:lnTo>
                  <a:lnTo>
                    <a:pt x="7263" y="10582"/>
                  </a:lnTo>
                  <a:lnTo>
                    <a:pt x="7318" y="10545"/>
                  </a:lnTo>
                  <a:lnTo>
                    <a:pt x="7355" y="10508"/>
                  </a:lnTo>
                  <a:lnTo>
                    <a:pt x="7373" y="10471"/>
                  </a:lnTo>
                  <a:lnTo>
                    <a:pt x="7373" y="10416"/>
                  </a:lnTo>
                  <a:lnTo>
                    <a:pt x="7373" y="10379"/>
                  </a:lnTo>
                  <a:lnTo>
                    <a:pt x="7134" y="9107"/>
                  </a:lnTo>
                  <a:lnTo>
                    <a:pt x="6857" y="7706"/>
                  </a:lnTo>
                  <a:lnTo>
                    <a:pt x="6599" y="6379"/>
                  </a:lnTo>
                  <a:lnTo>
                    <a:pt x="6396" y="5125"/>
                  </a:lnTo>
                  <a:lnTo>
                    <a:pt x="6212" y="3946"/>
                  </a:lnTo>
                  <a:lnTo>
                    <a:pt x="6194" y="3651"/>
                  </a:lnTo>
                  <a:lnTo>
                    <a:pt x="6212" y="3411"/>
                  </a:lnTo>
                  <a:lnTo>
                    <a:pt x="6249" y="3190"/>
                  </a:lnTo>
                  <a:lnTo>
                    <a:pt x="6286" y="2987"/>
                  </a:lnTo>
                  <a:lnTo>
                    <a:pt x="6360" y="2692"/>
                  </a:lnTo>
                  <a:lnTo>
                    <a:pt x="6378" y="2545"/>
                  </a:lnTo>
                  <a:lnTo>
                    <a:pt x="6378" y="2379"/>
                  </a:lnTo>
                  <a:lnTo>
                    <a:pt x="6341" y="2213"/>
                  </a:lnTo>
                  <a:lnTo>
                    <a:pt x="6304" y="2047"/>
                  </a:lnTo>
                  <a:lnTo>
                    <a:pt x="6212" y="1844"/>
                  </a:lnTo>
                  <a:lnTo>
                    <a:pt x="6083" y="1623"/>
                  </a:lnTo>
                  <a:lnTo>
                    <a:pt x="5972" y="1439"/>
                  </a:lnTo>
                  <a:lnTo>
                    <a:pt x="5825" y="1273"/>
                  </a:lnTo>
                  <a:lnTo>
                    <a:pt x="5696" y="1107"/>
                  </a:lnTo>
                  <a:lnTo>
                    <a:pt x="5530" y="941"/>
                  </a:lnTo>
                  <a:lnTo>
                    <a:pt x="5383" y="793"/>
                  </a:lnTo>
                  <a:lnTo>
                    <a:pt x="5217" y="664"/>
                  </a:lnTo>
                  <a:lnTo>
                    <a:pt x="5051" y="554"/>
                  </a:lnTo>
                  <a:lnTo>
                    <a:pt x="4885" y="425"/>
                  </a:lnTo>
                  <a:lnTo>
                    <a:pt x="4701" y="333"/>
                  </a:lnTo>
                  <a:lnTo>
                    <a:pt x="4516" y="240"/>
                  </a:lnTo>
                  <a:lnTo>
                    <a:pt x="4332" y="167"/>
                  </a:lnTo>
                  <a:lnTo>
                    <a:pt x="4148" y="111"/>
                  </a:lnTo>
                  <a:lnTo>
                    <a:pt x="3963" y="56"/>
                  </a:lnTo>
                  <a:lnTo>
                    <a:pt x="3779" y="19"/>
                  </a:lnTo>
                  <a:lnTo>
                    <a:pt x="3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2"/>
            <p:cNvSpPr/>
            <p:nvPr/>
          </p:nvSpPr>
          <p:spPr>
            <a:xfrm>
              <a:off x="2570800" y="2416925"/>
              <a:ext cx="175150" cy="283450"/>
            </a:xfrm>
            <a:custGeom>
              <a:avLst/>
              <a:gdLst/>
              <a:ahLst/>
              <a:cxnLst/>
              <a:rect l="l" t="t" r="r" b="b"/>
              <a:pathLst>
                <a:path w="7006" h="11338" fill="none" extrusionOk="0">
                  <a:moveTo>
                    <a:pt x="3208" y="1"/>
                  </a:moveTo>
                  <a:lnTo>
                    <a:pt x="3208" y="1"/>
                  </a:lnTo>
                  <a:lnTo>
                    <a:pt x="3411" y="19"/>
                  </a:lnTo>
                  <a:lnTo>
                    <a:pt x="3595" y="38"/>
                  </a:lnTo>
                  <a:lnTo>
                    <a:pt x="3779" y="74"/>
                  </a:lnTo>
                  <a:lnTo>
                    <a:pt x="3964" y="130"/>
                  </a:lnTo>
                  <a:lnTo>
                    <a:pt x="4148" y="185"/>
                  </a:lnTo>
                  <a:lnTo>
                    <a:pt x="4314" y="277"/>
                  </a:lnTo>
                  <a:lnTo>
                    <a:pt x="4498" y="351"/>
                  </a:lnTo>
                  <a:lnTo>
                    <a:pt x="4664" y="462"/>
                  </a:lnTo>
                  <a:lnTo>
                    <a:pt x="4811" y="572"/>
                  </a:lnTo>
                  <a:lnTo>
                    <a:pt x="4977" y="683"/>
                  </a:lnTo>
                  <a:lnTo>
                    <a:pt x="5272" y="941"/>
                  </a:lnTo>
                  <a:lnTo>
                    <a:pt x="5530" y="1236"/>
                  </a:lnTo>
                  <a:lnTo>
                    <a:pt x="5752" y="1568"/>
                  </a:lnTo>
                  <a:lnTo>
                    <a:pt x="5752" y="1568"/>
                  </a:lnTo>
                  <a:lnTo>
                    <a:pt x="5844" y="1715"/>
                  </a:lnTo>
                  <a:lnTo>
                    <a:pt x="5917" y="1881"/>
                  </a:lnTo>
                  <a:lnTo>
                    <a:pt x="5973" y="2010"/>
                  </a:lnTo>
                  <a:lnTo>
                    <a:pt x="5991" y="2139"/>
                  </a:lnTo>
                  <a:lnTo>
                    <a:pt x="6010" y="2268"/>
                  </a:lnTo>
                  <a:lnTo>
                    <a:pt x="6010" y="2379"/>
                  </a:lnTo>
                  <a:lnTo>
                    <a:pt x="5973" y="2618"/>
                  </a:lnTo>
                  <a:lnTo>
                    <a:pt x="5917" y="2858"/>
                  </a:lnTo>
                  <a:lnTo>
                    <a:pt x="5862" y="3116"/>
                  </a:lnTo>
                  <a:lnTo>
                    <a:pt x="5844" y="3263"/>
                  </a:lnTo>
                  <a:lnTo>
                    <a:pt x="5825" y="3429"/>
                  </a:lnTo>
                  <a:lnTo>
                    <a:pt x="5844" y="3595"/>
                  </a:lnTo>
                  <a:lnTo>
                    <a:pt x="5844" y="3798"/>
                  </a:lnTo>
                  <a:lnTo>
                    <a:pt x="5844" y="3798"/>
                  </a:lnTo>
                  <a:lnTo>
                    <a:pt x="5954" y="4517"/>
                  </a:lnTo>
                  <a:lnTo>
                    <a:pt x="6083" y="5273"/>
                  </a:lnTo>
                  <a:lnTo>
                    <a:pt x="6360" y="6858"/>
                  </a:lnTo>
                  <a:lnTo>
                    <a:pt x="7005" y="10250"/>
                  </a:lnTo>
                  <a:lnTo>
                    <a:pt x="7005" y="10250"/>
                  </a:lnTo>
                  <a:lnTo>
                    <a:pt x="6894" y="10194"/>
                  </a:lnTo>
                  <a:lnTo>
                    <a:pt x="6784" y="10139"/>
                  </a:lnTo>
                  <a:lnTo>
                    <a:pt x="6544" y="9992"/>
                  </a:lnTo>
                  <a:lnTo>
                    <a:pt x="6305" y="9789"/>
                  </a:lnTo>
                  <a:lnTo>
                    <a:pt x="6065" y="9568"/>
                  </a:lnTo>
                  <a:lnTo>
                    <a:pt x="5623" y="9107"/>
                  </a:lnTo>
                  <a:lnTo>
                    <a:pt x="5235" y="8701"/>
                  </a:lnTo>
                  <a:lnTo>
                    <a:pt x="5235" y="8701"/>
                  </a:lnTo>
                  <a:lnTo>
                    <a:pt x="5106" y="8904"/>
                  </a:lnTo>
                  <a:lnTo>
                    <a:pt x="4885" y="9236"/>
                  </a:lnTo>
                  <a:lnTo>
                    <a:pt x="4332" y="10047"/>
                  </a:lnTo>
                  <a:lnTo>
                    <a:pt x="4037" y="10471"/>
                  </a:lnTo>
                  <a:lnTo>
                    <a:pt x="3816" y="10858"/>
                  </a:lnTo>
                  <a:lnTo>
                    <a:pt x="3742" y="11024"/>
                  </a:lnTo>
                  <a:lnTo>
                    <a:pt x="3687" y="11153"/>
                  </a:lnTo>
                  <a:lnTo>
                    <a:pt x="3650" y="11264"/>
                  </a:lnTo>
                  <a:lnTo>
                    <a:pt x="3669" y="11337"/>
                  </a:lnTo>
                  <a:lnTo>
                    <a:pt x="3669" y="11337"/>
                  </a:lnTo>
                  <a:lnTo>
                    <a:pt x="3300" y="10637"/>
                  </a:lnTo>
                  <a:lnTo>
                    <a:pt x="2692" y="9475"/>
                  </a:lnTo>
                  <a:lnTo>
                    <a:pt x="2397" y="8867"/>
                  </a:lnTo>
                  <a:lnTo>
                    <a:pt x="2157" y="8351"/>
                  </a:lnTo>
                  <a:lnTo>
                    <a:pt x="1991" y="7964"/>
                  </a:lnTo>
                  <a:lnTo>
                    <a:pt x="1954" y="7853"/>
                  </a:lnTo>
                  <a:lnTo>
                    <a:pt x="1954" y="7798"/>
                  </a:lnTo>
                  <a:lnTo>
                    <a:pt x="1954" y="7798"/>
                  </a:lnTo>
                  <a:lnTo>
                    <a:pt x="1475" y="8388"/>
                  </a:lnTo>
                  <a:lnTo>
                    <a:pt x="996" y="8978"/>
                  </a:lnTo>
                  <a:lnTo>
                    <a:pt x="498" y="9549"/>
                  </a:lnTo>
                  <a:lnTo>
                    <a:pt x="0" y="10121"/>
                  </a:lnTo>
                  <a:lnTo>
                    <a:pt x="0" y="10121"/>
                  </a:lnTo>
                  <a:lnTo>
                    <a:pt x="37" y="9715"/>
                  </a:lnTo>
                  <a:lnTo>
                    <a:pt x="111" y="9310"/>
                  </a:lnTo>
                  <a:lnTo>
                    <a:pt x="203" y="8886"/>
                  </a:lnTo>
                  <a:lnTo>
                    <a:pt x="295" y="8462"/>
                  </a:lnTo>
                  <a:lnTo>
                    <a:pt x="535" y="7577"/>
                  </a:lnTo>
                  <a:lnTo>
                    <a:pt x="811" y="6674"/>
                  </a:lnTo>
                  <a:lnTo>
                    <a:pt x="1106" y="5770"/>
                  </a:lnTo>
                  <a:lnTo>
                    <a:pt x="1364" y="4886"/>
                  </a:lnTo>
                  <a:lnTo>
                    <a:pt x="1604" y="4038"/>
                  </a:lnTo>
                  <a:lnTo>
                    <a:pt x="1696" y="3632"/>
                  </a:lnTo>
                  <a:lnTo>
                    <a:pt x="1770" y="3245"/>
                  </a:lnTo>
                  <a:lnTo>
                    <a:pt x="1770" y="3245"/>
                  </a:lnTo>
                  <a:lnTo>
                    <a:pt x="1807" y="2950"/>
                  </a:lnTo>
                  <a:lnTo>
                    <a:pt x="1807" y="2674"/>
                  </a:lnTo>
                  <a:lnTo>
                    <a:pt x="1807" y="2397"/>
                  </a:lnTo>
                  <a:lnTo>
                    <a:pt x="1788" y="2121"/>
                  </a:lnTo>
                  <a:lnTo>
                    <a:pt x="1752" y="1586"/>
                  </a:lnTo>
                  <a:lnTo>
                    <a:pt x="1752" y="1346"/>
                  </a:lnTo>
                  <a:lnTo>
                    <a:pt x="1752" y="1107"/>
                  </a:lnTo>
                  <a:lnTo>
                    <a:pt x="1788" y="904"/>
                  </a:lnTo>
                  <a:lnTo>
                    <a:pt x="1825" y="701"/>
                  </a:lnTo>
                  <a:lnTo>
                    <a:pt x="1917" y="517"/>
                  </a:lnTo>
                  <a:lnTo>
                    <a:pt x="1973" y="443"/>
                  </a:lnTo>
                  <a:lnTo>
                    <a:pt x="2046" y="369"/>
                  </a:lnTo>
                  <a:lnTo>
                    <a:pt x="2120" y="296"/>
                  </a:lnTo>
                  <a:lnTo>
                    <a:pt x="2212" y="240"/>
                  </a:lnTo>
                  <a:lnTo>
                    <a:pt x="2323" y="185"/>
                  </a:lnTo>
                  <a:lnTo>
                    <a:pt x="2434" y="130"/>
                  </a:lnTo>
                  <a:lnTo>
                    <a:pt x="2563" y="93"/>
                  </a:lnTo>
                  <a:lnTo>
                    <a:pt x="2710" y="56"/>
                  </a:lnTo>
                  <a:lnTo>
                    <a:pt x="3060" y="19"/>
                  </a:lnTo>
                  <a:lnTo>
                    <a:pt x="3060" y="19"/>
                  </a:lnTo>
                  <a:lnTo>
                    <a:pt x="320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2"/>
            <p:cNvSpPr/>
            <p:nvPr/>
          </p:nvSpPr>
          <p:spPr>
            <a:xfrm>
              <a:off x="2566200" y="2412775"/>
              <a:ext cx="184350" cy="292200"/>
            </a:xfrm>
            <a:custGeom>
              <a:avLst/>
              <a:gdLst/>
              <a:ahLst/>
              <a:cxnLst/>
              <a:rect l="l" t="t" r="r" b="b"/>
              <a:pathLst>
                <a:path w="7374" h="11688" fill="none" extrusionOk="0">
                  <a:moveTo>
                    <a:pt x="3392" y="1"/>
                  </a:moveTo>
                  <a:lnTo>
                    <a:pt x="3392" y="1"/>
                  </a:lnTo>
                  <a:lnTo>
                    <a:pt x="3244" y="1"/>
                  </a:lnTo>
                  <a:lnTo>
                    <a:pt x="3244" y="1"/>
                  </a:lnTo>
                  <a:lnTo>
                    <a:pt x="3042" y="19"/>
                  </a:lnTo>
                  <a:lnTo>
                    <a:pt x="2839" y="56"/>
                  </a:lnTo>
                  <a:lnTo>
                    <a:pt x="2673" y="93"/>
                  </a:lnTo>
                  <a:lnTo>
                    <a:pt x="2525" y="148"/>
                  </a:lnTo>
                  <a:lnTo>
                    <a:pt x="2378" y="204"/>
                  </a:lnTo>
                  <a:lnTo>
                    <a:pt x="2249" y="277"/>
                  </a:lnTo>
                  <a:lnTo>
                    <a:pt x="2138" y="370"/>
                  </a:lnTo>
                  <a:lnTo>
                    <a:pt x="2046" y="462"/>
                  </a:lnTo>
                  <a:lnTo>
                    <a:pt x="2046" y="462"/>
                  </a:lnTo>
                  <a:lnTo>
                    <a:pt x="1936" y="628"/>
                  </a:lnTo>
                  <a:lnTo>
                    <a:pt x="1843" y="793"/>
                  </a:lnTo>
                  <a:lnTo>
                    <a:pt x="1788" y="996"/>
                  </a:lnTo>
                  <a:lnTo>
                    <a:pt x="1770" y="1199"/>
                  </a:lnTo>
                  <a:lnTo>
                    <a:pt x="1751" y="1402"/>
                  </a:lnTo>
                  <a:lnTo>
                    <a:pt x="1751" y="1623"/>
                  </a:lnTo>
                  <a:lnTo>
                    <a:pt x="1788" y="2102"/>
                  </a:lnTo>
                  <a:lnTo>
                    <a:pt x="1788" y="2102"/>
                  </a:lnTo>
                  <a:lnTo>
                    <a:pt x="1807" y="2416"/>
                  </a:lnTo>
                  <a:lnTo>
                    <a:pt x="1807" y="2729"/>
                  </a:lnTo>
                  <a:lnTo>
                    <a:pt x="1807" y="3061"/>
                  </a:lnTo>
                  <a:lnTo>
                    <a:pt x="1770" y="3374"/>
                  </a:lnTo>
                  <a:lnTo>
                    <a:pt x="1770" y="3374"/>
                  </a:lnTo>
                  <a:lnTo>
                    <a:pt x="1714" y="3706"/>
                  </a:lnTo>
                  <a:lnTo>
                    <a:pt x="1622" y="4056"/>
                  </a:lnTo>
                  <a:lnTo>
                    <a:pt x="1438" y="4794"/>
                  </a:lnTo>
                  <a:lnTo>
                    <a:pt x="1217" y="5568"/>
                  </a:lnTo>
                  <a:lnTo>
                    <a:pt x="959" y="6360"/>
                  </a:lnTo>
                  <a:lnTo>
                    <a:pt x="959" y="6360"/>
                  </a:lnTo>
                  <a:lnTo>
                    <a:pt x="645" y="7374"/>
                  </a:lnTo>
                  <a:lnTo>
                    <a:pt x="350" y="8388"/>
                  </a:lnTo>
                  <a:lnTo>
                    <a:pt x="240" y="8867"/>
                  </a:lnTo>
                  <a:lnTo>
                    <a:pt x="129" y="9347"/>
                  </a:lnTo>
                  <a:lnTo>
                    <a:pt x="55" y="9807"/>
                  </a:lnTo>
                  <a:lnTo>
                    <a:pt x="0" y="10268"/>
                  </a:lnTo>
                  <a:lnTo>
                    <a:pt x="0" y="10268"/>
                  </a:lnTo>
                  <a:lnTo>
                    <a:pt x="0" y="10324"/>
                  </a:lnTo>
                  <a:lnTo>
                    <a:pt x="18" y="10379"/>
                  </a:lnTo>
                  <a:lnTo>
                    <a:pt x="55" y="10416"/>
                  </a:lnTo>
                  <a:lnTo>
                    <a:pt x="111" y="10434"/>
                  </a:lnTo>
                  <a:lnTo>
                    <a:pt x="111" y="10434"/>
                  </a:lnTo>
                  <a:lnTo>
                    <a:pt x="184" y="10453"/>
                  </a:lnTo>
                  <a:lnTo>
                    <a:pt x="184" y="10453"/>
                  </a:lnTo>
                  <a:lnTo>
                    <a:pt x="258" y="10453"/>
                  </a:lnTo>
                  <a:lnTo>
                    <a:pt x="313" y="10397"/>
                  </a:lnTo>
                  <a:lnTo>
                    <a:pt x="313" y="10397"/>
                  </a:lnTo>
                  <a:lnTo>
                    <a:pt x="756" y="9900"/>
                  </a:lnTo>
                  <a:lnTo>
                    <a:pt x="1198" y="9402"/>
                  </a:lnTo>
                  <a:lnTo>
                    <a:pt x="1641" y="8867"/>
                  </a:lnTo>
                  <a:lnTo>
                    <a:pt x="2065" y="8351"/>
                  </a:lnTo>
                  <a:lnTo>
                    <a:pt x="2065" y="8351"/>
                  </a:lnTo>
                  <a:lnTo>
                    <a:pt x="2304" y="8867"/>
                  </a:lnTo>
                  <a:lnTo>
                    <a:pt x="2710" y="9715"/>
                  </a:lnTo>
                  <a:lnTo>
                    <a:pt x="2710" y="9715"/>
                  </a:lnTo>
                  <a:lnTo>
                    <a:pt x="3300" y="10877"/>
                  </a:lnTo>
                  <a:lnTo>
                    <a:pt x="3687" y="11595"/>
                  </a:lnTo>
                  <a:lnTo>
                    <a:pt x="3687" y="11595"/>
                  </a:lnTo>
                  <a:lnTo>
                    <a:pt x="3724" y="11632"/>
                  </a:lnTo>
                  <a:lnTo>
                    <a:pt x="3760" y="11669"/>
                  </a:lnTo>
                  <a:lnTo>
                    <a:pt x="3797" y="11688"/>
                  </a:lnTo>
                  <a:lnTo>
                    <a:pt x="3853" y="11688"/>
                  </a:lnTo>
                  <a:lnTo>
                    <a:pt x="3853" y="11688"/>
                  </a:lnTo>
                  <a:lnTo>
                    <a:pt x="3926" y="11669"/>
                  </a:lnTo>
                  <a:lnTo>
                    <a:pt x="3926" y="11669"/>
                  </a:lnTo>
                  <a:lnTo>
                    <a:pt x="3982" y="11632"/>
                  </a:lnTo>
                  <a:lnTo>
                    <a:pt x="4019" y="11577"/>
                  </a:lnTo>
                  <a:lnTo>
                    <a:pt x="4037" y="11522"/>
                  </a:lnTo>
                  <a:lnTo>
                    <a:pt x="4019" y="11448"/>
                  </a:lnTo>
                  <a:lnTo>
                    <a:pt x="4019" y="11448"/>
                  </a:lnTo>
                  <a:lnTo>
                    <a:pt x="4055" y="11319"/>
                  </a:lnTo>
                  <a:lnTo>
                    <a:pt x="4148" y="11135"/>
                  </a:lnTo>
                  <a:lnTo>
                    <a:pt x="4277" y="10913"/>
                  </a:lnTo>
                  <a:lnTo>
                    <a:pt x="4442" y="10637"/>
                  </a:lnTo>
                  <a:lnTo>
                    <a:pt x="4793" y="10102"/>
                  </a:lnTo>
                  <a:lnTo>
                    <a:pt x="5125" y="9641"/>
                  </a:lnTo>
                  <a:lnTo>
                    <a:pt x="5125" y="9641"/>
                  </a:lnTo>
                  <a:lnTo>
                    <a:pt x="5456" y="9162"/>
                  </a:lnTo>
                  <a:lnTo>
                    <a:pt x="5456" y="9162"/>
                  </a:lnTo>
                  <a:lnTo>
                    <a:pt x="5678" y="9402"/>
                  </a:lnTo>
                  <a:lnTo>
                    <a:pt x="5678" y="9402"/>
                  </a:lnTo>
                  <a:lnTo>
                    <a:pt x="6009" y="9752"/>
                  </a:lnTo>
                  <a:lnTo>
                    <a:pt x="6194" y="9936"/>
                  </a:lnTo>
                  <a:lnTo>
                    <a:pt x="6378" y="10121"/>
                  </a:lnTo>
                  <a:lnTo>
                    <a:pt x="6581" y="10268"/>
                  </a:lnTo>
                  <a:lnTo>
                    <a:pt x="6765" y="10397"/>
                  </a:lnTo>
                  <a:lnTo>
                    <a:pt x="6949" y="10508"/>
                  </a:lnTo>
                  <a:lnTo>
                    <a:pt x="7152" y="10582"/>
                  </a:lnTo>
                  <a:lnTo>
                    <a:pt x="7152" y="10582"/>
                  </a:lnTo>
                  <a:lnTo>
                    <a:pt x="7189" y="10582"/>
                  </a:lnTo>
                  <a:lnTo>
                    <a:pt x="7189" y="10582"/>
                  </a:lnTo>
                  <a:lnTo>
                    <a:pt x="7263" y="10582"/>
                  </a:lnTo>
                  <a:lnTo>
                    <a:pt x="7318" y="10545"/>
                  </a:lnTo>
                  <a:lnTo>
                    <a:pt x="7318" y="10545"/>
                  </a:lnTo>
                  <a:lnTo>
                    <a:pt x="7355" y="10508"/>
                  </a:lnTo>
                  <a:lnTo>
                    <a:pt x="7373" y="10471"/>
                  </a:lnTo>
                  <a:lnTo>
                    <a:pt x="7373" y="10416"/>
                  </a:lnTo>
                  <a:lnTo>
                    <a:pt x="7373" y="10379"/>
                  </a:lnTo>
                  <a:lnTo>
                    <a:pt x="7373" y="10379"/>
                  </a:lnTo>
                  <a:lnTo>
                    <a:pt x="7134" y="9107"/>
                  </a:lnTo>
                  <a:lnTo>
                    <a:pt x="7134" y="9107"/>
                  </a:lnTo>
                  <a:lnTo>
                    <a:pt x="6857" y="7706"/>
                  </a:lnTo>
                  <a:lnTo>
                    <a:pt x="6599" y="6379"/>
                  </a:lnTo>
                  <a:lnTo>
                    <a:pt x="6396" y="5125"/>
                  </a:lnTo>
                  <a:lnTo>
                    <a:pt x="6212" y="3946"/>
                  </a:lnTo>
                  <a:lnTo>
                    <a:pt x="6212" y="3946"/>
                  </a:lnTo>
                  <a:lnTo>
                    <a:pt x="6194" y="3651"/>
                  </a:lnTo>
                  <a:lnTo>
                    <a:pt x="6212" y="3411"/>
                  </a:lnTo>
                  <a:lnTo>
                    <a:pt x="6249" y="3190"/>
                  </a:lnTo>
                  <a:lnTo>
                    <a:pt x="6286" y="2987"/>
                  </a:lnTo>
                  <a:lnTo>
                    <a:pt x="6286" y="2987"/>
                  </a:lnTo>
                  <a:lnTo>
                    <a:pt x="6360" y="2692"/>
                  </a:lnTo>
                  <a:lnTo>
                    <a:pt x="6378" y="2545"/>
                  </a:lnTo>
                  <a:lnTo>
                    <a:pt x="6378" y="2379"/>
                  </a:lnTo>
                  <a:lnTo>
                    <a:pt x="6341" y="2213"/>
                  </a:lnTo>
                  <a:lnTo>
                    <a:pt x="6304" y="2047"/>
                  </a:lnTo>
                  <a:lnTo>
                    <a:pt x="6212" y="1844"/>
                  </a:lnTo>
                  <a:lnTo>
                    <a:pt x="6083" y="1623"/>
                  </a:lnTo>
                  <a:lnTo>
                    <a:pt x="6083" y="1623"/>
                  </a:lnTo>
                  <a:lnTo>
                    <a:pt x="5972" y="1439"/>
                  </a:lnTo>
                  <a:lnTo>
                    <a:pt x="5825" y="1273"/>
                  </a:lnTo>
                  <a:lnTo>
                    <a:pt x="5696" y="1107"/>
                  </a:lnTo>
                  <a:lnTo>
                    <a:pt x="5530" y="941"/>
                  </a:lnTo>
                  <a:lnTo>
                    <a:pt x="5383" y="793"/>
                  </a:lnTo>
                  <a:lnTo>
                    <a:pt x="5217" y="664"/>
                  </a:lnTo>
                  <a:lnTo>
                    <a:pt x="5051" y="554"/>
                  </a:lnTo>
                  <a:lnTo>
                    <a:pt x="4885" y="425"/>
                  </a:lnTo>
                  <a:lnTo>
                    <a:pt x="4701" y="333"/>
                  </a:lnTo>
                  <a:lnTo>
                    <a:pt x="4516" y="240"/>
                  </a:lnTo>
                  <a:lnTo>
                    <a:pt x="4332" y="167"/>
                  </a:lnTo>
                  <a:lnTo>
                    <a:pt x="4148" y="111"/>
                  </a:lnTo>
                  <a:lnTo>
                    <a:pt x="3963" y="56"/>
                  </a:lnTo>
                  <a:lnTo>
                    <a:pt x="3779" y="19"/>
                  </a:lnTo>
                  <a:lnTo>
                    <a:pt x="3595" y="1"/>
                  </a:lnTo>
                  <a:lnTo>
                    <a:pt x="3392" y="1"/>
                  </a:lnTo>
                  <a:lnTo>
                    <a:pt x="3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2"/>
            <p:cNvSpPr/>
            <p:nvPr/>
          </p:nvSpPr>
          <p:spPr>
            <a:xfrm>
              <a:off x="2537150" y="2452875"/>
              <a:ext cx="249800" cy="83425"/>
            </a:xfrm>
            <a:custGeom>
              <a:avLst/>
              <a:gdLst/>
              <a:ahLst/>
              <a:cxnLst/>
              <a:rect l="l" t="t" r="r" b="b"/>
              <a:pathLst>
                <a:path w="9992" h="3337" extrusionOk="0">
                  <a:moveTo>
                    <a:pt x="3356" y="1"/>
                  </a:moveTo>
                  <a:lnTo>
                    <a:pt x="3005" y="19"/>
                  </a:lnTo>
                  <a:lnTo>
                    <a:pt x="2674" y="56"/>
                  </a:lnTo>
                  <a:lnTo>
                    <a:pt x="2360" y="148"/>
                  </a:lnTo>
                  <a:lnTo>
                    <a:pt x="2047" y="259"/>
                  </a:lnTo>
                  <a:lnTo>
                    <a:pt x="1752" y="406"/>
                  </a:lnTo>
                  <a:lnTo>
                    <a:pt x="1475" y="572"/>
                  </a:lnTo>
                  <a:lnTo>
                    <a:pt x="1217" y="756"/>
                  </a:lnTo>
                  <a:lnTo>
                    <a:pt x="978" y="978"/>
                  </a:lnTo>
                  <a:lnTo>
                    <a:pt x="775" y="1217"/>
                  </a:lnTo>
                  <a:lnTo>
                    <a:pt x="572" y="1475"/>
                  </a:lnTo>
                  <a:lnTo>
                    <a:pt x="406" y="1752"/>
                  </a:lnTo>
                  <a:lnTo>
                    <a:pt x="259" y="2028"/>
                  </a:lnTo>
                  <a:lnTo>
                    <a:pt x="148" y="2342"/>
                  </a:lnTo>
                  <a:lnTo>
                    <a:pt x="74" y="2673"/>
                  </a:lnTo>
                  <a:lnTo>
                    <a:pt x="19" y="3005"/>
                  </a:lnTo>
                  <a:lnTo>
                    <a:pt x="1" y="3337"/>
                  </a:lnTo>
                  <a:lnTo>
                    <a:pt x="9992" y="3337"/>
                  </a:lnTo>
                  <a:lnTo>
                    <a:pt x="9973" y="3005"/>
                  </a:lnTo>
                  <a:lnTo>
                    <a:pt x="9918" y="2673"/>
                  </a:lnTo>
                  <a:lnTo>
                    <a:pt x="9844" y="2342"/>
                  </a:lnTo>
                  <a:lnTo>
                    <a:pt x="9734" y="2028"/>
                  </a:lnTo>
                  <a:lnTo>
                    <a:pt x="9586" y="1752"/>
                  </a:lnTo>
                  <a:lnTo>
                    <a:pt x="9420" y="1475"/>
                  </a:lnTo>
                  <a:lnTo>
                    <a:pt x="9236" y="1217"/>
                  </a:lnTo>
                  <a:lnTo>
                    <a:pt x="9015" y="978"/>
                  </a:lnTo>
                  <a:lnTo>
                    <a:pt x="8775" y="756"/>
                  </a:lnTo>
                  <a:lnTo>
                    <a:pt x="8517" y="572"/>
                  </a:lnTo>
                  <a:lnTo>
                    <a:pt x="8240" y="406"/>
                  </a:lnTo>
                  <a:lnTo>
                    <a:pt x="7945" y="259"/>
                  </a:lnTo>
                  <a:lnTo>
                    <a:pt x="7651" y="148"/>
                  </a:lnTo>
                  <a:lnTo>
                    <a:pt x="7319" y="56"/>
                  </a:lnTo>
                  <a:lnTo>
                    <a:pt x="6987" y="19"/>
                  </a:lnTo>
                  <a:lnTo>
                    <a:pt x="6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2"/>
            <p:cNvSpPr/>
            <p:nvPr/>
          </p:nvSpPr>
          <p:spPr>
            <a:xfrm>
              <a:off x="2534400" y="2449650"/>
              <a:ext cx="255775" cy="89900"/>
            </a:xfrm>
            <a:custGeom>
              <a:avLst/>
              <a:gdLst/>
              <a:ahLst/>
              <a:cxnLst/>
              <a:rect l="l" t="t" r="r" b="b"/>
              <a:pathLst>
                <a:path w="10231" h="3596" extrusionOk="0">
                  <a:moveTo>
                    <a:pt x="6765" y="240"/>
                  </a:moveTo>
                  <a:lnTo>
                    <a:pt x="7079" y="259"/>
                  </a:lnTo>
                  <a:lnTo>
                    <a:pt x="7392" y="314"/>
                  </a:lnTo>
                  <a:lnTo>
                    <a:pt x="7705" y="388"/>
                  </a:lnTo>
                  <a:lnTo>
                    <a:pt x="7982" y="480"/>
                  </a:lnTo>
                  <a:lnTo>
                    <a:pt x="8258" y="609"/>
                  </a:lnTo>
                  <a:lnTo>
                    <a:pt x="8516" y="775"/>
                  </a:lnTo>
                  <a:lnTo>
                    <a:pt x="8774" y="941"/>
                  </a:lnTo>
                  <a:lnTo>
                    <a:pt x="8996" y="1143"/>
                  </a:lnTo>
                  <a:lnTo>
                    <a:pt x="9198" y="1365"/>
                  </a:lnTo>
                  <a:lnTo>
                    <a:pt x="9383" y="1604"/>
                  </a:lnTo>
                  <a:lnTo>
                    <a:pt x="9549" y="1862"/>
                  </a:lnTo>
                  <a:lnTo>
                    <a:pt x="9696" y="2139"/>
                  </a:lnTo>
                  <a:lnTo>
                    <a:pt x="9807" y="2415"/>
                  </a:lnTo>
                  <a:lnTo>
                    <a:pt x="9899" y="2710"/>
                  </a:lnTo>
                  <a:lnTo>
                    <a:pt x="9954" y="3024"/>
                  </a:lnTo>
                  <a:lnTo>
                    <a:pt x="9973" y="3355"/>
                  </a:lnTo>
                  <a:lnTo>
                    <a:pt x="240" y="3355"/>
                  </a:lnTo>
                  <a:lnTo>
                    <a:pt x="258" y="3024"/>
                  </a:lnTo>
                  <a:lnTo>
                    <a:pt x="314" y="2710"/>
                  </a:lnTo>
                  <a:lnTo>
                    <a:pt x="406" y="2415"/>
                  </a:lnTo>
                  <a:lnTo>
                    <a:pt x="516" y="2139"/>
                  </a:lnTo>
                  <a:lnTo>
                    <a:pt x="664" y="1862"/>
                  </a:lnTo>
                  <a:lnTo>
                    <a:pt x="830" y="1604"/>
                  </a:lnTo>
                  <a:lnTo>
                    <a:pt x="1014" y="1365"/>
                  </a:lnTo>
                  <a:lnTo>
                    <a:pt x="1217" y="1143"/>
                  </a:lnTo>
                  <a:lnTo>
                    <a:pt x="1438" y="941"/>
                  </a:lnTo>
                  <a:lnTo>
                    <a:pt x="1696" y="775"/>
                  </a:lnTo>
                  <a:lnTo>
                    <a:pt x="1954" y="609"/>
                  </a:lnTo>
                  <a:lnTo>
                    <a:pt x="2231" y="480"/>
                  </a:lnTo>
                  <a:lnTo>
                    <a:pt x="2526" y="388"/>
                  </a:lnTo>
                  <a:lnTo>
                    <a:pt x="2820" y="314"/>
                  </a:lnTo>
                  <a:lnTo>
                    <a:pt x="3134" y="259"/>
                  </a:lnTo>
                  <a:lnTo>
                    <a:pt x="3466" y="240"/>
                  </a:lnTo>
                  <a:close/>
                  <a:moveTo>
                    <a:pt x="3466" y="1"/>
                  </a:moveTo>
                  <a:lnTo>
                    <a:pt x="3097" y="19"/>
                  </a:lnTo>
                  <a:lnTo>
                    <a:pt x="2765" y="74"/>
                  </a:lnTo>
                  <a:lnTo>
                    <a:pt x="2433" y="166"/>
                  </a:lnTo>
                  <a:lnTo>
                    <a:pt x="2102" y="277"/>
                  </a:lnTo>
                  <a:lnTo>
                    <a:pt x="1807" y="424"/>
                  </a:lnTo>
                  <a:lnTo>
                    <a:pt x="1530" y="590"/>
                  </a:lnTo>
                  <a:lnTo>
                    <a:pt x="1254" y="793"/>
                  </a:lnTo>
                  <a:lnTo>
                    <a:pt x="1014" y="1014"/>
                  </a:lnTo>
                  <a:lnTo>
                    <a:pt x="793" y="1272"/>
                  </a:lnTo>
                  <a:lnTo>
                    <a:pt x="590" y="1530"/>
                  </a:lnTo>
                  <a:lnTo>
                    <a:pt x="406" y="1825"/>
                  </a:lnTo>
                  <a:lnTo>
                    <a:pt x="258" y="2120"/>
                  </a:lnTo>
                  <a:lnTo>
                    <a:pt x="148" y="2434"/>
                  </a:lnTo>
                  <a:lnTo>
                    <a:pt x="55" y="2766"/>
                  </a:lnTo>
                  <a:lnTo>
                    <a:pt x="19" y="3116"/>
                  </a:lnTo>
                  <a:lnTo>
                    <a:pt x="0" y="3466"/>
                  </a:lnTo>
                  <a:lnTo>
                    <a:pt x="0" y="3595"/>
                  </a:lnTo>
                  <a:lnTo>
                    <a:pt x="10231" y="3595"/>
                  </a:lnTo>
                  <a:lnTo>
                    <a:pt x="10231" y="3466"/>
                  </a:lnTo>
                  <a:lnTo>
                    <a:pt x="10212" y="3116"/>
                  </a:lnTo>
                  <a:lnTo>
                    <a:pt x="10157" y="2766"/>
                  </a:lnTo>
                  <a:lnTo>
                    <a:pt x="10065" y="2434"/>
                  </a:lnTo>
                  <a:lnTo>
                    <a:pt x="9954" y="2120"/>
                  </a:lnTo>
                  <a:lnTo>
                    <a:pt x="9807" y="1825"/>
                  </a:lnTo>
                  <a:lnTo>
                    <a:pt x="9622" y="1530"/>
                  </a:lnTo>
                  <a:lnTo>
                    <a:pt x="9438" y="1272"/>
                  </a:lnTo>
                  <a:lnTo>
                    <a:pt x="9217" y="1014"/>
                  </a:lnTo>
                  <a:lnTo>
                    <a:pt x="8959" y="793"/>
                  </a:lnTo>
                  <a:lnTo>
                    <a:pt x="8701" y="590"/>
                  </a:lnTo>
                  <a:lnTo>
                    <a:pt x="8406" y="424"/>
                  </a:lnTo>
                  <a:lnTo>
                    <a:pt x="8111" y="277"/>
                  </a:lnTo>
                  <a:lnTo>
                    <a:pt x="7797" y="166"/>
                  </a:lnTo>
                  <a:lnTo>
                    <a:pt x="7466" y="74"/>
                  </a:lnTo>
                  <a:lnTo>
                    <a:pt x="7115" y="19"/>
                  </a:lnTo>
                  <a:lnTo>
                    <a:pt x="676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2"/>
            <p:cNvSpPr/>
            <p:nvPr/>
          </p:nvSpPr>
          <p:spPr>
            <a:xfrm>
              <a:off x="2471250" y="1745025"/>
              <a:ext cx="374225" cy="720775"/>
            </a:xfrm>
            <a:custGeom>
              <a:avLst/>
              <a:gdLst/>
              <a:ahLst/>
              <a:cxnLst/>
              <a:rect l="l" t="t" r="r" b="b"/>
              <a:pathLst>
                <a:path w="14969" h="28831" extrusionOk="0">
                  <a:moveTo>
                    <a:pt x="7208" y="1"/>
                  </a:moveTo>
                  <a:lnTo>
                    <a:pt x="6895" y="351"/>
                  </a:lnTo>
                  <a:lnTo>
                    <a:pt x="6545" y="757"/>
                  </a:lnTo>
                  <a:lnTo>
                    <a:pt x="6084" y="1310"/>
                  </a:lnTo>
                  <a:lnTo>
                    <a:pt x="5531" y="2010"/>
                  </a:lnTo>
                  <a:lnTo>
                    <a:pt x="4922" y="2840"/>
                  </a:lnTo>
                  <a:lnTo>
                    <a:pt x="4277" y="3798"/>
                  </a:lnTo>
                  <a:lnTo>
                    <a:pt x="3946" y="4314"/>
                  </a:lnTo>
                  <a:lnTo>
                    <a:pt x="3614" y="4867"/>
                  </a:lnTo>
                  <a:lnTo>
                    <a:pt x="3263" y="5439"/>
                  </a:lnTo>
                  <a:lnTo>
                    <a:pt x="2932" y="6047"/>
                  </a:lnTo>
                  <a:lnTo>
                    <a:pt x="2600" y="6674"/>
                  </a:lnTo>
                  <a:lnTo>
                    <a:pt x="2287" y="7319"/>
                  </a:lnTo>
                  <a:lnTo>
                    <a:pt x="1973" y="8001"/>
                  </a:lnTo>
                  <a:lnTo>
                    <a:pt x="1678" y="8701"/>
                  </a:lnTo>
                  <a:lnTo>
                    <a:pt x="1402" y="9420"/>
                  </a:lnTo>
                  <a:lnTo>
                    <a:pt x="1125" y="10139"/>
                  </a:lnTo>
                  <a:lnTo>
                    <a:pt x="886" y="10895"/>
                  </a:lnTo>
                  <a:lnTo>
                    <a:pt x="664" y="11669"/>
                  </a:lnTo>
                  <a:lnTo>
                    <a:pt x="480" y="12462"/>
                  </a:lnTo>
                  <a:lnTo>
                    <a:pt x="314" y="13273"/>
                  </a:lnTo>
                  <a:lnTo>
                    <a:pt x="185" y="14084"/>
                  </a:lnTo>
                  <a:lnTo>
                    <a:pt x="93" y="14914"/>
                  </a:lnTo>
                  <a:lnTo>
                    <a:pt x="38" y="15761"/>
                  </a:lnTo>
                  <a:lnTo>
                    <a:pt x="1" y="16609"/>
                  </a:lnTo>
                  <a:lnTo>
                    <a:pt x="19" y="17513"/>
                  </a:lnTo>
                  <a:lnTo>
                    <a:pt x="75" y="18397"/>
                  </a:lnTo>
                  <a:lnTo>
                    <a:pt x="148" y="19282"/>
                  </a:lnTo>
                  <a:lnTo>
                    <a:pt x="259" y="20130"/>
                  </a:lnTo>
                  <a:lnTo>
                    <a:pt x="406" y="20978"/>
                  </a:lnTo>
                  <a:lnTo>
                    <a:pt x="554" y="21808"/>
                  </a:lnTo>
                  <a:lnTo>
                    <a:pt x="738" y="22600"/>
                  </a:lnTo>
                  <a:lnTo>
                    <a:pt x="941" y="23393"/>
                  </a:lnTo>
                  <a:lnTo>
                    <a:pt x="1162" y="24167"/>
                  </a:lnTo>
                  <a:lnTo>
                    <a:pt x="1402" y="24904"/>
                  </a:lnTo>
                  <a:lnTo>
                    <a:pt x="1660" y="25623"/>
                  </a:lnTo>
                  <a:lnTo>
                    <a:pt x="1918" y="26324"/>
                  </a:lnTo>
                  <a:lnTo>
                    <a:pt x="2194" y="26987"/>
                  </a:lnTo>
                  <a:lnTo>
                    <a:pt x="2471" y="27633"/>
                  </a:lnTo>
                  <a:lnTo>
                    <a:pt x="2766" y="28241"/>
                  </a:lnTo>
                  <a:lnTo>
                    <a:pt x="3061" y="28831"/>
                  </a:lnTo>
                  <a:lnTo>
                    <a:pt x="12388" y="28831"/>
                  </a:lnTo>
                  <a:lnTo>
                    <a:pt x="12683" y="28241"/>
                  </a:lnTo>
                  <a:lnTo>
                    <a:pt x="12959" y="27633"/>
                  </a:lnTo>
                  <a:lnTo>
                    <a:pt x="13217" y="26987"/>
                  </a:lnTo>
                  <a:lnTo>
                    <a:pt x="13457" y="26324"/>
                  </a:lnTo>
                  <a:lnTo>
                    <a:pt x="13697" y="25623"/>
                  </a:lnTo>
                  <a:lnTo>
                    <a:pt x="13899" y="24904"/>
                  </a:lnTo>
                  <a:lnTo>
                    <a:pt x="14102" y="24167"/>
                  </a:lnTo>
                  <a:lnTo>
                    <a:pt x="14268" y="23393"/>
                  </a:lnTo>
                  <a:lnTo>
                    <a:pt x="14434" y="22600"/>
                  </a:lnTo>
                  <a:lnTo>
                    <a:pt x="14563" y="21808"/>
                  </a:lnTo>
                  <a:lnTo>
                    <a:pt x="14692" y="20978"/>
                  </a:lnTo>
                  <a:lnTo>
                    <a:pt x="14784" y="20130"/>
                  </a:lnTo>
                  <a:lnTo>
                    <a:pt x="14858" y="19282"/>
                  </a:lnTo>
                  <a:lnTo>
                    <a:pt x="14913" y="18397"/>
                  </a:lnTo>
                  <a:lnTo>
                    <a:pt x="14950" y="17513"/>
                  </a:lnTo>
                  <a:lnTo>
                    <a:pt x="14969" y="16609"/>
                  </a:lnTo>
                  <a:lnTo>
                    <a:pt x="14950" y="16185"/>
                  </a:lnTo>
                  <a:lnTo>
                    <a:pt x="14932" y="15761"/>
                  </a:lnTo>
                  <a:lnTo>
                    <a:pt x="14876" y="14914"/>
                  </a:lnTo>
                  <a:lnTo>
                    <a:pt x="14766" y="14084"/>
                  </a:lnTo>
                  <a:lnTo>
                    <a:pt x="14637" y="13273"/>
                  </a:lnTo>
                  <a:lnTo>
                    <a:pt x="14452" y="12462"/>
                  </a:lnTo>
                  <a:lnTo>
                    <a:pt x="14250" y="11669"/>
                  </a:lnTo>
                  <a:lnTo>
                    <a:pt x="14010" y="10895"/>
                  </a:lnTo>
                  <a:lnTo>
                    <a:pt x="13752" y="10139"/>
                  </a:lnTo>
                  <a:lnTo>
                    <a:pt x="13457" y="9420"/>
                  </a:lnTo>
                  <a:lnTo>
                    <a:pt x="13162" y="8701"/>
                  </a:lnTo>
                  <a:lnTo>
                    <a:pt x="12849" y="8001"/>
                  </a:lnTo>
                  <a:lnTo>
                    <a:pt x="12499" y="7319"/>
                  </a:lnTo>
                  <a:lnTo>
                    <a:pt x="12167" y="6674"/>
                  </a:lnTo>
                  <a:lnTo>
                    <a:pt x="11798" y="6047"/>
                  </a:lnTo>
                  <a:lnTo>
                    <a:pt x="11448" y="5439"/>
                  </a:lnTo>
                  <a:lnTo>
                    <a:pt x="11079" y="4867"/>
                  </a:lnTo>
                  <a:lnTo>
                    <a:pt x="10711" y="4314"/>
                  </a:lnTo>
                  <a:lnTo>
                    <a:pt x="10360" y="3798"/>
                  </a:lnTo>
                  <a:lnTo>
                    <a:pt x="10010" y="3301"/>
                  </a:lnTo>
                  <a:lnTo>
                    <a:pt x="9660" y="2840"/>
                  </a:lnTo>
                  <a:lnTo>
                    <a:pt x="8996" y="2010"/>
                  </a:lnTo>
                  <a:lnTo>
                    <a:pt x="8406" y="1310"/>
                  </a:lnTo>
                  <a:lnTo>
                    <a:pt x="7909" y="757"/>
                  </a:lnTo>
                  <a:lnTo>
                    <a:pt x="7540" y="351"/>
                  </a:lnTo>
                  <a:lnTo>
                    <a:pt x="72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2"/>
            <p:cNvSpPr/>
            <p:nvPr/>
          </p:nvSpPr>
          <p:spPr>
            <a:xfrm>
              <a:off x="2468500" y="1740900"/>
              <a:ext cx="379750" cy="727675"/>
            </a:xfrm>
            <a:custGeom>
              <a:avLst/>
              <a:gdLst/>
              <a:ahLst/>
              <a:cxnLst/>
              <a:rect l="l" t="t" r="r" b="b"/>
              <a:pathLst>
                <a:path w="15190" h="29107" extrusionOk="0">
                  <a:moveTo>
                    <a:pt x="7318" y="350"/>
                  </a:moveTo>
                  <a:lnTo>
                    <a:pt x="7539" y="571"/>
                  </a:lnTo>
                  <a:lnTo>
                    <a:pt x="7890" y="940"/>
                  </a:lnTo>
                  <a:lnTo>
                    <a:pt x="8332" y="1456"/>
                  </a:lnTo>
                  <a:lnTo>
                    <a:pt x="8867" y="2083"/>
                  </a:lnTo>
                  <a:lnTo>
                    <a:pt x="9456" y="2820"/>
                  </a:lnTo>
                  <a:lnTo>
                    <a:pt x="10102" y="3687"/>
                  </a:lnTo>
                  <a:lnTo>
                    <a:pt x="10433" y="4148"/>
                  </a:lnTo>
                  <a:lnTo>
                    <a:pt x="10765" y="4645"/>
                  </a:lnTo>
                  <a:lnTo>
                    <a:pt x="11115" y="5161"/>
                  </a:lnTo>
                  <a:lnTo>
                    <a:pt x="11447" y="5696"/>
                  </a:lnTo>
                  <a:lnTo>
                    <a:pt x="11779" y="6267"/>
                  </a:lnTo>
                  <a:lnTo>
                    <a:pt x="12111" y="6839"/>
                  </a:lnTo>
                  <a:lnTo>
                    <a:pt x="12443" y="7447"/>
                  </a:lnTo>
                  <a:lnTo>
                    <a:pt x="12756" y="8074"/>
                  </a:lnTo>
                  <a:lnTo>
                    <a:pt x="13069" y="8719"/>
                  </a:lnTo>
                  <a:lnTo>
                    <a:pt x="13346" y="9383"/>
                  </a:lnTo>
                  <a:lnTo>
                    <a:pt x="13622" y="10046"/>
                  </a:lnTo>
                  <a:lnTo>
                    <a:pt x="13880" y="10747"/>
                  </a:lnTo>
                  <a:lnTo>
                    <a:pt x="14102" y="11466"/>
                  </a:lnTo>
                  <a:lnTo>
                    <a:pt x="14323" y="12184"/>
                  </a:lnTo>
                  <a:lnTo>
                    <a:pt x="14507" y="12922"/>
                  </a:lnTo>
                  <a:lnTo>
                    <a:pt x="14655" y="13678"/>
                  </a:lnTo>
                  <a:lnTo>
                    <a:pt x="14784" y="14433"/>
                  </a:lnTo>
                  <a:lnTo>
                    <a:pt x="14876" y="15208"/>
                  </a:lnTo>
                  <a:lnTo>
                    <a:pt x="14931" y="15982"/>
                  </a:lnTo>
                  <a:lnTo>
                    <a:pt x="14950" y="16774"/>
                  </a:lnTo>
                  <a:lnTo>
                    <a:pt x="14931" y="17641"/>
                  </a:lnTo>
                  <a:lnTo>
                    <a:pt x="14913" y="18489"/>
                  </a:lnTo>
                  <a:lnTo>
                    <a:pt x="14857" y="19318"/>
                  </a:lnTo>
                  <a:lnTo>
                    <a:pt x="14784" y="20166"/>
                  </a:lnTo>
                  <a:lnTo>
                    <a:pt x="14692" y="20977"/>
                  </a:lnTo>
                  <a:lnTo>
                    <a:pt x="14581" y="21788"/>
                  </a:lnTo>
                  <a:lnTo>
                    <a:pt x="14452" y="22581"/>
                  </a:lnTo>
                  <a:lnTo>
                    <a:pt x="14286" y="23374"/>
                  </a:lnTo>
                  <a:lnTo>
                    <a:pt x="14120" y="24129"/>
                  </a:lnTo>
                  <a:lnTo>
                    <a:pt x="13936" y="24885"/>
                  </a:lnTo>
                  <a:lnTo>
                    <a:pt x="13733" y="25604"/>
                  </a:lnTo>
                  <a:lnTo>
                    <a:pt x="13493" y="26304"/>
                  </a:lnTo>
                  <a:lnTo>
                    <a:pt x="13254" y="26986"/>
                  </a:lnTo>
                  <a:lnTo>
                    <a:pt x="12996" y="27650"/>
                  </a:lnTo>
                  <a:lnTo>
                    <a:pt x="12719" y="28277"/>
                  </a:lnTo>
                  <a:lnTo>
                    <a:pt x="12424" y="28867"/>
                  </a:lnTo>
                  <a:lnTo>
                    <a:pt x="3244" y="28867"/>
                  </a:lnTo>
                  <a:lnTo>
                    <a:pt x="3023" y="28424"/>
                  </a:lnTo>
                  <a:lnTo>
                    <a:pt x="2784" y="27945"/>
                  </a:lnTo>
                  <a:lnTo>
                    <a:pt x="2544" y="27410"/>
                  </a:lnTo>
                  <a:lnTo>
                    <a:pt x="2286" y="26821"/>
                  </a:lnTo>
                  <a:lnTo>
                    <a:pt x="2046" y="26194"/>
                  </a:lnTo>
                  <a:lnTo>
                    <a:pt x="1788" y="25512"/>
                  </a:lnTo>
                  <a:lnTo>
                    <a:pt x="1549" y="24793"/>
                  </a:lnTo>
                  <a:lnTo>
                    <a:pt x="1309" y="24037"/>
                  </a:lnTo>
                  <a:lnTo>
                    <a:pt x="1088" y="23244"/>
                  </a:lnTo>
                  <a:lnTo>
                    <a:pt x="885" y="22415"/>
                  </a:lnTo>
                  <a:lnTo>
                    <a:pt x="701" y="21549"/>
                  </a:lnTo>
                  <a:lnTo>
                    <a:pt x="553" y="20645"/>
                  </a:lnTo>
                  <a:lnTo>
                    <a:pt x="424" y="19724"/>
                  </a:lnTo>
                  <a:lnTo>
                    <a:pt x="314" y="18765"/>
                  </a:lnTo>
                  <a:lnTo>
                    <a:pt x="258" y="17788"/>
                  </a:lnTo>
                  <a:lnTo>
                    <a:pt x="240" y="16774"/>
                  </a:lnTo>
                  <a:lnTo>
                    <a:pt x="258" y="15982"/>
                  </a:lnTo>
                  <a:lnTo>
                    <a:pt x="314" y="15208"/>
                  </a:lnTo>
                  <a:lnTo>
                    <a:pt x="387" y="14433"/>
                  </a:lnTo>
                  <a:lnTo>
                    <a:pt x="516" y="13678"/>
                  </a:lnTo>
                  <a:lnTo>
                    <a:pt x="645" y="12922"/>
                  </a:lnTo>
                  <a:lnTo>
                    <a:pt x="830" y="12184"/>
                  </a:lnTo>
                  <a:lnTo>
                    <a:pt x="1014" y="11466"/>
                  </a:lnTo>
                  <a:lnTo>
                    <a:pt x="1235" y="10747"/>
                  </a:lnTo>
                  <a:lnTo>
                    <a:pt x="1475" y="10065"/>
                  </a:lnTo>
                  <a:lnTo>
                    <a:pt x="1714" y="9383"/>
                  </a:lnTo>
                  <a:lnTo>
                    <a:pt x="1991" y="8719"/>
                  </a:lnTo>
                  <a:lnTo>
                    <a:pt x="2267" y="8074"/>
                  </a:lnTo>
                  <a:lnTo>
                    <a:pt x="2562" y="7447"/>
                  </a:lnTo>
                  <a:lnTo>
                    <a:pt x="2857" y="6857"/>
                  </a:lnTo>
                  <a:lnTo>
                    <a:pt x="3171" y="6267"/>
                  </a:lnTo>
                  <a:lnTo>
                    <a:pt x="3484" y="5696"/>
                  </a:lnTo>
                  <a:lnTo>
                    <a:pt x="3797" y="5161"/>
                  </a:lnTo>
                  <a:lnTo>
                    <a:pt x="4111" y="4645"/>
                  </a:lnTo>
                  <a:lnTo>
                    <a:pt x="4719" y="3687"/>
                  </a:lnTo>
                  <a:lnTo>
                    <a:pt x="5327" y="2839"/>
                  </a:lnTo>
                  <a:lnTo>
                    <a:pt x="5862" y="2083"/>
                  </a:lnTo>
                  <a:lnTo>
                    <a:pt x="6360" y="1456"/>
                  </a:lnTo>
                  <a:lnTo>
                    <a:pt x="6784" y="959"/>
                  </a:lnTo>
                  <a:lnTo>
                    <a:pt x="7318" y="350"/>
                  </a:lnTo>
                  <a:close/>
                  <a:moveTo>
                    <a:pt x="7300" y="0"/>
                  </a:moveTo>
                  <a:lnTo>
                    <a:pt x="7226" y="92"/>
                  </a:lnTo>
                  <a:lnTo>
                    <a:pt x="6894" y="442"/>
                  </a:lnTo>
                  <a:lnTo>
                    <a:pt x="6526" y="866"/>
                  </a:lnTo>
                  <a:lnTo>
                    <a:pt x="6065" y="1438"/>
                  </a:lnTo>
                  <a:lnTo>
                    <a:pt x="5512" y="2157"/>
                  </a:lnTo>
                  <a:lnTo>
                    <a:pt x="4903" y="3005"/>
                  </a:lnTo>
                  <a:lnTo>
                    <a:pt x="4258" y="3963"/>
                  </a:lnTo>
                  <a:lnTo>
                    <a:pt x="3926" y="4479"/>
                  </a:lnTo>
                  <a:lnTo>
                    <a:pt x="3576" y="5051"/>
                  </a:lnTo>
                  <a:lnTo>
                    <a:pt x="3244" y="5622"/>
                  </a:lnTo>
                  <a:lnTo>
                    <a:pt x="2913" y="6231"/>
                  </a:lnTo>
                  <a:lnTo>
                    <a:pt x="2581" y="6857"/>
                  </a:lnTo>
                  <a:lnTo>
                    <a:pt x="2267" y="7502"/>
                  </a:lnTo>
                  <a:lnTo>
                    <a:pt x="1954" y="8184"/>
                  </a:lnTo>
                  <a:lnTo>
                    <a:pt x="1659" y="8885"/>
                  </a:lnTo>
                  <a:lnTo>
                    <a:pt x="1383" y="9604"/>
                  </a:lnTo>
                  <a:lnTo>
                    <a:pt x="1125" y="10341"/>
                  </a:lnTo>
                  <a:lnTo>
                    <a:pt x="885" y="11097"/>
                  </a:lnTo>
                  <a:lnTo>
                    <a:pt x="664" y="11853"/>
                  </a:lnTo>
                  <a:lnTo>
                    <a:pt x="461" y="12645"/>
                  </a:lnTo>
                  <a:lnTo>
                    <a:pt x="314" y="13438"/>
                  </a:lnTo>
                  <a:lnTo>
                    <a:pt x="185" y="14267"/>
                  </a:lnTo>
                  <a:lnTo>
                    <a:pt x="74" y="15097"/>
                  </a:lnTo>
                  <a:lnTo>
                    <a:pt x="19" y="15926"/>
                  </a:lnTo>
                  <a:lnTo>
                    <a:pt x="0" y="16774"/>
                  </a:lnTo>
                  <a:lnTo>
                    <a:pt x="19" y="17807"/>
                  </a:lnTo>
                  <a:lnTo>
                    <a:pt x="92" y="18802"/>
                  </a:lnTo>
                  <a:lnTo>
                    <a:pt x="185" y="19779"/>
                  </a:lnTo>
                  <a:lnTo>
                    <a:pt x="314" y="20719"/>
                  </a:lnTo>
                  <a:lnTo>
                    <a:pt x="479" y="21641"/>
                  </a:lnTo>
                  <a:lnTo>
                    <a:pt x="664" y="22526"/>
                  </a:lnTo>
                  <a:lnTo>
                    <a:pt x="885" y="23355"/>
                  </a:lnTo>
                  <a:lnTo>
                    <a:pt x="1106" y="24166"/>
                  </a:lnTo>
                  <a:lnTo>
                    <a:pt x="1346" y="24940"/>
                  </a:lnTo>
                  <a:lnTo>
                    <a:pt x="1585" y="25659"/>
                  </a:lnTo>
                  <a:lnTo>
                    <a:pt x="1844" y="26341"/>
                  </a:lnTo>
                  <a:lnTo>
                    <a:pt x="2102" y="26986"/>
                  </a:lnTo>
                  <a:lnTo>
                    <a:pt x="2360" y="27576"/>
                  </a:lnTo>
                  <a:lnTo>
                    <a:pt x="2599" y="28111"/>
                  </a:lnTo>
                  <a:lnTo>
                    <a:pt x="2839" y="28609"/>
                  </a:lnTo>
                  <a:lnTo>
                    <a:pt x="3060" y="29051"/>
                  </a:lnTo>
                  <a:lnTo>
                    <a:pt x="3097" y="29106"/>
                  </a:lnTo>
                  <a:lnTo>
                    <a:pt x="12572" y="29106"/>
                  </a:lnTo>
                  <a:lnTo>
                    <a:pt x="12609" y="29051"/>
                  </a:lnTo>
                  <a:lnTo>
                    <a:pt x="12903" y="28443"/>
                  </a:lnTo>
                  <a:lnTo>
                    <a:pt x="13198" y="27798"/>
                  </a:lnTo>
                  <a:lnTo>
                    <a:pt x="13456" y="27134"/>
                  </a:lnTo>
                  <a:lnTo>
                    <a:pt x="13715" y="26452"/>
                  </a:lnTo>
                  <a:lnTo>
                    <a:pt x="13936" y="25733"/>
                  </a:lnTo>
                  <a:lnTo>
                    <a:pt x="14157" y="24996"/>
                  </a:lnTo>
                  <a:lnTo>
                    <a:pt x="14341" y="24240"/>
                  </a:lnTo>
                  <a:lnTo>
                    <a:pt x="14507" y="23466"/>
                  </a:lnTo>
                  <a:lnTo>
                    <a:pt x="14673" y="22673"/>
                  </a:lnTo>
                  <a:lnTo>
                    <a:pt x="14802" y="21862"/>
                  </a:lnTo>
                  <a:lnTo>
                    <a:pt x="14931" y="21051"/>
                  </a:lnTo>
                  <a:lnTo>
                    <a:pt x="15023" y="20203"/>
                  </a:lnTo>
                  <a:lnTo>
                    <a:pt x="15097" y="19355"/>
                  </a:lnTo>
                  <a:lnTo>
                    <a:pt x="15152" y="18507"/>
                  </a:lnTo>
                  <a:lnTo>
                    <a:pt x="15189" y="17641"/>
                  </a:lnTo>
                  <a:lnTo>
                    <a:pt x="15189" y="16774"/>
                  </a:lnTo>
                  <a:lnTo>
                    <a:pt x="15189" y="16350"/>
                  </a:lnTo>
                  <a:lnTo>
                    <a:pt x="15171" y="15926"/>
                  </a:lnTo>
                  <a:lnTo>
                    <a:pt x="15097" y="15097"/>
                  </a:lnTo>
                  <a:lnTo>
                    <a:pt x="15005" y="14267"/>
                  </a:lnTo>
                  <a:lnTo>
                    <a:pt x="14857" y="13438"/>
                  </a:lnTo>
                  <a:lnTo>
                    <a:pt x="14692" y="12645"/>
                  </a:lnTo>
                  <a:lnTo>
                    <a:pt x="14470" y="11853"/>
                  </a:lnTo>
                  <a:lnTo>
                    <a:pt x="14249" y="11078"/>
                  </a:lnTo>
                  <a:lnTo>
                    <a:pt x="13991" y="10341"/>
                  </a:lnTo>
                  <a:lnTo>
                    <a:pt x="13696" y="9604"/>
                  </a:lnTo>
                  <a:lnTo>
                    <a:pt x="13401" y="8885"/>
                  </a:lnTo>
                  <a:lnTo>
                    <a:pt x="13088" y="8184"/>
                  </a:lnTo>
                  <a:lnTo>
                    <a:pt x="12738" y="7502"/>
                  </a:lnTo>
                  <a:lnTo>
                    <a:pt x="12406" y="6857"/>
                  </a:lnTo>
                  <a:lnTo>
                    <a:pt x="12037" y="6231"/>
                  </a:lnTo>
                  <a:lnTo>
                    <a:pt x="11687" y="5622"/>
                  </a:lnTo>
                  <a:lnTo>
                    <a:pt x="11318" y="5032"/>
                  </a:lnTo>
                  <a:lnTo>
                    <a:pt x="10968" y="4479"/>
                  </a:lnTo>
                  <a:lnTo>
                    <a:pt x="10599" y="3963"/>
                  </a:lnTo>
                  <a:lnTo>
                    <a:pt x="10249" y="3466"/>
                  </a:lnTo>
                  <a:lnTo>
                    <a:pt x="9899" y="2986"/>
                  </a:lnTo>
                  <a:lnTo>
                    <a:pt x="9235" y="2157"/>
                  </a:lnTo>
                  <a:lnTo>
                    <a:pt x="8645" y="1438"/>
                  </a:lnTo>
                  <a:lnTo>
                    <a:pt x="8148" y="866"/>
                  </a:lnTo>
                  <a:lnTo>
                    <a:pt x="7761" y="442"/>
                  </a:lnTo>
                  <a:lnTo>
                    <a:pt x="7392" y="92"/>
                  </a:lnTo>
                  <a:lnTo>
                    <a:pt x="7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2"/>
            <p:cNvSpPr/>
            <p:nvPr/>
          </p:nvSpPr>
          <p:spPr>
            <a:xfrm>
              <a:off x="2561575" y="2155650"/>
              <a:ext cx="193575" cy="193100"/>
            </a:xfrm>
            <a:custGeom>
              <a:avLst/>
              <a:gdLst/>
              <a:ahLst/>
              <a:cxnLst/>
              <a:rect l="l" t="t" r="r" b="b"/>
              <a:pathLst>
                <a:path w="7743" h="7724" extrusionOk="0">
                  <a:moveTo>
                    <a:pt x="3872" y="0"/>
                  </a:moveTo>
                  <a:lnTo>
                    <a:pt x="3485" y="18"/>
                  </a:lnTo>
                  <a:lnTo>
                    <a:pt x="3098" y="74"/>
                  </a:lnTo>
                  <a:lnTo>
                    <a:pt x="2729" y="184"/>
                  </a:lnTo>
                  <a:lnTo>
                    <a:pt x="2360" y="313"/>
                  </a:lnTo>
                  <a:lnTo>
                    <a:pt x="2028" y="479"/>
                  </a:lnTo>
                  <a:lnTo>
                    <a:pt x="1715" y="664"/>
                  </a:lnTo>
                  <a:lnTo>
                    <a:pt x="1420" y="885"/>
                  </a:lnTo>
                  <a:lnTo>
                    <a:pt x="1144" y="1143"/>
                  </a:lnTo>
                  <a:lnTo>
                    <a:pt x="886" y="1401"/>
                  </a:lnTo>
                  <a:lnTo>
                    <a:pt x="664" y="1714"/>
                  </a:lnTo>
                  <a:lnTo>
                    <a:pt x="480" y="2028"/>
                  </a:lnTo>
                  <a:lnTo>
                    <a:pt x="314" y="2360"/>
                  </a:lnTo>
                  <a:lnTo>
                    <a:pt x="185" y="2728"/>
                  </a:lnTo>
                  <a:lnTo>
                    <a:pt x="93" y="3097"/>
                  </a:lnTo>
                  <a:lnTo>
                    <a:pt x="19" y="3466"/>
                  </a:lnTo>
                  <a:lnTo>
                    <a:pt x="1" y="3871"/>
                  </a:lnTo>
                  <a:lnTo>
                    <a:pt x="19" y="4258"/>
                  </a:lnTo>
                  <a:lnTo>
                    <a:pt x="93" y="4645"/>
                  </a:lnTo>
                  <a:lnTo>
                    <a:pt x="185" y="5014"/>
                  </a:lnTo>
                  <a:lnTo>
                    <a:pt x="314" y="5364"/>
                  </a:lnTo>
                  <a:lnTo>
                    <a:pt x="480" y="5714"/>
                  </a:lnTo>
                  <a:lnTo>
                    <a:pt x="664" y="6028"/>
                  </a:lnTo>
                  <a:lnTo>
                    <a:pt x="886" y="6323"/>
                  </a:lnTo>
                  <a:lnTo>
                    <a:pt x="1144" y="6599"/>
                  </a:lnTo>
                  <a:lnTo>
                    <a:pt x="1420" y="6857"/>
                  </a:lnTo>
                  <a:lnTo>
                    <a:pt x="1715" y="7078"/>
                  </a:lnTo>
                  <a:lnTo>
                    <a:pt x="2028" y="7263"/>
                  </a:lnTo>
                  <a:lnTo>
                    <a:pt x="2360" y="7429"/>
                  </a:lnTo>
                  <a:lnTo>
                    <a:pt x="2729" y="7558"/>
                  </a:lnTo>
                  <a:lnTo>
                    <a:pt x="3098" y="7650"/>
                  </a:lnTo>
                  <a:lnTo>
                    <a:pt x="3485" y="7705"/>
                  </a:lnTo>
                  <a:lnTo>
                    <a:pt x="3872" y="7724"/>
                  </a:lnTo>
                  <a:lnTo>
                    <a:pt x="4259" y="7705"/>
                  </a:lnTo>
                  <a:lnTo>
                    <a:pt x="4646" y="7650"/>
                  </a:lnTo>
                  <a:lnTo>
                    <a:pt x="5015" y="7558"/>
                  </a:lnTo>
                  <a:lnTo>
                    <a:pt x="5383" y="7429"/>
                  </a:lnTo>
                  <a:lnTo>
                    <a:pt x="5715" y="7263"/>
                  </a:lnTo>
                  <a:lnTo>
                    <a:pt x="6028" y="7078"/>
                  </a:lnTo>
                  <a:lnTo>
                    <a:pt x="6323" y="6857"/>
                  </a:lnTo>
                  <a:lnTo>
                    <a:pt x="6600" y="6599"/>
                  </a:lnTo>
                  <a:lnTo>
                    <a:pt x="6858" y="6323"/>
                  </a:lnTo>
                  <a:lnTo>
                    <a:pt x="7079" y="6028"/>
                  </a:lnTo>
                  <a:lnTo>
                    <a:pt x="7263" y="5714"/>
                  </a:lnTo>
                  <a:lnTo>
                    <a:pt x="7429" y="5364"/>
                  </a:lnTo>
                  <a:lnTo>
                    <a:pt x="7558" y="5014"/>
                  </a:lnTo>
                  <a:lnTo>
                    <a:pt x="7651" y="4645"/>
                  </a:lnTo>
                  <a:lnTo>
                    <a:pt x="7724" y="4258"/>
                  </a:lnTo>
                  <a:lnTo>
                    <a:pt x="7743" y="3871"/>
                  </a:lnTo>
                  <a:lnTo>
                    <a:pt x="7724" y="3466"/>
                  </a:lnTo>
                  <a:lnTo>
                    <a:pt x="7651" y="3097"/>
                  </a:lnTo>
                  <a:lnTo>
                    <a:pt x="7558" y="2728"/>
                  </a:lnTo>
                  <a:lnTo>
                    <a:pt x="7429" y="2360"/>
                  </a:lnTo>
                  <a:lnTo>
                    <a:pt x="7263" y="2028"/>
                  </a:lnTo>
                  <a:lnTo>
                    <a:pt x="7079" y="1714"/>
                  </a:lnTo>
                  <a:lnTo>
                    <a:pt x="6858" y="1401"/>
                  </a:lnTo>
                  <a:lnTo>
                    <a:pt x="6600" y="1143"/>
                  </a:lnTo>
                  <a:lnTo>
                    <a:pt x="6323" y="885"/>
                  </a:lnTo>
                  <a:lnTo>
                    <a:pt x="6028" y="664"/>
                  </a:lnTo>
                  <a:lnTo>
                    <a:pt x="5715" y="479"/>
                  </a:lnTo>
                  <a:lnTo>
                    <a:pt x="5383" y="313"/>
                  </a:lnTo>
                  <a:lnTo>
                    <a:pt x="5015" y="184"/>
                  </a:lnTo>
                  <a:lnTo>
                    <a:pt x="4646" y="74"/>
                  </a:lnTo>
                  <a:lnTo>
                    <a:pt x="4259" y="18"/>
                  </a:lnTo>
                  <a:lnTo>
                    <a:pt x="38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2"/>
            <p:cNvSpPr/>
            <p:nvPr/>
          </p:nvSpPr>
          <p:spPr>
            <a:xfrm>
              <a:off x="2559725" y="2153325"/>
              <a:ext cx="197725" cy="197725"/>
            </a:xfrm>
            <a:custGeom>
              <a:avLst/>
              <a:gdLst/>
              <a:ahLst/>
              <a:cxnLst/>
              <a:rect l="l" t="t" r="r" b="b"/>
              <a:pathLst>
                <a:path w="7909" h="7909" extrusionOk="0">
                  <a:moveTo>
                    <a:pt x="3946" y="185"/>
                  </a:moveTo>
                  <a:lnTo>
                    <a:pt x="4333" y="204"/>
                  </a:lnTo>
                  <a:lnTo>
                    <a:pt x="4701" y="259"/>
                  </a:lnTo>
                  <a:lnTo>
                    <a:pt x="5070" y="351"/>
                  </a:lnTo>
                  <a:lnTo>
                    <a:pt x="5420" y="480"/>
                  </a:lnTo>
                  <a:lnTo>
                    <a:pt x="5752" y="646"/>
                  </a:lnTo>
                  <a:lnTo>
                    <a:pt x="6047" y="830"/>
                  </a:lnTo>
                  <a:lnTo>
                    <a:pt x="6342" y="1052"/>
                  </a:lnTo>
                  <a:lnTo>
                    <a:pt x="6619" y="1291"/>
                  </a:lnTo>
                  <a:lnTo>
                    <a:pt x="6858" y="1568"/>
                  </a:lnTo>
                  <a:lnTo>
                    <a:pt x="7079" y="1844"/>
                  </a:lnTo>
                  <a:lnTo>
                    <a:pt x="7264" y="2158"/>
                  </a:lnTo>
                  <a:lnTo>
                    <a:pt x="7430" y="2489"/>
                  </a:lnTo>
                  <a:lnTo>
                    <a:pt x="7559" y="2840"/>
                  </a:lnTo>
                  <a:lnTo>
                    <a:pt x="7651" y="3208"/>
                  </a:lnTo>
                  <a:lnTo>
                    <a:pt x="7706" y="3577"/>
                  </a:lnTo>
                  <a:lnTo>
                    <a:pt x="7725" y="3964"/>
                  </a:lnTo>
                  <a:lnTo>
                    <a:pt x="7706" y="4351"/>
                  </a:lnTo>
                  <a:lnTo>
                    <a:pt x="7651" y="4720"/>
                  </a:lnTo>
                  <a:lnTo>
                    <a:pt x="7559" y="5088"/>
                  </a:lnTo>
                  <a:lnTo>
                    <a:pt x="7430" y="5420"/>
                  </a:lnTo>
                  <a:lnTo>
                    <a:pt x="7264" y="5752"/>
                  </a:lnTo>
                  <a:lnTo>
                    <a:pt x="7079" y="6065"/>
                  </a:lnTo>
                  <a:lnTo>
                    <a:pt x="6858" y="6360"/>
                  </a:lnTo>
                  <a:lnTo>
                    <a:pt x="6619" y="6637"/>
                  </a:lnTo>
                  <a:lnTo>
                    <a:pt x="6342" y="6877"/>
                  </a:lnTo>
                  <a:lnTo>
                    <a:pt x="6047" y="7098"/>
                  </a:lnTo>
                  <a:lnTo>
                    <a:pt x="5752" y="7282"/>
                  </a:lnTo>
                  <a:lnTo>
                    <a:pt x="5420" y="7430"/>
                  </a:lnTo>
                  <a:lnTo>
                    <a:pt x="5070" y="7559"/>
                  </a:lnTo>
                  <a:lnTo>
                    <a:pt x="4701" y="7651"/>
                  </a:lnTo>
                  <a:lnTo>
                    <a:pt x="4333" y="7706"/>
                  </a:lnTo>
                  <a:lnTo>
                    <a:pt x="3946" y="7743"/>
                  </a:lnTo>
                  <a:lnTo>
                    <a:pt x="3559" y="7706"/>
                  </a:lnTo>
                  <a:lnTo>
                    <a:pt x="3190" y="7651"/>
                  </a:lnTo>
                  <a:lnTo>
                    <a:pt x="2821" y="7559"/>
                  </a:lnTo>
                  <a:lnTo>
                    <a:pt x="2471" y="7430"/>
                  </a:lnTo>
                  <a:lnTo>
                    <a:pt x="2158" y="7282"/>
                  </a:lnTo>
                  <a:lnTo>
                    <a:pt x="1844" y="7098"/>
                  </a:lnTo>
                  <a:lnTo>
                    <a:pt x="1549" y="6877"/>
                  </a:lnTo>
                  <a:lnTo>
                    <a:pt x="1273" y="6637"/>
                  </a:lnTo>
                  <a:lnTo>
                    <a:pt x="1033" y="6360"/>
                  </a:lnTo>
                  <a:lnTo>
                    <a:pt x="812" y="6065"/>
                  </a:lnTo>
                  <a:lnTo>
                    <a:pt x="628" y="5752"/>
                  </a:lnTo>
                  <a:lnTo>
                    <a:pt x="462" y="5420"/>
                  </a:lnTo>
                  <a:lnTo>
                    <a:pt x="351" y="5088"/>
                  </a:lnTo>
                  <a:lnTo>
                    <a:pt x="241" y="4720"/>
                  </a:lnTo>
                  <a:lnTo>
                    <a:pt x="185" y="4351"/>
                  </a:lnTo>
                  <a:lnTo>
                    <a:pt x="167" y="3964"/>
                  </a:lnTo>
                  <a:lnTo>
                    <a:pt x="185" y="3577"/>
                  </a:lnTo>
                  <a:lnTo>
                    <a:pt x="241" y="3208"/>
                  </a:lnTo>
                  <a:lnTo>
                    <a:pt x="351" y="2840"/>
                  </a:lnTo>
                  <a:lnTo>
                    <a:pt x="462" y="2489"/>
                  </a:lnTo>
                  <a:lnTo>
                    <a:pt x="628" y="2158"/>
                  </a:lnTo>
                  <a:lnTo>
                    <a:pt x="812" y="1844"/>
                  </a:lnTo>
                  <a:lnTo>
                    <a:pt x="1033" y="1568"/>
                  </a:lnTo>
                  <a:lnTo>
                    <a:pt x="1273" y="1291"/>
                  </a:lnTo>
                  <a:lnTo>
                    <a:pt x="1549" y="1052"/>
                  </a:lnTo>
                  <a:lnTo>
                    <a:pt x="1844" y="830"/>
                  </a:lnTo>
                  <a:lnTo>
                    <a:pt x="2158" y="646"/>
                  </a:lnTo>
                  <a:lnTo>
                    <a:pt x="2471" y="480"/>
                  </a:lnTo>
                  <a:lnTo>
                    <a:pt x="2821" y="351"/>
                  </a:lnTo>
                  <a:lnTo>
                    <a:pt x="3190" y="259"/>
                  </a:lnTo>
                  <a:lnTo>
                    <a:pt x="3559" y="204"/>
                  </a:lnTo>
                  <a:lnTo>
                    <a:pt x="3946" y="185"/>
                  </a:lnTo>
                  <a:close/>
                  <a:moveTo>
                    <a:pt x="3946" y="1"/>
                  </a:moveTo>
                  <a:lnTo>
                    <a:pt x="3540" y="19"/>
                  </a:lnTo>
                  <a:lnTo>
                    <a:pt x="3153" y="93"/>
                  </a:lnTo>
                  <a:lnTo>
                    <a:pt x="2766" y="185"/>
                  </a:lnTo>
                  <a:lnTo>
                    <a:pt x="2416" y="314"/>
                  </a:lnTo>
                  <a:lnTo>
                    <a:pt x="2066" y="480"/>
                  </a:lnTo>
                  <a:lnTo>
                    <a:pt x="1734" y="683"/>
                  </a:lnTo>
                  <a:lnTo>
                    <a:pt x="1439" y="904"/>
                  </a:lnTo>
                  <a:lnTo>
                    <a:pt x="1144" y="1162"/>
                  </a:lnTo>
                  <a:lnTo>
                    <a:pt x="904" y="1439"/>
                  </a:lnTo>
                  <a:lnTo>
                    <a:pt x="665" y="1752"/>
                  </a:lnTo>
                  <a:lnTo>
                    <a:pt x="462" y="2084"/>
                  </a:lnTo>
                  <a:lnTo>
                    <a:pt x="296" y="2416"/>
                  </a:lnTo>
                  <a:lnTo>
                    <a:pt x="167" y="2784"/>
                  </a:lnTo>
                  <a:lnTo>
                    <a:pt x="75" y="3171"/>
                  </a:lnTo>
                  <a:lnTo>
                    <a:pt x="19" y="3559"/>
                  </a:lnTo>
                  <a:lnTo>
                    <a:pt x="1" y="3964"/>
                  </a:lnTo>
                  <a:lnTo>
                    <a:pt x="19" y="4370"/>
                  </a:lnTo>
                  <a:lnTo>
                    <a:pt x="75" y="4757"/>
                  </a:lnTo>
                  <a:lnTo>
                    <a:pt x="167" y="5144"/>
                  </a:lnTo>
                  <a:lnTo>
                    <a:pt x="296" y="5494"/>
                  </a:lnTo>
                  <a:lnTo>
                    <a:pt x="462" y="5844"/>
                  </a:lnTo>
                  <a:lnTo>
                    <a:pt x="665" y="6176"/>
                  </a:lnTo>
                  <a:lnTo>
                    <a:pt x="904" y="6471"/>
                  </a:lnTo>
                  <a:lnTo>
                    <a:pt x="1144" y="6747"/>
                  </a:lnTo>
                  <a:lnTo>
                    <a:pt x="1439" y="7006"/>
                  </a:lnTo>
                  <a:lnTo>
                    <a:pt x="1734" y="7245"/>
                  </a:lnTo>
                  <a:lnTo>
                    <a:pt x="2066" y="7430"/>
                  </a:lnTo>
                  <a:lnTo>
                    <a:pt x="2416" y="7595"/>
                  </a:lnTo>
                  <a:lnTo>
                    <a:pt x="2766" y="7743"/>
                  </a:lnTo>
                  <a:lnTo>
                    <a:pt x="3153" y="7835"/>
                  </a:lnTo>
                  <a:lnTo>
                    <a:pt x="3540" y="7890"/>
                  </a:lnTo>
                  <a:lnTo>
                    <a:pt x="3946" y="7909"/>
                  </a:lnTo>
                  <a:lnTo>
                    <a:pt x="4351" y="7890"/>
                  </a:lnTo>
                  <a:lnTo>
                    <a:pt x="4738" y="7835"/>
                  </a:lnTo>
                  <a:lnTo>
                    <a:pt x="5125" y="7743"/>
                  </a:lnTo>
                  <a:lnTo>
                    <a:pt x="5476" y="7595"/>
                  </a:lnTo>
                  <a:lnTo>
                    <a:pt x="5826" y="7430"/>
                  </a:lnTo>
                  <a:lnTo>
                    <a:pt x="6158" y="7245"/>
                  </a:lnTo>
                  <a:lnTo>
                    <a:pt x="6453" y="7006"/>
                  </a:lnTo>
                  <a:lnTo>
                    <a:pt x="6748" y="6747"/>
                  </a:lnTo>
                  <a:lnTo>
                    <a:pt x="7006" y="6471"/>
                  </a:lnTo>
                  <a:lnTo>
                    <a:pt x="7227" y="6176"/>
                  </a:lnTo>
                  <a:lnTo>
                    <a:pt x="7430" y="5844"/>
                  </a:lnTo>
                  <a:lnTo>
                    <a:pt x="7595" y="5494"/>
                  </a:lnTo>
                  <a:lnTo>
                    <a:pt x="7725" y="5144"/>
                  </a:lnTo>
                  <a:lnTo>
                    <a:pt x="7817" y="4757"/>
                  </a:lnTo>
                  <a:lnTo>
                    <a:pt x="7872" y="4370"/>
                  </a:lnTo>
                  <a:lnTo>
                    <a:pt x="7909" y="3964"/>
                  </a:lnTo>
                  <a:lnTo>
                    <a:pt x="7872" y="3559"/>
                  </a:lnTo>
                  <a:lnTo>
                    <a:pt x="7817" y="3171"/>
                  </a:lnTo>
                  <a:lnTo>
                    <a:pt x="7725" y="2784"/>
                  </a:lnTo>
                  <a:lnTo>
                    <a:pt x="7595" y="2416"/>
                  </a:lnTo>
                  <a:lnTo>
                    <a:pt x="7430" y="2084"/>
                  </a:lnTo>
                  <a:lnTo>
                    <a:pt x="7227" y="1752"/>
                  </a:lnTo>
                  <a:lnTo>
                    <a:pt x="7006" y="1439"/>
                  </a:lnTo>
                  <a:lnTo>
                    <a:pt x="6748" y="1162"/>
                  </a:lnTo>
                  <a:lnTo>
                    <a:pt x="6453" y="904"/>
                  </a:lnTo>
                  <a:lnTo>
                    <a:pt x="6158" y="683"/>
                  </a:lnTo>
                  <a:lnTo>
                    <a:pt x="5826" y="480"/>
                  </a:lnTo>
                  <a:lnTo>
                    <a:pt x="5476" y="314"/>
                  </a:lnTo>
                  <a:lnTo>
                    <a:pt x="5125" y="185"/>
                  </a:lnTo>
                  <a:lnTo>
                    <a:pt x="4738" y="93"/>
                  </a:lnTo>
                  <a:lnTo>
                    <a:pt x="4351" y="19"/>
                  </a:lnTo>
                  <a:lnTo>
                    <a:pt x="39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2"/>
            <p:cNvSpPr/>
            <p:nvPr/>
          </p:nvSpPr>
          <p:spPr>
            <a:xfrm>
              <a:off x="2622875" y="2181450"/>
              <a:ext cx="68225" cy="141025"/>
            </a:xfrm>
            <a:custGeom>
              <a:avLst/>
              <a:gdLst/>
              <a:ahLst/>
              <a:cxnLst/>
              <a:rect l="l" t="t" r="r" b="b"/>
              <a:pathLst>
                <a:path w="2729" h="5641" extrusionOk="0">
                  <a:moveTo>
                    <a:pt x="1291" y="0"/>
                  </a:moveTo>
                  <a:lnTo>
                    <a:pt x="1199" y="19"/>
                  </a:lnTo>
                  <a:lnTo>
                    <a:pt x="1199" y="609"/>
                  </a:lnTo>
                  <a:lnTo>
                    <a:pt x="940" y="664"/>
                  </a:lnTo>
                  <a:lnTo>
                    <a:pt x="738" y="738"/>
                  </a:lnTo>
                  <a:lnTo>
                    <a:pt x="553" y="848"/>
                  </a:lnTo>
                  <a:lnTo>
                    <a:pt x="387" y="977"/>
                  </a:lnTo>
                  <a:lnTo>
                    <a:pt x="277" y="1125"/>
                  </a:lnTo>
                  <a:lnTo>
                    <a:pt x="185" y="1309"/>
                  </a:lnTo>
                  <a:lnTo>
                    <a:pt x="129" y="1512"/>
                  </a:lnTo>
                  <a:lnTo>
                    <a:pt x="111" y="1733"/>
                  </a:lnTo>
                  <a:lnTo>
                    <a:pt x="129" y="1954"/>
                  </a:lnTo>
                  <a:lnTo>
                    <a:pt x="166" y="2139"/>
                  </a:lnTo>
                  <a:lnTo>
                    <a:pt x="240" y="2286"/>
                  </a:lnTo>
                  <a:lnTo>
                    <a:pt x="351" y="2415"/>
                  </a:lnTo>
                  <a:lnTo>
                    <a:pt x="461" y="2544"/>
                  </a:lnTo>
                  <a:lnTo>
                    <a:pt x="609" y="2636"/>
                  </a:lnTo>
                  <a:lnTo>
                    <a:pt x="756" y="2728"/>
                  </a:lnTo>
                  <a:lnTo>
                    <a:pt x="940" y="2802"/>
                  </a:lnTo>
                  <a:lnTo>
                    <a:pt x="1217" y="2913"/>
                  </a:lnTo>
                  <a:lnTo>
                    <a:pt x="1586" y="3079"/>
                  </a:lnTo>
                  <a:lnTo>
                    <a:pt x="1733" y="3152"/>
                  </a:lnTo>
                  <a:lnTo>
                    <a:pt x="1844" y="3226"/>
                  </a:lnTo>
                  <a:lnTo>
                    <a:pt x="1936" y="3318"/>
                  </a:lnTo>
                  <a:lnTo>
                    <a:pt x="2010" y="3429"/>
                  </a:lnTo>
                  <a:lnTo>
                    <a:pt x="2046" y="3558"/>
                  </a:lnTo>
                  <a:lnTo>
                    <a:pt x="2046" y="3705"/>
                  </a:lnTo>
                  <a:lnTo>
                    <a:pt x="2028" y="3871"/>
                  </a:lnTo>
                  <a:lnTo>
                    <a:pt x="1991" y="4000"/>
                  </a:lnTo>
                  <a:lnTo>
                    <a:pt x="1917" y="4129"/>
                  </a:lnTo>
                  <a:lnTo>
                    <a:pt x="1807" y="4240"/>
                  </a:lnTo>
                  <a:lnTo>
                    <a:pt x="1678" y="4314"/>
                  </a:lnTo>
                  <a:lnTo>
                    <a:pt x="1512" y="4387"/>
                  </a:lnTo>
                  <a:lnTo>
                    <a:pt x="1309" y="4424"/>
                  </a:lnTo>
                  <a:lnTo>
                    <a:pt x="1088" y="4424"/>
                  </a:lnTo>
                  <a:lnTo>
                    <a:pt x="793" y="4406"/>
                  </a:lnTo>
                  <a:lnTo>
                    <a:pt x="553" y="4369"/>
                  </a:lnTo>
                  <a:lnTo>
                    <a:pt x="148" y="4258"/>
                  </a:lnTo>
                  <a:lnTo>
                    <a:pt x="56" y="4516"/>
                  </a:lnTo>
                  <a:lnTo>
                    <a:pt x="19" y="4646"/>
                  </a:lnTo>
                  <a:lnTo>
                    <a:pt x="0" y="4793"/>
                  </a:lnTo>
                  <a:lnTo>
                    <a:pt x="240" y="4867"/>
                  </a:lnTo>
                  <a:lnTo>
                    <a:pt x="498" y="4922"/>
                  </a:lnTo>
                  <a:lnTo>
                    <a:pt x="775" y="4959"/>
                  </a:lnTo>
                  <a:lnTo>
                    <a:pt x="1106" y="4977"/>
                  </a:lnTo>
                  <a:lnTo>
                    <a:pt x="1143" y="4977"/>
                  </a:lnTo>
                  <a:lnTo>
                    <a:pt x="1199" y="4959"/>
                  </a:lnTo>
                  <a:lnTo>
                    <a:pt x="1199" y="5604"/>
                  </a:lnTo>
                  <a:lnTo>
                    <a:pt x="1309" y="5622"/>
                  </a:lnTo>
                  <a:lnTo>
                    <a:pt x="1420" y="5641"/>
                  </a:lnTo>
                  <a:lnTo>
                    <a:pt x="1512" y="5622"/>
                  </a:lnTo>
                  <a:lnTo>
                    <a:pt x="1622" y="5604"/>
                  </a:lnTo>
                  <a:lnTo>
                    <a:pt x="1622" y="4922"/>
                  </a:lnTo>
                  <a:lnTo>
                    <a:pt x="1862" y="4848"/>
                  </a:lnTo>
                  <a:lnTo>
                    <a:pt x="2083" y="4756"/>
                  </a:lnTo>
                  <a:lnTo>
                    <a:pt x="2268" y="4646"/>
                  </a:lnTo>
                  <a:lnTo>
                    <a:pt x="2434" y="4498"/>
                  </a:lnTo>
                  <a:lnTo>
                    <a:pt x="2563" y="4332"/>
                  </a:lnTo>
                  <a:lnTo>
                    <a:pt x="2655" y="4129"/>
                  </a:lnTo>
                  <a:lnTo>
                    <a:pt x="2710" y="3908"/>
                  </a:lnTo>
                  <a:lnTo>
                    <a:pt x="2728" y="3669"/>
                  </a:lnTo>
                  <a:lnTo>
                    <a:pt x="2710" y="3429"/>
                  </a:lnTo>
                  <a:lnTo>
                    <a:pt x="2655" y="3226"/>
                  </a:lnTo>
                  <a:lnTo>
                    <a:pt x="2581" y="3060"/>
                  </a:lnTo>
                  <a:lnTo>
                    <a:pt x="2470" y="2913"/>
                  </a:lnTo>
                  <a:lnTo>
                    <a:pt x="2323" y="2802"/>
                  </a:lnTo>
                  <a:lnTo>
                    <a:pt x="2157" y="2692"/>
                  </a:lnTo>
                  <a:lnTo>
                    <a:pt x="1973" y="2599"/>
                  </a:lnTo>
                  <a:lnTo>
                    <a:pt x="1770" y="2507"/>
                  </a:lnTo>
                  <a:lnTo>
                    <a:pt x="1549" y="2415"/>
                  </a:lnTo>
                  <a:lnTo>
                    <a:pt x="1217" y="2268"/>
                  </a:lnTo>
                  <a:lnTo>
                    <a:pt x="1088" y="2194"/>
                  </a:lnTo>
                  <a:lnTo>
                    <a:pt x="959" y="2120"/>
                  </a:lnTo>
                  <a:lnTo>
                    <a:pt x="867" y="2028"/>
                  </a:lnTo>
                  <a:lnTo>
                    <a:pt x="811" y="1936"/>
                  </a:lnTo>
                  <a:lnTo>
                    <a:pt x="756" y="1807"/>
                  </a:lnTo>
                  <a:lnTo>
                    <a:pt x="756" y="1678"/>
                  </a:lnTo>
                  <a:lnTo>
                    <a:pt x="756" y="1549"/>
                  </a:lnTo>
                  <a:lnTo>
                    <a:pt x="793" y="1420"/>
                  </a:lnTo>
                  <a:lnTo>
                    <a:pt x="867" y="1328"/>
                  </a:lnTo>
                  <a:lnTo>
                    <a:pt x="959" y="1235"/>
                  </a:lnTo>
                  <a:lnTo>
                    <a:pt x="1069" y="1180"/>
                  </a:lnTo>
                  <a:lnTo>
                    <a:pt x="1199" y="1125"/>
                  </a:lnTo>
                  <a:lnTo>
                    <a:pt x="1364" y="1106"/>
                  </a:lnTo>
                  <a:lnTo>
                    <a:pt x="1530" y="1088"/>
                  </a:lnTo>
                  <a:lnTo>
                    <a:pt x="1788" y="1106"/>
                  </a:lnTo>
                  <a:lnTo>
                    <a:pt x="2028" y="1143"/>
                  </a:lnTo>
                  <a:lnTo>
                    <a:pt x="2212" y="1180"/>
                  </a:lnTo>
                  <a:lnTo>
                    <a:pt x="2397" y="1235"/>
                  </a:lnTo>
                  <a:lnTo>
                    <a:pt x="2470" y="996"/>
                  </a:lnTo>
                  <a:lnTo>
                    <a:pt x="2526" y="738"/>
                  </a:lnTo>
                  <a:lnTo>
                    <a:pt x="2341" y="682"/>
                  </a:lnTo>
                  <a:lnTo>
                    <a:pt x="2102" y="645"/>
                  </a:lnTo>
                  <a:lnTo>
                    <a:pt x="1862" y="609"/>
                  </a:lnTo>
                  <a:lnTo>
                    <a:pt x="1622" y="590"/>
                  </a:lnTo>
                  <a:lnTo>
                    <a:pt x="1622" y="19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2"/>
            <p:cNvSpPr/>
            <p:nvPr/>
          </p:nvSpPr>
          <p:spPr>
            <a:xfrm>
              <a:off x="2561575" y="1915550"/>
              <a:ext cx="193575" cy="193100"/>
            </a:xfrm>
            <a:custGeom>
              <a:avLst/>
              <a:gdLst/>
              <a:ahLst/>
              <a:cxnLst/>
              <a:rect l="l" t="t" r="r" b="b"/>
              <a:pathLst>
                <a:path w="7743" h="7724" extrusionOk="0">
                  <a:moveTo>
                    <a:pt x="3872" y="0"/>
                  </a:moveTo>
                  <a:lnTo>
                    <a:pt x="3485" y="19"/>
                  </a:lnTo>
                  <a:lnTo>
                    <a:pt x="3098" y="74"/>
                  </a:lnTo>
                  <a:lnTo>
                    <a:pt x="2729" y="166"/>
                  </a:lnTo>
                  <a:lnTo>
                    <a:pt x="2360" y="295"/>
                  </a:lnTo>
                  <a:lnTo>
                    <a:pt x="2028" y="461"/>
                  </a:lnTo>
                  <a:lnTo>
                    <a:pt x="1715" y="645"/>
                  </a:lnTo>
                  <a:lnTo>
                    <a:pt x="1420" y="867"/>
                  </a:lnTo>
                  <a:lnTo>
                    <a:pt x="1144" y="1125"/>
                  </a:lnTo>
                  <a:lnTo>
                    <a:pt x="886" y="1401"/>
                  </a:lnTo>
                  <a:lnTo>
                    <a:pt x="664" y="1696"/>
                  </a:lnTo>
                  <a:lnTo>
                    <a:pt x="480" y="2010"/>
                  </a:lnTo>
                  <a:lnTo>
                    <a:pt x="314" y="2360"/>
                  </a:lnTo>
                  <a:lnTo>
                    <a:pt x="185" y="2710"/>
                  </a:lnTo>
                  <a:lnTo>
                    <a:pt x="93" y="3079"/>
                  </a:lnTo>
                  <a:lnTo>
                    <a:pt x="19" y="3466"/>
                  </a:lnTo>
                  <a:lnTo>
                    <a:pt x="1" y="3853"/>
                  </a:lnTo>
                  <a:lnTo>
                    <a:pt x="19" y="4258"/>
                  </a:lnTo>
                  <a:lnTo>
                    <a:pt x="93" y="4627"/>
                  </a:lnTo>
                  <a:lnTo>
                    <a:pt x="185" y="5014"/>
                  </a:lnTo>
                  <a:lnTo>
                    <a:pt x="314" y="5364"/>
                  </a:lnTo>
                  <a:lnTo>
                    <a:pt x="480" y="5696"/>
                  </a:lnTo>
                  <a:lnTo>
                    <a:pt x="664" y="6010"/>
                  </a:lnTo>
                  <a:lnTo>
                    <a:pt x="886" y="6323"/>
                  </a:lnTo>
                  <a:lnTo>
                    <a:pt x="1144" y="6581"/>
                  </a:lnTo>
                  <a:lnTo>
                    <a:pt x="1420" y="6839"/>
                  </a:lnTo>
                  <a:lnTo>
                    <a:pt x="1715" y="7060"/>
                  </a:lnTo>
                  <a:lnTo>
                    <a:pt x="2028" y="7263"/>
                  </a:lnTo>
                  <a:lnTo>
                    <a:pt x="2360" y="7410"/>
                  </a:lnTo>
                  <a:lnTo>
                    <a:pt x="2729" y="7540"/>
                  </a:lnTo>
                  <a:lnTo>
                    <a:pt x="3098" y="7650"/>
                  </a:lnTo>
                  <a:lnTo>
                    <a:pt x="3485" y="7705"/>
                  </a:lnTo>
                  <a:lnTo>
                    <a:pt x="3872" y="7724"/>
                  </a:lnTo>
                  <a:lnTo>
                    <a:pt x="4259" y="7705"/>
                  </a:lnTo>
                  <a:lnTo>
                    <a:pt x="4646" y="7650"/>
                  </a:lnTo>
                  <a:lnTo>
                    <a:pt x="5015" y="7540"/>
                  </a:lnTo>
                  <a:lnTo>
                    <a:pt x="5383" y="7410"/>
                  </a:lnTo>
                  <a:lnTo>
                    <a:pt x="5715" y="7263"/>
                  </a:lnTo>
                  <a:lnTo>
                    <a:pt x="6028" y="7060"/>
                  </a:lnTo>
                  <a:lnTo>
                    <a:pt x="6323" y="6839"/>
                  </a:lnTo>
                  <a:lnTo>
                    <a:pt x="6600" y="6581"/>
                  </a:lnTo>
                  <a:lnTo>
                    <a:pt x="6858" y="6323"/>
                  </a:lnTo>
                  <a:lnTo>
                    <a:pt x="7079" y="6010"/>
                  </a:lnTo>
                  <a:lnTo>
                    <a:pt x="7263" y="5696"/>
                  </a:lnTo>
                  <a:lnTo>
                    <a:pt x="7429" y="5364"/>
                  </a:lnTo>
                  <a:lnTo>
                    <a:pt x="7558" y="5014"/>
                  </a:lnTo>
                  <a:lnTo>
                    <a:pt x="7651" y="4627"/>
                  </a:lnTo>
                  <a:lnTo>
                    <a:pt x="7724" y="4258"/>
                  </a:lnTo>
                  <a:lnTo>
                    <a:pt x="7743" y="3853"/>
                  </a:lnTo>
                  <a:lnTo>
                    <a:pt x="7724" y="3466"/>
                  </a:lnTo>
                  <a:lnTo>
                    <a:pt x="7651" y="3079"/>
                  </a:lnTo>
                  <a:lnTo>
                    <a:pt x="7558" y="2710"/>
                  </a:lnTo>
                  <a:lnTo>
                    <a:pt x="7429" y="2360"/>
                  </a:lnTo>
                  <a:lnTo>
                    <a:pt x="7263" y="2010"/>
                  </a:lnTo>
                  <a:lnTo>
                    <a:pt x="7079" y="1696"/>
                  </a:lnTo>
                  <a:lnTo>
                    <a:pt x="6858" y="1401"/>
                  </a:lnTo>
                  <a:lnTo>
                    <a:pt x="6600" y="1125"/>
                  </a:lnTo>
                  <a:lnTo>
                    <a:pt x="6323" y="867"/>
                  </a:lnTo>
                  <a:lnTo>
                    <a:pt x="6028" y="645"/>
                  </a:lnTo>
                  <a:lnTo>
                    <a:pt x="5715" y="461"/>
                  </a:lnTo>
                  <a:lnTo>
                    <a:pt x="5383" y="295"/>
                  </a:lnTo>
                  <a:lnTo>
                    <a:pt x="5015" y="166"/>
                  </a:lnTo>
                  <a:lnTo>
                    <a:pt x="4646" y="74"/>
                  </a:lnTo>
                  <a:lnTo>
                    <a:pt x="4259" y="19"/>
                  </a:lnTo>
                  <a:lnTo>
                    <a:pt x="38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2"/>
            <p:cNvSpPr/>
            <p:nvPr/>
          </p:nvSpPr>
          <p:spPr>
            <a:xfrm>
              <a:off x="2559725" y="1913250"/>
              <a:ext cx="197725" cy="197725"/>
            </a:xfrm>
            <a:custGeom>
              <a:avLst/>
              <a:gdLst/>
              <a:ahLst/>
              <a:cxnLst/>
              <a:rect l="l" t="t" r="r" b="b"/>
              <a:pathLst>
                <a:path w="7909" h="7909" extrusionOk="0">
                  <a:moveTo>
                    <a:pt x="3946" y="184"/>
                  </a:moveTo>
                  <a:lnTo>
                    <a:pt x="4333" y="203"/>
                  </a:lnTo>
                  <a:lnTo>
                    <a:pt x="4701" y="258"/>
                  </a:lnTo>
                  <a:lnTo>
                    <a:pt x="5070" y="350"/>
                  </a:lnTo>
                  <a:lnTo>
                    <a:pt x="5420" y="479"/>
                  </a:lnTo>
                  <a:lnTo>
                    <a:pt x="5752" y="627"/>
                  </a:lnTo>
                  <a:lnTo>
                    <a:pt x="6047" y="830"/>
                  </a:lnTo>
                  <a:lnTo>
                    <a:pt x="6342" y="1032"/>
                  </a:lnTo>
                  <a:lnTo>
                    <a:pt x="6619" y="1290"/>
                  </a:lnTo>
                  <a:lnTo>
                    <a:pt x="6858" y="1549"/>
                  </a:lnTo>
                  <a:lnTo>
                    <a:pt x="7079" y="1843"/>
                  </a:lnTo>
                  <a:lnTo>
                    <a:pt x="7264" y="2157"/>
                  </a:lnTo>
                  <a:lnTo>
                    <a:pt x="7430" y="2489"/>
                  </a:lnTo>
                  <a:lnTo>
                    <a:pt x="7559" y="2820"/>
                  </a:lnTo>
                  <a:lnTo>
                    <a:pt x="7651" y="3189"/>
                  </a:lnTo>
                  <a:lnTo>
                    <a:pt x="7706" y="3558"/>
                  </a:lnTo>
                  <a:lnTo>
                    <a:pt x="7725" y="3945"/>
                  </a:lnTo>
                  <a:lnTo>
                    <a:pt x="7706" y="4332"/>
                  </a:lnTo>
                  <a:lnTo>
                    <a:pt x="7651" y="4701"/>
                  </a:lnTo>
                  <a:lnTo>
                    <a:pt x="7559" y="5069"/>
                  </a:lnTo>
                  <a:lnTo>
                    <a:pt x="7430" y="5420"/>
                  </a:lnTo>
                  <a:lnTo>
                    <a:pt x="7264" y="5751"/>
                  </a:lnTo>
                  <a:lnTo>
                    <a:pt x="7079" y="6065"/>
                  </a:lnTo>
                  <a:lnTo>
                    <a:pt x="6858" y="6341"/>
                  </a:lnTo>
                  <a:lnTo>
                    <a:pt x="6619" y="6618"/>
                  </a:lnTo>
                  <a:lnTo>
                    <a:pt x="6342" y="6857"/>
                  </a:lnTo>
                  <a:lnTo>
                    <a:pt x="6047" y="7079"/>
                  </a:lnTo>
                  <a:lnTo>
                    <a:pt x="5752" y="7263"/>
                  </a:lnTo>
                  <a:lnTo>
                    <a:pt x="5420" y="7429"/>
                  </a:lnTo>
                  <a:lnTo>
                    <a:pt x="5070" y="7558"/>
                  </a:lnTo>
                  <a:lnTo>
                    <a:pt x="4701" y="7650"/>
                  </a:lnTo>
                  <a:lnTo>
                    <a:pt x="4333" y="7705"/>
                  </a:lnTo>
                  <a:lnTo>
                    <a:pt x="3946" y="7724"/>
                  </a:lnTo>
                  <a:lnTo>
                    <a:pt x="3559" y="7705"/>
                  </a:lnTo>
                  <a:lnTo>
                    <a:pt x="3190" y="7650"/>
                  </a:lnTo>
                  <a:lnTo>
                    <a:pt x="2821" y="7558"/>
                  </a:lnTo>
                  <a:lnTo>
                    <a:pt x="2471" y="7429"/>
                  </a:lnTo>
                  <a:lnTo>
                    <a:pt x="2158" y="7263"/>
                  </a:lnTo>
                  <a:lnTo>
                    <a:pt x="1844" y="7079"/>
                  </a:lnTo>
                  <a:lnTo>
                    <a:pt x="1549" y="6857"/>
                  </a:lnTo>
                  <a:lnTo>
                    <a:pt x="1273" y="6618"/>
                  </a:lnTo>
                  <a:lnTo>
                    <a:pt x="1033" y="6341"/>
                  </a:lnTo>
                  <a:lnTo>
                    <a:pt x="812" y="6065"/>
                  </a:lnTo>
                  <a:lnTo>
                    <a:pt x="628" y="5751"/>
                  </a:lnTo>
                  <a:lnTo>
                    <a:pt x="462" y="5420"/>
                  </a:lnTo>
                  <a:lnTo>
                    <a:pt x="351" y="5069"/>
                  </a:lnTo>
                  <a:lnTo>
                    <a:pt x="241" y="4701"/>
                  </a:lnTo>
                  <a:lnTo>
                    <a:pt x="185" y="4332"/>
                  </a:lnTo>
                  <a:lnTo>
                    <a:pt x="167" y="3945"/>
                  </a:lnTo>
                  <a:lnTo>
                    <a:pt x="185" y="3558"/>
                  </a:lnTo>
                  <a:lnTo>
                    <a:pt x="241" y="3189"/>
                  </a:lnTo>
                  <a:lnTo>
                    <a:pt x="351" y="2820"/>
                  </a:lnTo>
                  <a:lnTo>
                    <a:pt x="462" y="2489"/>
                  </a:lnTo>
                  <a:lnTo>
                    <a:pt x="628" y="2157"/>
                  </a:lnTo>
                  <a:lnTo>
                    <a:pt x="812" y="1843"/>
                  </a:lnTo>
                  <a:lnTo>
                    <a:pt x="1033" y="1549"/>
                  </a:lnTo>
                  <a:lnTo>
                    <a:pt x="1273" y="1290"/>
                  </a:lnTo>
                  <a:lnTo>
                    <a:pt x="1549" y="1032"/>
                  </a:lnTo>
                  <a:lnTo>
                    <a:pt x="1844" y="830"/>
                  </a:lnTo>
                  <a:lnTo>
                    <a:pt x="2158" y="627"/>
                  </a:lnTo>
                  <a:lnTo>
                    <a:pt x="2471" y="479"/>
                  </a:lnTo>
                  <a:lnTo>
                    <a:pt x="2821" y="350"/>
                  </a:lnTo>
                  <a:lnTo>
                    <a:pt x="3190" y="258"/>
                  </a:lnTo>
                  <a:lnTo>
                    <a:pt x="3559" y="203"/>
                  </a:lnTo>
                  <a:lnTo>
                    <a:pt x="3946" y="184"/>
                  </a:lnTo>
                  <a:close/>
                  <a:moveTo>
                    <a:pt x="3946" y="0"/>
                  </a:moveTo>
                  <a:lnTo>
                    <a:pt x="3540" y="19"/>
                  </a:lnTo>
                  <a:lnTo>
                    <a:pt x="3153" y="74"/>
                  </a:lnTo>
                  <a:lnTo>
                    <a:pt x="2766" y="166"/>
                  </a:lnTo>
                  <a:lnTo>
                    <a:pt x="2416" y="313"/>
                  </a:lnTo>
                  <a:lnTo>
                    <a:pt x="2066" y="479"/>
                  </a:lnTo>
                  <a:lnTo>
                    <a:pt x="1734" y="664"/>
                  </a:lnTo>
                  <a:lnTo>
                    <a:pt x="1439" y="903"/>
                  </a:lnTo>
                  <a:lnTo>
                    <a:pt x="1144" y="1161"/>
                  </a:lnTo>
                  <a:lnTo>
                    <a:pt x="904" y="1438"/>
                  </a:lnTo>
                  <a:lnTo>
                    <a:pt x="665" y="1733"/>
                  </a:lnTo>
                  <a:lnTo>
                    <a:pt x="462" y="2065"/>
                  </a:lnTo>
                  <a:lnTo>
                    <a:pt x="296" y="2415"/>
                  </a:lnTo>
                  <a:lnTo>
                    <a:pt x="167" y="2784"/>
                  </a:lnTo>
                  <a:lnTo>
                    <a:pt x="75" y="3152"/>
                  </a:lnTo>
                  <a:lnTo>
                    <a:pt x="19" y="3539"/>
                  </a:lnTo>
                  <a:lnTo>
                    <a:pt x="1" y="3945"/>
                  </a:lnTo>
                  <a:lnTo>
                    <a:pt x="19" y="4350"/>
                  </a:lnTo>
                  <a:lnTo>
                    <a:pt x="75" y="4737"/>
                  </a:lnTo>
                  <a:lnTo>
                    <a:pt x="167" y="5125"/>
                  </a:lnTo>
                  <a:lnTo>
                    <a:pt x="296" y="5493"/>
                  </a:lnTo>
                  <a:lnTo>
                    <a:pt x="462" y="5825"/>
                  </a:lnTo>
                  <a:lnTo>
                    <a:pt x="665" y="6157"/>
                  </a:lnTo>
                  <a:lnTo>
                    <a:pt x="904" y="6470"/>
                  </a:lnTo>
                  <a:lnTo>
                    <a:pt x="1144" y="6747"/>
                  </a:lnTo>
                  <a:lnTo>
                    <a:pt x="1439" y="7005"/>
                  </a:lnTo>
                  <a:lnTo>
                    <a:pt x="1734" y="7226"/>
                  </a:lnTo>
                  <a:lnTo>
                    <a:pt x="2066" y="7429"/>
                  </a:lnTo>
                  <a:lnTo>
                    <a:pt x="2416" y="7595"/>
                  </a:lnTo>
                  <a:lnTo>
                    <a:pt x="2766" y="7724"/>
                  </a:lnTo>
                  <a:lnTo>
                    <a:pt x="3153" y="7816"/>
                  </a:lnTo>
                  <a:lnTo>
                    <a:pt x="3540" y="7890"/>
                  </a:lnTo>
                  <a:lnTo>
                    <a:pt x="3946" y="7908"/>
                  </a:lnTo>
                  <a:lnTo>
                    <a:pt x="4351" y="7890"/>
                  </a:lnTo>
                  <a:lnTo>
                    <a:pt x="4738" y="7816"/>
                  </a:lnTo>
                  <a:lnTo>
                    <a:pt x="5125" y="7724"/>
                  </a:lnTo>
                  <a:lnTo>
                    <a:pt x="5476" y="7595"/>
                  </a:lnTo>
                  <a:lnTo>
                    <a:pt x="5826" y="7429"/>
                  </a:lnTo>
                  <a:lnTo>
                    <a:pt x="6158" y="7226"/>
                  </a:lnTo>
                  <a:lnTo>
                    <a:pt x="6453" y="7005"/>
                  </a:lnTo>
                  <a:lnTo>
                    <a:pt x="6748" y="6747"/>
                  </a:lnTo>
                  <a:lnTo>
                    <a:pt x="7006" y="6470"/>
                  </a:lnTo>
                  <a:lnTo>
                    <a:pt x="7227" y="6157"/>
                  </a:lnTo>
                  <a:lnTo>
                    <a:pt x="7430" y="5825"/>
                  </a:lnTo>
                  <a:lnTo>
                    <a:pt x="7595" y="5493"/>
                  </a:lnTo>
                  <a:lnTo>
                    <a:pt x="7725" y="5125"/>
                  </a:lnTo>
                  <a:lnTo>
                    <a:pt x="7817" y="4737"/>
                  </a:lnTo>
                  <a:lnTo>
                    <a:pt x="7872" y="4350"/>
                  </a:lnTo>
                  <a:lnTo>
                    <a:pt x="7909" y="3945"/>
                  </a:lnTo>
                  <a:lnTo>
                    <a:pt x="7872" y="3539"/>
                  </a:lnTo>
                  <a:lnTo>
                    <a:pt x="7817" y="3152"/>
                  </a:lnTo>
                  <a:lnTo>
                    <a:pt x="7725" y="2784"/>
                  </a:lnTo>
                  <a:lnTo>
                    <a:pt x="7595" y="2415"/>
                  </a:lnTo>
                  <a:lnTo>
                    <a:pt x="7430" y="2065"/>
                  </a:lnTo>
                  <a:lnTo>
                    <a:pt x="7227" y="1733"/>
                  </a:lnTo>
                  <a:lnTo>
                    <a:pt x="7006" y="1438"/>
                  </a:lnTo>
                  <a:lnTo>
                    <a:pt x="6748" y="1161"/>
                  </a:lnTo>
                  <a:lnTo>
                    <a:pt x="6453" y="903"/>
                  </a:lnTo>
                  <a:lnTo>
                    <a:pt x="6158" y="664"/>
                  </a:lnTo>
                  <a:lnTo>
                    <a:pt x="5826" y="479"/>
                  </a:lnTo>
                  <a:lnTo>
                    <a:pt x="5476" y="313"/>
                  </a:lnTo>
                  <a:lnTo>
                    <a:pt x="5125" y="166"/>
                  </a:lnTo>
                  <a:lnTo>
                    <a:pt x="4738" y="74"/>
                  </a:lnTo>
                  <a:lnTo>
                    <a:pt x="4351" y="19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2"/>
            <p:cNvSpPr/>
            <p:nvPr/>
          </p:nvSpPr>
          <p:spPr>
            <a:xfrm>
              <a:off x="2622875" y="1941350"/>
              <a:ext cx="68225" cy="140575"/>
            </a:xfrm>
            <a:custGeom>
              <a:avLst/>
              <a:gdLst/>
              <a:ahLst/>
              <a:cxnLst/>
              <a:rect l="l" t="t" r="r" b="b"/>
              <a:pathLst>
                <a:path w="2729" h="5623" extrusionOk="0">
                  <a:moveTo>
                    <a:pt x="1291" y="1"/>
                  </a:moveTo>
                  <a:lnTo>
                    <a:pt x="1199" y="19"/>
                  </a:lnTo>
                  <a:lnTo>
                    <a:pt x="1199" y="590"/>
                  </a:lnTo>
                  <a:lnTo>
                    <a:pt x="940" y="646"/>
                  </a:lnTo>
                  <a:lnTo>
                    <a:pt x="738" y="719"/>
                  </a:lnTo>
                  <a:lnTo>
                    <a:pt x="553" y="830"/>
                  </a:lnTo>
                  <a:lnTo>
                    <a:pt x="387" y="959"/>
                  </a:lnTo>
                  <a:lnTo>
                    <a:pt x="277" y="1125"/>
                  </a:lnTo>
                  <a:lnTo>
                    <a:pt x="185" y="1291"/>
                  </a:lnTo>
                  <a:lnTo>
                    <a:pt x="129" y="1494"/>
                  </a:lnTo>
                  <a:lnTo>
                    <a:pt x="111" y="1715"/>
                  </a:lnTo>
                  <a:lnTo>
                    <a:pt x="129" y="1936"/>
                  </a:lnTo>
                  <a:lnTo>
                    <a:pt x="166" y="2120"/>
                  </a:lnTo>
                  <a:lnTo>
                    <a:pt x="240" y="2268"/>
                  </a:lnTo>
                  <a:lnTo>
                    <a:pt x="351" y="2415"/>
                  </a:lnTo>
                  <a:lnTo>
                    <a:pt x="461" y="2526"/>
                  </a:lnTo>
                  <a:lnTo>
                    <a:pt x="609" y="2618"/>
                  </a:lnTo>
                  <a:lnTo>
                    <a:pt x="756" y="2710"/>
                  </a:lnTo>
                  <a:lnTo>
                    <a:pt x="940" y="2784"/>
                  </a:lnTo>
                  <a:lnTo>
                    <a:pt x="1217" y="2913"/>
                  </a:lnTo>
                  <a:lnTo>
                    <a:pt x="1586" y="3060"/>
                  </a:lnTo>
                  <a:lnTo>
                    <a:pt x="1733" y="3134"/>
                  </a:lnTo>
                  <a:lnTo>
                    <a:pt x="1844" y="3226"/>
                  </a:lnTo>
                  <a:lnTo>
                    <a:pt x="1936" y="3300"/>
                  </a:lnTo>
                  <a:lnTo>
                    <a:pt x="2010" y="3411"/>
                  </a:lnTo>
                  <a:lnTo>
                    <a:pt x="2046" y="3540"/>
                  </a:lnTo>
                  <a:lnTo>
                    <a:pt x="2046" y="3706"/>
                  </a:lnTo>
                  <a:lnTo>
                    <a:pt x="2028" y="3853"/>
                  </a:lnTo>
                  <a:lnTo>
                    <a:pt x="1991" y="4001"/>
                  </a:lnTo>
                  <a:lnTo>
                    <a:pt x="1917" y="4111"/>
                  </a:lnTo>
                  <a:lnTo>
                    <a:pt x="1807" y="4222"/>
                  </a:lnTo>
                  <a:lnTo>
                    <a:pt x="1678" y="4314"/>
                  </a:lnTo>
                  <a:lnTo>
                    <a:pt x="1512" y="4369"/>
                  </a:lnTo>
                  <a:lnTo>
                    <a:pt x="1309" y="4406"/>
                  </a:lnTo>
                  <a:lnTo>
                    <a:pt x="1088" y="4425"/>
                  </a:lnTo>
                  <a:lnTo>
                    <a:pt x="793" y="4406"/>
                  </a:lnTo>
                  <a:lnTo>
                    <a:pt x="553" y="4369"/>
                  </a:lnTo>
                  <a:lnTo>
                    <a:pt x="148" y="4240"/>
                  </a:lnTo>
                  <a:lnTo>
                    <a:pt x="56" y="4517"/>
                  </a:lnTo>
                  <a:lnTo>
                    <a:pt x="19" y="4646"/>
                  </a:lnTo>
                  <a:lnTo>
                    <a:pt x="0" y="4775"/>
                  </a:lnTo>
                  <a:lnTo>
                    <a:pt x="240" y="4849"/>
                  </a:lnTo>
                  <a:lnTo>
                    <a:pt x="498" y="4922"/>
                  </a:lnTo>
                  <a:lnTo>
                    <a:pt x="775" y="4959"/>
                  </a:lnTo>
                  <a:lnTo>
                    <a:pt x="1199" y="4959"/>
                  </a:lnTo>
                  <a:lnTo>
                    <a:pt x="1199" y="5604"/>
                  </a:lnTo>
                  <a:lnTo>
                    <a:pt x="1309" y="5623"/>
                  </a:lnTo>
                  <a:lnTo>
                    <a:pt x="1512" y="5623"/>
                  </a:lnTo>
                  <a:lnTo>
                    <a:pt x="1622" y="5604"/>
                  </a:lnTo>
                  <a:lnTo>
                    <a:pt x="1622" y="4904"/>
                  </a:lnTo>
                  <a:lnTo>
                    <a:pt x="1862" y="4849"/>
                  </a:lnTo>
                  <a:lnTo>
                    <a:pt x="2083" y="4756"/>
                  </a:lnTo>
                  <a:lnTo>
                    <a:pt x="2268" y="4627"/>
                  </a:lnTo>
                  <a:lnTo>
                    <a:pt x="2434" y="4480"/>
                  </a:lnTo>
                  <a:lnTo>
                    <a:pt x="2563" y="4314"/>
                  </a:lnTo>
                  <a:lnTo>
                    <a:pt x="2655" y="4111"/>
                  </a:lnTo>
                  <a:lnTo>
                    <a:pt x="2710" y="3890"/>
                  </a:lnTo>
                  <a:lnTo>
                    <a:pt x="2728" y="3650"/>
                  </a:lnTo>
                  <a:lnTo>
                    <a:pt x="2710" y="3411"/>
                  </a:lnTo>
                  <a:lnTo>
                    <a:pt x="2655" y="3226"/>
                  </a:lnTo>
                  <a:lnTo>
                    <a:pt x="2581" y="3042"/>
                  </a:lnTo>
                  <a:lnTo>
                    <a:pt x="2470" y="2913"/>
                  </a:lnTo>
                  <a:lnTo>
                    <a:pt x="2323" y="2784"/>
                  </a:lnTo>
                  <a:lnTo>
                    <a:pt x="2157" y="2673"/>
                  </a:lnTo>
                  <a:lnTo>
                    <a:pt x="1973" y="2581"/>
                  </a:lnTo>
                  <a:lnTo>
                    <a:pt x="1770" y="2489"/>
                  </a:lnTo>
                  <a:lnTo>
                    <a:pt x="1549" y="2397"/>
                  </a:lnTo>
                  <a:lnTo>
                    <a:pt x="1217" y="2249"/>
                  </a:lnTo>
                  <a:lnTo>
                    <a:pt x="1088" y="2176"/>
                  </a:lnTo>
                  <a:lnTo>
                    <a:pt x="959" y="2102"/>
                  </a:lnTo>
                  <a:lnTo>
                    <a:pt x="867" y="2010"/>
                  </a:lnTo>
                  <a:lnTo>
                    <a:pt x="811" y="1918"/>
                  </a:lnTo>
                  <a:lnTo>
                    <a:pt x="756" y="1807"/>
                  </a:lnTo>
                  <a:lnTo>
                    <a:pt x="756" y="1678"/>
                  </a:lnTo>
                  <a:lnTo>
                    <a:pt x="756" y="1531"/>
                  </a:lnTo>
                  <a:lnTo>
                    <a:pt x="793" y="1401"/>
                  </a:lnTo>
                  <a:lnTo>
                    <a:pt x="867" y="1309"/>
                  </a:lnTo>
                  <a:lnTo>
                    <a:pt x="959" y="1236"/>
                  </a:lnTo>
                  <a:lnTo>
                    <a:pt x="1069" y="1162"/>
                  </a:lnTo>
                  <a:lnTo>
                    <a:pt x="1199" y="1125"/>
                  </a:lnTo>
                  <a:lnTo>
                    <a:pt x="1364" y="1088"/>
                  </a:lnTo>
                  <a:lnTo>
                    <a:pt x="1788" y="1088"/>
                  </a:lnTo>
                  <a:lnTo>
                    <a:pt x="2028" y="1125"/>
                  </a:lnTo>
                  <a:lnTo>
                    <a:pt x="2212" y="1180"/>
                  </a:lnTo>
                  <a:lnTo>
                    <a:pt x="2397" y="1236"/>
                  </a:lnTo>
                  <a:lnTo>
                    <a:pt x="2470" y="978"/>
                  </a:lnTo>
                  <a:lnTo>
                    <a:pt x="2526" y="738"/>
                  </a:lnTo>
                  <a:lnTo>
                    <a:pt x="2341" y="683"/>
                  </a:lnTo>
                  <a:lnTo>
                    <a:pt x="2102" y="627"/>
                  </a:lnTo>
                  <a:lnTo>
                    <a:pt x="1862" y="590"/>
                  </a:lnTo>
                  <a:lnTo>
                    <a:pt x="1622" y="572"/>
                  </a:lnTo>
                  <a:lnTo>
                    <a:pt x="1622" y="19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66" name="Google Shape;11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512" y="173502"/>
            <a:ext cx="1242976" cy="2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713225" y="2664599"/>
            <a:ext cx="7717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2701475" y="3430624"/>
            <a:ext cx="37413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4028075" y="1576226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34" name="Google Shape;34;p3"/>
          <p:cNvGrpSpPr/>
          <p:nvPr/>
        </p:nvGrpSpPr>
        <p:grpSpPr>
          <a:xfrm>
            <a:off x="1466849" y="345579"/>
            <a:ext cx="800944" cy="530528"/>
            <a:chOff x="238125" y="1187925"/>
            <a:chExt cx="1212450" cy="803100"/>
          </a:xfrm>
        </p:grpSpPr>
        <p:sp>
          <p:nvSpPr>
            <p:cNvPr id="35" name="Google Shape;35;p3"/>
            <p:cNvSpPr/>
            <p:nvPr/>
          </p:nvSpPr>
          <p:spPr>
            <a:xfrm>
              <a:off x="255775" y="1196225"/>
              <a:ext cx="1177150" cy="780275"/>
            </a:xfrm>
            <a:custGeom>
              <a:avLst/>
              <a:gdLst/>
              <a:ahLst/>
              <a:cxnLst/>
              <a:rect l="l" t="t" r="r" b="b"/>
              <a:pathLst>
                <a:path w="47086" h="31211" extrusionOk="0">
                  <a:moveTo>
                    <a:pt x="47085" y="0"/>
                  </a:moveTo>
                  <a:lnTo>
                    <a:pt x="0" y="541"/>
                  </a:lnTo>
                  <a:lnTo>
                    <a:pt x="6026" y="7398"/>
                  </a:lnTo>
                  <a:lnTo>
                    <a:pt x="6276" y="19948"/>
                  </a:lnTo>
                  <a:lnTo>
                    <a:pt x="11138" y="13922"/>
                  </a:lnTo>
                  <a:lnTo>
                    <a:pt x="21860" y="31210"/>
                  </a:lnTo>
                  <a:lnTo>
                    <a:pt x="470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238125" y="1187925"/>
              <a:ext cx="1212450" cy="803100"/>
            </a:xfrm>
            <a:custGeom>
              <a:avLst/>
              <a:gdLst/>
              <a:ahLst/>
              <a:cxnLst/>
              <a:rect l="l" t="t" r="r" b="b"/>
              <a:pathLst>
                <a:path w="48498" h="32124" extrusionOk="0">
                  <a:moveTo>
                    <a:pt x="47791" y="332"/>
                  </a:moveTo>
                  <a:lnTo>
                    <a:pt x="22566" y="31542"/>
                  </a:lnTo>
                  <a:lnTo>
                    <a:pt x="11844" y="14254"/>
                  </a:lnTo>
                  <a:lnTo>
                    <a:pt x="6982" y="20280"/>
                  </a:lnTo>
                  <a:lnTo>
                    <a:pt x="6732" y="7730"/>
                  </a:lnTo>
                  <a:lnTo>
                    <a:pt x="706" y="873"/>
                  </a:lnTo>
                  <a:lnTo>
                    <a:pt x="47791" y="332"/>
                  </a:lnTo>
                  <a:close/>
                  <a:moveTo>
                    <a:pt x="47791" y="0"/>
                  </a:moveTo>
                  <a:lnTo>
                    <a:pt x="706" y="540"/>
                  </a:lnTo>
                  <a:lnTo>
                    <a:pt x="0" y="540"/>
                  </a:lnTo>
                  <a:lnTo>
                    <a:pt x="457" y="1080"/>
                  </a:lnTo>
                  <a:lnTo>
                    <a:pt x="6400" y="7854"/>
                  </a:lnTo>
                  <a:lnTo>
                    <a:pt x="6649" y="20280"/>
                  </a:lnTo>
                  <a:lnTo>
                    <a:pt x="6691" y="21194"/>
                  </a:lnTo>
                  <a:lnTo>
                    <a:pt x="7273" y="20488"/>
                  </a:lnTo>
                  <a:lnTo>
                    <a:pt x="11802" y="14836"/>
                  </a:lnTo>
                  <a:lnTo>
                    <a:pt x="22275" y="31708"/>
                  </a:lnTo>
                  <a:lnTo>
                    <a:pt x="22524" y="32124"/>
                  </a:lnTo>
                  <a:lnTo>
                    <a:pt x="22815" y="31750"/>
                  </a:lnTo>
                  <a:lnTo>
                    <a:pt x="48041" y="540"/>
                  </a:lnTo>
                  <a:lnTo>
                    <a:pt x="484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255775" y="1196225"/>
              <a:ext cx="1177150" cy="780275"/>
            </a:xfrm>
            <a:custGeom>
              <a:avLst/>
              <a:gdLst/>
              <a:ahLst/>
              <a:cxnLst/>
              <a:rect l="l" t="t" r="r" b="b"/>
              <a:pathLst>
                <a:path w="47086" h="31211" fill="none" extrusionOk="0">
                  <a:moveTo>
                    <a:pt x="47085" y="0"/>
                  </a:moveTo>
                  <a:lnTo>
                    <a:pt x="21860" y="31210"/>
                  </a:lnTo>
                  <a:lnTo>
                    <a:pt x="11138" y="13922"/>
                  </a:lnTo>
                  <a:lnTo>
                    <a:pt x="6276" y="19948"/>
                  </a:lnTo>
                  <a:lnTo>
                    <a:pt x="6026" y="7398"/>
                  </a:lnTo>
                  <a:lnTo>
                    <a:pt x="0" y="541"/>
                  </a:lnTo>
                  <a:lnTo>
                    <a:pt x="470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38125" y="1187925"/>
              <a:ext cx="1212450" cy="803100"/>
            </a:xfrm>
            <a:custGeom>
              <a:avLst/>
              <a:gdLst/>
              <a:ahLst/>
              <a:cxnLst/>
              <a:rect l="l" t="t" r="r" b="b"/>
              <a:pathLst>
                <a:path w="48498" h="32124" fill="none" extrusionOk="0">
                  <a:moveTo>
                    <a:pt x="48498" y="0"/>
                  </a:moveTo>
                  <a:lnTo>
                    <a:pt x="47791" y="0"/>
                  </a:lnTo>
                  <a:lnTo>
                    <a:pt x="706" y="540"/>
                  </a:lnTo>
                  <a:lnTo>
                    <a:pt x="0" y="540"/>
                  </a:lnTo>
                  <a:lnTo>
                    <a:pt x="457" y="1080"/>
                  </a:lnTo>
                  <a:lnTo>
                    <a:pt x="6400" y="7854"/>
                  </a:lnTo>
                  <a:lnTo>
                    <a:pt x="6649" y="20280"/>
                  </a:lnTo>
                  <a:lnTo>
                    <a:pt x="6691" y="21194"/>
                  </a:lnTo>
                  <a:lnTo>
                    <a:pt x="7273" y="20488"/>
                  </a:lnTo>
                  <a:lnTo>
                    <a:pt x="11802" y="14836"/>
                  </a:lnTo>
                  <a:lnTo>
                    <a:pt x="22275" y="31708"/>
                  </a:lnTo>
                  <a:lnTo>
                    <a:pt x="22524" y="32124"/>
                  </a:lnTo>
                  <a:lnTo>
                    <a:pt x="22815" y="31750"/>
                  </a:lnTo>
                  <a:lnTo>
                    <a:pt x="48041" y="540"/>
                  </a:lnTo>
                  <a:lnTo>
                    <a:pt x="48498" y="0"/>
                  </a:lnTo>
                  <a:lnTo>
                    <a:pt x="4849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06425" y="1288700"/>
              <a:ext cx="833250" cy="406250"/>
            </a:xfrm>
            <a:custGeom>
              <a:avLst/>
              <a:gdLst/>
              <a:ahLst/>
              <a:cxnLst/>
              <a:rect l="l" t="t" r="r" b="b"/>
              <a:pathLst>
                <a:path w="33330" h="16250" extrusionOk="0">
                  <a:moveTo>
                    <a:pt x="33330" y="0"/>
                  </a:moveTo>
                  <a:lnTo>
                    <a:pt x="0" y="3699"/>
                  </a:lnTo>
                  <a:lnTo>
                    <a:pt x="250" y="16249"/>
                  </a:lnTo>
                  <a:lnTo>
                    <a:pt x="2452" y="13797"/>
                  </a:lnTo>
                  <a:lnTo>
                    <a:pt x="5112" y="10223"/>
                  </a:lnTo>
                  <a:lnTo>
                    <a:pt x="33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3"/>
          <p:cNvSpPr/>
          <p:nvPr/>
        </p:nvSpPr>
        <p:spPr>
          <a:xfrm>
            <a:off x="6350" y="688975"/>
            <a:ext cx="1581150" cy="1704975"/>
          </a:xfrm>
          <a:custGeom>
            <a:avLst/>
            <a:gdLst/>
            <a:ahLst/>
            <a:cxnLst/>
            <a:rect l="l" t="t" r="r" b="b"/>
            <a:pathLst>
              <a:path w="63246" h="68199" extrusionOk="0">
                <a:moveTo>
                  <a:pt x="63246" y="0"/>
                </a:moveTo>
                <a:cubicBezTo>
                  <a:pt x="59963" y="2188"/>
                  <a:pt x="55805" y="3396"/>
                  <a:pt x="53340" y="6477"/>
                </a:cubicBezTo>
                <a:cubicBezTo>
                  <a:pt x="50003" y="10648"/>
                  <a:pt x="51350" y="17273"/>
                  <a:pt x="48387" y="21717"/>
                </a:cubicBezTo>
                <a:cubicBezTo>
                  <a:pt x="44543" y="27483"/>
                  <a:pt x="35865" y="29235"/>
                  <a:pt x="32766" y="35433"/>
                </a:cubicBezTo>
                <a:cubicBezTo>
                  <a:pt x="29801" y="41363"/>
                  <a:pt x="30312" y="49147"/>
                  <a:pt x="25908" y="54102"/>
                </a:cubicBezTo>
                <a:cubicBezTo>
                  <a:pt x="23260" y="57081"/>
                  <a:pt x="18424" y="56891"/>
                  <a:pt x="14859" y="58674"/>
                </a:cubicBezTo>
                <a:cubicBezTo>
                  <a:pt x="9597" y="61305"/>
                  <a:pt x="5262" y="65568"/>
                  <a:pt x="0" y="68199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41" name="Google Shape;41;p3"/>
          <p:cNvGrpSpPr/>
          <p:nvPr/>
        </p:nvGrpSpPr>
        <p:grpSpPr>
          <a:xfrm>
            <a:off x="3268791" y="4074363"/>
            <a:ext cx="2606419" cy="1804188"/>
            <a:chOff x="3803100" y="1038238"/>
            <a:chExt cx="2606419" cy="1804188"/>
          </a:xfrm>
        </p:grpSpPr>
        <p:sp>
          <p:nvSpPr>
            <p:cNvPr id="42" name="Google Shape;42;p3"/>
            <p:cNvSpPr/>
            <p:nvPr/>
          </p:nvSpPr>
          <p:spPr>
            <a:xfrm rot="-5400000">
              <a:off x="3175200" y="1880625"/>
              <a:ext cx="1589700" cy="333900"/>
            </a:xfrm>
            <a:prstGeom prst="rect">
              <a:avLst/>
            </a:prstGeom>
            <a:solidFill>
              <a:srgbClr val="FAFAFA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136998" y="1252525"/>
              <a:ext cx="1588200" cy="333900"/>
            </a:xfrm>
            <a:prstGeom prst="rect">
              <a:avLst/>
            </a:prstGeom>
            <a:solidFill>
              <a:srgbClr val="FAFAFA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5722819" y="1038238"/>
              <a:ext cx="686700" cy="758965"/>
            </a:xfrm>
            <a:custGeom>
              <a:avLst/>
              <a:gdLst/>
              <a:ahLst/>
              <a:cxnLst/>
              <a:rect l="l" t="t" r="r" b="b"/>
              <a:pathLst>
                <a:path w="27670" h="30718" extrusionOk="0">
                  <a:moveTo>
                    <a:pt x="95" y="8572"/>
                  </a:moveTo>
                  <a:lnTo>
                    <a:pt x="11906" y="8572"/>
                  </a:lnTo>
                  <a:lnTo>
                    <a:pt x="11906" y="0"/>
                  </a:lnTo>
                  <a:lnTo>
                    <a:pt x="27670" y="15763"/>
                  </a:lnTo>
                  <a:lnTo>
                    <a:pt x="12715" y="30718"/>
                  </a:lnTo>
                  <a:lnTo>
                    <a:pt x="12715" y="22098"/>
                  </a:lnTo>
                  <a:lnTo>
                    <a:pt x="0" y="22098"/>
                  </a:lnTo>
                  <a:close/>
                </a:path>
              </a:pathLst>
            </a:custGeom>
            <a:solidFill>
              <a:srgbClr val="FAFAFA">
                <a:alpha val="6150"/>
              </a:srgbClr>
            </a:solidFill>
            <a:ln>
              <a:noFill/>
            </a:ln>
          </p:spPr>
        </p:sp>
      </p:grpSp>
      <p:pic>
        <p:nvPicPr>
          <p:cNvPr id="45" name="Google Shape;4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4746113"/>
            <a:ext cx="1218504" cy="20116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3"/>
          <p:cNvSpPr/>
          <p:nvPr/>
        </p:nvSpPr>
        <p:spPr>
          <a:xfrm rot="-2700000">
            <a:off x="8157478" y="4690627"/>
            <a:ext cx="489426" cy="493766"/>
          </a:xfrm>
          <a:custGeom>
            <a:avLst/>
            <a:gdLst/>
            <a:ahLst/>
            <a:cxnLst/>
            <a:rect l="l" t="t" r="r" b="b"/>
            <a:pathLst>
              <a:path w="58533" h="59052" extrusionOk="0">
                <a:moveTo>
                  <a:pt x="4345" y="0"/>
                </a:moveTo>
                <a:lnTo>
                  <a:pt x="21486" y="16504"/>
                </a:lnTo>
                <a:lnTo>
                  <a:pt x="0" y="37188"/>
                </a:lnTo>
                <a:lnTo>
                  <a:pt x="22785" y="59052"/>
                </a:lnTo>
                <a:lnTo>
                  <a:pt x="43515" y="37707"/>
                </a:lnTo>
                <a:lnTo>
                  <a:pt x="58532" y="52134"/>
                </a:lnTo>
                <a:lnTo>
                  <a:pt x="58532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348375" y="393238"/>
            <a:ext cx="292500" cy="292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243600" y="1105196"/>
            <a:ext cx="202500" cy="202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8711325" y="3152388"/>
            <a:ext cx="183000" cy="183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5248300" y="711088"/>
            <a:ext cx="202500" cy="202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6348275" y="165413"/>
            <a:ext cx="94500" cy="94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3006275" y="236118"/>
            <a:ext cx="141000" cy="141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3256196" y="430998"/>
            <a:ext cx="97500" cy="97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3844050" y="181263"/>
            <a:ext cx="292500" cy="292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Google Shape;5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5488" y="183638"/>
            <a:ext cx="1218504" cy="20116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"/>
          <p:cNvSpPr/>
          <p:nvPr/>
        </p:nvSpPr>
        <p:spPr>
          <a:xfrm>
            <a:off x="8511300" y="1105188"/>
            <a:ext cx="292500" cy="292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8685370" y="2109999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465295" y="2447749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4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4"/>
          <p:cNvSpPr txBox="1">
            <a:spLocks noGrp="1"/>
          </p:cNvSpPr>
          <p:nvPr>
            <p:ph type="body" idx="1"/>
          </p:nvPr>
        </p:nvSpPr>
        <p:spPr>
          <a:xfrm>
            <a:off x="713225" y="1174050"/>
            <a:ext cx="7717500" cy="34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735525" y="3851050"/>
            <a:ext cx="292500" cy="292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172550" y="2228850"/>
            <a:ext cx="202500" cy="202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226550" y="2908975"/>
            <a:ext cx="94500" cy="942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4151154" y="125374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4448037" y="125374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4744920" y="125374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"/>
          <p:cNvSpPr/>
          <p:nvPr/>
        </p:nvSpPr>
        <p:spPr>
          <a:xfrm>
            <a:off x="8723225" y="712238"/>
            <a:ext cx="292500" cy="292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8768700" y="1273600"/>
            <a:ext cx="94500" cy="94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1752600" y="504525"/>
            <a:ext cx="5638800" cy="490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713225" y="567075"/>
            <a:ext cx="7717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72" name="Google Shape;72;p4"/>
          <p:cNvGrpSpPr/>
          <p:nvPr/>
        </p:nvGrpSpPr>
        <p:grpSpPr>
          <a:xfrm>
            <a:off x="7668024" y="4332919"/>
            <a:ext cx="1258967" cy="810580"/>
            <a:chOff x="-1837863" y="2976525"/>
            <a:chExt cx="2203302" cy="1418585"/>
          </a:xfrm>
        </p:grpSpPr>
        <p:sp>
          <p:nvSpPr>
            <p:cNvPr id="73" name="Google Shape;73;p4"/>
            <p:cNvSpPr/>
            <p:nvPr/>
          </p:nvSpPr>
          <p:spPr>
            <a:xfrm>
              <a:off x="-67866" y="2988954"/>
              <a:ext cx="235636" cy="1387428"/>
            </a:xfrm>
            <a:custGeom>
              <a:avLst/>
              <a:gdLst/>
              <a:ahLst/>
              <a:cxnLst/>
              <a:rect l="l" t="t" r="r" b="b"/>
              <a:pathLst>
                <a:path w="1384" h="8149" extrusionOk="0">
                  <a:moveTo>
                    <a:pt x="1" y="1"/>
                  </a:moveTo>
                  <a:lnTo>
                    <a:pt x="1" y="8148"/>
                  </a:lnTo>
                  <a:lnTo>
                    <a:pt x="1383" y="8148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FF8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-80466" y="2976525"/>
              <a:ext cx="260664" cy="1412456"/>
            </a:xfrm>
            <a:custGeom>
              <a:avLst/>
              <a:gdLst/>
              <a:ahLst/>
              <a:cxnLst/>
              <a:rect l="l" t="t" r="r" b="b"/>
              <a:pathLst>
                <a:path w="1531" h="8296" extrusionOk="0">
                  <a:moveTo>
                    <a:pt x="1383" y="148"/>
                  </a:moveTo>
                  <a:lnTo>
                    <a:pt x="1383" y="8148"/>
                  </a:lnTo>
                  <a:lnTo>
                    <a:pt x="148" y="8148"/>
                  </a:lnTo>
                  <a:lnTo>
                    <a:pt x="148" y="148"/>
                  </a:lnTo>
                  <a:close/>
                  <a:moveTo>
                    <a:pt x="38" y="0"/>
                  </a:moveTo>
                  <a:lnTo>
                    <a:pt x="19" y="19"/>
                  </a:lnTo>
                  <a:lnTo>
                    <a:pt x="1" y="55"/>
                  </a:lnTo>
                  <a:lnTo>
                    <a:pt x="1" y="74"/>
                  </a:lnTo>
                  <a:lnTo>
                    <a:pt x="1" y="8221"/>
                  </a:lnTo>
                  <a:lnTo>
                    <a:pt x="1" y="8258"/>
                  </a:lnTo>
                  <a:lnTo>
                    <a:pt x="19" y="8277"/>
                  </a:lnTo>
                  <a:lnTo>
                    <a:pt x="38" y="8295"/>
                  </a:lnTo>
                  <a:lnTo>
                    <a:pt x="1494" y="8295"/>
                  </a:lnTo>
                  <a:lnTo>
                    <a:pt x="1512" y="8277"/>
                  </a:lnTo>
                  <a:lnTo>
                    <a:pt x="1531" y="8240"/>
                  </a:lnTo>
                  <a:lnTo>
                    <a:pt x="1531" y="8221"/>
                  </a:lnTo>
                  <a:lnTo>
                    <a:pt x="1531" y="74"/>
                  </a:lnTo>
                  <a:lnTo>
                    <a:pt x="1531" y="55"/>
                  </a:lnTo>
                  <a:lnTo>
                    <a:pt x="1512" y="19"/>
                  </a:lnTo>
                  <a:lnTo>
                    <a:pt x="14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-591919" y="3218121"/>
              <a:ext cx="235466" cy="1161326"/>
            </a:xfrm>
            <a:custGeom>
              <a:avLst/>
              <a:gdLst/>
              <a:ahLst/>
              <a:cxnLst/>
              <a:rect l="l" t="t" r="r" b="b"/>
              <a:pathLst>
                <a:path w="1383" h="6821" extrusionOk="0">
                  <a:moveTo>
                    <a:pt x="0" y="0"/>
                  </a:moveTo>
                  <a:lnTo>
                    <a:pt x="0" y="6821"/>
                  </a:lnTo>
                  <a:lnTo>
                    <a:pt x="1383" y="6802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FF8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-604518" y="3205521"/>
              <a:ext cx="260664" cy="1186525"/>
            </a:xfrm>
            <a:custGeom>
              <a:avLst/>
              <a:gdLst/>
              <a:ahLst/>
              <a:cxnLst/>
              <a:rect l="l" t="t" r="r" b="b"/>
              <a:pathLst>
                <a:path w="1531" h="6969" extrusionOk="0">
                  <a:moveTo>
                    <a:pt x="1383" y="148"/>
                  </a:moveTo>
                  <a:lnTo>
                    <a:pt x="1383" y="6803"/>
                  </a:lnTo>
                  <a:lnTo>
                    <a:pt x="148" y="6821"/>
                  </a:lnTo>
                  <a:lnTo>
                    <a:pt x="148" y="148"/>
                  </a:lnTo>
                  <a:close/>
                  <a:moveTo>
                    <a:pt x="37" y="1"/>
                  </a:moveTo>
                  <a:lnTo>
                    <a:pt x="19" y="19"/>
                  </a:lnTo>
                  <a:lnTo>
                    <a:pt x="1" y="38"/>
                  </a:lnTo>
                  <a:lnTo>
                    <a:pt x="1" y="74"/>
                  </a:lnTo>
                  <a:lnTo>
                    <a:pt x="1" y="6895"/>
                  </a:lnTo>
                  <a:lnTo>
                    <a:pt x="1" y="6913"/>
                  </a:lnTo>
                  <a:lnTo>
                    <a:pt x="19" y="6950"/>
                  </a:lnTo>
                  <a:lnTo>
                    <a:pt x="37" y="6950"/>
                  </a:lnTo>
                  <a:lnTo>
                    <a:pt x="74" y="6969"/>
                  </a:lnTo>
                  <a:lnTo>
                    <a:pt x="1457" y="6950"/>
                  </a:lnTo>
                  <a:lnTo>
                    <a:pt x="1475" y="6950"/>
                  </a:lnTo>
                  <a:lnTo>
                    <a:pt x="1494" y="6932"/>
                  </a:lnTo>
                  <a:lnTo>
                    <a:pt x="1512" y="6913"/>
                  </a:lnTo>
                  <a:lnTo>
                    <a:pt x="1530" y="6876"/>
                  </a:lnTo>
                  <a:lnTo>
                    <a:pt x="1530" y="74"/>
                  </a:lnTo>
                  <a:lnTo>
                    <a:pt x="1512" y="38"/>
                  </a:lnTo>
                  <a:lnTo>
                    <a:pt x="1494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-1119207" y="3346835"/>
              <a:ext cx="235466" cy="1032612"/>
            </a:xfrm>
            <a:custGeom>
              <a:avLst/>
              <a:gdLst/>
              <a:ahLst/>
              <a:cxnLst/>
              <a:rect l="l" t="t" r="r" b="b"/>
              <a:pathLst>
                <a:path w="1383" h="6065" extrusionOk="0">
                  <a:moveTo>
                    <a:pt x="0" y="0"/>
                  </a:moveTo>
                  <a:lnTo>
                    <a:pt x="0" y="6065"/>
                  </a:lnTo>
                  <a:lnTo>
                    <a:pt x="1383" y="6065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537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-1131806" y="3334236"/>
              <a:ext cx="260664" cy="1057810"/>
            </a:xfrm>
            <a:custGeom>
              <a:avLst/>
              <a:gdLst/>
              <a:ahLst/>
              <a:cxnLst/>
              <a:rect l="l" t="t" r="r" b="b"/>
              <a:pathLst>
                <a:path w="1531" h="6213" extrusionOk="0">
                  <a:moveTo>
                    <a:pt x="1383" y="148"/>
                  </a:moveTo>
                  <a:lnTo>
                    <a:pt x="1383" y="6065"/>
                  </a:lnTo>
                  <a:lnTo>
                    <a:pt x="148" y="6065"/>
                  </a:lnTo>
                  <a:lnTo>
                    <a:pt x="148" y="148"/>
                  </a:lnTo>
                  <a:close/>
                  <a:moveTo>
                    <a:pt x="1" y="0"/>
                  </a:moveTo>
                  <a:lnTo>
                    <a:pt x="1" y="6213"/>
                  </a:lnTo>
                  <a:lnTo>
                    <a:pt x="1531" y="6213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-1611932" y="3848925"/>
              <a:ext cx="241766" cy="533757"/>
            </a:xfrm>
            <a:custGeom>
              <a:avLst/>
              <a:gdLst/>
              <a:ahLst/>
              <a:cxnLst/>
              <a:rect l="l" t="t" r="r" b="b"/>
              <a:pathLst>
                <a:path w="1420" h="3135" extrusionOk="0">
                  <a:moveTo>
                    <a:pt x="0" y="1"/>
                  </a:moveTo>
                  <a:lnTo>
                    <a:pt x="0" y="3134"/>
                  </a:lnTo>
                  <a:lnTo>
                    <a:pt x="1420" y="3134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rgbClr val="537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-1624531" y="3836326"/>
              <a:ext cx="266964" cy="558785"/>
            </a:xfrm>
            <a:custGeom>
              <a:avLst/>
              <a:gdLst/>
              <a:ahLst/>
              <a:cxnLst/>
              <a:rect l="l" t="t" r="r" b="b"/>
              <a:pathLst>
                <a:path w="1568" h="3282" extrusionOk="0">
                  <a:moveTo>
                    <a:pt x="1420" y="148"/>
                  </a:moveTo>
                  <a:lnTo>
                    <a:pt x="1420" y="3134"/>
                  </a:lnTo>
                  <a:lnTo>
                    <a:pt x="148" y="3134"/>
                  </a:lnTo>
                  <a:lnTo>
                    <a:pt x="148" y="148"/>
                  </a:lnTo>
                  <a:close/>
                  <a:moveTo>
                    <a:pt x="1" y="1"/>
                  </a:moveTo>
                  <a:lnTo>
                    <a:pt x="1" y="3282"/>
                  </a:lnTo>
                  <a:lnTo>
                    <a:pt x="1568" y="328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-1837863" y="4369913"/>
              <a:ext cx="2203302" cy="25198"/>
            </a:xfrm>
            <a:custGeom>
              <a:avLst/>
              <a:gdLst/>
              <a:ahLst/>
              <a:cxnLst/>
              <a:rect l="l" t="t" r="r" b="b"/>
              <a:pathLst>
                <a:path w="12941" h="148" extrusionOk="0">
                  <a:moveTo>
                    <a:pt x="12940" y="0"/>
                  </a:moveTo>
                  <a:lnTo>
                    <a:pt x="0" y="37"/>
                  </a:lnTo>
                  <a:lnTo>
                    <a:pt x="0" y="148"/>
                  </a:lnTo>
                  <a:lnTo>
                    <a:pt x="12940" y="93"/>
                  </a:lnTo>
                  <a:lnTo>
                    <a:pt x="129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5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5"/>
          <p:cNvSpPr txBox="1">
            <a:spLocks noGrp="1"/>
          </p:cNvSpPr>
          <p:nvPr>
            <p:ph type="subTitle" idx="1"/>
          </p:nvPr>
        </p:nvSpPr>
        <p:spPr>
          <a:xfrm>
            <a:off x="1353375" y="2940033"/>
            <a:ext cx="2578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2"/>
          </p:nvPr>
        </p:nvSpPr>
        <p:spPr>
          <a:xfrm>
            <a:off x="5393475" y="2940033"/>
            <a:ext cx="2575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3"/>
          </p:nvPr>
        </p:nvSpPr>
        <p:spPr>
          <a:xfrm>
            <a:off x="1354875" y="3331883"/>
            <a:ext cx="25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4"/>
          </p:nvPr>
        </p:nvSpPr>
        <p:spPr>
          <a:xfrm>
            <a:off x="5391975" y="3334258"/>
            <a:ext cx="2578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/>
          <p:nvPr/>
        </p:nvSpPr>
        <p:spPr>
          <a:xfrm>
            <a:off x="8024" y="3374"/>
            <a:ext cx="1456262" cy="2223393"/>
          </a:xfrm>
          <a:custGeom>
            <a:avLst/>
            <a:gdLst/>
            <a:ahLst/>
            <a:cxnLst/>
            <a:rect l="l" t="t" r="r" b="b"/>
            <a:pathLst>
              <a:path w="15272" h="23317" extrusionOk="0">
                <a:moveTo>
                  <a:pt x="0" y="0"/>
                </a:moveTo>
                <a:lnTo>
                  <a:pt x="0" y="23317"/>
                </a:lnTo>
                <a:lnTo>
                  <a:pt x="296" y="23271"/>
                </a:lnTo>
                <a:lnTo>
                  <a:pt x="591" y="23226"/>
                </a:lnTo>
                <a:lnTo>
                  <a:pt x="886" y="23158"/>
                </a:lnTo>
                <a:lnTo>
                  <a:pt x="1159" y="23067"/>
                </a:lnTo>
                <a:lnTo>
                  <a:pt x="1432" y="22953"/>
                </a:lnTo>
                <a:lnTo>
                  <a:pt x="1704" y="22839"/>
                </a:lnTo>
                <a:lnTo>
                  <a:pt x="1977" y="22726"/>
                </a:lnTo>
                <a:lnTo>
                  <a:pt x="2227" y="22589"/>
                </a:lnTo>
                <a:lnTo>
                  <a:pt x="2704" y="22294"/>
                </a:lnTo>
                <a:lnTo>
                  <a:pt x="3159" y="21930"/>
                </a:lnTo>
                <a:lnTo>
                  <a:pt x="3591" y="21544"/>
                </a:lnTo>
                <a:lnTo>
                  <a:pt x="3977" y="21112"/>
                </a:lnTo>
                <a:lnTo>
                  <a:pt x="4318" y="20658"/>
                </a:lnTo>
                <a:lnTo>
                  <a:pt x="4659" y="20158"/>
                </a:lnTo>
                <a:lnTo>
                  <a:pt x="4931" y="19658"/>
                </a:lnTo>
                <a:lnTo>
                  <a:pt x="5181" y="19112"/>
                </a:lnTo>
                <a:lnTo>
                  <a:pt x="5409" y="18544"/>
                </a:lnTo>
                <a:lnTo>
                  <a:pt x="5590" y="17953"/>
                </a:lnTo>
                <a:lnTo>
                  <a:pt x="5727" y="17340"/>
                </a:lnTo>
                <a:lnTo>
                  <a:pt x="5818" y="16726"/>
                </a:lnTo>
                <a:lnTo>
                  <a:pt x="6000" y="15317"/>
                </a:lnTo>
                <a:lnTo>
                  <a:pt x="6113" y="14681"/>
                </a:lnTo>
                <a:lnTo>
                  <a:pt x="6181" y="14386"/>
                </a:lnTo>
                <a:lnTo>
                  <a:pt x="6250" y="14090"/>
                </a:lnTo>
                <a:lnTo>
                  <a:pt x="6363" y="13795"/>
                </a:lnTo>
                <a:lnTo>
                  <a:pt x="6477" y="13499"/>
                </a:lnTo>
                <a:lnTo>
                  <a:pt x="6613" y="13227"/>
                </a:lnTo>
                <a:lnTo>
                  <a:pt x="6772" y="12954"/>
                </a:lnTo>
                <a:lnTo>
                  <a:pt x="6954" y="12681"/>
                </a:lnTo>
                <a:lnTo>
                  <a:pt x="7159" y="12408"/>
                </a:lnTo>
                <a:lnTo>
                  <a:pt x="7408" y="12158"/>
                </a:lnTo>
                <a:lnTo>
                  <a:pt x="7681" y="11886"/>
                </a:lnTo>
                <a:lnTo>
                  <a:pt x="7999" y="11613"/>
                </a:lnTo>
                <a:lnTo>
                  <a:pt x="8340" y="11340"/>
                </a:lnTo>
                <a:lnTo>
                  <a:pt x="9022" y="10818"/>
                </a:lnTo>
                <a:lnTo>
                  <a:pt x="9726" y="10340"/>
                </a:lnTo>
                <a:lnTo>
                  <a:pt x="10454" y="9841"/>
                </a:lnTo>
                <a:lnTo>
                  <a:pt x="11135" y="9363"/>
                </a:lnTo>
                <a:lnTo>
                  <a:pt x="11840" y="8841"/>
                </a:lnTo>
                <a:lnTo>
                  <a:pt x="12158" y="8568"/>
                </a:lnTo>
                <a:lnTo>
                  <a:pt x="12476" y="8272"/>
                </a:lnTo>
                <a:lnTo>
                  <a:pt x="12794" y="7977"/>
                </a:lnTo>
                <a:lnTo>
                  <a:pt x="13090" y="7659"/>
                </a:lnTo>
                <a:lnTo>
                  <a:pt x="13431" y="7250"/>
                </a:lnTo>
                <a:lnTo>
                  <a:pt x="13749" y="6818"/>
                </a:lnTo>
                <a:lnTo>
                  <a:pt x="14044" y="6386"/>
                </a:lnTo>
                <a:lnTo>
                  <a:pt x="14294" y="5932"/>
                </a:lnTo>
                <a:lnTo>
                  <a:pt x="14521" y="5477"/>
                </a:lnTo>
                <a:lnTo>
                  <a:pt x="14726" y="5000"/>
                </a:lnTo>
                <a:lnTo>
                  <a:pt x="14885" y="4523"/>
                </a:lnTo>
                <a:lnTo>
                  <a:pt x="15021" y="4046"/>
                </a:lnTo>
                <a:lnTo>
                  <a:pt x="15112" y="3568"/>
                </a:lnTo>
                <a:lnTo>
                  <a:pt x="15203" y="3068"/>
                </a:lnTo>
                <a:lnTo>
                  <a:pt x="15249" y="2568"/>
                </a:lnTo>
                <a:lnTo>
                  <a:pt x="15271" y="2068"/>
                </a:lnTo>
                <a:lnTo>
                  <a:pt x="15271" y="1546"/>
                </a:lnTo>
                <a:lnTo>
                  <a:pt x="15226" y="1046"/>
                </a:lnTo>
                <a:lnTo>
                  <a:pt x="15181" y="523"/>
                </a:lnTo>
                <a:lnTo>
                  <a:pt x="150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"/>
          <p:cNvSpPr/>
          <p:nvPr/>
        </p:nvSpPr>
        <p:spPr>
          <a:xfrm rot="10800000">
            <a:off x="7683599" y="2940024"/>
            <a:ext cx="1456262" cy="2223393"/>
          </a:xfrm>
          <a:custGeom>
            <a:avLst/>
            <a:gdLst/>
            <a:ahLst/>
            <a:cxnLst/>
            <a:rect l="l" t="t" r="r" b="b"/>
            <a:pathLst>
              <a:path w="15272" h="23317" extrusionOk="0">
                <a:moveTo>
                  <a:pt x="0" y="0"/>
                </a:moveTo>
                <a:lnTo>
                  <a:pt x="0" y="23317"/>
                </a:lnTo>
                <a:lnTo>
                  <a:pt x="296" y="23271"/>
                </a:lnTo>
                <a:lnTo>
                  <a:pt x="591" y="23226"/>
                </a:lnTo>
                <a:lnTo>
                  <a:pt x="886" y="23158"/>
                </a:lnTo>
                <a:lnTo>
                  <a:pt x="1159" y="23067"/>
                </a:lnTo>
                <a:lnTo>
                  <a:pt x="1432" y="22953"/>
                </a:lnTo>
                <a:lnTo>
                  <a:pt x="1704" y="22839"/>
                </a:lnTo>
                <a:lnTo>
                  <a:pt x="1977" y="22726"/>
                </a:lnTo>
                <a:lnTo>
                  <a:pt x="2227" y="22589"/>
                </a:lnTo>
                <a:lnTo>
                  <a:pt x="2704" y="22294"/>
                </a:lnTo>
                <a:lnTo>
                  <a:pt x="3159" y="21930"/>
                </a:lnTo>
                <a:lnTo>
                  <a:pt x="3591" y="21544"/>
                </a:lnTo>
                <a:lnTo>
                  <a:pt x="3977" y="21112"/>
                </a:lnTo>
                <a:lnTo>
                  <a:pt x="4318" y="20658"/>
                </a:lnTo>
                <a:lnTo>
                  <a:pt x="4659" y="20158"/>
                </a:lnTo>
                <a:lnTo>
                  <a:pt x="4931" y="19658"/>
                </a:lnTo>
                <a:lnTo>
                  <a:pt x="5181" y="19112"/>
                </a:lnTo>
                <a:lnTo>
                  <a:pt x="5409" y="18544"/>
                </a:lnTo>
                <a:lnTo>
                  <a:pt x="5590" y="17953"/>
                </a:lnTo>
                <a:lnTo>
                  <a:pt x="5727" y="17340"/>
                </a:lnTo>
                <a:lnTo>
                  <a:pt x="5818" y="16726"/>
                </a:lnTo>
                <a:lnTo>
                  <a:pt x="6000" y="15317"/>
                </a:lnTo>
                <a:lnTo>
                  <a:pt x="6113" y="14681"/>
                </a:lnTo>
                <a:lnTo>
                  <a:pt x="6181" y="14386"/>
                </a:lnTo>
                <a:lnTo>
                  <a:pt x="6250" y="14090"/>
                </a:lnTo>
                <a:lnTo>
                  <a:pt x="6363" y="13795"/>
                </a:lnTo>
                <a:lnTo>
                  <a:pt x="6477" y="13499"/>
                </a:lnTo>
                <a:lnTo>
                  <a:pt x="6613" y="13227"/>
                </a:lnTo>
                <a:lnTo>
                  <a:pt x="6772" y="12954"/>
                </a:lnTo>
                <a:lnTo>
                  <a:pt x="6954" y="12681"/>
                </a:lnTo>
                <a:lnTo>
                  <a:pt x="7159" y="12408"/>
                </a:lnTo>
                <a:lnTo>
                  <a:pt x="7408" y="12158"/>
                </a:lnTo>
                <a:lnTo>
                  <a:pt x="7681" y="11886"/>
                </a:lnTo>
                <a:lnTo>
                  <a:pt x="7999" y="11613"/>
                </a:lnTo>
                <a:lnTo>
                  <a:pt x="8340" y="11340"/>
                </a:lnTo>
                <a:lnTo>
                  <a:pt x="9022" y="10818"/>
                </a:lnTo>
                <a:lnTo>
                  <a:pt x="9726" y="10340"/>
                </a:lnTo>
                <a:lnTo>
                  <a:pt x="10454" y="9841"/>
                </a:lnTo>
                <a:lnTo>
                  <a:pt x="11135" y="9363"/>
                </a:lnTo>
                <a:lnTo>
                  <a:pt x="11840" y="8841"/>
                </a:lnTo>
                <a:lnTo>
                  <a:pt x="12158" y="8568"/>
                </a:lnTo>
                <a:lnTo>
                  <a:pt x="12476" y="8272"/>
                </a:lnTo>
                <a:lnTo>
                  <a:pt x="12794" y="7977"/>
                </a:lnTo>
                <a:lnTo>
                  <a:pt x="13090" y="7659"/>
                </a:lnTo>
                <a:lnTo>
                  <a:pt x="13431" y="7250"/>
                </a:lnTo>
                <a:lnTo>
                  <a:pt x="13749" y="6818"/>
                </a:lnTo>
                <a:lnTo>
                  <a:pt x="14044" y="6386"/>
                </a:lnTo>
                <a:lnTo>
                  <a:pt x="14294" y="5932"/>
                </a:lnTo>
                <a:lnTo>
                  <a:pt x="14521" y="5477"/>
                </a:lnTo>
                <a:lnTo>
                  <a:pt x="14726" y="5000"/>
                </a:lnTo>
                <a:lnTo>
                  <a:pt x="14885" y="4523"/>
                </a:lnTo>
                <a:lnTo>
                  <a:pt x="15021" y="4046"/>
                </a:lnTo>
                <a:lnTo>
                  <a:pt x="15112" y="3568"/>
                </a:lnTo>
                <a:lnTo>
                  <a:pt x="15203" y="3068"/>
                </a:lnTo>
                <a:lnTo>
                  <a:pt x="15249" y="2568"/>
                </a:lnTo>
                <a:lnTo>
                  <a:pt x="15271" y="2068"/>
                </a:lnTo>
                <a:lnTo>
                  <a:pt x="15271" y="1546"/>
                </a:lnTo>
                <a:lnTo>
                  <a:pt x="15226" y="1046"/>
                </a:lnTo>
                <a:lnTo>
                  <a:pt x="15181" y="523"/>
                </a:lnTo>
                <a:lnTo>
                  <a:pt x="150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/>
          <p:nvPr/>
        </p:nvSpPr>
        <p:spPr>
          <a:xfrm rot="10800000" flipH="1">
            <a:off x="242200" y="4727150"/>
            <a:ext cx="292500" cy="292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"/>
          <p:cNvSpPr/>
          <p:nvPr/>
        </p:nvSpPr>
        <p:spPr>
          <a:xfrm rot="10800000" flipH="1">
            <a:off x="287675" y="4363788"/>
            <a:ext cx="94500" cy="94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 rot="10800000" flipH="1">
            <a:off x="516275" y="4211388"/>
            <a:ext cx="94500" cy="94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"/>
          <p:cNvSpPr/>
          <p:nvPr/>
        </p:nvSpPr>
        <p:spPr>
          <a:xfrm rot="10800000" flipH="1">
            <a:off x="87975" y="2355425"/>
            <a:ext cx="292500" cy="292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"/>
          <p:cNvSpPr/>
          <p:nvPr/>
        </p:nvSpPr>
        <p:spPr>
          <a:xfrm>
            <a:off x="8652775" y="1592013"/>
            <a:ext cx="292500" cy="292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"/>
          <p:cNvSpPr/>
          <p:nvPr/>
        </p:nvSpPr>
        <p:spPr>
          <a:xfrm>
            <a:off x="8698250" y="2153375"/>
            <a:ext cx="94500" cy="94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1752600" y="504525"/>
            <a:ext cx="5638800" cy="490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713225" y="567075"/>
            <a:ext cx="7717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98" name="Google Shape;9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1025" y="100002"/>
            <a:ext cx="1242976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3947072" y="2102777"/>
            <a:ext cx="1249856" cy="20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5"/>
          <p:cNvGrpSpPr/>
          <p:nvPr/>
        </p:nvGrpSpPr>
        <p:grpSpPr>
          <a:xfrm>
            <a:off x="3268791" y="4229113"/>
            <a:ext cx="2606419" cy="1804188"/>
            <a:chOff x="3803100" y="1038238"/>
            <a:chExt cx="2606419" cy="1804188"/>
          </a:xfrm>
        </p:grpSpPr>
        <p:sp>
          <p:nvSpPr>
            <p:cNvPr id="101" name="Google Shape;101;p5"/>
            <p:cNvSpPr/>
            <p:nvPr/>
          </p:nvSpPr>
          <p:spPr>
            <a:xfrm rot="-5400000">
              <a:off x="3175200" y="1880625"/>
              <a:ext cx="1589700" cy="333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4136998" y="1252525"/>
              <a:ext cx="1588200" cy="333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5722819" y="1038238"/>
              <a:ext cx="686700" cy="758965"/>
            </a:xfrm>
            <a:custGeom>
              <a:avLst/>
              <a:gdLst/>
              <a:ahLst/>
              <a:cxnLst/>
              <a:rect l="l" t="t" r="r" b="b"/>
              <a:pathLst>
                <a:path w="27670" h="30718" extrusionOk="0">
                  <a:moveTo>
                    <a:pt x="95" y="8572"/>
                  </a:moveTo>
                  <a:lnTo>
                    <a:pt x="11906" y="8572"/>
                  </a:lnTo>
                  <a:lnTo>
                    <a:pt x="11906" y="0"/>
                  </a:lnTo>
                  <a:lnTo>
                    <a:pt x="27670" y="15763"/>
                  </a:lnTo>
                  <a:lnTo>
                    <a:pt x="12715" y="30718"/>
                  </a:lnTo>
                  <a:lnTo>
                    <a:pt x="12715" y="22098"/>
                  </a:lnTo>
                  <a:lnTo>
                    <a:pt x="0" y="2209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104" name="Google Shape;104;p5"/>
          <p:cNvSpPr/>
          <p:nvPr/>
        </p:nvSpPr>
        <p:spPr>
          <a:xfrm>
            <a:off x="782520" y="175187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153870" y="3393099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754945" y="932787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8"/>
          <p:cNvSpPr txBox="1">
            <a:spLocks noGrp="1"/>
          </p:cNvSpPr>
          <p:nvPr>
            <p:ph type="title"/>
          </p:nvPr>
        </p:nvSpPr>
        <p:spPr>
          <a:xfrm>
            <a:off x="741750" y="1626600"/>
            <a:ext cx="5116200" cy="18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3" name="Google Shape;163;p8"/>
          <p:cNvSpPr/>
          <p:nvPr/>
        </p:nvSpPr>
        <p:spPr>
          <a:xfrm rot="5400000" flipH="1">
            <a:off x="532713" y="4445388"/>
            <a:ext cx="292500" cy="2925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8"/>
          <p:cNvSpPr/>
          <p:nvPr/>
        </p:nvSpPr>
        <p:spPr>
          <a:xfrm rot="5400000" flipH="1">
            <a:off x="218463" y="4016963"/>
            <a:ext cx="202500" cy="2025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8"/>
          <p:cNvSpPr/>
          <p:nvPr/>
        </p:nvSpPr>
        <p:spPr>
          <a:xfrm rot="5400000" flipH="1">
            <a:off x="872138" y="3024988"/>
            <a:ext cx="94500" cy="945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"/>
          <p:cNvSpPr/>
          <p:nvPr/>
        </p:nvSpPr>
        <p:spPr>
          <a:xfrm rot="5400000" flipH="1">
            <a:off x="491138" y="3405988"/>
            <a:ext cx="94500" cy="945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>
            <a:off x="2989282" y="4152928"/>
            <a:ext cx="621136" cy="990577"/>
            <a:chOff x="6995700" y="2100575"/>
            <a:chExt cx="340125" cy="542425"/>
          </a:xfrm>
        </p:grpSpPr>
        <p:sp>
          <p:nvSpPr>
            <p:cNvPr id="168" name="Google Shape;168;p8"/>
            <p:cNvSpPr/>
            <p:nvPr/>
          </p:nvSpPr>
          <p:spPr>
            <a:xfrm>
              <a:off x="7268975" y="2102400"/>
              <a:ext cx="34600" cy="203725"/>
            </a:xfrm>
            <a:custGeom>
              <a:avLst/>
              <a:gdLst/>
              <a:ahLst/>
              <a:cxnLst/>
              <a:rect l="l" t="t" r="r" b="b"/>
              <a:pathLst>
                <a:path w="1384" h="8149" extrusionOk="0">
                  <a:moveTo>
                    <a:pt x="1" y="1"/>
                  </a:moveTo>
                  <a:lnTo>
                    <a:pt x="1" y="8148"/>
                  </a:lnTo>
                  <a:lnTo>
                    <a:pt x="1383" y="8148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7267125" y="2100575"/>
              <a:ext cx="38275" cy="207400"/>
            </a:xfrm>
            <a:custGeom>
              <a:avLst/>
              <a:gdLst/>
              <a:ahLst/>
              <a:cxnLst/>
              <a:rect l="l" t="t" r="r" b="b"/>
              <a:pathLst>
                <a:path w="1531" h="8296" extrusionOk="0">
                  <a:moveTo>
                    <a:pt x="1383" y="148"/>
                  </a:moveTo>
                  <a:lnTo>
                    <a:pt x="1383" y="8148"/>
                  </a:lnTo>
                  <a:lnTo>
                    <a:pt x="148" y="8148"/>
                  </a:lnTo>
                  <a:lnTo>
                    <a:pt x="148" y="148"/>
                  </a:lnTo>
                  <a:close/>
                  <a:moveTo>
                    <a:pt x="38" y="0"/>
                  </a:moveTo>
                  <a:lnTo>
                    <a:pt x="19" y="19"/>
                  </a:lnTo>
                  <a:lnTo>
                    <a:pt x="1" y="55"/>
                  </a:lnTo>
                  <a:lnTo>
                    <a:pt x="1" y="74"/>
                  </a:lnTo>
                  <a:lnTo>
                    <a:pt x="1" y="8221"/>
                  </a:lnTo>
                  <a:lnTo>
                    <a:pt x="1" y="8258"/>
                  </a:lnTo>
                  <a:lnTo>
                    <a:pt x="19" y="8277"/>
                  </a:lnTo>
                  <a:lnTo>
                    <a:pt x="38" y="8295"/>
                  </a:lnTo>
                  <a:lnTo>
                    <a:pt x="1494" y="8295"/>
                  </a:lnTo>
                  <a:lnTo>
                    <a:pt x="1512" y="8277"/>
                  </a:lnTo>
                  <a:lnTo>
                    <a:pt x="1531" y="8240"/>
                  </a:lnTo>
                  <a:lnTo>
                    <a:pt x="1531" y="8221"/>
                  </a:lnTo>
                  <a:lnTo>
                    <a:pt x="1531" y="74"/>
                  </a:lnTo>
                  <a:lnTo>
                    <a:pt x="1531" y="55"/>
                  </a:lnTo>
                  <a:lnTo>
                    <a:pt x="1512" y="19"/>
                  </a:lnTo>
                  <a:lnTo>
                    <a:pt x="14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7192025" y="2136050"/>
              <a:ext cx="34575" cy="170525"/>
            </a:xfrm>
            <a:custGeom>
              <a:avLst/>
              <a:gdLst/>
              <a:ahLst/>
              <a:cxnLst/>
              <a:rect l="l" t="t" r="r" b="b"/>
              <a:pathLst>
                <a:path w="1383" h="6821" extrusionOk="0">
                  <a:moveTo>
                    <a:pt x="0" y="0"/>
                  </a:moveTo>
                  <a:lnTo>
                    <a:pt x="0" y="6821"/>
                  </a:lnTo>
                  <a:lnTo>
                    <a:pt x="1383" y="6802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7190175" y="2134200"/>
              <a:ext cx="38275" cy="174225"/>
            </a:xfrm>
            <a:custGeom>
              <a:avLst/>
              <a:gdLst/>
              <a:ahLst/>
              <a:cxnLst/>
              <a:rect l="l" t="t" r="r" b="b"/>
              <a:pathLst>
                <a:path w="1531" h="6969" extrusionOk="0">
                  <a:moveTo>
                    <a:pt x="1383" y="148"/>
                  </a:moveTo>
                  <a:lnTo>
                    <a:pt x="1383" y="6803"/>
                  </a:lnTo>
                  <a:lnTo>
                    <a:pt x="148" y="6821"/>
                  </a:lnTo>
                  <a:lnTo>
                    <a:pt x="148" y="148"/>
                  </a:lnTo>
                  <a:close/>
                  <a:moveTo>
                    <a:pt x="37" y="1"/>
                  </a:moveTo>
                  <a:lnTo>
                    <a:pt x="19" y="19"/>
                  </a:lnTo>
                  <a:lnTo>
                    <a:pt x="1" y="38"/>
                  </a:lnTo>
                  <a:lnTo>
                    <a:pt x="1" y="74"/>
                  </a:lnTo>
                  <a:lnTo>
                    <a:pt x="1" y="6895"/>
                  </a:lnTo>
                  <a:lnTo>
                    <a:pt x="1" y="6913"/>
                  </a:lnTo>
                  <a:lnTo>
                    <a:pt x="19" y="6950"/>
                  </a:lnTo>
                  <a:lnTo>
                    <a:pt x="37" y="6950"/>
                  </a:lnTo>
                  <a:lnTo>
                    <a:pt x="74" y="6969"/>
                  </a:lnTo>
                  <a:lnTo>
                    <a:pt x="1457" y="6950"/>
                  </a:lnTo>
                  <a:lnTo>
                    <a:pt x="1475" y="6950"/>
                  </a:lnTo>
                  <a:lnTo>
                    <a:pt x="1494" y="6932"/>
                  </a:lnTo>
                  <a:lnTo>
                    <a:pt x="1512" y="6913"/>
                  </a:lnTo>
                  <a:lnTo>
                    <a:pt x="1530" y="6876"/>
                  </a:lnTo>
                  <a:lnTo>
                    <a:pt x="1530" y="74"/>
                  </a:lnTo>
                  <a:lnTo>
                    <a:pt x="1512" y="38"/>
                  </a:lnTo>
                  <a:lnTo>
                    <a:pt x="1494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7114600" y="2154950"/>
              <a:ext cx="34575" cy="151625"/>
            </a:xfrm>
            <a:custGeom>
              <a:avLst/>
              <a:gdLst/>
              <a:ahLst/>
              <a:cxnLst/>
              <a:rect l="l" t="t" r="r" b="b"/>
              <a:pathLst>
                <a:path w="1383" h="6065" extrusionOk="0">
                  <a:moveTo>
                    <a:pt x="0" y="0"/>
                  </a:moveTo>
                  <a:lnTo>
                    <a:pt x="0" y="6065"/>
                  </a:lnTo>
                  <a:lnTo>
                    <a:pt x="1383" y="6065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7112750" y="2153100"/>
              <a:ext cx="38275" cy="155325"/>
            </a:xfrm>
            <a:custGeom>
              <a:avLst/>
              <a:gdLst/>
              <a:ahLst/>
              <a:cxnLst/>
              <a:rect l="l" t="t" r="r" b="b"/>
              <a:pathLst>
                <a:path w="1531" h="6213" extrusionOk="0">
                  <a:moveTo>
                    <a:pt x="1383" y="148"/>
                  </a:moveTo>
                  <a:lnTo>
                    <a:pt x="1383" y="6065"/>
                  </a:lnTo>
                  <a:lnTo>
                    <a:pt x="148" y="6065"/>
                  </a:lnTo>
                  <a:lnTo>
                    <a:pt x="148" y="148"/>
                  </a:lnTo>
                  <a:close/>
                  <a:moveTo>
                    <a:pt x="1" y="0"/>
                  </a:moveTo>
                  <a:lnTo>
                    <a:pt x="1" y="6213"/>
                  </a:lnTo>
                  <a:lnTo>
                    <a:pt x="1531" y="6213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7042250" y="2228675"/>
              <a:ext cx="35500" cy="78375"/>
            </a:xfrm>
            <a:custGeom>
              <a:avLst/>
              <a:gdLst/>
              <a:ahLst/>
              <a:cxnLst/>
              <a:rect l="l" t="t" r="r" b="b"/>
              <a:pathLst>
                <a:path w="1420" h="3135" extrusionOk="0">
                  <a:moveTo>
                    <a:pt x="0" y="1"/>
                  </a:moveTo>
                  <a:lnTo>
                    <a:pt x="0" y="3134"/>
                  </a:lnTo>
                  <a:lnTo>
                    <a:pt x="1420" y="3134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7040400" y="2226825"/>
              <a:ext cx="39200" cy="82050"/>
            </a:xfrm>
            <a:custGeom>
              <a:avLst/>
              <a:gdLst/>
              <a:ahLst/>
              <a:cxnLst/>
              <a:rect l="l" t="t" r="r" b="b"/>
              <a:pathLst>
                <a:path w="1568" h="3282" extrusionOk="0">
                  <a:moveTo>
                    <a:pt x="1420" y="148"/>
                  </a:moveTo>
                  <a:lnTo>
                    <a:pt x="1420" y="3134"/>
                  </a:lnTo>
                  <a:lnTo>
                    <a:pt x="148" y="3134"/>
                  </a:lnTo>
                  <a:lnTo>
                    <a:pt x="148" y="148"/>
                  </a:lnTo>
                  <a:close/>
                  <a:moveTo>
                    <a:pt x="1" y="1"/>
                  </a:moveTo>
                  <a:lnTo>
                    <a:pt x="1" y="3282"/>
                  </a:lnTo>
                  <a:lnTo>
                    <a:pt x="1568" y="328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7009075" y="2305175"/>
              <a:ext cx="323525" cy="3700"/>
            </a:xfrm>
            <a:custGeom>
              <a:avLst/>
              <a:gdLst/>
              <a:ahLst/>
              <a:cxnLst/>
              <a:rect l="l" t="t" r="r" b="b"/>
              <a:pathLst>
                <a:path w="12941" h="148" extrusionOk="0">
                  <a:moveTo>
                    <a:pt x="12940" y="0"/>
                  </a:moveTo>
                  <a:lnTo>
                    <a:pt x="0" y="37"/>
                  </a:lnTo>
                  <a:lnTo>
                    <a:pt x="0" y="148"/>
                  </a:lnTo>
                  <a:lnTo>
                    <a:pt x="12940" y="93"/>
                  </a:lnTo>
                  <a:lnTo>
                    <a:pt x="129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7037175" y="2307950"/>
              <a:ext cx="298650" cy="335050"/>
            </a:xfrm>
            <a:custGeom>
              <a:avLst/>
              <a:gdLst/>
              <a:ahLst/>
              <a:cxnLst/>
              <a:rect l="l" t="t" r="r" b="b"/>
              <a:pathLst>
                <a:path w="11946" h="13402" extrusionOk="0">
                  <a:moveTo>
                    <a:pt x="10379" y="0"/>
                  </a:moveTo>
                  <a:lnTo>
                    <a:pt x="4369" y="4479"/>
                  </a:lnTo>
                  <a:lnTo>
                    <a:pt x="1" y="8682"/>
                  </a:lnTo>
                  <a:lnTo>
                    <a:pt x="4443" y="13401"/>
                  </a:lnTo>
                  <a:lnTo>
                    <a:pt x="8886" y="9032"/>
                  </a:lnTo>
                  <a:lnTo>
                    <a:pt x="11945" y="12074"/>
                  </a:lnTo>
                  <a:lnTo>
                    <a:pt x="11909" y="1125"/>
                  </a:lnTo>
                  <a:lnTo>
                    <a:pt x="10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6999400" y="2307950"/>
              <a:ext cx="297250" cy="300025"/>
            </a:xfrm>
            <a:custGeom>
              <a:avLst/>
              <a:gdLst/>
              <a:ahLst/>
              <a:cxnLst/>
              <a:rect l="l" t="t" r="r" b="b"/>
              <a:pathLst>
                <a:path w="11890" h="12001" extrusionOk="0">
                  <a:moveTo>
                    <a:pt x="885" y="0"/>
                  </a:moveTo>
                  <a:lnTo>
                    <a:pt x="4369" y="3355"/>
                  </a:lnTo>
                  <a:lnTo>
                    <a:pt x="0" y="7558"/>
                  </a:lnTo>
                  <a:lnTo>
                    <a:pt x="4627" y="12000"/>
                  </a:lnTo>
                  <a:lnTo>
                    <a:pt x="8848" y="7668"/>
                  </a:lnTo>
                  <a:lnTo>
                    <a:pt x="11890" y="10599"/>
                  </a:lnTo>
                  <a:lnTo>
                    <a:pt x="118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6995700" y="2305625"/>
              <a:ext cx="303725" cy="306025"/>
            </a:xfrm>
            <a:custGeom>
              <a:avLst/>
              <a:gdLst/>
              <a:ahLst/>
              <a:cxnLst/>
              <a:rect l="l" t="t" r="r" b="b"/>
              <a:pathLst>
                <a:path w="12149" h="12241" extrusionOk="0">
                  <a:moveTo>
                    <a:pt x="11945" y="185"/>
                  </a:moveTo>
                  <a:lnTo>
                    <a:pt x="11945" y="10453"/>
                  </a:lnTo>
                  <a:lnTo>
                    <a:pt x="8978" y="7614"/>
                  </a:lnTo>
                  <a:lnTo>
                    <a:pt x="4775" y="11964"/>
                  </a:lnTo>
                  <a:lnTo>
                    <a:pt x="277" y="7651"/>
                  </a:lnTo>
                  <a:lnTo>
                    <a:pt x="4646" y="3448"/>
                  </a:lnTo>
                  <a:lnTo>
                    <a:pt x="1273" y="185"/>
                  </a:lnTo>
                  <a:close/>
                  <a:moveTo>
                    <a:pt x="775" y="1"/>
                  </a:moveTo>
                  <a:lnTo>
                    <a:pt x="4369" y="3448"/>
                  </a:lnTo>
                  <a:lnTo>
                    <a:pt x="1" y="7651"/>
                  </a:lnTo>
                  <a:lnTo>
                    <a:pt x="4775" y="12241"/>
                  </a:lnTo>
                  <a:lnTo>
                    <a:pt x="8996" y="7890"/>
                  </a:lnTo>
                  <a:lnTo>
                    <a:pt x="12148" y="10932"/>
                  </a:lnTo>
                  <a:lnTo>
                    <a:pt x="121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8"/>
          <p:cNvGrpSpPr/>
          <p:nvPr/>
        </p:nvGrpSpPr>
        <p:grpSpPr>
          <a:xfrm rot="10800000" flipH="1">
            <a:off x="2504275" y="-25400"/>
            <a:ext cx="2606419" cy="1378763"/>
            <a:chOff x="3803100" y="1038238"/>
            <a:chExt cx="2606419" cy="1378763"/>
          </a:xfrm>
        </p:grpSpPr>
        <p:sp>
          <p:nvSpPr>
            <p:cNvPr id="181" name="Google Shape;181;p8"/>
            <p:cNvSpPr/>
            <p:nvPr/>
          </p:nvSpPr>
          <p:spPr>
            <a:xfrm rot="-5400000">
              <a:off x="3387900" y="1667900"/>
              <a:ext cx="1164300" cy="333900"/>
            </a:xfrm>
            <a:prstGeom prst="rect">
              <a:avLst/>
            </a:prstGeom>
            <a:solidFill>
              <a:srgbClr val="FAFAFA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4136998" y="1252525"/>
              <a:ext cx="1588200" cy="333900"/>
            </a:xfrm>
            <a:prstGeom prst="rect">
              <a:avLst/>
            </a:prstGeom>
            <a:solidFill>
              <a:srgbClr val="FAFAFA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5722819" y="1038238"/>
              <a:ext cx="686700" cy="758965"/>
            </a:xfrm>
            <a:custGeom>
              <a:avLst/>
              <a:gdLst/>
              <a:ahLst/>
              <a:cxnLst/>
              <a:rect l="l" t="t" r="r" b="b"/>
              <a:pathLst>
                <a:path w="27670" h="30718" extrusionOk="0">
                  <a:moveTo>
                    <a:pt x="95" y="8572"/>
                  </a:moveTo>
                  <a:lnTo>
                    <a:pt x="11906" y="8572"/>
                  </a:lnTo>
                  <a:lnTo>
                    <a:pt x="11906" y="0"/>
                  </a:lnTo>
                  <a:lnTo>
                    <a:pt x="27670" y="15763"/>
                  </a:lnTo>
                  <a:lnTo>
                    <a:pt x="12715" y="30718"/>
                  </a:lnTo>
                  <a:lnTo>
                    <a:pt x="12715" y="22098"/>
                  </a:lnTo>
                  <a:lnTo>
                    <a:pt x="0" y="22098"/>
                  </a:lnTo>
                  <a:close/>
                </a:path>
              </a:pathLst>
            </a:custGeom>
            <a:solidFill>
              <a:srgbClr val="FAFAFA">
                <a:alpha val="6150"/>
              </a:srgbClr>
            </a:solidFill>
            <a:ln>
              <a:noFill/>
            </a:ln>
          </p:spPr>
        </p:sp>
      </p:grpSp>
      <p:grpSp>
        <p:nvGrpSpPr>
          <p:cNvPr id="184" name="Google Shape;184;p8"/>
          <p:cNvGrpSpPr/>
          <p:nvPr/>
        </p:nvGrpSpPr>
        <p:grpSpPr>
          <a:xfrm>
            <a:off x="6350" y="41275"/>
            <a:ext cx="3454345" cy="1331940"/>
            <a:chOff x="6350" y="41275"/>
            <a:chExt cx="3454345" cy="1331940"/>
          </a:xfrm>
        </p:grpSpPr>
        <p:grpSp>
          <p:nvGrpSpPr>
            <p:cNvPr id="185" name="Google Shape;185;p8"/>
            <p:cNvGrpSpPr/>
            <p:nvPr/>
          </p:nvGrpSpPr>
          <p:grpSpPr>
            <a:xfrm rot="3600105">
              <a:off x="2718073" y="434740"/>
              <a:ext cx="401569" cy="1019467"/>
              <a:chOff x="2468500" y="1740900"/>
              <a:chExt cx="379750" cy="964075"/>
            </a:xfrm>
          </p:grpSpPr>
          <p:sp>
            <p:nvSpPr>
              <p:cNvPr id="186" name="Google Shape;186;p8"/>
              <p:cNvSpPr/>
              <p:nvPr/>
            </p:nvSpPr>
            <p:spPr>
              <a:xfrm>
                <a:off x="2570800" y="2417400"/>
                <a:ext cx="175150" cy="282975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11319" extrusionOk="0">
                    <a:moveTo>
                      <a:pt x="3060" y="0"/>
                    </a:moveTo>
                    <a:lnTo>
                      <a:pt x="2710" y="37"/>
                    </a:lnTo>
                    <a:lnTo>
                      <a:pt x="2563" y="74"/>
                    </a:lnTo>
                    <a:lnTo>
                      <a:pt x="2434" y="111"/>
                    </a:lnTo>
                    <a:lnTo>
                      <a:pt x="2323" y="166"/>
                    </a:lnTo>
                    <a:lnTo>
                      <a:pt x="2212" y="221"/>
                    </a:lnTo>
                    <a:lnTo>
                      <a:pt x="2120" y="277"/>
                    </a:lnTo>
                    <a:lnTo>
                      <a:pt x="2046" y="350"/>
                    </a:lnTo>
                    <a:lnTo>
                      <a:pt x="1973" y="424"/>
                    </a:lnTo>
                    <a:lnTo>
                      <a:pt x="1917" y="498"/>
                    </a:lnTo>
                    <a:lnTo>
                      <a:pt x="1825" y="682"/>
                    </a:lnTo>
                    <a:lnTo>
                      <a:pt x="1788" y="885"/>
                    </a:lnTo>
                    <a:lnTo>
                      <a:pt x="1752" y="1088"/>
                    </a:lnTo>
                    <a:lnTo>
                      <a:pt x="1752" y="1327"/>
                    </a:lnTo>
                    <a:lnTo>
                      <a:pt x="1752" y="1567"/>
                    </a:lnTo>
                    <a:lnTo>
                      <a:pt x="1788" y="2102"/>
                    </a:lnTo>
                    <a:lnTo>
                      <a:pt x="1807" y="2378"/>
                    </a:lnTo>
                    <a:lnTo>
                      <a:pt x="1807" y="2655"/>
                    </a:lnTo>
                    <a:lnTo>
                      <a:pt x="1807" y="2931"/>
                    </a:lnTo>
                    <a:lnTo>
                      <a:pt x="1770" y="3226"/>
                    </a:lnTo>
                    <a:lnTo>
                      <a:pt x="1696" y="3613"/>
                    </a:lnTo>
                    <a:lnTo>
                      <a:pt x="1604" y="4019"/>
                    </a:lnTo>
                    <a:lnTo>
                      <a:pt x="1364" y="4867"/>
                    </a:lnTo>
                    <a:lnTo>
                      <a:pt x="1106" y="5751"/>
                    </a:lnTo>
                    <a:lnTo>
                      <a:pt x="811" y="6655"/>
                    </a:lnTo>
                    <a:lnTo>
                      <a:pt x="535" y="7558"/>
                    </a:lnTo>
                    <a:lnTo>
                      <a:pt x="295" y="8443"/>
                    </a:lnTo>
                    <a:lnTo>
                      <a:pt x="203" y="8867"/>
                    </a:lnTo>
                    <a:lnTo>
                      <a:pt x="111" y="9291"/>
                    </a:lnTo>
                    <a:lnTo>
                      <a:pt x="37" y="9696"/>
                    </a:lnTo>
                    <a:lnTo>
                      <a:pt x="0" y="10102"/>
                    </a:lnTo>
                    <a:lnTo>
                      <a:pt x="498" y="9530"/>
                    </a:lnTo>
                    <a:lnTo>
                      <a:pt x="996" y="8959"/>
                    </a:lnTo>
                    <a:lnTo>
                      <a:pt x="1475" y="8369"/>
                    </a:lnTo>
                    <a:lnTo>
                      <a:pt x="1954" y="7779"/>
                    </a:lnTo>
                    <a:lnTo>
                      <a:pt x="1954" y="7834"/>
                    </a:lnTo>
                    <a:lnTo>
                      <a:pt x="1991" y="7945"/>
                    </a:lnTo>
                    <a:lnTo>
                      <a:pt x="2157" y="8332"/>
                    </a:lnTo>
                    <a:lnTo>
                      <a:pt x="2397" y="8848"/>
                    </a:lnTo>
                    <a:lnTo>
                      <a:pt x="2692" y="9456"/>
                    </a:lnTo>
                    <a:lnTo>
                      <a:pt x="3300" y="10618"/>
                    </a:lnTo>
                    <a:lnTo>
                      <a:pt x="3669" y="11318"/>
                    </a:lnTo>
                    <a:lnTo>
                      <a:pt x="3650" y="11245"/>
                    </a:lnTo>
                    <a:lnTo>
                      <a:pt x="3687" y="11134"/>
                    </a:lnTo>
                    <a:lnTo>
                      <a:pt x="3742" y="11005"/>
                    </a:lnTo>
                    <a:lnTo>
                      <a:pt x="3816" y="10839"/>
                    </a:lnTo>
                    <a:lnTo>
                      <a:pt x="4037" y="10452"/>
                    </a:lnTo>
                    <a:lnTo>
                      <a:pt x="4332" y="10028"/>
                    </a:lnTo>
                    <a:lnTo>
                      <a:pt x="4885" y="9217"/>
                    </a:lnTo>
                    <a:lnTo>
                      <a:pt x="5106" y="8885"/>
                    </a:lnTo>
                    <a:lnTo>
                      <a:pt x="5235" y="8682"/>
                    </a:lnTo>
                    <a:lnTo>
                      <a:pt x="5623" y="9088"/>
                    </a:lnTo>
                    <a:lnTo>
                      <a:pt x="6065" y="9549"/>
                    </a:lnTo>
                    <a:lnTo>
                      <a:pt x="6305" y="9770"/>
                    </a:lnTo>
                    <a:lnTo>
                      <a:pt x="6544" y="9973"/>
                    </a:lnTo>
                    <a:lnTo>
                      <a:pt x="6784" y="10120"/>
                    </a:lnTo>
                    <a:lnTo>
                      <a:pt x="6894" y="10175"/>
                    </a:lnTo>
                    <a:lnTo>
                      <a:pt x="7005" y="10231"/>
                    </a:lnTo>
                    <a:lnTo>
                      <a:pt x="7005" y="10231"/>
                    </a:lnTo>
                    <a:lnTo>
                      <a:pt x="6360" y="6839"/>
                    </a:lnTo>
                    <a:lnTo>
                      <a:pt x="6083" y="5254"/>
                    </a:lnTo>
                    <a:lnTo>
                      <a:pt x="5954" y="4498"/>
                    </a:lnTo>
                    <a:lnTo>
                      <a:pt x="5844" y="3779"/>
                    </a:lnTo>
                    <a:lnTo>
                      <a:pt x="5844" y="3576"/>
                    </a:lnTo>
                    <a:lnTo>
                      <a:pt x="5825" y="3410"/>
                    </a:lnTo>
                    <a:lnTo>
                      <a:pt x="5844" y="3244"/>
                    </a:lnTo>
                    <a:lnTo>
                      <a:pt x="5862" y="3097"/>
                    </a:lnTo>
                    <a:lnTo>
                      <a:pt x="5917" y="2839"/>
                    </a:lnTo>
                    <a:lnTo>
                      <a:pt x="5973" y="2599"/>
                    </a:lnTo>
                    <a:lnTo>
                      <a:pt x="6010" y="2360"/>
                    </a:lnTo>
                    <a:lnTo>
                      <a:pt x="6010" y="2249"/>
                    </a:lnTo>
                    <a:lnTo>
                      <a:pt x="5991" y="2120"/>
                    </a:lnTo>
                    <a:lnTo>
                      <a:pt x="5973" y="1991"/>
                    </a:lnTo>
                    <a:lnTo>
                      <a:pt x="5917" y="1862"/>
                    </a:lnTo>
                    <a:lnTo>
                      <a:pt x="5844" y="1696"/>
                    </a:lnTo>
                    <a:lnTo>
                      <a:pt x="5752" y="1549"/>
                    </a:lnTo>
                    <a:lnTo>
                      <a:pt x="5641" y="1364"/>
                    </a:lnTo>
                    <a:lnTo>
                      <a:pt x="5512" y="1217"/>
                    </a:lnTo>
                    <a:lnTo>
                      <a:pt x="5383" y="1051"/>
                    </a:lnTo>
                    <a:lnTo>
                      <a:pt x="5235" y="903"/>
                    </a:lnTo>
                    <a:lnTo>
                      <a:pt x="5088" y="756"/>
                    </a:lnTo>
                    <a:lnTo>
                      <a:pt x="4922" y="627"/>
                    </a:lnTo>
                    <a:lnTo>
                      <a:pt x="4775" y="516"/>
                    </a:lnTo>
                    <a:lnTo>
                      <a:pt x="4590" y="406"/>
                    </a:lnTo>
                    <a:lnTo>
                      <a:pt x="4424" y="295"/>
                    </a:lnTo>
                    <a:lnTo>
                      <a:pt x="4240" y="221"/>
                    </a:lnTo>
                    <a:lnTo>
                      <a:pt x="4056" y="148"/>
                    </a:lnTo>
                    <a:lnTo>
                      <a:pt x="3853" y="74"/>
                    </a:lnTo>
                    <a:lnTo>
                      <a:pt x="3669" y="37"/>
                    </a:lnTo>
                    <a:lnTo>
                      <a:pt x="346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8"/>
              <p:cNvSpPr/>
              <p:nvPr/>
            </p:nvSpPr>
            <p:spPr>
              <a:xfrm>
                <a:off x="2566200" y="2412775"/>
                <a:ext cx="184350" cy="292200"/>
              </a:xfrm>
              <a:custGeom>
                <a:avLst/>
                <a:gdLst/>
                <a:ahLst/>
                <a:cxnLst/>
                <a:rect l="l" t="t" r="r" b="b"/>
                <a:pathLst>
                  <a:path w="7374" h="11688" extrusionOk="0">
                    <a:moveTo>
                      <a:pt x="3392" y="167"/>
                    </a:moveTo>
                    <a:lnTo>
                      <a:pt x="3595" y="185"/>
                    </a:lnTo>
                    <a:lnTo>
                      <a:pt x="3779" y="204"/>
                    </a:lnTo>
                    <a:lnTo>
                      <a:pt x="3963" y="240"/>
                    </a:lnTo>
                    <a:lnTo>
                      <a:pt x="4148" y="296"/>
                    </a:lnTo>
                    <a:lnTo>
                      <a:pt x="4332" y="351"/>
                    </a:lnTo>
                    <a:lnTo>
                      <a:pt x="4498" y="443"/>
                    </a:lnTo>
                    <a:lnTo>
                      <a:pt x="4682" y="517"/>
                    </a:lnTo>
                    <a:lnTo>
                      <a:pt x="4848" y="628"/>
                    </a:lnTo>
                    <a:lnTo>
                      <a:pt x="4995" y="738"/>
                    </a:lnTo>
                    <a:lnTo>
                      <a:pt x="5161" y="849"/>
                    </a:lnTo>
                    <a:lnTo>
                      <a:pt x="5456" y="1107"/>
                    </a:lnTo>
                    <a:lnTo>
                      <a:pt x="5714" y="1402"/>
                    </a:lnTo>
                    <a:lnTo>
                      <a:pt x="5936" y="1734"/>
                    </a:lnTo>
                    <a:lnTo>
                      <a:pt x="6028" y="1881"/>
                    </a:lnTo>
                    <a:lnTo>
                      <a:pt x="6101" y="2047"/>
                    </a:lnTo>
                    <a:lnTo>
                      <a:pt x="6157" y="2176"/>
                    </a:lnTo>
                    <a:lnTo>
                      <a:pt x="6175" y="2305"/>
                    </a:lnTo>
                    <a:lnTo>
                      <a:pt x="6194" y="2434"/>
                    </a:lnTo>
                    <a:lnTo>
                      <a:pt x="6194" y="2545"/>
                    </a:lnTo>
                    <a:lnTo>
                      <a:pt x="6157" y="2784"/>
                    </a:lnTo>
                    <a:lnTo>
                      <a:pt x="6101" y="3024"/>
                    </a:lnTo>
                    <a:lnTo>
                      <a:pt x="6046" y="3282"/>
                    </a:lnTo>
                    <a:lnTo>
                      <a:pt x="6028" y="3429"/>
                    </a:lnTo>
                    <a:lnTo>
                      <a:pt x="6009" y="3595"/>
                    </a:lnTo>
                    <a:lnTo>
                      <a:pt x="6028" y="3761"/>
                    </a:lnTo>
                    <a:lnTo>
                      <a:pt x="6028" y="3964"/>
                    </a:lnTo>
                    <a:lnTo>
                      <a:pt x="6138" y="4683"/>
                    </a:lnTo>
                    <a:lnTo>
                      <a:pt x="6267" y="5439"/>
                    </a:lnTo>
                    <a:lnTo>
                      <a:pt x="6544" y="7024"/>
                    </a:lnTo>
                    <a:lnTo>
                      <a:pt x="7189" y="10416"/>
                    </a:lnTo>
                    <a:lnTo>
                      <a:pt x="7189" y="10416"/>
                    </a:lnTo>
                    <a:lnTo>
                      <a:pt x="7078" y="10360"/>
                    </a:lnTo>
                    <a:lnTo>
                      <a:pt x="6968" y="10305"/>
                    </a:lnTo>
                    <a:lnTo>
                      <a:pt x="6728" y="10158"/>
                    </a:lnTo>
                    <a:lnTo>
                      <a:pt x="6489" y="9955"/>
                    </a:lnTo>
                    <a:lnTo>
                      <a:pt x="6249" y="9734"/>
                    </a:lnTo>
                    <a:lnTo>
                      <a:pt x="5807" y="9273"/>
                    </a:lnTo>
                    <a:lnTo>
                      <a:pt x="5419" y="8867"/>
                    </a:lnTo>
                    <a:lnTo>
                      <a:pt x="5290" y="9070"/>
                    </a:lnTo>
                    <a:lnTo>
                      <a:pt x="5069" y="9402"/>
                    </a:lnTo>
                    <a:lnTo>
                      <a:pt x="4516" y="10213"/>
                    </a:lnTo>
                    <a:lnTo>
                      <a:pt x="4221" y="10637"/>
                    </a:lnTo>
                    <a:lnTo>
                      <a:pt x="4000" y="11024"/>
                    </a:lnTo>
                    <a:lnTo>
                      <a:pt x="3926" y="11190"/>
                    </a:lnTo>
                    <a:lnTo>
                      <a:pt x="3871" y="11319"/>
                    </a:lnTo>
                    <a:lnTo>
                      <a:pt x="3834" y="11430"/>
                    </a:lnTo>
                    <a:lnTo>
                      <a:pt x="3853" y="11503"/>
                    </a:lnTo>
                    <a:lnTo>
                      <a:pt x="3484" y="10803"/>
                    </a:lnTo>
                    <a:lnTo>
                      <a:pt x="2876" y="9641"/>
                    </a:lnTo>
                    <a:lnTo>
                      <a:pt x="2581" y="9033"/>
                    </a:lnTo>
                    <a:lnTo>
                      <a:pt x="2341" y="8517"/>
                    </a:lnTo>
                    <a:lnTo>
                      <a:pt x="2175" y="8130"/>
                    </a:lnTo>
                    <a:lnTo>
                      <a:pt x="2138" y="8019"/>
                    </a:lnTo>
                    <a:lnTo>
                      <a:pt x="2138" y="7964"/>
                    </a:lnTo>
                    <a:lnTo>
                      <a:pt x="1659" y="8554"/>
                    </a:lnTo>
                    <a:lnTo>
                      <a:pt x="1180" y="9144"/>
                    </a:lnTo>
                    <a:lnTo>
                      <a:pt x="682" y="9715"/>
                    </a:lnTo>
                    <a:lnTo>
                      <a:pt x="184" y="10287"/>
                    </a:lnTo>
                    <a:lnTo>
                      <a:pt x="221" y="9881"/>
                    </a:lnTo>
                    <a:lnTo>
                      <a:pt x="295" y="9476"/>
                    </a:lnTo>
                    <a:lnTo>
                      <a:pt x="387" y="9052"/>
                    </a:lnTo>
                    <a:lnTo>
                      <a:pt x="479" y="8628"/>
                    </a:lnTo>
                    <a:lnTo>
                      <a:pt x="719" y="7743"/>
                    </a:lnTo>
                    <a:lnTo>
                      <a:pt x="995" y="6840"/>
                    </a:lnTo>
                    <a:lnTo>
                      <a:pt x="1290" y="5936"/>
                    </a:lnTo>
                    <a:lnTo>
                      <a:pt x="1548" y="5052"/>
                    </a:lnTo>
                    <a:lnTo>
                      <a:pt x="1788" y="4204"/>
                    </a:lnTo>
                    <a:lnTo>
                      <a:pt x="1880" y="3798"/>
                    </a:lnTo>
                    <a:lnTo>
                      <a:pt x="1954" y="3411"/>
                    </a:lnTo>
                    <a:lnTo>
                      <a:pt x="1991" y="3116"/>
                    </a:lnTo>
                    <a:lnTo>
                      <a:pt x="1991" y="2840"/>
                    </a:lnTo>
                    <a:lnTo>
                      <a:pt x="1991" y="2563"/>
                    </a:lnTo>
                    <a:lnTo>
                      <a:pt x="1972" y="2287"/>
                    </a:lnTo>
                    <a:lnTo>
                      <a:pt x="1936" y="1752"/>
                    </a:lnTo>
                    <a:lnTo>
                      <a:pt x="1936" y="1512"/>
                    </a:lnTo>
                    <a:lnTo>
                      <a:pt x="1936" y="1273"/>
                    </a:lnTo>
                    <a:lnTo>
                      <a:pt x="1972" y="1070"/>
                    </a:lnTo>
                    <a:lnTo>
                      <a:pt x="2009" y="867"/>
                    </a:lnTo>
                    <a:lnTo>
                      <a:pt x="2101" y="683"/>
                    </a:lnTo>
                    <a:lnTo>
                      <a:pt x="2157" y="609"/>
                    </a:lnTo>
                    <a:lnTo>
                      <a:pt x="2230" y="535"/>
                    </a:lnTo>
                    <a:lnTo>
                      <a:pt x="2304" y="462"/>
                    </a:lnTo>
                    <a:lnTo>
                      <a:pt x="2396" y="406"/>
                    </a:lnTo>
                    <a:lnTo>
                      <a:pt x="2507" y="351"/>
                    </a:lnTo>
                    <a:lnTo>
                      <a:pt x="2618" y="296"/>
                    </a:lnTo>
                    <a:lnTo>
                      <a:pt x="2747" y="259"/>
                    </a:lnTo>
                    <a:lnTo>
                      <a:pt x="2894" y="222"/>
                    </a:lnTo>
                    <a:lnTo>
                      <a:pt x="3244" y="185"/>
                    </a:lnTo>
                    <a:lnTo>
                      <a:pt x="3392" y="167"/>
                    </a:lnTo>
                    <a:close/>
                    <a:moveTo>
                      <a:pt x="3244" y="1"/>
                    </a:moveTo>
                    <a:lnTo>
                      <a:pt x="3042" y="19"/>
                    </a:lnTo>
                    <a:lnTo>
                      <a:pt x="2839" y="56"/>
                    </a:lnTo>
                    <a:lnTo>
                      <a:pt x="2673" y="93"/>
                    </a:lnTo>
                    <a:lnTo>
                      <a:pt x="2525" y="148"/>
                    </a:lnTo>
                    <a:lnTo>
                      <a:pt x="2378" y="204"/>
                    </a:lnTo>
                    <a:lnTo>
                      <a:pt x="2249" y="277"/>
                    </a:lnTo>
                    <a:lnTo>
                      <a:pt x="2138" y="370"/>
                    </a:lnTo>
                    <a:lnTo>
                      <a:pt x="2046" y="462"/>
                    </a:lnTo>
                    <a:lnTo>
                      <a:pt x="1936" y="628"/>
                    </a:lnTo>
                    <a:lnTo>
                      <a:pt x="1843" y="793"/>
                    </a:lnTo>
                    <a:lnTo>
                      <a:pt x="1788" y="996"/>
                    </a:lnTo>
                    <a:lnTo>
                      <a:pt x="1770" y="1199"/>
                    </a:lnTo>
                    <a:lnTo>
                      <a:pt x="1751" y="1402"/>
                    </a:lnTo>
                    <a:lnTo>
                      <a:pt x="1751" y="1623"/>
                    </a:lnTo>
                    <a:lnTo>
                      <a:pt x="1788" y="2102"/>
                    </a:lnTo>
                    <a:lnTo>
                      <a:pt x="1807" y="2416"/>
                    </a:lnTo>
                    <a:lnTo>
                      <a:pt x="1807" y="2729"/>
                    </a:lnTo>
                    <a:lnTo>
                      <a:pt x="1807" y="3061"/>
                    </a:lnTo>
                    <a:lnTo>
                      <a:pt x="1770" y="3374"/>
                    </a:lnTo>
                    <a:lnTo>
                      <a:pt x="1714" y="3706"/>
                    </a:lnTo>
                    <a:lnTo>
                      <a:pt x="1622" y="4056"/>
                    </a:lnTo>
                    <a:lnTo>
                      <a:pt x="1438" y="4794"/>
                    </a:lnTo>
                    <a:lnTo>
                      <a:pt x="1217" y="5568"/>
                    </a:lnTo>
                    <a:lnTo>
                      <a:pt x="959" y="6360"/>
                    </a:lnTo>
                    <a:lnTo>
                      <a:pt x="645" y="7374"/>
                    </a:lnTo>
                    <a:lnTo>
                      <a:pt x="350" y="8388"/>
                    </a:lnTo>
                    <a:lnTo>
                      <a:pt x="240" y="8867"/>
                    </a:lnTo>
                    <a:lnTo>
                      <a:pt x="129" y="9347"/>
                    </a:lnTo>
                    <a:lnTo>
                      <a:pt x="55" y="9807"/>
                    </a:lnTo>
                    <a:lnTo>
                      <a:pt x="0" y="10268"/>
                    </a:lnTo>
                    <a:lnTo>
                      <a:pt x="0" y="10324"/>
                    </a:lnTo>
                    <a:lnTo>
                      <a:pt x="18" y="10379"/>
                    </a:lnTo>
                    <a:lnTo>
                      <a:pt x="55" y="10416"/>
                    </a:lnTo>
                    <a:lnTo>
                      <a:pt x="111" y="10434"/>
                    </a:lnTo>
                    <a:lnTo>
                      <a:pt x="184" y="10453"/>
                    </a:lnTo>
                    <a:lnTo>
                      <a:pt x="258" y="10453"/>
                    </a:lnTo>
                    <a:lnTo>
                      <a:pt x="313" y="10397"/>
                    </a:lnTo>
                    <a:lnTo>
                      <a:pt x="756" y="9900"/>
                    </a:lnTo>
                    <a:lnTo>
                      <a:pt x="1198" y="9402"/>
                    </a:lnTo>
                    <a:lnTo>
                      <a:pt x="1641" y="8867"/>
                    </a:lnTo>
                    <a:lnTo>
                      <a:pt x="2065" y="8351"/>
                    </a:lnTo>
                    <a:lnTo>
                      <a:pt x="2304" y="8867"/>
                    </a:lnTo>
                    <a:lnTo>
                      <a:pt x="2710" y="9715"/>
                    </a:lnTo>
                    <a:lnTo>
                      <a:pt x="3300" y="10877"/>
                    </a:lnTo>
                    <a:lnTo>
                      <a:pt x="3687" y="11595"/>
                    </a:lnTo>
                    <a:lnTo>
                      <a:pt x="3724" y="11632"/>
                    </a:lnTo>
                    <a:lnTo>
                      <a:pt x="3760" y="11669"/>
                    </a:lnTo>
                    <a:lnTo>
                      <a:pt x="3797" y="11688"/>
                    </a:lnTo>
                    <a:lnTo>
                      <a:pt x="3853" y="11688"/>
                    </a:lnTo>
                    <a:lnTo>
                      <a:pt x="3926" y="11669"/>
                    </a:lnTo>
                    <a:lnTo>
                      <a:pt x="3982" y="11632"/>
                    </a:lnTo>
                    <a:lnTo>
                      <a:pt x="4019" y="11577"/>
                    </a:lnTo>
                    <a:lnTo>
                      <a:pt x="4037" y="11522"/>
                    </a:lnTo>
                    <a:lnTo>
                      <a:pt x="4019" y="11448"/>
                    </a:lnTo>
                    <a:lnTo>
                      <a:pt x="4055" y="11319"/>
                    </a:lnTo>
                    <a:lnTo>
                      <a:pt x="4148" y="11135"/>
                    </a:lnTo>
                    <a:lnTo>
                      <a:pt x="4277" y="10913"/>
                    </a:lnTo>
                    <a:lnTo>
                      <a:pt x="4442" y="10637"/>
                    </a:lnTo>
                    <a:lnTo>
                      <a:pt x="4793" y="10102"/>
                    </a:lnTo>
                    <a:lnTo>
                      <a:pt x="5125" y="9641"/>
                    </a:lnTo>
                    <a:lnTo>
                      <a:pt x="5456" y="9162"/>
                    </a:lnTo>
                    <a:lnTo>
                      <a:pt x="5678" y="9402"/>
                    </a:lnTo>
                    <a:lnTo>
                      <a:pt x="6009" y="9752"/>
                    </a:lnTo>
                    <a:lnTo>
                      <a:pt x="6194" y="9936"/>
                    </a:lnTo>
                    <a:lnTo>
                      <a:pt x="6378" y="10121"/>
                    </a:lnTo>
                    <a:lnTo>
                      <a:pt x="6581" y="10268"/>
                    </a:lnTo>
                    <a:lnTo>
                      <a:pt x="6765" y="10397"/>
                    </a:lnTo>
                    <a:lnTo>
                      <a:pt x="6949" y="10508"/>
                    </a:lnTo>
                    <a:lnTo>
                      <a:pt x="7152" y="10582"/>
                    </a:lnTo>
                    <a:lnTo>
                      <a:pt x="7263" y="10582"/>
                    </a:lnTo>
                    <a:lnTo>
                      <a:pt x="7318" y="10545"/>
                    </a:lnTo>
                    <a:lnTo>
                      <a:pt x="7355" y="10508"/>
                    </a:lnTo>
                    <a:lnTo>
                      <a:pt x="7373" y="10471"/>
                    </a:lnTo>
                    <a:lnTo>
                      <a:pt x="7373" y="10416"/>
                    </a:lnTo>
                    <a:lnTo>
                      <a:pt x="7373" y="10379"/>
                    </a:lnTo>
                    <a:lnTo>
                      <a:pt x="7134" y="9107"/>
                    </a:lnTo>
                    <a:lnTo>
                      <a:pt x="6857" y="7706"/>
                    </a:lnTo>
                    <a:lnTo>
                      <a:pt x="6599" y="6379"/>
                    </a:lnTo>
                    <a:lnTo>
                      <a:pt x="6396" y="5125"/>
                    </a:lnTo>
                    <a:lnTo>
                      <a:pt x="6212" y="3946"/>
                    </a:lnTo>
                    <a:lnTo>
                      <a:pt x="6194" y="3651"/>
                    </a:lnTo>
                    <a:lnTo>
                      <a:pt x="6212" y="3411"/>
                    </a:lnTo>
                    <a:lnTo>
                      <a:pt x="6249" y="3190"/>
                    </a:lnTo>
                    <a:lnTo>
                      <a:pt x="6286" y="2987"/>
                    </a:lnTo>
                    <a:lnTo>
                      <a:pt x="6360" y="2692"/>
                    </a:lnTo>
                    <a:lnTo>
                      <a:pt x="6378" y="2545"/>
                    </a:lnTo>
                    <a:lnTo>
                      <a:pt x="6378" y="2379"/>
                    </a:lnTo>
                    <a:lnTo>
                      <a:pt x="6341" y="2213"/>
                    </a:lnTo>
                    <a:lnTo>
                      <a:pt x="6304" y="2047"/>
                    </a:lnTo>
                    <a:lnTo>
                      <a:pt x="6212" y="1844"/>
                    </a:lnTo>
                    <a:lnTo>
                      <a:pt x="6083" y="1623"/>
                    </a:lnTo>
                    <a:lnTo>
                      <a:pt x="5972" y="1439"/>
                    </a:lnTo>
                    <a:lnTo>
                      <a:pt x="5825" y="1273"/>
                    </a:lnTo>
                    <a:lnTo>
                      <a:pt x="5696" y="1107"/>
                    </a:lnTo>
                    <a:lnTo>
                      <a:pt x="5530" y="941"/>
                    </a:lnTo>
                    <a:lnTo>
                      <a:pt x="5383" y="793"/>
                    </a:lnTo>
                    <a:lnTo>
                      <a:pt x="5217" y="664"/>
                    </a:lnTo>
                    <a:lnTo>
                      <a:pt x="5051" y="554"/>
                    </a:lnTo>
                    <a:lnTo>
                      <a:pt x="4885" y="425"/>
                    </a:lnTo>
                    <a:lnTo>
                      <a:pt x="4701" y="333"/>
                    </a:lnTo>
                    <a:lnTo>
                      <a:pt x="4516" y="240"/>
                    </a:lnTo>
                    <a:lnTo>
                      <a:pt x="4332" y="167"/>
                    </a:lnTo>
                    <a:lnTo>
                      <a:pt x="4148" y="111"/>
                    </a:lnTo>
                    <a:lnTo>
                      <a:pt x="3963" y="56"/>
                    </a:lnTo>
                    <a:lnTo>
                      <a:pt x="3779" y="19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8"/>
              <p:cNvSpPr/>
              <p:nvPr/>
            </p:nvSpPr>
            <p:spPr>
              <a:xfrm>
                <a:off x="2570800" y="2416925"/>
                <a:ext cx="175150" cy="283450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11338" fill="none" extrusionOk="0">
                    <a:moveTo>
                      <a:pt x="3208" y="1"/>
                    </a:moveTo>
                    <a:lnTo>
                      <a:pt x="3208" y="1"/>
                    </a:lnTo>
                    <a:lnTo>
                      <a:pt x="3411" y="19"/>
                    </a:lnTo>
                    <a:lnTo>
                      <a:pt x="3595" y="38"/>
                    </a:lnTo>
                    <a:lnTo>
                      <a:pt x="3779" y="74"/>
                    </a:lnTo>
                    <a:lnTo>
                      <a:pt x="3964" y="130"/>
                    </a:lnTo>
                    <a:lnTo>
                      <a:pt x="4148" y="185"/>
                    </a:lnTo>
                    <a:lnTo>
                      <a:pt x="4314" y="277"/>
                    </a:lnTo>
                    <a:lnTo>
                      <a:pt x="4498" y="351"/>
                    </a:lnTo>
                    <a:lnTo>
                      <a:pt x="4664" y="462"/>
                    </a:lnTo>
                    <a:lnTo>
                      <a:pt x="4811" y="572"/>
                    </a:lnTo>
                    <a:lnTo>
                      <a:pt x="4977" y="683"/>
                    </a:lnTo>
                    <a:lnTo>
                      <a:pt x="5272" y="941"/>
                    </a:lnTo>
                    <a:lnTo>
                      <a:pt x="5530" y="1236"/>
                    </a:lnTo>
                    <a:lnTo>
                      <a:pt x="5752" y="1568"/>
                    </a:lnTo>
                    <a:lnTo>
                      <a:pt x="5752" y="1568"/>
                    </a:lnTo>
                    <a:lnTo>
                      <a:pt x="5844" y="1715"/>
                    </a:lnTo>
                    <a:lnTo>
                      <a:pt x="5917" y="1881"/>
                    </a:lnTo>
                    <a:lnTo>
                      <a:pt x="5973" y="2010"/>
                    </a:lnTo>
                    <a:lnTo>
                      <a:pt x="5991" y="2139"/>
                    </a:lnTo>
                    <a:lnTo>
                      <a:pt x="6010" y="2268"/>
                    </a:lnTo>
                    <a:lnTo>
                      <a:pt x="6010" y="2379"/>
                    </a:lnTo>
                    <a:lnTo>
                      <a:pt x="5973" y="2618"/>
                    </a:lnTo>
                    <a:lnTo>
                      <a:pt x="5917" y="2858"/>
                    </a:lnTo>
                    <a:lnTo>
                      <a:pt x="5862" y="3116"/>
                    </a:lnTo>
                    <a:lnTo>
                      <a:pt x="5844" y="3263"/>
                    </a:lnTo>
                    <a:lnTo>
                      <a:pt x="5825" y="3429"/>
                    </a:lnTo>
                    <a:lnTo>
                      <a:pt x="5844" y="3595"/>
                    </a:lnTo>
                    <a:lnTo>
                      <a:pt x="5844" y="3798"/>
                    </a:lnTo>
                    <a:lnTo>
                      <a:pt x="5844" y="3798"/>
                    </a:lnTo>
                    <a:lnTo>
                      <a:pt x="5954" y="4517"/>
                    </a:lnTo>
                    <a:lnTo>
                      <a:pt x="6083" y="5273"/>
                    </a:lnTo>
                    <a:lnTo>
                      <a:pt x="6360" y="6858"/>
                    </a:lnTo>
                    <a:lnTo>
                      <a:pt x="7005" y="10250"/>
                    </a:lnTo>
                    <a:lnTo>
                      <a:pt x="7005" y="10250"/>
                    </a:lnTo>
                    <a:lnTo>
                      <a:pt x="6894" y="10194"/>
                    </a:lnTo>
                    <a:lnTo>
                      <a:pt x="6784" y="10139"/>
                    </a:lnTo>
                    <a:lnTo>
                      <a:pt x="6544" y="9992"/>
                    </a:lnTo>
                    <a:lnTo>
                      <a:pt x="6305" y="9789"/>
                    </a:lnTo>
                    <a:lnTo>
                      <a:pt x="6065" y="9568"/>
                    </a:lnTo>
                    <a:lnTo>
                      <a:pt x="5623" y="9107"/>
                    </a:lnTo>
                    <a:lnTo>
                      <a:pt x="5235" y="8701"/>
                    </a:lnTo>
                    <a:lnTo>
                      <a:pt x="5235" y="8701"/>
                    </a:lnTo>
                    <a:lnTo>
                      <a:pt x="5106" y="8904"/>
                    </a:lnTo>
                    <a:lnTo>
                      <a:pt x="4885" y="9236"/>
                    </a:lnTo>
                    <a:lnTo>
                      <a:pt x="4332" y="10047"/>
                    </a:lnTo>
                    <a:lnTo>
                      <a:pt x="4037" y="10471"/>
                    </a:lnTo>
                    <a:lnTo>
                      <a:pt x="3816" y="10858"/>
                    </a:lnTo>
                    <a:lnTo>
                      <a:pt x="3742" y="11024"/>
                    </a:lnTo>
                    <a:lnTo>
                      <a:pt x="3687" y="11153"/>
                    </a:lnTo>
                    <a:lnTo>
                      <a:pt x="3650" y="11264"/>
                    </a:lnTo>
                    <a:lnTo>
                      <a:pt x="3669" y="11337"/>
                    </a:lnTo>
                    <a:lnTo>
                      <a:pt x="3669" y="11337"/>
                    </a:lnTo>
                    <a:lnTo>
                      <a:pt x="3300" y="10637"/>
                    </a:lnTo>
                    <a:lnTo>
                      <a:pt x="2692" y="9475"/>
                    </a:lnTo>
                    <a:lnTo>
                      <a:pt x="2397" y="8867"/>
                    </a:lnTo>
                    <a:lnTo>
                      <a:pt x="2157" y="8351"/>
                    </a:lnTo>
                    <a:lnTo>
                      <a:pt x="1991" y="7964"/>
                    </a:lnTo>
                    <a:lnTo>
                      <a:pt x="1954" y="7853"/>
                    </a:lnTo>
                    <a:lnTo>
                      <a:pt x="1954" y="7798"/>
                    </a:lnTo>
                    <a:lnTo>
                      <a:pt x="1954" y="7798"/>
                    </a:lnTo>
                    <a:lnTo>
                      <a:pt x="1475" y="8388"/>
                    </a:lnTo>
                    <a:lnTo>
                      <a:pt x="996" y="8978"/>
                    </a:lnTo>
                    <a:lnTo>
                      <a:pt x="498" y="9549"/>
                    </a:lnTo>
                    <a:lnTo>
                      <a:pt x="0" y="10121"/>
                    </a:lnTo>
                    <a:lnTo>
                      <a:pt x="0" y="10121"/>
                    </a:lnTo>
                    <a:lnTo>
                      <a:pt x="37" y="9715"/>
                    </a:lnTo>
                    <a:lnTo>
                      <a:pt x="111" y="9310"/>
                    </a:lnTo>
                    <a:lnTo>
                      <a:pt x="203" y="8886"/>
                    </a:lnTo>
                    <a:lnTo>
                      <a:pt x="295" y="8462"/>
                    </a:lnTo>
                    <a:lnTo>
                      <a:pt x="535" y="7577"/>
                    </a:lnTo>
                    <a:lnTo>
                      <a:pt x="811" y="6674"/>
                    </a:lnTo>
                    <a:lnTo>
                      <a:pt x="1106" y="5770"/>
                    </a:lnTo>
                    <a:lnTo>
                      <a:pt x="1364" y="4886"/>
                    </a:lnTo>
                    <a:lnTo>
                      <a:pt x="1604" y="4038"/>
                    </a:lnTo>
                    <a:lnTo>
                      <a:pt x="1696" y="3632"/>
                    </a:lnTo>
                    <a:lnTo>
                      <a:pt x="1770" y="3245"/>
                    </a:lnTo>
                    <a:lnTo>
                      <a:pt x="1770" y="3245"/>
                    </a:lnTo>
                    <a:lnTo>
                      <a:pt x="1807" y="2950"/>
                    </a:lnTo>
                    <a:lnTo>
                      <a:pt x="1807" y="2674"/>
                    </a:lnTo>
                    <a:lnTo>
                      <a:pt x="1807" y="2397"/>
                    </a:lnTo>
                    <a:lnTo>
                      <a:pt x="1788" y="2121"/>
                    </a:lnTo>
                    <a:lnTo>
                      <a:pt x="1752" y="1586"/>
                    </a:lnTo>
                    <a:lnTo>
                      <a:pt x="1752" y="1346"/>
                    </a:lnTo>
                    <a:lnTo>
                      <a:pt x="1752" y="1107"/>
                    </a:lnTo>
                    <a:lnTo>
                      <a:pt x="1788" y="904"/>
                    </a:lnTo>
                    <a:lnTo>
                      <a:pt x="1825" y="701"/>
                    </a:lnTo>
                    <a:lnTo>
                      <a:pt x="1917" y="517"/>
                    </a:lnTo>
                    <a:lnTo>
                      <a:pt x="1973" y="443"/>
                    </a:lnTo>
                    <a:lnTo>
                      <a:pt x="2046" y="369"/>
                    </a:lnTo>
                    <a:lnTo>
                      <a:pt x="2120" y="296"/>
                    </a:lnTo>
                    <a:lnTo>
                      <a:pt x="2212" y="240"/>
                    </a:lnTo>
                    <a:lnTo>
                      <a:pt x="2323" y="185"/>
                    </a:lnTo>
                    <a:lnTo>
                      <a:pt x="2434" y="130"/>
                    </a:lnTo>
                    <a:lnTo>
                      <a:pt x="2563" y="93"/>
                    </a:lnTo>
                    <a:lnTo>
                      <a:pt x="2710" y="56"/>
                    </a:lnTo>
                    <a:lnTo>
                      <a:pt x="3060" y="19"/>
                    </a:lnTo>
                    <a:lnTo>
                      <a:pt x="3060" y="19"/>
                    </a:lnTo>
                    <a:lnTo>
                      <a:pt x="320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8"/>
              <p:cNvSpPr/>
              <p:nvPr/>
            </p:nvSpPr>
            <p:spPr>
              <a:xfrm>
                <a:off x="2566200" y="2412775"/>
                <a:ext cx="184350" cy="292200"/>
              </a:xfrm>
              <a:custGeom>
                <a:avLst/>
                <a:gdLst/>
                <a:ahLst/>
                <a:cxnLst/>
                <a:rect l="l" t="t" r="r" b="b"/>
                <a:pathLst>
                  <a:path w="7374" h="11688" fill="none" extrusionOk="0">
                    <a:moveTo>
                      <a:pt x="3392" y="1"/>
                    </a:moveTo>
                    <a:lnTo>
                      <a:pt x="3392" y="1"/>
                    </a:lnTo>
                    <a:lnTo>
                      <a:pt x="3244" y="1"/>
                    </a:lnTo>
                    <a:lnTo>
                      <a:pt x="3244" y="1"/>
                    </a:lnTo>
                    <a:lnTo>
                      <a:pt x="3042" y="19"/>
                    </a:lnTo>
                    <a:lnTo>
                      <a:pt x="2839" y="56"/>
                    </a:lnTo>
                    <a:lnTo>
                      <a:pt x="2673" y="93"/>
                    </a:lnTo>
                    <a:lnTo>
                      <a:pt x="2525" y="148"/>
                    </a:lnTo>
                    <a:lnTo>
                      <a:pt x="2378" y="204"/>
                    </a:lnTo>
                    <a:lnTo>
                      <a:pt x="2249" y="277"/>
                    </a:lnTo>
                    <a:lnTo>
                      <a:pt x="2138" y="370"/>
                    </a:lnTo>
                    <a:lnTo>
                      <a:pt x="2046" y="462"/>
                    </a:lnTo>
                    <a:lnTo>
                      <a:pt x="2046" y="462"/>
                    </a:lnTo>
                    <a:lnTo>
                      <a:pt x="1936" y="628"/>
                    </a:lnTo>
                    <a:lnTo>
                      <a:pt x="1843" y="793"/>
                    </a:lnTo>
                    <a:lnTo>
                      <a:pt x="1788" y="996"/>
                    </a:lnTo>
                    <a:lnTo>
                      <a:pt x="1770" y="1199"/>
                    </a:lnTo>
                    <a:lnTo>
                      <a:pt x="1751" y="1402"/>
                    </a:lnTo>
                    <a:lnTo>
                      <a:pt x="1751" y="1623"/>
                    </a:lnTo>
                    <a:lnTo>
                      <a:pt x="1788" y="2102"/>
                    </a:lnTo>
                    <a:lnTo>
                      <a:pt x="1788" y="2102"/>
                    </a:lnTo>
                    <a:lnTo>
                      <a:pt x="1807" y="2416"/>
                    </a:lnTo>
                    <a:lnTo>
                      <a:pt x="1807" y="2729"/>
                    </a:lnTo>
                    <a:lnTo>
                      <a:pt x="1807" y="3061"/>
                    </a:lnTo>
                    <a:lnTo>
                      <a:pt x="1770" y="3374"/>
                    </a:lnTo>
                    <a:lnTo>
                      <a:pt x="1770" y="3374"/>
                    </a:lnTo>
                    <a:lnTo>
                      <a:pt x="1714" y="3706"/>
                    </a:lnTo>
                    <a:lnTo>
                      <a:pt x="1622" y="4056"/>
                    </a:lnTo>
                    <a:lnTo>
                      <a:pt x="1438" y="4794"/>
                    </a:lnTo>
                    <a:lnTo>
                      <a:pt x="1217" y="5568"/>
                    </a:lnTo>
                    <a:lnTo>
                      <a:pt x="959" y="6360"/>
                    </a:lnTo>
                    <a:lnTo>
                      <a:pt x="959" y="6360"/>
                    </a:lnTo>
                    <a:lnTo>
                      <a:pt x="645" y="7374"/>
                    </a:lnTo>
                    <a:lnTo>
                      <a:pt x="350" y="8388"/>
                    </a:lnTo>
                    <a:lnTo>
                      <a:pt x="240" y="8867"/>
                    </a:lnTo>
                    <a:lnTo>
                      <a:pt x="129" y="9347"/>
                    </a:lnTo>
                    <a:lnTo>
                      <a:pt x="55" y="9807"/>
                    </a:lnTo>
                    <a:lnTo>
                      <a:pt x="0" y="10268"/>
                    </a:lnTo>
                    <a:lnTo>
                      <a:pt x="0" y="10268"/>
                    </a:lnTo>
                    <a:lnTo>
                      <a:pt x="0" y="10324"/>
                    </a:lnTo>
                    <a:lnTo>
                      <a:pt x="18" y="10379"/>
                    </a:lnTo>
                    <a:lnTo>
                      <a:pt x="55" y="10416"/>
                    </a:lnTo>
                    <a:lnTo>
                      <a:pt x="111" y="10434"/>
                    </a:lnTo>
                    <a:lnTo>
                      <a:pt x="111" y="10434"/>
                    </a:lnTo>
                    <a:lnTo>
                      <a:pt x="184" y="10453"/>
                    </a:lnTo>
                    <a:lnTo>
                      <a:pt x="184" y="10453"/>
                    </a:lnTo>
                    <a:lnTo>
                      <a:pt x="258" y="10453"/>
                    </a:lnTo>
                    <a:lnTo>
                      <a:pt x="313" y="10397"/>
                    </a:lnTo>
                    <a:lnTo>
                      <a:pt x="313" y="10397"/>
                    </a:lnTo>
                    <a:lnTo>
                      <a:pt x="756" y="9900"/>
                    </a:lnTo>
                    <a:lnTo>
                      <a:pt x="1198" y="9402"/>
                    </a:lnTo>
                    <a:lnTo>
                      <a:pt x="1641" y="8867"/>
                    </a:lnTo>
                    <a:lnTo>
                      <a:pt x="2065" y="8351"/>
                    </a:lnTo>
                    <a:lnTo>
                      <a:pt x="2065" y="8351"/>
                    </a:lnTo>
                    <a:lnTo>
                      <a:pt x="2304" y="8867"/>
                    </a:lnTo>
                    <a:lnTo>
                      <a:pt x="2710" y="9715"/>
                    </a:lnTo>
                    <a:lnTo>
                      <a:pt x="2710" y="9715"/>
                    </a:lnTo>
                    <a:lnTo>
                      <a:pt x="3300" y="10877"/>
                    </a:lnTo>
                    <a:lnTo>
                      <a:pt x="3687" y="11595"/>
                    </a:lnTo>
                    <a:lnTo>
                      <a:pt x="3687" y="11595"/>
                    </a:lnTo>
                    <a:lnTo>
                      <a:pt x="3724" y="11632"/>
                    </a:lnTo>
                    <a:lnTo>
                      <a:pt x="3760" y="11669"/>
                    </a:lnTo>
                    <a:lnTo>
                      <a:pt x="3797" y="11688"/>
                    </a:lnTo>
                    <a:lnTo>
                      <a:pt x="3853" y="11688"/>
                    </a:lnTo>
                    <a:lnTo>
                      <a:pt x="3853" y="11688"/>
                    </a:lnTo>
                    <a:lnTo>
                      <a:pt x="3926" y="11669"/>
                    </a:lnTo>
                    <a:lnTo>
                      <a:pt x="3926" y="11669"/>
                    </a:lnTo>
                    <a:lnTo>
                      <a:pt x="3982" y="11632"/>
                    </a:lnTo>
                    <a:lnTo>
                      <a:pt x="4019" y="11577"/>
                    </a:lnTo>
                    <a:lnTo>
                      <a:pt x="4037" y="11522"/>
                    </a:lnTo>
                    <a:lnTo>
                      <a:pt x="4019" y="11448"/>
                    </a:lnTo>
                    <a:lnTo>
                      <a:pt x="4019" y="11448"/>
                    </a:lnTo>
                    <a:lnTo>
                      <a:pt x="4055" y="11319"/>
                    </a:lnTo>
                    <a:lnTo>
                      <a:pt x="4148" y="11135"/>
                    </a:lnTo>
                    <a:lnTo>
                      <a:pt x="4277" y="10913"/>
                    </a:lnTo>
                    <a:lnTo>
                      <a:pt x="4442" y="10637"/>
                    </a:lnTo>
                    <a:lnTo>
                      <a:pt x="4793" y="10102"/>
                    </a:lnTo>
                    <a:lnTo>
                      <a:pt x="5125" y="9641"/>
                    </a:lnTo>
                    <a:lnTo>
                      <a:pt x="5125" y="9641"/>
                    </a:lnTo>
                    <a:lnTo>
                      <a:pt x="5456" y="9162"/>
                    </a:lnTo>
                    <a:lnTo>
                      <a:pt x="5456" y="9162"/>
                    </a:lnTo>
                    <a:lnTo>
                      <a:pt x="5678" y="9402"/>
                    </a:lnTo>
                    <a:lnTo>
                      <a:pt x="5678" y="9402"/>
                    </a:lnTo>
                    <a:lnTo>
                      <a:pt x="6009" y="9752"/>
                    </a:lnTo>
                    <a:lnTo>
                      <a:pt x="6194" y="9936"/>
                    </a:lnTo>
                    <a:lnTo>
                      <a:pt x="6378" y="10121"/>
                    </a:lnTo>
                    <a:lnTo>
                      <a:pt x="6581" y="10268"/>
                    </a:lnTo>
                    <a:lnTo>
                      <a:pt x="6765" y="10397"/>
                    </a:lnTo>
                    <a:lnTo>
                      <a:pt x="6949" y="10508"/>
                    </a:lnTo>
                    <a:lnTo>
                      <a:pt x="7152" y="10582"/>
                    </a:lnTo>
                    <a:lnTo>
                      <a:pt x="7152" y="10582"/>
                    </a:lnTo>
                    <a:lnTo>
                      <a:pt x="7189" y="10582"/>
                    </a:lnTo>
                    <a:lnTo>
                      <a:pt x="7189" y="10582"/>
                    </a:lnTo>
                    <a:lnTo>
                      <a:pt x="7263" y="10582"/>
                    </a:lnTo>
                    <a:lnTo>
                      <a:pt x="7318" y="10545"/>
                    </a:lnTo>
                    <a:lnTo>
                      <a:pt x="7318" y="10545"/>
                    </a:lnTo>
                    <a:lnTo>
                      <a:pt x="7355" y="10508"/>
                    </a:lnTo>
                    <a:lnTo>
                      <a:pt x="7373" y="10471"/>
                    </a:lnTo>
                    <a:lnTo>
                      <a:pt x="7373" y="10416"/>
                    </a:lnTo>
                    <a:lnTo>
                      <a:pt x="7373" y="10379"/>
                    </a:lnTo>
                    <a:lnTo>
                      <a:pt x="7373" y="10379"/>
                    </a:lnTo>
                    <a:lnTo>
                      <a:pt x="7134" y="9107"/>
                    </a:lnTo>
                    <a:lnTo>
                      <a:pt x="7134" y="9107"/>
                    </a:lnTo>
                    <a:lnTo>
                      <a:pt x="6857" y="7706"/>
                    </a:lnTo>
                    <a:lnTo>
                      <a:pt x="6599" y="6379"/>
                    </a:lnTo>
                    <a:lnTo>
                      <a:pt x="6396" y="5125"/>
                    </a:lnTo>
                    <a:lnTo>
                      <a:pt x="6212" y="3946"/>
                    </a:lnTo>
                    <a:lnTo>
                      <a:pt x="6212" y="3946"/>
                    </a:lnTo>
                    <a:lnTo>
                      <a:pt x="6194" y="3651"/>
                    </a:lnTo>
                    <a:lnTo>
                      <a:pt x="6212" y="3411"/>
                    </a:lnTo>
                    <a:lnTo>
                      <a:pt x="6249" y="3190"/>
                    </a:lnTo>
                    <a:lnTo>
                      <a:pt x="6286" y="2987"/>
                    </a:lnTo>
                    <a:lnTo>
                      <a:pt x="6286" y="2987"/>
                    </a:lnTo>
                    <a:lnTo>
                      <a:pt x="6360" y="2692"/>
                    </a:lnTo>
                    <a:lnTo>
                      <a:pt x="6378" y="2545"/>
                    </a:lnTo>
                    <a:lnTo>
                      <a:pt x="6378" y="2379"/>
                    </a:lnTo>
                    <a:lnTo>
                      <a:pt x="6341" y="2213"/>
                    </a:lnTo>
                    <a:lnTo>
                      <a:pt x="6304" y="2047"/>
                    </a:lnTo>
                    <a:lnTo>
                      <a:pt x="6212" y="1844"/>
                    </a:lnTo>
                    <a:lnTo>
                      <a:pt x="6083" y="1623"/>
                    </a:lnTo>
                    <a:lnTo>
                      <a:pt x="6083" y="1623"/>
                    </a:lnTo>
                    <a:lnTo>
                      <a:pt x="5972" y="1439"/>
                    </a:lnTo>
                    <a:lnTo>
                      <a:pt x="5825" y="1273"/>
                    </a:lnTo>
                    <a:lnTo>
                      <a:pt x="5696" y="1107"/>
                    </a:lnTo>
                    <a:lnTo>
                      <a:pt x="5530" y="941"/>
                    </a:lnTo>
                    <a:lnTo>
                      <a:pt x="5383" y="793"/>
                    </a:lnTo>
                    <a:lnTo>
                      <a:pt x="5217" y="664"/>
                    </a:lnTo>
                    <a:lnTo>
                      <a:pt x="5051" y="554"/>
                    </a:lnTo>
                    <a:lnTo>
                      <a:pt x="4885" y="425"/>
                    </a:lnTo>
                    <a:lnTo>
                      <a:pt x="4701" y="333"/>
                    </a:lnTo>
                    <a:lnTo>
                      <a:pt x="4516" y="240"/>
                    </a:lnTo>
                    <a:lnTo>
                      <a:pt x="4332" y="167"/>
                    </a:lnTo>
                    <a:lnTo>
                      <a:pt x="4148" y="111"/>
                    </a:lnTo>
                    <a:lnTo>
                      <a:pt x="3963" y="56"/>
                    </a:lnTo>
                    <a:lnTo>
                      <a:pt x="3779" y="19"/>
                    </a:lnTo>
                    <a:lnTo>
                      <a:pt x="3595" y="1"/>
                    </a:lnTo>
                    <a:lnTo>
                      <a:pt x="3392" y="1"/>
                    </a:lnTo>
                    <a:lnTo>
                      <a:pt x="339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8"/>
              <p:cNvSpPr/>
              <p:nvPr/>
            </p:nvSpPr>
            <p:spPr>
              <a:xfrm>
                <a:off x="2537150" y="2452875"/>
                <a:ext cx="249800" cy="83425"/>
              </a:xfrm>
              <a:custGeom>
                <a:avLst/>
                <a:gdLst/>
                <a:ahLst/>
                <a:cxnLst/>
                <a:rect l="l" t="t" r="r" b="b"/>
                <a:pathLst>
                  <a:path w="9992" h="3337" extrusionOk="0">
                    <a:moveTo>
                      <a:pt x="3356" y="1"/>
                    </a:moveTo>
                    <a:lnTo>
                      <a:pt x="3005" y="19"/>
                    </a:lnTo>
                    <a:lnTo>
                      <a:pt x="2674" y="56"/>
                    </a:lnTo>
                    <a:lnTo>
                      <a:pt x="2360" y="148"/>
                    </a:lnTo>
                    <a:lnTo>
                      <a:pt x="2047" y="259"/>
                    </a:lnTo>
                    <a:lnTo>
                      <a:pt x="1752" y="406"/>
                    </a:lnTo>
                    <a:lnTo>
                      <a:pt x="1475" y="572"/>
                    </a:lnTo>
                    <a:lnTo>
                      <a:pt x="1217" y="756"/>
                    </a:lnTo>
                    <a:lnTo>
                      <a:pt x="978" y="978"/>
                    </a:lnTo>
                    <a:lnTo>
                      <a:pt x="775" y="1217"/>
                    </a:lnTo>
                    <a:lnTo>
                      <a:pt x="572" y="1475"/>
                    </a:lnTo>
                    <a:lnTo>
                      <a:pt x="406" y="1752"/>
                    </a:lnTo>
                    <a:lnTo>
                      <a:pt x="259" y="2028"/>
                    </a:lnTo>
                    <a:lnTo>
                      <a:pt x="148" y="2342"/>
                    </a:lnTo>
                    <a:lnTo>
                      <a:pt x="74" y="2673"/>
                    </a:lnTo>
                    <a:lnTo>
                      <a:pt x="19" y="3005"/>
                    </a:lnTo>
                    <a:lnTo>
                      <a:pt x="1" y="3337"/>
                    </a:lnTo>
                    <a:lnTo>
                      <a:pt x="9992" y="3337"/>
                    </a:lnTo>
                    <a:lnTo>
                      <a:pt x="9973" y="3005"/>
                    </a:lnTo>
                    <a:lnTo>
                      <a:pt x="9918" y="2673"/>
                    </a:lnTo>
                    <a:lnTo>
                      <a:pt x="9844" y="2342"/>
                    </a:lnTo>
                    <a:lnTo>
                      <a:pt x="9734" y="2028"/>
                    </a:lnTo>
                    <a:lnTo>
                      <a:pt x="9586" y="1752"/>
                    </a:lnTo>
                    <a:lnTo>
                      <a:pt x="9420" y="1475"/>
                    </a:lnTo>
                    <a:lnTo>
                      <a:pt x="9236" y="1217"/>
                    </a:lnTo>
                    <a:lnTo>
                      <a:pt x="9015" y="978"/>
                    </a:lnTo>
                    <a:lnTo>
                      <a:pt x="8775" y="756"/>
                    </a:lnTo>
                    <a:lnTo>
                      <a:pt x="8517" y="572"/>
                    </a:lnTo>
                    <a:lnTo>
                      <a:pt x="8240" y="406"/>
                    </a:lnTo>
                    <a:lnTo>
                      <a:pt x="7945" y="259"/>
                    </a:lnTo>
                    <a:lnTo>
                      <a:pt x="7651" y="148"/>
                    </a:lnTo>
                    <a:lnTo>
                      <a:pt x="7319" y="56"/>
                    </a:lnTo>
                    <a:lnTo>
                      <a:pt x="6987" y="19"/>
                    </a:lnTo>
                    <a:lnTo>
                      <a:pt x="66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8"/>
              <p:cNvSpPr/>
              <p:nvPr/>
            </p:nvSpPr>
            <p:spPr>
              <a:xfrm>
                <a:off x="2534400" y="2449650"/>
                <a:ext cx="255775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10231" h="3596" extrusionOk="0">
                    <a:moveTo>
                      <a:pt x="6765" y="240"/>
                    </a:moveTo>
                    <a:lnTo>
                      <a:pt x="7079" y="259"/>
                    </a:lnTo>
                    <a:lnTo>
                      <a:pt x="7392" y="314"/>
                    </a:lnTo>
                    <a:lnTo>
                      <a:pt x="7705" y="388"/>
                    </a:lnTo>
                    <a:lnTo>
                      <a:pt x="7982" y="480"/>
                    </a:lnTo>
                    <a:lnTo>
                      <a:pt x="8258" y="609"/>
                    </a:lnTo>
                    <a:lnTo>
                      <a:pt x="8516" y="775"/>
                    </a:lnTo>
                    <a:lnTo>
                      <a:pt x="8774" y="941"/>
                    </a:lnTo>
                    <a:lnTo>
                      <a:pt x="8996" y="1143"/>
                    </a:lnTo>
                    <a:lnTo>
                      <a:pt x="9198" y="1365"/>
                    </a:lnTo>
                    <a:lnTo>
                      <a:pt x="9383" y="1604"/>
                    </a:lnTo>
                    <a:lnTo>
                      <a:pt x="9549" y="1862"/>
                    </a:lnTo>
                    <a:lnTo>
                      <a:pt x="9696" y="2139"/>
                    </a:lnTo>
                    <a:lnTo>
                      <a:pt x="9807" y="2415"/>
                    </a:lnTo>
                    <a:lnTo>
                      <a:pt x="9899" y="2710"/>
                    </a:lnTo>
                    <a:lnTo>
                      <a:pt x="9954" y="3024"/>
                    </a:lnTo>
                    <a:lnTo>
                      <a:pt x="9973" y="3355"/>
                    </a:lnTo>
                    <a:lnTo>
                      <a:pt x="240" y="3355"/>
                    </a:lnTo>
                    <a:lnTo>
                      <a:pt x="258" y="3024"/>
                    </a:lnTo>
                    <a:lnTo>
                      <a:pt x="314" y="2710"/>
                    </a:lnTo>
                    <a:lnTo>
                      <a:pt x="406" y="2415"/>
                    </a:lnTo>
                    <a:lnTo>
                      <a:pt x="516" y="2139"/>
                    </a:lnTo>
                    <a:lnTo>
                      <a:pt x="664" y="1862"/>
                    </a:lnTo>
                    <a:lnTo>
                      <a:pt x="830" y="1604"/>
                    </a:lnTo>
                    <a:lnTo>
                      <a:pt x="1014" y="1365"/>
                    </a:lnTo>
                    <a:lnTo>
                      <a:pt x="1217" y="1143"/>
                    </a:lnTo>
                    <a:lnTo>
                      <a:pt x="1438" y="941"/>
                    </a:lnTo>
                    <a:lnTo>
                      <a:pt x="1696" y="775"/>
                    </a:lnTo>
                    <a:lnTo>
                      <a:pt x="1954" y="609"/>
                    </a:lnTo>
                    <a:lnTo>
                      <a:pt x="2231" y="480"/>
                    </a:lnTo>
                    <a:lnTo>
                      <a:pt x="2526" y="388"/>
                    </a:lnTo>
                    <a:lnTo>
                      <a:pt x="2820" y="314"/>
                    </a:lnTo>
                    <a:lnTo>
                      <a:pt x="3134" y="259"/>
                    </a:lnTo>
                    <a:lnTo>
                      <a:pt x="3466" y="240"/>
                    </a:lnTo>
                    <a:close/>
                    <a:moveTo>
                      <a:pt x="3466" y="1"/>
                    </a:moveTo>
                    <a:lnTo>
                      <a:pt x="3097" y="19"/>
                    </a:lnTo>
                    <a:lnTo>
                      <a:pt x="2765" y="74"/>
                    </a:lnTo>
                    <a:lnTo>
                      <a:pt x="2433" y="166"/>
                    </a:lnTo>
                    <a:lnTo>
                      <a:pt x="2102" y="277"/>
                    </a:lnTo>
                    <a:lnTo>
                      <a:pt x="1807" y="424"/>
                    </a:lnTo>
                    <a:lnTo>
                      <a:pt x="1530" y="590"/>
                    </a:lnTo>
                    <a:lnTo>
                      <a:pt x="1254" y="793"/>
                    </a:lnTo>
                    <a:lnTo>
                      <a:pt x="1014" y="1014"/>
                    </a:lnTo>
                    <a:lnTo>
                      <a:pt x="793" y="1272"/>
                    </a:lnTo>
                    <a:lnTo>
                      <a:pt x="590" y="1530"/>
                    </a:lnTo>
                    <a:lnTo>
                      <a:pt x="406" y="1825"/>
                    </a:lnTo>
                    <a:lnTo>
                      <a:pt x="258" y="2120"/>
                    </a:lnTo>
                    <a:lnTo>
                      <a:pt x="148" y="2434"/>
                    </a:lnTo>
                    <a:lnTo>
                      <a:pt x="55" y="2766"/>
                    </a:lnTo>
                    <a:lnTo>
                      <a:pt x="19" y="3116"/>
                    </a:lnTo>
                    <a:lnTo>
                      <a:pt x="0" y="3466"/>
                    </a:lnTo>
                    <a:lnTo>
                      <a:pt x="0" y="3595"/>
                    </a:lnTo>
                    <a:lnTo>
                      <a:pt x="10231" y="3595"/>
                    </a:lnTo>
                    <a:lnTo>
                      <a:pt x="10231" y="3466"/>
                    </a:lnTo>
                    <a:lnTo>
                      <a:pt x="10212" y="3116"/>
                    </a:lnTo>
                    <a:lnTo>
                      <a:pt x="10157" y="2766"/>
                    </a:lnTo>
                    <a:lnTo>
                      <a:pt x="10065" y="2434"/>
                    </a:lnTo>
                    <a:lnTo>
                      <a:pt x="9954" y="2120"/>
                    </a:lnTo>
                    <a:lnTo>
                      <a:pt x="9807" y="1825"/>
                    </a:lnTo>
                    <a:lnTo>
                      <a:pt x="9622" y="1530"/>
                    </a:lnTo>
                    <a:lnTo>
                      <a:pt x="9438" y="1272"/>
                    </a:lnTo>
                    <a:lnTo>
                      <a:pt x="9217" y="1014"/>
                    </a:lnTo>
                    <a:lnTo>
                      <a:pt x="8959" y="793"/>
                    </a:lnTo>
                    <a:lnTo>
                      <a:pt x="8701" y="590"/>
                    </a:lnTo>
                    <a:lnTo>
                      <a:pt x="8406" y="424"/>
                    </a:lnTo>
                    <a:lnTo>
                      <a:pt x="8111" y="277"/>
                    </a:lnTo>
                    <a:lnTo>
                      <a:pt x="7797" y="166"/>
                    </a:lnTo>
                    <a:lnTo>
                      <a:pt x="7466" y="74"/>
                    </a:lnTo>
                    <a:lnTo>
                      <a:pt x="7115" y="19"/>
                    </a:lnTo>
                    <a:lnTo>
                      <a:pt x="676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8"/>
              <p:cNvSpPr/>
              <p:nvPr/>
            </p:nvSpPr>
            <p:spPr>
              <a:xfrm>
                <a:off x="2471250" y="1745025"/>
                <a:ext cx="374225" cy="720775"/>
              </a:xfrm>
              <a:custGeom>
                <a:avLst/>
                <a:gdLst/>
                <a:ahLst/>
                <a:cxnLst/>
                <a:rect l="l" t="t" r="r" b="b"/>
                <a:pathLst>
                  <a:path w="14969" h="28831" extrusionOk="0">
                    <a:moveTo>
                      <a:pt x="7208" y="1"/>
                    </a:moveTo>
                    <a:lnTo>
                      <a:pt x="6895" y="351"/>
                    </a:lnTo>
                    <a:lnTo>
                      <a:pt x="6545" y="757"/>
                    </a:lnTo>
                    <a:lnTo>
                      <a:pt x="6084" y="1310"/>
                    </a:lnTo>
                    <a:lnTo>
                      <a:pt x="5531" y="2010"/>
                    </a:lnTo>
                    <a:lnTo>
                      <a:pt x="4922" y="2840"/>
                    </a:lnTo>
                    <a:lnTo>
                      <a:pt x="4277" y="3798"/>
                    </a:lnTo>
                    <a:lnTo>
                      <a:pt x="3946" y="4314"/>
                    </a:lnTo>
                    <a:lnTo>
                      <a:pt x="3614" y="4867"/>
                    </a:lnTo>
                    <a:lnTo>
                      <a:pt x="3263" y="5439"/>
                    </a:lnTo>
                    <a:lnTo>
                      <a:pt x="2932" y="6047"/>
                    </a:lnTo>
                    <a:lnTo>
                      <a:pt x="2600" y="6674"/>
                    </a:lnTo>
                    <a:lnTo>
                      <a:pt x="2287" y="7319"/>
                    </a:lnTo>
                    <a:lnTo>
                      <a:pt x="1973" y="8001"/>
                    </a:lnTo>
                    <a:lnTo>
                      <a:pt x="1678" y="8701"/>
                    </a:lnTo>
                    <a:lnTo>
                      <a:pt x="1402" y="9420"/>
                    </a:lnTo>
                    <a:lnTo>
                      <a:pt x="1125" y="10139"/>
                    </a:lnTo>
                    <a:lnTo>
                      <a:pt x="886" y="10895"/>
                    </a:lnTo>
                    <a:lnTo>
                      <a:pt x="664" y="11669"/>
                    </a:lnTo>
                    <a:lnTo>
                      <a:pt x="480" y="12462"/>
                    </a:lnTo>
                    <a:lnTo>
                      <a:pt x="314" y="13273"/>
                    </a:lnTo>
                    <a:lnTo>
                      <a:pt x="185" y="14084"/>
                    </a:lnTo>
                    <a:lnTo>
                      <a:pt x="93" y="14914"/>
                    </a:lnTo>
                    <a:lnTo>
                      <a:pt x="38" y="15761"/>
                    </a:lnTo>
                    <a:lnTo>
                      <a:pt x="1" y="16609"/>
                    </a:lnTo>
                    <a:lnTo>
                      <a:pt x="19" y="17513"/>
                    </a:lnTo>
                    <a:lnTo>
                      <a:pt x="75" y="18397"/>
                    </a:lnTo>
                    <a:lnTo>
                      <a:pt x="148" y="19282"/>
                    </a:lnTo>
                    <a:lnTo>
                      <a:pt x="259" y="20130"/>
                    </a:lnTo>
                    <a:lnTo>
                      <a:pt x="406" y="20978"/>
                    </a:lnTo>
                    <a:lnTo>
                      <a:pt x="554" y="21808"/>
                    </a:lnTo>
                    <a:lnTo>
                      <a:pt x="738" y="22600"/>
                    </a:lnTo>
                    <a:lnTo>
                      <a:pt x="941" y="23393"/>
                    </a:lnTo>
                    <a:lnTo>
                      <a:pt x="1162" y="24167"/>
                    </a:lnTo>
                    <a:lnTo>
                      <a:pt x="1402" y="24904"/>
                    </a:lnTo>
                    <a:lnTo>
                      <a:pt x="1660" y="25623"/>
                    </a:lnTo>
                    <a:lnTo>
                      <a:pt x="1918" y="26324"/>
                    </a:lnTo>
                    <a:lnTo>
                      <a:pt x="2194" y="26987"/>
                    </a:lnTo>
                    <a:lnTo>
                      <a:pt x="2471" y="27633"/>
                    </a:lnTo>
                    <a:lnTo>
                      <a:pt x="2766" y="28241"/>
                    </a:lnTo>
                    <a:lnTo>
                      <a:pt x="3061" y="28831"/>
                    </a:lnTo>
                    <a:lnTo>
                      <a:pt x="12388" y="28831"/>
                    </a:lnTo>
                    <a:lnTo>
                      <a:pt x="12683" y="28241"/>
                    </a:lnTo>
                    <a:lnTo>
                      <a:pt x="12959" y="27633"/>
                    </a:lnTo>
                    <a:lnTo>
                      <a:pt x="13217" y="26987"/>
                    </a:lnTo>
                    <a:lnTo>
                      <a:pt x="13457" y="26324"/>
                    </a:lnTo>
                    <a:lnTo>
                      <a:pt x="13697" y="25623"/>
                    </a:lnTo>
                    <a:lnTo>
                      <a:pt x="13899" y="24904"/>
                    </a:lnTo>
                    <a:lnTo>
                      <a:pt x="14102" y="24167"/>
                    </a:lnTo>
                    <a:lnTo>
                      <a:pt x="14268" y="23393"/>
                    </a:lnTo>
                    <a:lnTo>
                      <a:pt x="14434" y="22600"/>
                    </a:lnTo>
                    <a:lnTo>
                      <a:pt x="14563" y="21808"/>
                    </a:lnTo>
                    <a:lnTo>
                      <a:pt x="14692" y="20978"/>
                    </a:lnTo>
                    <a:lnTo>
                      <a:pt x="14784" y="20130"/>
                    </a:lnTo>
                    <a:lnTo>
                      <a:pt x="14858" y="19282"/>
                    </a:lnTo>
                    <a:lnTo>
                      <a:pt x="14913" y="18397"/>
                    </a:lnTo>
                    <a:lnTo>
                      <a:pt x="14950" y="17513"/>
                    </a:lnTo>
                    <a:lnTo>
                      <a:pt x="14969" y="16609"/>
                    </a:lnTo>
                    <a:lnTo>
                      <a:pt x="14950" y="16185"/>
                    </a:lnTo>
                    <a:lnTo>
                      <a:pt x="14932" y="15761"/>
                    </a:lnTo>
                    <a:lnTo>
                      <a:pt x="14876" y="14914"/>
                    </a:lnTo>
                    <a:lnTo>
                      <a:pt x="14766" y="14084"/>
                    </a:lnTo>
                    <a:lnTo>
                      <a:pt x="14637" y="13273"/>
                    </a:lnTo>
                    <a:lnTo>
                      <a:pt x="14452" y="12462"/>
                    </a:lnTo>
                    <a:lnTo>
                      <a:pt x="14250" y="11669"/>
                    </a:lnTo>
                    <a:lnTo>
                      <a:pt x="14010" y="10895"/>
                    </a:lnTo>
                    <a:lnTo>
                      <a:pt x="13752" y="10139"/>
                    </a:lnTo>
                    <a:lnTo>
                      <a:pt x="13457" y="9420"/>
                    </a:lnTo>
                    <a:lnTo>
                      <a:pt x="13162" y="8701"/>
                    </a:lnTo>
                    <a:lnTo>
                      <a:pt x="12849" y="8001"/>
                    </a:lnTo>
                    <a:lnTo>
                      <a:pt x="12499" y="7319"/>
                    </a:lnTo>
                    <a:lnTo>
                      <a:pt x="12167" y="6674"/>
                    </a:lnTo>
                    <a:lnTo>
                      <a:pt x="11798" y="6047"/>
                    </a:lnTo>
                    <a:lnTo>
                      <a:pt x="11448" y="5439"/>
                    </a:lnTo>
                    <a:lnTo>
                      <a:pt x="11079" y="4867"/>
                    </a:lnTo>
                    <a:lnTo>
                      <a:pt x="10711" y="4314"/>
                    </a:lnTo>
                    <a:lnTo>
                      <a:pt x="10360" y="3798"/>
                    </a:lnTo>
                    <a:lnTo>
                      <a:pt x="10010" y="3301"/>
                    </a:lnTo>
                    <a:lnTo>
                      <a:pt x="9660" y="2840"/>
                    </a:lnTo>
                    <a:lnTo>
                      <a:pt x="8996" y="2010"/>
                    </a:lnTo>
                    <a:lnTo>
                      <a:pt x="8406" y="1310"/>
                    </a:lnTo>
                    <a:lnTo>
                      <a:pt x="7909" y="757"/>
                    </a:lnTo>
                    <a:lnTo>
                      <a:pt x="7540" y="351"/>
                    </a:lnTo>
                    <a:lnTo>
                      <a:pt x="72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8"/>
              <p:cNvSpPr/>
              <p:nvPr/>
            </p:nvSpPr>
            <p:spPr>
              <a:xfrm>
                <a:off x="2468500" y="1740900"/>
                <a:ext cx="379750" cy="727675"/>
              </a:xfrm>
              <a:custGeom>
                <a:avLst/>
                <a:gdLst/>
                <a:ahLst/>
                <a:cxnLst/>
                <a:rect l="l" t="t" r="r" b="b"/>
                <a:pathLst>
                  <a:path w="15190" h="29107" extrusionOk="0">
                    <a:moveTo>
                      <a:pt x="7318" y="350"/>
                    </a:moveTo>
                    <a:lnTo>
                      <a:pt x="7539" y="571"/>
                    </a:lnTo>
                    <a:lnTo>
                      <a:pt x="7890" y="940"/>
                    </a:lnTo>
                    <a:lnTo>
                      <a:pt x="8332" y="1456"/>
                    </a:lnTo>
                    <a:lnTo>
                      <a:pt x="8867" y="2083"/>
                    </a:lnTo>
                    <a:lnTo>
                      <a:pt x="9456" y="2820"/>
                    </a:lnTo>
                    <a:lnTo>
                      <a:pt x="10102" y="3687"/>
                    </a:lnTo>
                    <a:lnTo>
                      <a:pt x="10433" y="4148"/>
                    </a:lnTo>
                    <a:lnTo>
                      <a:pt x="10765" y="4645"/>
                    </a:lnTo>
                    <a:lnTo>
                      <a:pt x="11115" y="5161"/>
                    </a:lnTo>
                    <a:lnTo>
                      <a:pt x="11447" y="5696"/>
                    </a:lnTo>
                    <a:lnTo>
                      <a:pt x="11779" y="6267"/>
                    </a:lnTo>
                    <a:lnTo>
                      <a:pt x="12111" y="6839"/>
                    </a:lnTo>
                    <a:lnTo>
                      <a:pt x="12443" y="7447"/>
                    </a:lnTo>
                    <a:lnTo>
                      <a:pt x="12756" y="8074"/>
                    </a:lnTo>
                    <a:lnTo>
                      <a:pt x="13069" y="8719"/>
                    </a:lnTo>
                    <a:lnTo>
                      <a:pt x="13346" y="9383"/>
                    </a:lnTo>
                    <a:lnTo>
                      <a:pt x="13622" y="10046"/>
                    </a:lnTo>
                    <a:lnTo>
                      <a:pt x="13880" y="10747"/>
                    </a:lnTo>
                    <a:lnTo>
                      <a:pt x="14102" y="11466"/>
                    </a:lnTo>
                    <a:lnTo>
                      <a:pt x="14323" y="12184"/>
                    </a:lnTo>
                    <a:lnTo>
                      <a:pt x="14507" y="12922"/>
                    </a:lnTo>
                    <a:lnTo>
                      <a:pt x="14655" y="13678"/>
                    </a:lnTo>
                    <a:lnTo>
                      <a:pt x="14784" y="14433"/>
                    </a:lnTo>
                    <a:lnTo>
                      <a:pt x="14876" y="15208"/>
                    </a:lnTo>
                    <a:lnTo>
                      <a:pt x="14931" y="15982"/>
                    </a:lnTo>
                    <a:lnTo>
                      <a:pt x="14950" y="16774"/>
                    </a:lnTo>
                    <a:lnTo>
                      <a:pt x="14931" y="17641"/>
                    </a:lnTo>
                    <a:lnTo>
                      <a:pt x="14913" y="18489"/>
                    </a:lnTo>
                    <a:lnTo>
                      <a:pt x="14857" y="19318"/>
                    </a:lnTo>
                    <a:lnTo>
                      <a:pt x="14784" y="20166"/>
                    </a:lnTo>
                    <a:lnTo>
                      <a:pt x="14692" y="20977"/>
                    </a:lnTo>
                    <a:lnTo>
                      <a:pt x="14581" y="21788"/>
                    </a:lnTo>
                    <a:lnTo>
                      <a:pt x="14452" y="22581"/>
                    </a:lnTo>
                    <a:lnTo>
                      <a:pt x="14286" y="23374"/>
                    </a:lnTo>
                    <a:lnTo>
                      <a:pt x="14120" y="24129"/>
                    </a:lnTo>
                    <a:lnTo>
                      <a:pt x="13936" y="24885"/>
                    </a:lnTo>
                    <a:lnTo>
                      <a:pt x="13733" y="25604"/>
                    </a:lnTo>
                    <a:lnTo>
                      <a:pt x="13493" y="26304"/>
                    </a:lnTo>
                    <a:lnTo>
                      <a:pt x="13254" y="26986"/>
                    </a:lnTo>
                    <a:lnTo>
                      <a:pt x="12996" y="27650"/>
                    </a:lnTo>
                    <a:lnTo>
                      <a:pt x="12719" y="28277"/>
                    </a:lnTo>
                    <a:lnTo>
                      <a:pt x="12424" y="28867"/>
                    </a:lnTo>
                    <a:lnTo>
                      <a:pt x="3244" y="28867"/>
                    </a:lnTo>
                    <a:lnTo>
                      <a:pt x="3023" y="28424"/>
                    </a:lnTo>
                    <a:lnTo>
                      <a:pt x="2784" y="27945"/>
                    </a:lnTo>
                    <a:lnTo>
                      <a:pt x="2544" y="27410"/>
                    </a:lnTo>
                    <a:lnTo>
                      <a:pt x="2286" y="26821"/>
                    </a:lnTo>
                    <a:lnTo>
                      <a:pt x="2046" y="26194"/>
                    </a:lnTo>
                    <a:lnTo>
                      <a:pt x="1788" y="25512"/>
                    </a:lnTo>
                    <a:lnTo>
                      <a:pt x="1549" y="24793"/>
                    </a:lnTo>
                    <a:lnTo>
                      <a:pt x="1309" y="24037"/>
                    </a:lnTo>
                    <a:lnTo>
                      <a:pt x="1088" y="23244"/>
                    </a:lnTo>
                    <a:lnTo>
                      <a:pt x="885" y="22415"/>
                    </a:lnTo>
                    <a:lnTo>
                      <a:pt x="701" y="21549"/>
                    </a:lnTo>
                    <a:lnTo>
                      <a:pt x="553" y="20645"/>
                    </a:lnTo>
                    <a:lnTo>
                      <a:pt x="424" y="19724"/>
                    </a:lnTo>
                    <a:lnTo>
                      <a:pt x="314" y="18765"/>
                    </a:lnTo>
                    <a:lnTo>
                      <a:pt x="258" y="17788"/>
                    </a:lnTo>
                    <a:lnTo>
                      <a:pt x="240" y="16774"/>
                    </a:lnTo>
                    <a:lnTo>
                      <a:pt x="258" y="15982"/>
                    </a:lnTo>
                    <a:lnTo>
                      <a:pt x="314" y="15208"/>
                    </a:lnTo>
                    <a:lnTo>
                      <a:pt x="387" y="14433"/>
                    </a:lnTo>
                    <a:lnTo>
                      <a:pt x="516" y="13678"/>
                    </a:lnTo>
                    <a:lnTo>
                      <a:pt x="645" y="12922"/>
                    </a:lnTo>
                    <a:lnTo>
                      <a:pt x="830" y="12184"/>
                    </a:lnTo>
                    <a:lnTo>
                      <a:pt x="1014" y="11466"/>
                    </a:lnTo>
                    <a:lnTo>
                      <a:pt x="1235" y="10747"/>
                    </a:lnTo>
                    <a:lnTo>
                      <a:pt x="1475" y="10065"/>
                    </a:lnTo>
                    <a:lnTo>
                      <a:pt x="1714" y="9383"/>
                    </a:lnTo>
                    <a:lnTo>
                      <a:pt x="1991" y="8719"/>
                    </a:lnTo>
                    <a:lnTo>
                      <a:pt x="2267" y="8074"/>
                    </a:lnTo>
                    <a:lnTo>
                      <a:pt x="2562" y="7447"/>
                    </a:lnTo>
                    <a:lnTo>
                      <a:pt x="2857" y="6857"/>
                    </a:lnTo>
                    <a:lnTo>
                      <a:pt x="3171" y="6267"/>
                    </a:lnTo>
                    <a:lnTo>
                      <a:pt x="3484" y="5696"/>
                    </a:lnTo>
                    <a:lnTo>
                      <a:pt x="3797" y="5161"/>
                    </a:lnTo>
                    <a:lnTo>
                      <a:pt x="4111" y="4645"/>
                    </a:lnTo>
                    <a:lnTo>
                      <a:pt x="4719" y="3687"/>
                    </a:lnTo>
                    <a:lnTo>
                      <a:pt x="5327" y="2839"/>
                    </a:lnTo>
                    <a:lnTo>
                      <a:pt x="5862" y="2083"/>
                    </a:lnTo>
                    <a:lnTo>
                      <a:pt x="6360" y="1456"/>
                    </a:lnTo>
                    <a:lnTo>
                      <a:pt x="6784" y="959"/>
                    </a:lnTo>
                    <a:lnTo>
                      <a:pt x="7318" y="350"/>
                    </a:lnTo>
                    <a:close/>
                    <a:moveTo>
                      <a:pt x="7300" y="0"/>
                    </a:moveTo>
                    <a:lnTo>
                      <a:pt x="7226" y="92"/>
                    </a:lnTo>
                    <a:lnTo>
                      <a:pt x="6894" y="442"/>
                    </a:lnTo>
                    <a:lnTo>
                      <a:pt x="6526" y="866"/>
                    </a:lnTo>
                    <a:lnTo>
                      <a:pt x="6065" y="1438"/>
                    </a:lnTo>
                    <a:lnTo>
                      <a:pt x="5512" y="2157"/>
                    </a:lnTo>
                    <a:lnTo>
                      <a:pt x="4903" y="3005"/>
                    </a:lnTo>
                    <a:lnTo>
                      <a:pt x="4258" y="3963"/>
                    </a:lnTo>
                    <a:lnTo>
                      <a:pt x="3926" y="4479"/>
                    </a:lnTo>
                    <a:lnTo>
                      <a:pt x="3576" y="5051"/>
                    </a:lnTo>
                    <a:lnTo>
                      <a:pt x="3244" y="5622"/>
                    </a:lnTo>
                    <a:lnTo>
                      <a:pt x="2913" y="6231"/>
                    </a:lnTo>
                    <a:lnTo>
                      <a:pt x="2581" y="6857"/>
                    </a:lnTo>
                    <a:lnTo>
                      <a:pt x="2267" y="7502"/>
                    </a:lnTo>
                    <a:lnTo>
                      <a:pt x="1954" y="8184"/>
                    </a:lnTo>
                    <a:lnTo>
                      <a:pt x="1659" y="8885"/>
                    </a:lnTo>
                    <a:lnTo>
                      <a:pt x="1383" y="9604"/>
                    </a:lnTo>
                    <a:lnTo>
                      <a:pt x="1125" y="10341"/>
                    </a:lnTo>
                    <a:lnTo>
                      <a:pt x="885" y="11097"/>
                    </a:lnTo>
                    <a:lnTo>
                      <a:pt x="664" y="11853"/>
                    </a:lnTo>
                    <a:lnTo>
                      <a:pt x="461" y="12645"/>
                    </a:lnTo>
                    <a:lnTo>
                      <a:pt x="314" y="13438"/>
                    </a:lnTo>
                    <a:lnTo>
                      <a:pt x="185" y="14267"/>
                    </a:lnTo>
                    <a:lnTo>
                      <a:pt x="74" y="15097"/>
                    </a:lnTo>
                    <a:lnTo>
                      <a:pt x="19" y="15926"/>
                    </a:lnTo>
                    <a:lnTo>
                      <a:pt x="0" y="16774"/>
                    </a:lnTo>
                    <a:lnTo>
                      <a:pt x="19" y="17807"/>
                    </a:lnTo>
                    <a:lnTo>
                      <a:pt x="92" y="18802"/>
                    </a:lnTo>
                    <a:lnTo>
                      <a:pt x="185" y="19779"/>
                    </a:lnTo>
                    <a:lnTo>
                      <a:pt x="314" y="20719"/>
                    </a:lnTo>
                    <a:lnTo>
                      <a:pt x="479" y="21641"/>
                    </a:lnTo>
                    <a:lnTo>
                      <a:pt x="664" y="22526"/>
                    </a:lnTo>
                    <a:lnTo>
                      <a:pt x="885" y="23355"/>
                    </a:lnTo>
                    <a:lnTo>
                      <a:pt x="1106" y="24166"/>
                    </a:lnTo>
                    <a:lnTo>
                      <a:pt x="1346" y="24940"/>
                    </a:lnTo>
                    <a:lnTo>
                      <a:pt x="1585" y="25659"/>
                    </a:lnTo>
                    <a:lnTo>
                      <a:pt x="1844" y="26341"/>
                    </a:lnTo>
                    <a:lnTo>
                      <a:pt x="2102" y="26986"/>
                    </a:lnTo>
                    <a:lnTo>
                      <a:pt x="2360" y="27576"/>
                    </a:lnTo>
                    <a:lnTo>
                      <a:pt x="2599" y="28111"/>
                    </a:lnTo>
                    <a:lnTo>
                      <a:pt x="2839" y="28609"/>
                    </a:lnTo>
                    <a:lnTo>
                      <a:pt x="3060" y="29051"/>
                    </a:lnTo>
                    <a:lnTo>
                      <a:pt x="3097" y="29106"/>
                    </a:lnTo>
                    <a:lnTo>
                      <a:pt x="12572" y="29106"/>
                    </a:lnTo>
                    <a:lnTo>
                      <a:pt x="12609" y="29051"/>
                    </a:lnTo>
                    <a:lnTo>
                      <a:pt x="12903" y="28443"/>
                    </a:lnTo>
                    <a:lnTo>
                      <a:pt x="13198" y="27798"/>
                    </a:lnTo>
                    <a:lnTo>
                      <a:pt x="13456" y="27134"/>
                    </a:lnTo>
                    <a:lnTo>
                      <a:pt x="13715" y="26452"/>
                    </a:lnTo>
                    <a:lnTo>
                      <a:pt x="13936" y="25733"/>
                    </a:lnTo>
                    <a:lnTo>
                      <a:pt x="14157" y="24996"/>
                    </a:lnTo>
                    <a:lnTo>
                      <a:pt x="14341" y="24240"/>
                    </a:lnTo>
                    <a:lnTo>
                      <a:pt x="14507" y="23466"/>
                    </a:lnTo>
                    <a:lnTo>
                      <a:pt x="14673" y="22673"/>
                    </a:lnTo>
                    <a:lnTo>
                      <a:pt x="14802" y="21862"/>
                    </a:lnTo>
                    <a:lnTo>
                      <a:pt x="14931" y="21051"/>
                    </a:lnTo>
                    <a:lnTo>
                      <a:pt x="15023" y="20203"/>
                    </a:lnTo>
                    <a:lnTo>
                      <a:pt x="15097" y="19355"/>
                    </a:lnTo>
                    <a:lnTo>
                      <a:pt x="15152" y="18507"/>
                    </a:lnTo>
                    <a:lnTo>
                      <a:pt x="15189" y="17641"/>
                    </a:lnTo>
                    <a:lnTo>
                      <a:pt x="15189" y="16774"/>
                    </a:lnTo>
                    <a:lnTo>
                      <a:pt x="15189" y="16350"/>
                    </a:lnTo>
                    <a:lnTo>
                      <a:pt x="15171" y="15926"/>
                    </a:lnTo>
                    <a:lnTo>
                      <a:pt x="15097" y="15097"/>
                    </a:lnTo>
                    <a:lnTo>
                      <a:pt x="15005" y="14267"/>
                    </a:lnTo>
                    <a:lnTo>
                      <a:pt x="14857" y="13438"/>
                    </a:lnTo>
                    <a:lnTo>
                      <a:pt x="14692" y="12645"/>
                    </a:lnTo>
                    <a:lnTo>
                      <a:pt x="14470" y="11853"/>
                    </a:lnTo>
                    <a:lnTo>
                      <a:pt x="14249" y="11078"/>
                    </a:lnTo>
                    <a:lnTo>
                      <a:pt x="13991" y="10341"/>
                    </a:lnTo>
                    <a:lnTo>
                      <a:pt x="13696" y="9604"/>
                    </a:lnTo>
                    <a:lnTo>
                      <a:pt x="13401" y="8885"/>
                    </a:lnTo>
                    <a:lnTo>
                      <a:pt x="13088" y="8184"/>
                    </a:lnTo>
                    <a:lnTo>
                      <a:pt x="12738" y="7502"/>
                    </a:lnTo>
                    <a:lnTo>
                      <a:pt x="12406" y="6857"/>
                    </a:lnTo>
                    <a:lnTo>
                      <a:pt x="12037" y="6231"/>
                    </a:lnTo>
                    <a:lnTo>
                      <a:pt x="11687" y="5622"/>
                    </a:lnTo>
                    <a:lnTo>
                      <a:pt x="11318" y="5032"/>
                    </a:lnTo>
                    <a:lnTo>
                      <a:pt x="10968" y="4479"/>
                    </a:lnTo>
                    <a:lnTo>
                      <a:pt x="10599" y="3963"/>
                    </a:lnTo>
                    <a:lnTo>
                      <a:pt x="10249" y="3466"/>
                    </a:lnTo>
                    <a:lnTo>
                      <a:pt x="9899" y="2986"/>
                    </a:lnTo>
                    <a:lnTo>
                      <a:pt x="9235" y="2157"/>
                    </a:lnTo>
                    <a:lnTo>
                      <a:pt x="8645" y="1438"/>
                    </a:lnTo>
                    <a:lnTo>
                      <a:pt x="8148" y="866"/>
                    </a:lnTo>
                    <a:lnTo>
                      <a:pt x="7761" y="442"/>
                    </a:lnTo>
                    <a:lnTo>
                      <a:pt x="7392" y="92"/>
                    </a:lnTo>
                    <a:lnTo>
                      <a:pt x="73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8"/>
              <p:cNvSpPr/>
              <p:nvPr/>
            </p:nvSpPr>
            <p:spPr>
              <a:xfrm>
                <a:off x="2561575" y="2155650"/>
                <a:ext cx="193575" cy="193100"/>
              </a:xfrm>
              <a:custGeom>
                <a:avLst/>
                <a:gdLst/>
                <a:ahLst/>
                <a:cxnLst/>
                <a:rect l="l" t="t" r="r" b="b"/>
                <a:pathLst>
                  <a:path w="7743" h="7724" extrusionOk="0">
                    <a:moveTo>
                      <a:pt x="3872" y="0"/>
                    </a:moveTo>
                    <a:lnTo>
                      <a:pt x="3485" y="18"/>
                    </a:lnTo>
                    <a:lnTo>
                      <a:pt x="3098" y="74"/>
                    </a:lnTo>
                    <a:lnTo>
                      <a:pt x="2729" y="184"/>
                    </a:lnTo>
                    <a:lnTo>
                      <a:pt x="2360" y="313"/>
                    </a:lnTo>
                    <a:lnTo>
                      <a:pt x="2028" y="479"/>
                    </a:lnTo>
                    <a:lnTo>
                      <a:pt x="1715" y="664"/>
                    </a:lnTo>
                    <a:lnTo>
                      <a:pt x="1420" y="885"/>
                    </a:lnTo>
                    <a:lnTo>
                      <a:pt x="1144" y="1143"/>
                    </a:lnTo>
                    <a:lnTo>
                      <a:pt x="886" y="1401"/>
                    </a:lnTo>
                    <a:lnTo>
                      <a:pt x="664" y="1714"/>
                    </a:lnTo>
                    <a:lnTo>
                      <a:pt x="480" y="2028"/>
                    </a:lnTo>
                    <a:lnTo>
                      <a:pt x="314" y="2360"/>
                    </a:lnTo>
                    <a:lnTo>
                      <a:pt x="185" y="2728"/>
                    </a:lnTo>
                    <a:lnTo>
                      <a:pt x="93" y="3097"/>
                    </a:lnTo>
                    <a:lnTo>
                      <a:pt x="19" y="3466"/>
                    </a:lnTo>
                    <a:lnTo>
                      <a:pt x="1" y="3871"/>
                    </a:lnTo>
                    <a:lnTo>
                      <a:pt x="19" y="4258"/>
                    </a:lnTo>
                    <a:lnTo>
                      <a:pt x="93" y="4645"/>
                    </a:lnTo>
                    <a:lnTo>
                      <a:pt x="185" y="5014"/>
                    </a:lnTo>
                    <a:lnTo>
                      <a:pt x="314" y="5364"/>
                    </a:lnTo>
                    <a:lnTo>
                      <a:pt x="480" y="5714"/>
                    </a:lnTo>
                    <a:lnTo>
                      <a:pt x="664" y="6028"/>
                    </a:lnTo>
                    <a:lnTo>
                      <a:pt x="886" y="6323"/>
                    </a:lnTo>
                    <a:lnTo>
                      <a:pt x="1144" y="6599"/>
                    </a:lnTo>
                    <a:lnTo>
                      <a:pt x="1420" y="6857"/>
                    </a:lnTo>
                    <a:lnTo>
                      <a:pt x="1715" y="7078"/>
                    </a:lnTo>
                    <a:lnTo>
                      <a:pt x="2028" y="7263"/>
                    </a:lnTo>
                    <a:lnTo>
                      <a:pt x="2360" y="7429"/>
                    </a:lnTo>
                    <a:lnTo>
                      <a:pt x="2729" y="7558"/>
                    </a:lnTo>
                    <a:lnTo>
                      <a:pt x="3098" y="7650"/>
                    </a:lnTo>
                    <a:lnTo>
                      <a:pt x="3485" y="7705"/>
                    </a:lnTo>
                    <a:lnTo>
                      <a:pt x="3872" y="7724"/>
                    </a:lnTo>
                    <a:lnTo>
                      <a:pt x="4259" y="7705"/>
                    </a:lnTo>
                    <a:lnTo>
                      <a:pt x="4646" y="7650"/>
                    </a:lnTo>
                    <a:lnTo>
                      <a:pt x="5015" y="7558"/>
                    </a:lnTo>
                    <a:lnTo>
                      <a:pt x="5383" y="7429"/>
                    </a:lnTo>
                    <a:lnTo>
                      <a:pt x="5715" y="7263"/>
                    </a:lnTo>
                    <a:lnTo>
                      <a:pt x="6028" y="7078"/>
                    </a:lnTo>
                    <a:lnTo>
                      <a:pt x="6323" y="6857"/>
                    </a:lnTo>
                    <a:lnTo>
                      <a:pt x="6600" y="6599"/>
                    </a:lnTo>
                    <a:lnTo>
                      <a:pt x="6858" y="6323"/>
                    </a:lnTo>
                    <a:lnTo>
                      <a:pt x="7079" y="6028"/>
                    </a:lnTo>
                    <a:lnTo>
                      <a:pt x="7263" y="5714"/>
                    </a:lnTo>
                    <a:lnTo>
                      <a:pt x="7429" y="5364"/>
                    </a:lnTo>
                    <a:lnTo>
                      <a:pt x="7558" y="5014"/>
                    </a:lnTo>
                    <a:lnTo>
                      <a:pt x="7651" y="4645"/>
                    </a:lnTo>
                    <a:lnTo>
                      <a:pt x="7724" y="4258"/>
                    </a:lnTo>
                    <a:lnTo>
                      <a:pt x="7743" y="3871"/>
                    </a:lnTo>
                    <a:lnTo>
                      <a:pt x="7724" y="3466"/>
                    </a:lnTo>
                    <a:lnTo>
                      <a:pt x="7651" y="3097"/>
                    </a:lnTo>
                    <a:lnTo>
                      <a:pt x="7558" y="2728"/>
                    </a:lnTo>
                    <a:lnTo>
                      <a:pt x="7429" y="2360"/>
                    </a:lnTo>
                    <a:lnTo>
                      <a:pt x="7263" y="2028"/>
                    </a:lnTo>
                    <a:lnTo>
                      <a:pt x="7079" y="1714"/>
                    </a:lnTo>
                    <a:lnTo>
                      <a:pt x="6858" y="1401"/>
                    </a:lnTo>
                    <a:lnTo>
                      <a:pt x="6600" y="1143"/>
                    </a:lnTo>
                    <a:lnTo>
                      <a:pt x="6323" y="885"/>
                    </a:lnTo>
                    <a:lnTo>
                      <a:pt x="6028" y="664"/>
                    </a:lnTo>
                    <a:lnTo>
                      <a:pt x="5715" y="479"/>
                    </a:lnTo>
                    <a:lnTo>
                      <a:pt x="5383" y="313"/>
                    </a:lnTo>
                    <a:lnTo>
                      <a:pt x="5015" y="184"/>
                    </a:lnTo>
                    <a:lnTo>
                      <a:pt x="4646" y="74"/>
                    </a:lnTo>
                    <a:lnTo>
                      <a:pt x="4259" y="18"/>
                    </a:lnTo>
                    <a:lnTo>
                      <a:pt x="38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8"/>
              <p:cNvSpPr/>
              <p:nvPr/>
            </p:nvSpPr>
            <p:spPr>
              <a:xfrm>
                <a:off x="2559725" y="2153325"/>
                <a:ext cx="197725" cy="197725"/>
              </a:xfrm>
              <a:custGeom>
                <a:avLst/>
                <a:gdLst/>
                <a:ahLst/>
                <a:cxnLst/>
                <a:rect l="l" t="t" r="r" b="b"/>
                <a:pathLst>
                  <a:path w="7909" h="7909" extrusionOk="0">
                    <a:moveTo>
                      <a:pt x="3946" y="185"/>
                    </a:moveTo>
                    <a:lnTo>
                      <a:pt x="4333" y="204"/>
                    </a:lnTo>
                    <a:lnTo>
                      <a:pt x="4701" y="259"/>
                    </a:lnTo>
                    <a:lnTo>
                      <a:pt x="5070" y="351"/>
                    </a:lnTo>
                    <a:lnTo>
                      <a:pt x="5420" y="480"/>
                    </a:lnTo>
                    <a:lnTo>
                      <a:pt x="5752" y="646"/>
                    </a:lnTo>
                    <a:lnTo>
                      <a:pt x="6047" y="830"/>
                    </a:lnTo>
                    <a:lnTo>
                      <a:pt x="6342" y="1052"/>
                    </a:lnTo>
                    <a:lnTo>
                      <a:pt x="6619" y="1291"/>
                    </a:lnTo>
                    <a:lnTo>
                      <a:pt x="6858" y="1568"/>
                    </a:lnTo>
                    <a:lnTo>
                      <a:pt x="7079" y="1844"/>
                    </a:lnTo>
                    <a:lnTo>
                      <a:pt x="7264" y="2158"/>
                    </a:lnTo>
                    <a:lnTo>
                      <a:pt x="7430" y="2489"/>
                    </a:lnTo>
                    <a:lnTo>
                      <a:pt x="7559" y="2840"/>
                    </a:lnTo>
                    <a:lnTo>
                      <a:pt x="7651" y="3208"/>
                    </a:lnTo>
                    <a:lnTo>
                      <a:pt x="7706" y="3577"/>
                    </a:lnTo>
                    <a:lnTo>
                      <a:pt x="7725" y="3964"/>
                    </a:lnTo>
                    <a:lnTo>
                      <a:pt x="7706" y="4351"/>
                    </a:lnTo>
                    <a:lnTo>
                      <a:pt x="7651" y="4720"/>
                    </a:lnTo>
                    <a:lnTo>
                      <a:pt x="7559" y="5088"/>
                    </a:lnTo>
                    <a:lnTo>
                      <a:pt x="7430" y="5420"/>
                    </a:lnTo>
                    <a:lnTo>
                      <a:pt x="7264" y="5752"/>
                    </a:lnTo>
                    <a:lnTo>
                      <a:pt x="7079" y="6065"/>
                    </a:lnTo>
                    <a:lnTo>
                      <a:pt x="6858" y="6360"/>
                    </a:lnTo>
                    <a:lnTo>
                      <a:pt x="6619" y="6637"/>
                    </a:lnTo>
                    <a:lnTo>
                      <a:pt x="6342" y="6877"/>
                    </a:lnTo>
                    <a:lnTo>
                      <a:pt x="6047" y="7098"/>
                    </a:lnTo>
                    <a:lnTo>
                      <a:pt x="5752" y="7282"/>
                    </a:lnTo>
                    <a:lnTo>
                      <a:pt x="5420" y="7430"/>
                    </a:lnTo>
                    <a:lnTo>
                      <a:pt x="5070" y="7559"/>
                    </a:lnTo>
                    <a:lnTo>
                      <a:pt x="4701" y="7651"/>
                    </a:lnTo>
                    <a:lnTo>
                      <a:pt x="4333" y="7706"/>
                    </a:lnTo>
                    <a:lnTo>
                      <a:pt x="3946" y="7743"/>
                    </a:lnTo>
                    <a:lnTo>
                      <a:pt x="3559" y="7706"/>
                    </a:lnTo>
                    <a:lnTo>
                      <a:pt x="3190" y="7651"/>
                    </a:lnTo>
                    <a:lnTo>
                      <a:pt x="2821" y="7559"/>
                    </a:lnTo>
                    <a:lnTo>
                      <a:pt x="2471" y="7430"/>
                    </a:lnTo>
                    <a:lnTo>
                      <a:pt x="2158" y="7282"/>
                    </a:lnTo>
                    <a:lnTo>
                      <a:pt x="1844" y="7098"/>
                    </a:lnTo>
                    <a:lnTo>
                      <a:pt x="1549" y="6877"/>
                    </a:lnTo>
                    <a:lnTo>
                      <a:pt x="1273" y="6637"/>
                    </a:lnTo>
                    <a:lnTo>
                      <a:pt x="1033" y="6360"/>
                    </a:lnTo>
                    <a:lnTo>
                      <a:pt x="812" y="6065"/>
                    </a:lnTo>
                    <a:lnTo>
                      <a:pt x="628" y="5752"/>
                    </a:lnTo>
                    <a:lnTo>
                      <a:pt x="462" y="5420"/>
                    </a:lnTo>
                    <a:lnTo>
                      <a:pt x="351" y="5088"/>
                    </a:lnTo>
                    <a:lnTo>
                      <a:pt x="241" y="4720"/>
                    </a:lnTo>
                    <a:lnTo>
                      <a:pt x="185" y="4351"/>
                    </a:lnTo>
                    <a:lnTo>
                      <a:pt x="167" y="3964"/>
                    </a:lnTo>
                    <a:lnTo>
                      <a:pt x="185" y="3577"/>
                    </a:lnTo>
                    <a:lnTo>
                      <a:pt x="241" y="3208"/>
                    </a:lnTo>
                    <a:lnTo>
                      <a:pt x="351" y="2840"/>
                    </a:lnTo>
                    <a:lnTo>
                      <a:pt x="462" y="2489"/>
                    </a:lnTo>
                    <a:lnTo>
                      <a:pt x="628" y="2158"/>
                    </a:lnTo>
                    <a:lnTo>
                      <a:pt x="812" y="1844"/>
                    </a:lnTo>
                    <a:lnTo>
                      <a:pt x="1033" y="1568"/>
                    </a:lnTo>
                    <a:lnTo>
                      <a:pt x="1273" y="1291"/>
                    </a:lnTo>
                    <a:lnTo>
                      <a:pt x="1549" y="1052"/>
                    </a:lnTo>
                    <a:lnTo>
                      <a:pt x="1844" y="830"/>
                    </a:lnTo>
                    <a:lnTo>
                      <a:pt x="2158" y="646"/>
                    </a:lnTo>
                    <a:lnTo>
                      <a:pt x="2471" y="480"/>
                    </a:lnTo>
                    <a:lnTo>
                      <a:pt x="2821" y="351"/>
                    </a:lnTo>
                    <a:lnTo>
                      <a:pt x="3190" y="259"/>
                    </a:lnTo>
                    <a:lnTo>
                      <a:pt x="3559" y="204"/>
                    </a:lnTo>
                    <a:lnTo>
                      <a:pt x="3946" y="185"/>
                    </a:lnTo>
                    <a:close/>
                    <a:moveTo>
                      <a:pt x="3946" y="1"/>
                    </a:moveTo>
                    <a:lnTo>
                      <a:pt x="3540" y="19"/>
                    </a:lnTo>
                    <a:lnTo>
                      <a:pt x="3153" y="93"/>
                    </a:lnTo>
                    <a:lnTo>
                      <a:pt x="2766" y="185"/>
                    </a:lnTo>
                    <a:lnTo>
                      <a:pt x="2416" y="314"/>
                    </a:lnTo>
                    <a:lnTo>
                      <a:pt x="2066" y="480"/>
                    </a:lnTo>
                    <a:lnTo>
                      <a:pt x="1734" y="683"/>
                    </a:lnTo>
                    <a:lnTo>
                      <a:pt x="1439" y="904"/>
                    </a:lnTo>
                    <a:lnTo>
                      <a:pt x="1144" y="1162"/>
                    </a:lnTo>
                    <a:lnTo>
                      <a:pt x="904" y="1439"/>
                    </a:lnTo>
                    <a:lnTo>
                      <a:pt x="665" y="1752"/>
                    </a:lnTo>
                    <a:lnTo>
                      <a:pt x="462" y="2084"/>
                    </a:lnTo>
                    <a:lnTo>
                      <a:pt x="296" y="2416"/>
                    </a:lnTo>
                    <a:lnTo>
                      <a:pt x="167" y="2784"/>
                    </a:lnTo>
                    <a:lnTo>
                      <a:pt x="75" y="3171"/>
                    </a:lnTo>
                    <a:lnTo>
                      <a:pt x="19" y="3559"/>
                    </a:lnTo>
                    <a:lnTo>
                      <a:pt x="1" y="3964"/>
                    </a:lnTo>
                    <a:lnTo>
                      <a:pt x="19" y="4370"/>
                    </a:lnTo>
                    <a:lnTo>
                      <a:pt x="75" y="4757"/>
                    </a:lnTo>
                    <a:lnTo>
                      <a:pt x="167" y="5144"/>
                    </a:lnTo>
                    <a:lnTo>
                      <a:pt x="296" y="5494"/>
                    </a:lnTo>
                    <a:lnTo>
                      <a:pt x="462" y="5844"/>
                    </a:lnTo>
                    <a:lnTo>
                      <a:pt x="665" y="6176"/>
                    </a:lnTo>
                    <a:lnTo>
                      <a:pt x="904" y="6471"/>
                    </a:lnTo>
                    <a:lnTo>
                      <a:pt x="1144" y="6747"/>
                    </a:lnTo>
                    <a:lnTo>
                      <a:pt x="1439" y="7006"/>
                    </a:lnTo>
                    <a:lnTo>
                      <a:pt x="1734" y="7245"/>
                    </a:lnTo>
                    <a:lnTo>
                      <a:pt x="2066" y="7430"/>
                    </a:lnTo>
                    <a:lnTo>
                      <a:pt x="2416" y="7595"/>
                    </a:lnTo>
                    <a:lnTo>
                      <a:pt x="2766" y="7743"/>
                    </a:lnTo>
                    <a:lnTo>
                      <a:pt x="3153" y="7835"/>
                    </a:lnTo>
                    <a:lnTo>
                      <a:pt x="3540" y="7890"/>
                    </a:lnTo>
                    <a:lnTo>
                      <a:pt x="3946" y="7909"/>
                    </a:lnTo>
                    <a:lnTo>
                      <a:pt x="4351" y="7890"/>
                    </a:lnTo>
                    <a:lnTo>
                      <a:pt x="4738" y="7835"/>
                    </a:lnTo>
                    <a:lnTo>
                      <a:pt x="5125" y="7743"/>
                    </a:lnTo>
                    <a:lnTo>
                      <a:pt x="5476" y="7595"/>
                    </a:lnTo>
                    <a:lnTo>
                      <a:pt x="5826" y="7430"/>
                    </a:lnTo>
                    <a:lnTo>
                      <a:pt x="6158" y="7245"/>
                    </a:lnTo>
                    <a:lnTo>
                      <a:pt x="6453" y="7006"/>
                    </a:lnTo>
                    <a:lnTo>
                      <a:pt x="6748" y="6747"/>
                    </a:lnTo>
                    <a:lnTo>
                      <a:pt x="7006" y="6471"/>
                    </a:lnTo>
                    <a:lnTo>
                      <a:pt x="7227" y="6176"/>
                    </a:lnTo>
                    <a:lnTo>
                      <a:pt x="7430" y="5844"/>
                    </a:lnTo>
                    <a:lnTo>
                      <a:pt x="7595" y="5494"/>
                    </a:lnTo>
                    <a:lnTo>
                      <a:pt x="7725" y="5144"/>
                    </a:lnTo>
                    <a:lnTo>
                      <a:pt x="7817" y="4757"/>
                    </a:lnTo>
                    <a:lnTo>
                      <a:pt x="7872" y="4370"/>
                    </a:lnTo>
                    <a:lnTo>
                      <a:pt x="7909" y="3964"/>
                    </a:lnTo>
                    <a:lnTo>
                      <a:pt x="7872" y="3559"/>
                    </a:lnTo>
                    <a:lnTo>
                      <a:pt x="7817" y="3171"/>
                    </a:lnTo>
                    <a:lnTo>
                      <a:pt x="7725" y="2784"/>
                    </a:lnTo>
                    <a:lnTo>
                      <a:pt x="7595" y="2416"/>
                    </a:lnTo>
                    <a:lnTo>
                      <a:pt x="7430" y="2084"/>
                    </a:lnTo>
                    <a:lnTo>
                      <a:pt x="7227" y="1752"/>
                    </a:lnTo>
                    <a:lnTo>
                      <a:pt x="7006" y="1439"/>
                    </a:lnTo>
                    <a:lnTo>
                      <a:pt x="6748" y="1162"/>
                    </a:lnTo>
                    <a:lnTo>
                      <a:pt x="6453" y="904"/>
                    </a:lnTo>
                    <a:lnTo>
                      <a:pt x="6158" y="683"/>
                    </a:lnTo>
                    <a:lnTo>
                      <a:pt x="5826" y="480"/>
                    </a:lnTo>
                    <a:lnTo>
                      <a:pt x="5476" y="314"/>
                    </a:lnTo>
                    <a:lnTo>
                      <a:pt x="5125" y="185"/>
                    </a:lnTo>
                    <a:lnTo>
                      <a:pt x="4738" y="93"/>
                    </a:lnTo>
                    <a:lnTo>
                      <a:pt x="4351" y="19"/>
                    </a:lnTo>
                    <a:lnTo>
                      <a:pt x="394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8"/>
              <p:cNvSpPr/>
              <p:nvPr/>
            </p:nvSpPr>
            <p:spPr>
              <a:xfrm>
                <a:off x="2622875" y="2181450"/>
                <a:ext cx="68225" cy="141025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5641" extrusionOk="0">
                    <a:moveTo>
                      <a:pt x="1291" y="0"/>
                    </a:moveTo>
                    <a:lnTo>
                      <a:pt x="1199" y="19"/>
                    </a:lnTo>
                    <a:lnTo>
                      <a:pt x="1199" y="609"/>
                    </a:lnTo>
                    <a:lnTo>
                      <a:pt x="940" y="664"/>
                    </a:lnTo>
                    <a:lnTo>
                      <a:pt x="738" y="738"/>
                    </a:lnTo>
                    <a:lnTo>
                      <a:pt x="553" y="848"/>
                    </a:lnTo>
                    <a:lnTo>
                      <a:pt x="387" y="977"/>
                    </a:lnTo>
                    <a:lnTo>
                      <a:pt x="277" y="1125"/>
                    </a:lnTo>
                    <a:lnTo>
                      <a:pt x="185" y="1309"/>
                    </a:lnTo>
                    <a:lnTo>
                      <a:pt x="129" y="1512"/>
                    </a:lnTo>
                    <a:lnTo>
                      <a:pt x="111" y="1733"/>
                    </a:lnTo>
                    <a:lnTo>
                      <a:pt x="129" y="1954"/>
                    </a:lnTo>
                    <a:lnTo>
                      <a:pt x="166" y="2139"/>
                    </a:lnTo>
                    <a:lnTo>
                      <a:pt x="240" y="2286"/>
                    </a:lnTo>
                    <a:lnTo>
                      <a:pt x="351" y="2415"/>
                    </a:lnTo>
                    <a:lnTo>
                      <a:pt x="461" y="2544"/>
                    </a:lnTo>
                    <a:lnTo>
                      <a:pt x="609" y="2636"/>
                    </a:lnTo>
                    <a:lnTo>
                      <a:pt x="756" y="2728"/>
                    </a:lnTo>
                    <a:lnTo>
                      <a:pt x="940" y="2802"/>
                    </a:lnTo>
                    <a:lnTo>
                      <a:pt x="1217" y="2913"/>
                    </a:lnTo>
                    <a:lnTo>
                      <a:pt x="1586" y="3079"/>
                    </a:lnTo>
                    <a:lnTo>
                      <a:pt x="1733" y="3152"/>
                    </a:lnTo>
                    <a:lnTo>
                      <a:pt x="1844" y="3226"/>
                    </a:lnTo>
                    <a:lnTo>
                      <a:pt x="1936" y="3318"/>
                    </a:lnTo>
                    <a:lnTo>
                      <a:pt x="2010" y="3429"/>
                    </a:lnTo>
                    <a:lnTo>
                      <a:pt x="2046" y="3558"/>
                    </a:lnTo>
                    <a:lnTo>
                      <a:pt x="2046" y="3705"/>
                    </a:lnTo>
                    <a:lnTo>
                      <a:pt x="2028" y="3871"/>
                    </a:lnTo>
                    <a:lnTo>
                      <a:pt x="1991" y="4000"/>
                    </a:lnTo>
                    <a:lnTo>
                      <a:pt x="1917" y="4129"/>
                    </a:lnTo>
                    <a:lnTo>
                      <a:pt x="1807" y="4240"/>
                    </a:lnTo>
                    <a:lnTo>
                      <a:pt x="1678" y="4314"/>
                    </a:lnTo>
                    <a:lnTo>
                      <a:pt x="1512" y="4387"/>
                    </a:lnTo>
                    <a:lnTo>
                      <a:pt x="1309" y="4424"/>
                    </a:lnTo>
                    <a:lnTo>
                      <a:pt x="1088" y="4424"/>
                    </a:lnTo>
                    <a:lnTo>
                      <a:pt x="793" y="4406"/>
                    </a:lnTo>
                    <a:lnTo>
                      <a:pt x="553" y="4369"/>
                    </a:lnTo>
                    <a:lnTo>
                      <a:pt x="148" y="4258"/>
                    </a:lnTo>
                    <a:lnTo>
                      <a:pt x="56" y="4516"/>
                    </a:lnTo>
                    <a:lnTo>
                      <a:pt x="19" y="4646"/>
                    </a:lnTo>
                    <a:lnTo>
                      <a:pt x="0" y="4793"/>
                    </a:lnTo>
                    <a:lnTo>
                      <a:pt x="240" y="4867"/>
                    </a:lnTo>
                    <a:lnTo>
                      <a:pt x="498" y="4922"/>
                    </a:lnTo>
                    <a:lnTo>
                      <a:pt x="775" y="4959"/>
                    </a:lnTo>
                    <a:lnTo>
                      <a:pt x="1106" y="4977"/>
                    </a:lnTo>
                    <a:lnTo>
                      <a:pt x="1143" y="4977"/>
                    </a:lnTo>
                    <a:lnTo>
                      <a:pt x="1199" y="4959"/>
                    </a:lnTo>
                    <a:lnTo>
                      <a:pt x="1199" y="5604"/>
                    </a:lnTo>
                    <a:lnTo>
                      <a:pt x="1309" y="5622"/>
                    </a:lnTo>
                    <a:lnTo>
                      <a:pt x="1420" y="5641"/>
                    </a:lnTo>
                    <a:lnTo>
                      <a:pt x="1512" y="5622"/>
                    </a:lnTo>
                    <a:lnTo>
                      <a:pt x="1622" y="5604"/>
                    </a:lnTo>
                    <a:lnTo>
                      <a:pt x="1622" y="4922"/>
                    </a:lnTo>
                    <a:lnTo>
                      <a:pt x="1862" y="4848"/>
                    </a:lnTo>
                    <a:lnTo>
                      <a:pt x="2083" y="4756"/>
                    </a:lnTo>
                    <a:lnTo>
                      <a:pt x="2268" y="4646"/>
                    </a:lnTo>
                    <a:lnTo>
                      <a:pt x="2434" y="4498"/>
                    </a:lnTo>
                    <a:lnTo>
                      <a:pt x="2563" y="4332"/>
                    </a:lnTo>
                    <a:lnTo>
                      <a:pt x="2655" y="4129"/>
                    </a:lnTo>
                    <a:lnTo>
                      <a:pt x="2710" y="3908"/>
                    </a:lnTo>
                    <a:lnTo>
                      <a:pt x="2728" y="3669"/>
                    </a:lnTo>
                    <a:lnTo>
                      <a:pt x="2710" y="3429"/>
                    </a:lnTo>
                    <a:lnTo>
                      <a:pt x="2655" y="3226"/>
                    </a:lnTo>
                    <a:lnTo>
                      <a:pt x="2581" y="3060"/>
                    </a:lnTo>
                    <a:lnTo>
                      <a:pt x="2470" y="2913"/>
                    </a:lnTo>
                    <a:lnTo>
                      <a:pt x="2323" y="2802"/>
                    </a:lnTo>
                    <a:lnTo>
                      <a:pt x="2157" y="2692"/>
                    </a:lnTo>
                    <a:lnTo>
                      <a:pt x="1973" y="2599"/>
                    </a:lnTo>
                    <a:lnTo>
                      <a:pt x="1770" y="2507"/>
                    </a:lnTo>
                    <a:lnTo>
                      <a:pt x="1549" y="2415"/>
                    </a:lnTo>
                    <a:lnTo>
                      <a:pt x="1217" y="2268"/>
                    </a:lnTo>
                    <a:lnTo>
                      <a:pt x="1088" y="2194"/>
                    </a:lnTo>
                    <a:lnTo>
                      <a:pt x="959" y="2120"/>
                    </a:lnTo>
                    <a:lnTo>
                      <a:pt x="867" y="2028"/>
                    </a:lnTo>
                    <a:lnTo>
                      <a:pt x="811" y="1936"/>
                    </a:lnTo>
                    <a:lnTo>
                      <a:pt x="756" y="1807"/>
                    </a:lnTo>
                    <a:lnTo>
                      <a:pt x="756" y="1678"/>
                    </a:lnTo>
                    <a:lnTo>
                      <a:pt x="756" y="1549"/>
                    </a:lnTo>
                    <a:lnTo>
                      <a:pt x="793" y="1420"/>
                    </a:lnTo>
                    <a:lnTo>
                      <a:pt x="867" y="1328"/>
                    </a:lnTo>
                    <a:lnTo>
                      <a:pt x="959" y="1235"/>
                    </a:lnTo>
                    <a:lnTo>
                      <a:pt x="1069" y="1180"/>
                    </a:lnTo>
                    <a:lnTo>
                      <a:pt x="1199" y="1125"/>
                    </a:lnTo>
                    <a:lnTo>
                      <a:pt x="1364" y="1106"/>
                    </a:lnTo>
                    <a:lnTo>
                      <a:pt x="1530" y="1088"/>
                    </a:lnTo>
                    <a:lnTo>
                      <a:pt x="1788" y="1106"/>
                    </a:lnTo>
                    <a:lnTo>
                      <a:pt x="2028" y="1143"/>
                    </a:lnTo>
                    <a:lnTo>
                      <a:pt x="2212" y="1180"/>
                    </a:lnTo>
                    <a:lnTo>
                      <a:pt x="2397" y="1235"/>
                    </a:lnTo>
                    <a:lnTo>
                      <a:pt x="2470" y="996"/>
                    </a:lnTo>
                    <a:lnTo>
                      <a:pt x="2526" y="738"/>
                    </a:lnTo>
                    <a:lnTo>
                      <a:pt x="2341" y="682"/>
                    </a:lnTo>
                    <a:lnTo>
                      <a:pt x="2102" y="645"/>
                    </a:lnTo>
                    <a:lnTo>
                      <a:pt x="1862" y="609"/>
                    </a:lnTo>
                    <a:lnTo>
                      <a:pt x="1622" y="590"/>
                    </a:lnTo>
                    <a:lnTo>
                      <a:pt x="1622" y="19"/>
                    </a:lnTo>
                    <a:lnTo>
                      <a:pt x="15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8"/>
              <p:cNvSpPr/>
              <p:nvPr/>
            </p:nvSpPr>
            <p:spPr>
              <a:xfrm>
                <a:off x="2561575" y="1915550"/>
                <a:ext cx="193575" cy="193100"/>
              </a:xfrm>
              <a:custGeom>
                <a:avLst/>
                <a:gdLst/>
                <a:ahLst/>
                <a:cxnLst/>
                <a:rect l="l" t="t" r="r" b="b"/>
                <a:pathLst>
                  <a:path w="7743" h="7724" extrusionOk="0">
                    <a:moveTo>
                      <a:pt x="3872" y="0"/>
                    </a:moveTo>
                    <a:lnTo>
                      <a:pt x="3485" y="19"/>
                    </a:lnTo>
                    <a:lnTo>
                      <a:pt x="3098" y="74"/>
                    </a:lnTo>
                    <a:lnTo>
                      <a:pt x="2729" y="166"/>
                    </a:lnTo>
                    <a:lnTo>
                      <a:pt x="2360" y="295"/>
                    </a:lnTo>
                    <a:lnTo>
                      <a:pt x="2028" y="461"/>
                    </a:lnTo>
                    <a:lnTo>
                      <a:pt x="1715" y="645"/>
                    </a:lnTo>
                    <a:lnTo>
                      <a:pt x="1420" y="867"/>
                    </a:lnTo>
                    <a:lnTo>
                      <a:pt x="1144" y="1125"/>
                    </a:lnTo>
                    <a:lnTo>
                      <a:pt x="886" y="1401"/>
                    </a:lnTo>
                    <a:lnTo>
                      <a:pt x="664" y="1696"/>
                    </a:lnTo>
                    <a:lnTo>
                      <a:pt x="480" y="2010"/>
                    </a:lnTo>
                    <a:lnTo>
                      <a:pt x="314" y="2360"/>
                    </a:lnTo>
                    <a:lnTo>
                      <a:pt x="185" y="2710"/>
                    </a:lnTo>
                    <a:lnTo>
                      <a:pt x="93" y="3079"/>
                    </a:lnTo>
                    <a:lnTo>
                      <a:pt x="19" y="3466"/>
                    </a:lnTo>
                    <a:lnTo>
                      <a:pt x="1" y="3853"/>
                    </a:lnTo>
                    <a:lnTo>
                      <a:pt x="19" y="4258"/>
                    </a:lnTo>
                    <a:lnTo>
                      <a:pt x="93" y="4627"/>
                    </a:lnTo>
                    <a:lnTo>
                      <a:pt x="185" y="5014"/>
                    </a:lnTo>
                    <a:lnTo>
                      <a:pt x="314" y="5364"/>
                    </a:lnTo>
                    <a:lnTo>
                      <a:pt x="480" y="5696"/>
                    </a:lnTo>
                    <a:lnTo>
                      <a:pt x="664" y="6010"/>
                    </a:lnTo>
                    <a:lnTo>
                      <a:pt x="886" y="6323"/>
                    </a:lnTo>
                    <a:lnTo>
                      <a:pt x="1144" y="6581"/>
                    </a:lnTo>
                    <a:lnTo>
                      <a:pt x="1420" y="6839"/>
                    </a:lnTo>
                    <a:lnTo>
                      <a:pt x="1715" y="7060"/>
                    </a:lnTo>
                    <a:lnTo>
                      <a:pt x="2028" y="7263"/>
                    </a:lnTo>
                    <a:lnTo>
                      <a:pt x="2360" y="7410"/>
                    </a:lnTo>
                    <a:lnTo>
                      <a:pt x="2729" y="7540"/>
                    </a:lnTo>
                    <a:lnTo>
                      <a:pt x="3098" y="7650"/>
                    </a:lnTo>
                    <a:lnTo>
                      <a:pt x="3485" y="7705"/>
                    </a:lnTo>
                    <a:lnTo>
                      <a:pt x="3872" y="7724"/>
                    </a:lnTo>
                    <a:lnTo>
                      <a:pt x="4259" y="7705"/>
                    </a:lnTo>
                    <a:lnTo>
                      <a:pt x="4646" y="7650"/>
                    </a:lnTo>
                    <a:lnTo>
                      <a:pt x="5015" y="7540"/>
                    </a:lnTo>
                    <a:lnTo>
                      <a:pt x="5383" y="7410"/>
                    </a:lnTo>
                    <a:lnTo>
                      <a:pt x="5715" y="7263"/>
                    </a:lnTo>
                    <a:lnTo>
                      <a:pt x="6028" y="7060"/>
                    </a:lnTo>
                    <a:lnTo>
                      <a:pt x="6323" y="6839"/>
                    </a:lnTo>
                    <a:lnTo>
                      <a:pt x="6600" y="6581"/>
                    </a:lnTo>
                    <a:lnTo>
                      <a:pt x="6858" y="6323"/>
                    </a:lnTo>
                    <a:lnTo>
                      <a:pt x="7079" y="6010"/>
                    </a:lnTo>
                    <a:lnTo>
                      <a:pt x="7263" y="5696"/>
                    </a:lnTo>
                    <a:lnTo>
                      <a:pt x="7429" y="5364"/>
                    </a:lnTo>
                    <a:lnTo>
                      <a:pt x="7558" y="5014"/>
                    </a:lnTo>
                    <a:lnTo>
                      <a:pt x="7651" y="4627"/>
                    </a:lnTo>
                    <a:lnTo>
                      <a:pt x="7724" y="4258"/>
                    </a:lnTo>
                    <a:lnTo>
                      <a:pt x="7743" y="3853"/>
                    </a:lnTo>
                    <a:lnTo>
                      <a:pt x="7724" y="3466"/>
                    </a:lnTo>
                    <a:lnTo>
                      <a:pt x="7651" y="3079"/>
                    </a:lnTo>
                    <a:lnTo>
                      <a:pt x="7558" y="2710"/>
                    </a:lnTo>
                    <a:lnTo>
                      <a:pt x="7429" y="2360"/>
                    </a:lnTo>
                    <a:lnTo>
                      <a:pt x="7263" y="2010"/>
                    </a:lnTo>
                    <a:lnTo>
                      <a:pt x="7079" y="1696"/>
                    </a:lnTo>
                    <a:lnTo>
                      <a:pt x="6858" y="1401"/>
                    </a:lnTo>
                    <a:lnTo>
                      <a:pt x="6600" y="1125"/>
                    </a:lnTo>
                    <a:lnTo>
                      <a:pt x="6323" y="867"/>
                    </a:lnTo>
                    <a:lnTo>
                      <a:pt x="6028" y="645"/>
                    </a:lnTo>
                    <a:lnTo>
                      <a:pt x="5715" y="461"/>
                    </a:lnTo>
                    <a:lnTo>
                      <a:pt x="5383" y="295"/>
                    </a:lnTo>
                    <a:lnTo>
                      <a:pt x="5015" y="166"/>
                    </a:lnTo>
                    <a:lnTo>
                      <a:pt x="4646" y="74"/>
                    </a:lnTo>
                    <a:lnTo>
                      <a:pt x="4259" y="19"/>
                    </a:lnTo>
                    <a:lnTo>
                      <a:pt x="38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2559725" y="1913250"/>
                <a:ext cx="197725" cy="197725"/>
              </a:xfrm>
              <a:custGeom>
                <a:avLst/>
                <a:gdLst/>
                <a:ahLst/>
                <a:cxnLst/>
                <a:rect l="l" t="t" r="r" b="b"/>
                <a:pathLst>
                  <a:path w="7909" h="7909" extrusionOk="0">
                    <a:moveTo>
                      <a:pt x="3946" y="184"/>
                    </a:moveTo>
                    <a:lnTo>
                      <a:pt x="4333" y="203"/>
                    </a:lnTo>
                    <a:lnTo>
                      <a:pt x="4701" y="258"/>
                    </a:lnTo>
                    <a:lnTo>
                      <a:pt x="5070" y="350"/>
                    </a:lnTo>
                    <a:lnTo>
                      <a:pt x="5420" y="479"/>
                    </a:lnTo>
                    <a:lnTo>
                      <a:pt x="5752" y="627"/>
                    </a:lnTo>
                    <a:lnTo>
                      <a:pt x="6047" y="830"/>
                    </a:lnTo>
                    <a:lnTo>
                      <a:pt x="6342" y="1032"/>
                    </a:lnTo>
                    <a:lnTo>
                      <a:pt x="6619" y="1290"/>
                    </a:lnTo>
                    <a:lnTo>
                      <a:pt x="6858" y="1549"/>
                    </a:lnTo>
                    <a:lnTo>
                      <a:pt x="7079" y="1843"/>
                    </a:lnTo>
                    <a:lnTo>
                      <a:pt x="7264" y="2157"/>
                    </a:lnTo>
                    <a:lnTo>
                      <a:pt x="7430" y="2489"/>
                    </a:lnTo>
                    <a:lnTo>
                      <a:pt x="7559" y="2820"/>
                    </a:lnTo>
                    <a:lnTo>
                      <a:pt x="7651" y="3189"/>
                    </a:lnTo>
                    <a:lnTo>
                      <a:pt x="7706" y="3558"/>
                    </a:lnTo>
                    <a:lnTo>
                      <a:pt x="7725" y="3945"/>
                    </a:lnTo>
                    <a:lnTo>
                      <a:pt x="7706" y="4332"/>
                    </a:lnTo>
                    <a:lnTo>
                      <a:pt x="7651" y="4701"/>
                    </a:lnTo>
                    <a:lnTo>
                      <a:pt x="7559" y="5069"/>
                    </a:lnTo>
                    <a:lnTo>
                      <a:pt x="7430" y="5420"/>
                    </a:lnTo>
                    <a:lnTo>
                      <a:pt x="7264" y="5751"/>
                    </a:lnTo>
                    <a:lnTo>
                      <a:pt x="7079" y="6065"/>
                    </a:lnTo>
                    <a:lnTo>
                      <a:pt x="6858" y="6341"/>
                    </a:lnTo>
                    <a:lnTo>
                      <a:pt x="6619" y="6618"/>
                    </a:lnTo>
                    <a:lnTo>
                      <a:pt x="6342" y="6857"/>
                    </a:lnTo>
                    <a:lnTo>
                      <a:pt x="6047" y="7079"/>
                    </a:lnTo>
                    <a:lnTo>
                      <a:pt x="5752" y="7263"/>
                    </a:lnTo>
                    <a:lnTo>
                      <a:pt x="5420" y="7429"/>
                    </a:lnTo>
                    <a:lnTo>
                      <a:pt x="5070" y="7558"/>
                    </a:lnTo>
                    <a:lnTo>
                      <a:pt x="4701" y="7650"/>
                    </a:lnTo>
                    <a:lnTo>
                      <a:pt x="4333" y="7705"/>
                    </a:lnTo>
                    <a:lnTo>
                      <a:pt x="3946" y="7724"/>
                    </a:lnTo>
                    <a:lnTo>
                      <a:pt x="3559" y="7705"/>
                    </a:lnTo>
                    <a:lnTo>
                      <a:pt x="3190" y="7650"/>
                    </a:lnTo>
                    <a:lnTo>
                      <a:pt x="2821" y="7558"/>
                    </a:lnTo>
                    <a:lnTo>
                      <a:pt x="2471" y="7429"/>
                    </a:lnTo>
                    <a:lnTo>
                      <a:pt x="2158" y="7263"/>
                    </a:lnTo>
                    <a:lnTo>
                      <a:pt x="1844" y="7079"/>
                    </a:lnTo>
                    <a:lnTo>
                      <a:pt x="1549" y="6857"/>
                    </a:lnTo>
                    <a:lnTo>
                      <a:pt x="1273" y="6618"/>
                    </a:lnTo>
                    <a:lnTo>
                      <a:pt x="1033" y="6341"/>
                    </a:lnTo>
                    <a:lnTo>
                      <a:pt x="812" y="6065"/>
                    </a:lnTo>
                    <a:lnTo>
                      <a:pt x="628" y="5751"/>
                    </a:lnTo>
                    <a:lnTo>
                      <a:pt x="462" y="5420"/>
                    </a:lnTo>
                    <a:lnTo>
                      <a:pt x="351" y="5069"/>
                    </a:lnTo>
                    <a:lnTo>
                      <a:pt x="241" y="4701"/>
                    </a:lnTo>
                    <a:lnTo>
                      <a:pt x="185" y="4332"/>
                    </a:lnTo>
                    <a:lnTo>
                      <a:pt x="167" y="3945"/>
                    </a:lnTo>
                    <a:lnTo>
                      <a:pt x="185" y="3558"/>
                    </a:lnTo>
                    <a:lnTo>
                      <a:pt x="241" y="3189"/>
                    </a:lnTo>
                    <a:lnTo>
                      <a:pt x="351" y="2820"/>
                    </a:lnTo>
                    <a:lnTo>
                      <a:pt x="462" y="2489"/>
                    </a:lnTo>
                    <a:lnTo>
                      <a:pt x="628" y="2157"/>
                    </a:lnTo>
                    <a:lnTo>
                      <a:pt x="812" y="1843"/>
                    </a:lnTo>
                    <a:lnTo>
                      <a:pt x="1033" y="1549"/>
                    </a:lnTo>
                    <a:lnTo>
                      <a:pt x="1273" y="1290"/>
                    </a:lnTo>
                    <a:lnTo>
                      <a:pt x="1549" y="1032"/>
                    </a:lnTo>
                    <a:lnTo>
                      <a:pt x="1844" y="830"/>
                    </a:lnTo>
                    <a:lnTo>
                      <a:pt x="2158" y="627"/>
                    </a:lnTo>
                    <a:lnTo>
                      <a:pt x="2471" y="479"/>
                    </a:lnTo>
                    <a:lnTo>
                      <a:pt x="2821" y="350"/>
                    </a:lnTo>
                    <a:lnTo>
                      <a:pt x="3190" y="258"/>
                    </a:lnTo>
                    <a:lnTo>
                      <a:pt x="3559" y="203"/>
                    </a:lnTo>
                    <a:lnTo>
                      <a:pt x="3946" y="184"/>
                    </a:lnTo>
                    <a:close/>
                    <a:moveTo>
                      <a:pt x="3946" y="0"/>
                    </a:moveTo>
                    <a:lnTo>
                      <a:pt x="3540" y="19"/>
                    </a:lnTo>
                    <a:lnTo>
                      <a:pt x="3153" y="74"/>
                    </a:lnTo>
                    <a:lnTo>
                      <a:pt x="2766" y="166"/>
                    </a:lnTo>
                    <a:lnTo>
                      <a:pt x="2416" y="313"/>
                    </a:lnTo>
                    <a:lnTo>
                      <a:pt x="2066" y="479"/>
                    </a:lnTo>
                    <a:lnTo>
                      <a:pt x="1734" y="664"/>
                    </a:lnTo>
                    <a:lnTo>
                      <a:pt x="1439" y="903"/>
                    </a:lnTo>
                    <a:lnTo>
                      <a:pt x="1144" y="1161"/>
                    </a:lnTo>
                    <a:lnTo>
                      <a:pt x="904" y="1438"/>
                    </a:lnTo>
                    <a:lnTo>
                      <a:pt x="665" y="1733"/>
                    </a:lnTo>
                    <a:lnTo>
                      <a:pt x="462" y="2065"/>
                    </a:lnTo>
                    <a:lnTo>
                      <a:pt x="296" y="2415"/>
                    </a:lnTo>
                    <a:lnTo>
                      <a:pt x="167" y="2784"/>
                    </a:lnTo>
                    <a:lnTo>
                      <a:pt x="75" y="3152"/>
                    </a:lnTo>
                    <a:lnTo>
                      <a:pt x="19" y="3539"/>
                    </a:lnTo>
                    <a:lnTo>
                      <a:pt x="1" y="3945"/>
                    </a:lnTo>
                    <a:lnTo>
                      <a:pt x="19" y="4350"/>
                    </a:lnTo>
                    <a:lnTo>
                      <a:pt x="75" y="4737"/>
                    </a:lnTo>
                    <a:lnTo>
                      <a:pt x="167" y="5125"/>
                    </a:lnTo>
                    <a:lnTo>
                      <a:pt x="296" y="5493"/>
                    </a:lnTo>
                    <a:lnTo>
                      <a:pt x="462" y="5825"/>
                    </a:lnTo>
                    <a:lnTo>
                      <a:pt x="665" y="6157"/>
                    </a:lnTo>
                    <a:lnTo>
                      <a:pt x="904" y="6470"/>
                    </a:lnTo>
                    <a:lnTo>
                      <a:pt x="1144" y="6747"/>
                    </a:lnTo>
                    <a:lnTo>
                      <a:pt x="1439" y="7005"/>
                    </a:lnTo>
                    <a:lnTo>
                      <a:pt x="1734" y="7226"/>
                    </a:lnTo>
                    <a:lnTo>
                      <a:pt x="2066" y="7429"/>
                    </a:lnTo>
                    <a:lnTo>
                      <a:pt x="2416" y="7595"/>
                    </a:lnTo>
                    <a:lnTo>
                      <a:pt x="2766" y="7724"/>
                    </a:lnTo>
                    <a:lnTo>
                      <a:pt x="3153" y="7816"/>
                    </a:lnTo>
                    <a:lnTo>
                      <a:pt x="3540" y="7890"/>
                    </a:lnTo>
                    <a:lnTo>
                      <a:pt x="3946" y="7908"/>
                    </a:lnTo>
                    <a:lnTo>
                      <a:pt x="4351" y="7890"/>
                    </a:lnTo>
                    <a:lnTo>
                      <a:pt x="4738" y="7816"/>
                    </a:lnTo>
                    <a:lnTo>
                      <a:pt x="5125" y="7724"/>
                    </a:lnTo>
                    <a:lnTo>
                      <a:pt x="5476" y="7595"/>
                    </a:lnTo>
                    <a:lnTo>
                      <a:pt x="5826" y="7429"/>
                    </a:lnTo>
                    <a:lnTo>
                      <a:pt x="6158" y="7226"/>
                    </a:lnTo>
                    <a:lnTo>
                      <a:pt x="6453" y="7005"/>
                    </a:lnTo>
                    <a:lnTo>
                      <a:pt x="6748" y="6747"/>
                    </a:lnTo>
                    <a:lnTo>
                      <a:pt x="7006" y="6470"/>
                    </a:lnTo>
                    <a:lnTo>
                      <a:pt x="7227" y="6157"/>
                    </a:lnTo>
                    <a:lnTo>
                      <a:pt x="7430" y="5825"/>
                    </a:lnTo>
                    <a:lnTo>
                      <a:pt x="7595" y="5493"/>
                    </a:lnTo>
                    <a:lnTo>
                      <a:pt x="7725" y="5125"/>
                    </a:lnTo>
                    <a:lnTo>
                      <a:pt x="7817" y="4737"/>
                    </a:lnTo>
                    <a:lnTo>
                      <a:pt x="7872" y="4350"/>
                    </a:lnTo>
                    <a:lnTo>
                      <a:pt x="7909" y="3945"/>
                    </a:lnTo>
                    <a:lnTo>
                      <a:pt x="7872" y="3539"/>
                    </a:lnTo>
                    <a:lnTo>
                      <a:pt x="7817" y="3152"/>
                    </a:lnTo>
                    <a:lnTo>
                      <a:pt x="7725" y="2784"/>
                    </a:lnTo>
                    <a:lnTo>
                      <a:pt x="7595" y="2415"/>
                    </a:lnTo>
                    <a:lnTo>
                      <a:pt x="7430" y="2065"/>
                    </a:lnTo>
                    <a:lnTo>
                      <a:pt x="7227" y="1733"/>
                    </a:lnTo>
                    <a:lnTo>
                      <a:pt x="7006" y="1438"/>
                    </a:lnTo>
                    <a:lnTo>
                      <a:pt x="6748" y="1161"/>
                    </a:lnTo>
                    <a:lnTo>
                      <a:pt x="6453" y="903"/>
                    </a:lnTo>
                    <a:lnTo>
                      <a:pt x="6158" y="664"/>
                    </a:lnTo>
                    <a:lnTo>
                      <a:pt x="5826" y="479"/>
                    </a:lnTo>
                    <a:lnTo>
                      <a:pt x="5476" y="313"/>
                    </a:lnTo>
                    <a:lnTo>
                      <a:pt x="5125" y="166"/>
                    </a:lnTo>
                    <a:lnTo>
                      <a:pt x="4738" y="74"/>
                    </a:lnTo>
                    <a:lnTo>
                      <a:pt x="4351" y="19"/>
                    </a:lnTo>
                    <a:lnTo>
                      <a:pt x="39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2622875" y="1941350"/>
                <a:ext cx="68225" cy="140575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5623" extrusionOk="0">
                    <a:moveTo>
                      <a:pt x="1291" y="1"/>
                    </a:moveTo>
                    <a:lnTo>
                      <a:pt x="1199" y="19"/>
                    </a:lnTo>
                    <a:lnTo>
                      <a:pt x="1199" y="590"/>
                    </a:lnTo>
                    <a:lnTo>
                      <a:pt x="940" y="646"/>
                    </a:lnTo>
                    <a:lnTo>
                      <a:pt x="738" y="719"/>
                    </a:lnTo>
                    <a:lnTo>
                      <a:pt x="553" y="830"/>
                    </a:lnTo>
                    <a:lnTo>
                      <a:pt x="387" y="959"/>
                    </a:lnTo>
                    <a:lnTo>
                      <a:pt x="277" y="1125"/>
                    </a:lnTo>
                    <a:lnTo>
                      <a:pt x="185" y="1291"/>
                    </a:lnTo>
                    <a:lnTo>
                      <a:pt x="129" y="1494"/>
                    </a:lnTo>
                    <a:lnTo>
                      <a:pt x="111" y="1715"/>
                    </a:lnTo>
                    <a:lnTo>
                      <a:pt x="129" y="1936"/>
                    </a:lnTo>
                    <a:lnTo>
                      <a:pt x="166" y="2120"/>
                    </a:lnTo>
                    <a:lnTo>
                      <a:pt x="240" y="2268"/>
                    </a:lnTo>
                    <a:lnTo>
                      <a:pt x="351" y="2415"/>
                    </a:lnTo>
                    <a:lnTo>
                      <a:pt x="461" y="2526"/>
                    </a:lnTo>
                    <a:lnTo>
                      <a:pt x="609" y="2618"/>
                    </a:lnTo>
                    <a:lnTo>
                      <a:pt x="756" y="2710"/>
                    </a:lnTo>
                    <a:lnTo>
                      <a:pt x="940" y="2784"/>
                    </a:lnTo>
                    <a:lnTo>
                      <a:pt x="1217" y="2913"/>
                    </a:lnTo>
                    <a:lnTo>
                      <a:pt x="1586" y="3060"/>
                    </a:lnTo>
                    <a:lnTo>
                      <a:pt x="1733" y="3134"/>
                    </a:lnTo>
                    <a:lnTo>
                      <a:pt x="1844" y="3226"/>
                    </a:lnTo>
                    <a:lnTo>
                      <a:pt x="1936" y="3300"/>
                    </a:lnTo>
                    <a:lnTo>
                      <a:pt x="2010" y="3411"/>
                    </a:lnTo>
                    <a:lnTo>
                      <a:pt x="2046" y="3540"/>
                    </a:lnTo>
                    <a:lnTo>
                      <a:pt x="2046" y="3706"/>
                    </a:lnTo>
                    <a:lnTo>
                      <a:pt x="2028" y="3853"/>
                    </a:lnTo>
                    <a:lnTo>
                      <a:pt x="1991" y="4001"/>
                    </a:lnTo>
                    <a:lnTo>
                      <a:pt x="1917" y="4111"/>
                    </a:lnTo>
                    <a:lnTo>
                      <a:pt x="1807" y="4222"/>
                    </a:lnTo>
                    <a:lnTo>
                      <a:pt x="1678" y="4314"/>
                    </a:lnTo>
                    <a:lnTo>
                      <a:pt x="1512" y="4369"/>
                    </a:lnTo>
                    <a:lnTo>
                      <a:pt x="1309" y="4406"/>
                    </a:lnTo>
                    <a:lnTo>
                      <a:pt x="1088" y="4425"/>
                    </a:lnTo>
                    <a:lnTo>
                      <a:pt x="793" y="4406"/>
                    </a:lnTo>
                    <a:lnTo>
                      <a:pt x="553" y="4369"/>
                    </a:lnTo>
                    <a:lnTo>
                      <a:pt x="148" y="4240"/>
                    </a:lnTo>
                    <a:lnTo>
                      <a:pt x="56" y="4517"/>
                    </a:lnTo>
                    <a:lnTo>
                      <a:pt x="19" y="4646"/>
                    </a:lnTo>
                    <a:lnTo>
                      <a:pt x="0" y="4775"/>
                    </a:lnTo>
                    <a:lnTo>
                      <a:pt x="240" y="4849"/>
                    </a:lnTo>
                    <a:lnTo>
                      <a:pt x="498" y="4922"/>
                    </a:lnTo>
                    <a:lnTo>
                      <a:pt x="775" y="4959"/>
                    </a:lnTo>
                    <a:lnTo>
                      <a:pt x="1199" y="4959"/>
                    </a:lnTo>
                    <a:lnTo>
                      <a:pt x="1199" y="5604"/>
                    </a:lnTo>
                    <a:lnTo>
                      <a:pt x="1309" y="5623"/>
                    </a:lnTo>
                    <a:lnTo>
                      <a:pt x="1512" y="5623"/>
                    </a:lnTo>
                    <a:lnTo>
                      <a:pt x="1622" y="5604"/>
                    </a:lnTo>
                    <a:lnTo>
                      <a:pt x="1622" y="4904"/>
                    </a:lnTo>
                    <a:lnTo>
                      <a:pt x="1862" y="4849"/>
                    </a:lnTo>
                    <a:lnTo>
                      <a:pt x="2083" y="4756"/>
                    </a:lnTo>
                    <a:lnTo>
                      <a:pt x="2268" y="4627"/>
                    </a:lnTo>
                    <a:lnTo>
                      <a:pt x="2434" y="4480"/>
                    </a:lnTo>
                    <a:lnTo>
                      <a:pt x="2563" y="4314"/>
                    </a:lnTo>
                    <a:lnTo>
                      <a:pt x="2655" y="4111"/>
                    </a:lnTo>
                    <a:lnTo>
                      <a:pt x="2710" y="3890"/>
                    </a:lnTo>
                    <a:lnTo>
                      <a:pt x="2728" y="3650"/>
                    </a:lnTo>
                    <a:lnTo>
                      <a:pt x="2710" y="3411"/>
                    </a:lnTo>
                    <a:lnTo>
                      <a:pt x="2655" y="3226"/>
                    </a:lnTo>
                    <a:lnTo>
                      <a:pt x="2581" y="3042"/>
                    </a:lnTo>
                    <a:lnTo>
                      <a:pt x="2470" y="2913"/>
                    </a:lnTo>
                    <a:lnTo>
                      <a:pt x="2323" y="2784"/>
                    </a:lnTo>
                    <a:lnTo>
                      <a:pt x="2157" y="2673"/>
                    </a:lnTo>
                    <a:lnTo>
                      <a:pt x="1973" y="2581"/>
                    </a:lnTo>
                    <a:lnTo>
                      <a:pt x="1770" y="2489"/>
                    </a:lnTo>
                    <a:lnTo>
                      <a:pt x="1549" y="2397"/>
                    </a:lnTo>
                    <a:lnTo>
                      <a:pt x="1217" y="2249"/>
                    </a:lnTo>
                    <a:lnTo>
                      <a:pt x="1088" y="2176"/>
                    </a:lnTo>
                    <a:lnTo>
                      <a:pt x="959" y="2102"/>
                    </a:lnTo>
                    <a:lnTo>
                      <a:pt x="867" y="2010"/>
                    </a:lnTo>
                    <a:lnTo>
                      <a:pt x="811" y="1918"/>
                    </a:lnTo>
                    <a:lnTo>
                      <a:pt x="756" y="1807"/>
                    </a:lnTo>
                    <a:lnTo>
                      <a:pt x="756" y="1678"/>
                    </a:lnTo>
                    <a:lnTo>
                      <a:pt x="756" y="1531"/>
                    </a:lnTo>
                    <a:lnTo>
                      <a:pt x="793" y="1401"/>
                    </a:lnTo>
                    <a:lnTo>
                      <a:pt x="867" y="1309"/>
                    </a:lnTo>
                    <a:lnTo>
                      <a:pt x="959" y="1236"/>
                    </a:lnTo>
                    <a:lnTo>
                      <a:pt x="1069" y="1162"/>
                    </a:lnTo>
                    <a:lnTo>
                      <a:pt x="1199" y="1125"/>
                    </a:lnTo>
                    <a:lnTo>
                      <a:pt x="1364" y="1088"/>
                    </a:lnTo>
                    <a:lnTo>
                      <a:pt x="1788" y="1088"/>
                    </a:lnTo>
                    <a:lnTo>
                      <a:pt x="2028" y="1125"/>
                    </a:lnTo>
                    <a:lnTo>
                      <a:pt x="2212" y="1180"/>
                    </a:lnTo>
                    <a:lnTo>
                      <a:pt x="2397" y="1236"/>
                    </a:lnTo>
                    <a:lnTo>
                      <a:pt x="2470" y="978"/>
                    </a:lnTo>
                    <a:lnTo>
                      <a:pt x="2526" y="738"/>
                    </a:lnTo>
                    <a:lnTo>
                      <a:pt x="2341" y="683"/>
                    </a:lnTo>
                    <a:lnTo>
                      <a:pt x="2102" y="627"/>
                    </a:lnTo>
                    <a:lnTo>
                      <a:pt x="1862" y="590"/>
                    </a:lnTo>
                    <a:lnTo>
                      <a:pt x="1622" y="572"/>
                    </a:lnTo>
                    <a:lnTo>
                      <a:pt x="1622" y="19"/>
                    </a:lnTo>
                    <a:lnTo>
                      <a:pt x="15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0" name="Google Shape;200;p8"/>
            <p:cNvSpPr/>
            <p:nvPr/>
          </p:nvSpPr>
          <p:spPr>
            <a:xfrm>
              <a:off x="6350" y="41275"/>
              <a:ext cx="2543175" cy="1230850"/>
            </a:xfrm>
            <a:custGeom>
              <a:avLst/>
              <a:gdLst/>
              <a:ahLst/>
              <a:cxnLst/>
              <a:rect l="l" t="t" r="r" b="b"/>
              <a:pathLst>
                <a:path w="101727" h="49234" extrusionOk="0">
                  <a:moveTo>
                    <a:pt x="101727" y="44196"/>
                  </a:moveTo>
                  <a:cubicBezTo>
                    <a:pt x="97694" y="52262"/>
                    <a:pt x="82409" y="49217"/>
                    <a:pt x="74676" y="44577"/>
                  </a:cubicBezTo>
                  <a:cubicBezTo>
                    <a:pt x="70281" y="41940"/>
                    <a:pt x="68560" y="36126"/>
                    <a:pt x="64389" y="33147"/>
                  </a:cubicBezTo>
                  <a:cubicBezTo>
                    <a:pt x="54659" y="26197"/>
                    <a:pt x="39590" y="31679"/>
                    <a:pt x="29337" y="25527"/>
                  </a:cubicBezTo>
                  <a:cubicBezTo>
                    <a:pt x="25373" y="23149"/>
                    <a:pt x="23843" y="18088"/>
                    <a:pt x="20955" y="14478"/>
                  </a:cubicBezTo>
                  <a:cubicBezTo>
                    <a:pt x="15651" y="7848"/>
                    <a:pt x="8490" y="0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201" name="Google Shape;201;p8"/>
          <p:cNvSpPr/>
          <p:nvPr/>
        </p:nvSpPr>
        <p:spPr>
          <a:xfrm>
            <a:off x="1325445" y="144912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2" name="Google Shape;20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5488" y="4827588"/>
            <a:ext cx="1218504" cy="20116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8"/>
          <p:cNvSpPr/>
          <p:nvPr/>
        </p:nvSpPr>
        <p:spPr>
          <a:xfrm rot="7199946">
            <a:off x="-866592" y="-620642"/>
            <a:ext cx="2082616" cy="1811641"/>
          </a:xfrm>
          <a:custGeom>
            <a:avLst/>
            <a:gdLst/>
            <a:ahLst/>
            <a:cxnLst/>
            <a:rect l="l" t="t" r="r" b="b"/>
            <a:pathLst>
              <a:path w="23226" h="20204" extrusionOk="0">
                <a:moveTo>
                  <a:pt x="10340" y="0"/>
                </a:moveTo>
                <a:lnTo>
                  <a:pt x="9818" y="23"/>
                </a:lnTo>
                <a:lnTo>
                  <a:pt x="9318" y="23"/>
                </a:lnTo>
                <a:lnTo>
                  <a:pt x="8841" y="69"/>
                </a:lnTo>
                <a:lnTo>
                  <a:pt x="8363" y="114"/>
                </a:lnTo>
                <a:lnTo>
                  <a:pt x="7886" y="182"/>
                </a:lnTo>
                <a:lnTo>
                  <a:pt x="7432" y="250"/>
                </a:lnTo>
                <a:lnTo>
                  <a:pt x="6977" y="341"/>
                </a:lnTo>
                <a:lnTo>
                  <a:pt x="6136" y="546"/>
                </a:lnTo>
                <a:lnTo>
                  <a:pt x="5341" y="796"/>
                </a:lnTo>
                <a:lnTo>
                  <a:pt x="4614" y="1046"/>
                </a:lnTo>
                <a:lnTo>
                  <a:pt x="3955" y="1296"/>
                </a:lnTo>
                <a:lnTo>
                  <a:pt x="3364" y="1568"/>
                </a:lnTo>
                <a:lnTo>
                  <a:pt x="3091" y="1705"/>
                </a:lnTo>
                <a:lnTo>
                  <a:pt x="2841" y="1841"/>
                </a:lnTo>
                <a:lnTo>
                  <a:pt x="2591" y="2000"/>
                </a:lnTo>
                <a:lnTo>
                  <a:pt x="2341" y="2182"/>
                </a:lnTo>
                <a:lnTo>
                  <a:pt x="2091" y="2364"/>
                </a:lnTo>
                <a:lnTo>
                  <a:pt x="1864" y="2546"/>
                </a:lnTo>
                <a:lnTo>
                  <a:pt x="1659" y="2750"/>
                </a:lnTo>
                <a:lnTo>
                  <a:pt x="1455" y="2955"/>
                </a:lnTo>
                <a:lnTo>
                  <a:pt x="1250" y="3182"/>
                </a:lnTo>
                <a:lnTo>
                  <a:pt x="1069" y="3432"/>
                </a:lnTo>
                <a:lnTo>
                  <a:pt x="909" y="3659"/>
                </a:lnTo>
                <a:lnTo>
                  <a:pt x="750" y="3909"/>
                </a:lnTo>
                <a:lnTo>
                  <a:pt x="591" y="4182"/>
                </a:lnTo>
                <a:lnTo>
                  <a:pt x="455" y="4455"/>
                </a:lnTo>
                <a:lnTo>
                  <a:pt x="341" y="4727"/>
                </a:lnTo>
                <a:lnTo>
                  <a:pt x="250" y="5000"/>
                </a:lnTo>
                <a:lnTo>
                  <a:pt x="160" y="5273"/>
                </a:lnTo>
                <a:lnTo>
                  <a:pt x="114" y="5523"/>
                </a:lnTo>
                <a:lnTo>
                  <a:pt x="46" y="5773"/>
                </a:lnTo>
                <a:lnTo>
                  <a:pt x="23" y="6023"/>
                </a:lnTo>
                <a:lnTo>
                  <a:pt x="0" y="6273"/>
                </a:lnTo>
                <a:lnTo>
                  <a:pt x="0" y="6523"/>
                </a:lnTo>
                <a:lnTo>
                  <a:pt x="0" y="6773"/>
                </a:lnTo>
                <a:lnTo>
                  <a:pt x="46" y="7000"/>
                </a:lnTo>
                <a:lnTo>
                  <a:pt x="114" y="7477"/>
                </a:lnTo>
                <a:lnTo>
                  <a:pt x="250" y="7932"/>
                </a:lnTo>
                <a:lnTo>
                  <a:pt x="432" y="8363"/>
                </a:lnTo>
                <a:lnTo>
                  <a:pt x="659" y="8772"/>
                </a:lnTo>
                <a:lnTo>
                  <a:pt x="932" y="9159"/>
                </a:lnTo>
                <a:lnTo>
                  <a:pt x="1250" y="9522"/>
                </a:lnTo>
                <a:lnTo>
                  <a:pt x="1591" y="9863"/>
                </a:lnTo>
                <a:lnTo>
                  <a:pt x="1955" y="10181"/>
                </a:lnTo>
                <a:lnTo>
                  <a:pt x="2364" y="10454"/>
                </a:lnTo>
                <a:lnTo>
                  <a:pt x="2796" y="10727"/>
                </a:lnTo>
                <a:lnTo>
                  <a:pt x="3250" y="10954"/>
                </a:lnTo>
                <a:lnTo>
                  <a:pt x="3705" y="11136"/>
                </a:lnTo>
                <a:lnTo>
                  <a:pt x="4659" y="11477"/>
                </a:lnTo>
                <a:lnTo>
                  <a:pt x="5091" y="11658"/>
                </a:lnTo>
                <a:lnTo>
                  <a:pt x="5500" y="11863"/>
                </a:lnTo>
                <a:lnTo>
                  <a:pt x="5682" y="11977"/>
                </a:lnTo>
                <a:lnTo>
                  <a:pt x="5864" y="12090"/>
                </a:lnTo>
                <a:lnTo>
                  <a:pt x="6045" y="12227"/>
                </a:lnTo>
                <a:lnTo>
                  <a:pt x="6204" y="12386"/>
                </a:lnTo>
                <a:lnTo>
                  <a:pt x="6363" y="12545"/>
                </a:lnTo>
                <a:lnTo>
                  <a:pt x="6523" y="12749"/>
                </a:lnTo>
                <a:lnTo>
                  <a:pt x="6659" y="12954"/>
                </a:lnTo>
                <a:lnTo>
                  <a:pt x="6795" y="13181"/>
                </a:lnTo>
                <a:lnTo>
                  <a:pt x="7091" y="13726"/>
                </a:lnTo>
                <a:lnTo>
                  <a:pt x="7341" y="14295"/>
                </a:lnTo>
                <a:lnTo>
                  <a:pt x="7795" y="15431"/>
                </a:lnTo>
                <a:lnTo>
                  <a:pt x="8022" y="15999"/>
                </a:lnTo>
                <a:lnTo>
                  <a:pt x="8272" y="16544"/>
                </a:lnTo>
                <a:lnTo>
                  <a:pt x="8568" y="17090"/>
                </a:lnTo>
                <a:lnTo>
                  <a:pt x="8727" y="17363"/>
                </a:lnTo>
                <a:lnTo>
                  <a:pt x="8909" y="17613"/>
                </a:lnTo>
                <a:lnTo>
                  <a:pt x="9181" y="17953"/>
                </a:lnTo>
                <a:lnTo>
                  <a:pt x="9454" y="18272"/>
                </a:lnTo>
                <a:lnTo>
                  <a:pt x="9750" y="18567"/>
                </a:lnTo>
                <a:lnTo>
                  <a:pt x="10068" y="18840"/>
                </a:lnTo>
                <a:lnTo>
                  <a:pt x="10386" y="19090"/>
                </a:lnTo>
                <a:lnTo>
                  <a:pt x="10727" y="19294"/>
                </a:lnTo>
                <a:lnTo>
                  <a:pt x="11068" y="19499"/>
                </a:lnTo>
                <a:lnTo>
                  <a:pt x="11431" y="19658"/>
                </a:lnTo>
                <a:lnTo>
                  <a:pt x="11818" y="19817"/>
                </a:lnTo>
                <a:lnTo>
                  <a:pt x="12204" y="19930"/>
                </a:lnTo>
                <a:lnTo>
                  <a:pt x="12590" y="20021"/>
                </a:lnTo>
                <a:lnTo>
                  <a:pt x="12999" y="20112"/>
                </a:lnTo>
                <a:lnTo>
                  <a:pt x="13408" y="20158"/>
                </a:lnTo>
                <a:lnTo>
                  <a:pt x="13817" y="20203"/>
                </a:lnTo>
                <a:lnTo>
                  <a:pt x="14249" y="20203"/>
                </a:lnTo>
                <a:lnTo>
                  <a:pt x="14681" y="20180"/>
                </a:lnTo>
                <a:lnTo>
                  <a:pt x="15045" y="20158"/>
                </a:lnTo>
                <a:lnTo>
                  <a:pt x="15408" y="20112"/>
                </a:lnTo>
                <a:lnTo>
                  <a:pt x="15772" y="20067"/>
                </a:lnTo>
                <a:lnTo>
                  <a:pt x="16113" y="19999"/>
                </a:lnTo>
                <a:lnTo>
                  <a:pt x="16453" y="19908"/>
                </a:lnTo>
                <a:lnTo>
                  <a:pt x="16794" y="19817"/>
                </a:lnTo>
                <a:lnTo>
                  <a:pt x="17135" y="19703"/>
                </a:lnTo>
                <a:lnTo>
                  <a:pt x="17453" y="19590"/>
                </a:lnTo>
                <a:lnTo>
                  <a:pt x="18090" y="19317"/>
                </a:lnTo>
                <a:lnTo>
                  <a:pt x="18703" y="18999"/>
                </a:lnTo>
                <a:lnTo>
                  <a:pt x="19271" y="18635"/>
                </a:lnTo>
                <a:lnTo>
                  <a:pt x="19817" y="18226"/>
                </a:lnTo>
                <a:lnTo>
                  <a:pt x="20317" y="17772"/>
                </a:lnTo>
                <a:lnTo>
                  <a:pt x="20794" y="17294"/>
                </a:lnTo>
                <a:lnTo>
                  <a:pt x="21249" y="16794"/>
                </a:lnTo>
                <a:lnTo>
                  <a:pt x="21635" y="16249"/>
                </a:lnTo>
                <a:lnTo>
                  <a:pt x="21998" y="15681"/>
                </a:lnTo>
                <a:lnTo>
                  <a:pt x="22317" y="15090"/>
                </a:lnTo>
                <a:lnTo>
                  <a:pt x="22589" y="14454"/>
                </a:lnTo>
                <a:lnTo>
                  <a:pt x="22817" y="13817"/>
                </a:lnTo>
                <a:lnTo>
                  <a:pt x="22998" y="13181"/>
                </a:lnTo>
                <a:lnTo>
                  <a:pt x="23112" y="12499"/>
                </a:lnTo>
                <a:lnTo>
                  <a:pt x="23203" y="11818"/>
                </a:lnTo>
                <a:lnTo>
                  <a:pt x="23226" y="11136"/>
                </a:lnTo>
                <a:lnTo>
                  <a:pt x="23203" y="10772"/>
                </a:lnTo>
                <a:lnTo>
                  <a:pt x="23180" y="10431"/>
                </a:lnTo>
                <a:lnTo>
                  <a:pt x="23157" y="10068"/>
                </a:lnTo>
                <a:lnTo>
                  <a:pt x="23089" y="9727"/>
                </a:lnTo>
                <a:lnTo>
                  <a:pt x="23044" y="9363"/>
                </a:lnTo>
                <a:lnTo>
                  <a:pt x="22953" y="9022"/>
                </a:lnTo>
                <a:lnTo>
                  <a:pt x="22862" y="8659"/>
                </a:lnTo>
                <a:lnTo>
                  <a:pt x="22748" y="8318"/>
                </a:lnTo>
                <a:lnTo>
                  <a:pt x="22612" y="7954"/>
                </a:lnTo>
                <a:lnTo>
                  <a:pt x="22476" y="7613"/>
                </a:lnTo>
                <a:lnTo>
                  <a:pt x="22317" y="7250"/>
                </a:lnTo>
                <a:lnTo>
                  <a:pt x="22135" y="6909"/>
                </a:lnTo>
                <a:lnTo>
                  <a:pt x="21953" y="6568"/>
                </a:lnTo>
                <a:lnTo>
                  <a:pt x="21748" y="6227"/>
                </a:lnTo>
                <a:lnTo>
                  <a:pt x="21521" y="5886"/>
                </a:lnTo>
                <a:lnTo>
                  <a:pt x="21271" y="5545"/>
                </a:lnTo>
                <a:lnTo>
                  <a:pt x="21021" y="5204"/>
                </a:lnTo>
                <a:lnTo>
                  <a:pt x="20749" y="4886"/>
                </a:lnTo>
                <a:lnTo>
                  <a:pt x="20453" y="4545"/>
                </a:lnTo>
                <a:lnTo>
                  <a:pt x="20135" y="4227"/>
                </a:lnTo>
                <a:lnTo>
                  <a:pt x="19817" y="3909"/>
                </a:lnTo>
                <a:lnTo>
                  <a:pt x="19453" y="3591"/>
                </a:lnTo>
                <a:lnTo>
                  <a:pt x="19090" y="3296"/>
                </a:lnTo>
                <a:lnTo>
                  <a:pt x="18703" y="2977"/>
                </a:lnTo>
                <a:lnTo>
                  <a:pt x="18135" y="2568"/>
                </a:lnTo>
                <a:lnTo>
                  <a:pt x="17544" y="2182"/>
                </a:lnTo>
                <a:lnTo>
                  <a:pt x="16976" y="1841"/>
                </a:lnTo>
                <a:lnTo>
                  <a:pt x="16408" y="1523"/>
                </a:lnTo>
                <a:lnTo>
                  <a:pt x="15817" y="1250"/>
                </a:lnTo>
                <a:lnTo>
                  <a:pt x="15249" y="1000"/>
                </a:lnTo>
                <a:lnTo>
                  <a:pt x="14681" y="796"/>
                </a:lnTo>
                <a:lnTo>
                  <a:pt x="14136" y="591"/>
                </a:lnTo>
                <a:lnTo>
                  <a:pt x="13567" y="455"/>
                </a:lnTo>
                <a:lnTo>
                  <a:pt x="12999" y="319"/>
                </a:lnTo>
                <a:lnTo>
                  <a:pt x="12454" y="205"/>
                </a:lnTo>
                <a:lnTo>
                  <a:pt x="11908" y="114"/>
                </a:lnTo>
                <a:lnTo>
                  <a:pt x="11386" y="69"/>
                </a:lnTo>
                <a:lnTo>
                  <a:pt x="10863" y="23"/>
                </a:lnTo>
                <a:lnTo>
                  <a:pt x="103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8796945" y="3142499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8"/>
          <p:cNvSpPr/>
          <p:nvPr/>
        </p:nvSpPr>
        <p:spPr>
          <a:xfrm>
            <a:off x="6773745" y="539512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8"/>
          <p:cNvSpPr/>
          <p:nvPr/>
        </p:nvSpPr>
        <p:spPr>
          <a:xfrm rot="5400000">
            <a:off x="8457513" y="138913"/>
            <a:ext cx="292500" cy="2925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8"/>
          <p:cNvSpPr/>
          <p:nvPr/>
        </p:nvSpPr>
        <p:spPr>
          <a:xfrm rot="5400000">
            <a:off x="8143263" y="657338"/>
            <a:ext cx="202500" cy="2025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8"/>
          <p:cNvSpPr/>
          <p:nvPr/>
        </p:nvSpPr>
        <p:spPr>
          <a:xfrm rot="5400000">
            <a:off x="8796938" y="1757313"/>
            <a:ext cx="94500" cy="945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8"/>
          <p:cNvSpPr/>
          <p:nvPr/>
        </p:nvSpPr>
        <p:spPr>
          <a:xfrm rot="5400000">
            <a:off x="8415938" y="1376313"/>
            <a:ext cx="94500" cy="945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0" name="Google Shape;21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8362" y="3770277"/>
            <a:ext cx="1242976" cy="2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9"/>
          <p:cNvSpPr txBox="1">
            <a:spLocks noGrp="1"/>
          </p:cNvSpPr>
          <p:nvPr>
            <p:ph type="title"/>
          </p:nvPr>
        </p:nvSpPr>
        <p:spPr>
          <a:xfrm>
            <a:off x="4576875" y="1770120"/>
            <a:ext cx="38661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4" name="Google Shape;214;p9"/>
          <p:cNvSpPr txBox="1">
            <a:spLocks noGrp="1"/>
          </p:cNvSpPr>
          <p:nvPr>
            <p:ph type="subTitle" idx="1"/>
          </p:nvPr>
        </p:nvSpPr>
        <p:spPr>
          <a:xfrm>
            <a:off x="4576875" y="2641980"/>
            <a:ext cx="38661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215" name="Google Shape;21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8" y="202852"/>
            <a:ext cx="1242976" cy="20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9"/>
          <p:cNvSpPr/>
          <p:nvPr/>
        </p:nvSpPr>
        <p:spPr>
          <a:xfrm>
            <a:off x="231400" y="881600"/>
            <a:ext cx="292500" cy="292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9"/>
          <p:cNvSpPr/>
          <p:nvPr/>
        </p:nvSpPr>
        <p:spPr>
          <a:xfrm>
            <a:off x="324575" y="3547125"/>
            <a:ext cx="94500" cy="942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9"/>
          <p:cNvSpPr/>
          <p:nvPr/>
        </p:nvSpPr>
        <p:spPr>
          <a:xfrm>
            <a:off x="1849800" y="435375"/>
            <a:ext cx="94500" cy="945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9"/>
          <p:cNvSpPr/>
          <p:nvPr/>
        </p:nvSpPr>
        <p:spPr>
          <a:xfrm>
            <a:off x="3288925" y="157850"/>
            <a:ext cx="292500" cy="292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" name="Google Shape;220;p9"/>
          <p:cNvGrpSpPr/>
          <p:nvPr/>
        </p:nvGrpSpPr>
        <p:grpSpPr>
          <a:xfrm>
            <a:off x="7905749" y="481554"/>
            <a:ext cx="800944" cy="530528"/>
            <a:chOff x="238125" y="1187925"/>
            <a:chExt cx="1212450" cy="803100"/>
          </a:xfrm>
        </p:grpSpPr>
        <p:sp>
          <p:nvSpPr>
            <p:cNvPr id="221" name="Google Shape;221;p9"/>
            <p:cNvSpPr/>
            <p:nvPr/>
          </p:nvSpPr>
          <p:spPr>
            <a:xfrm>
              <a:off x="255775" y="1196225"/>
              <a:ext cx="1177150" cy="780275"/>
            </a:xfrm>
            <a:custGeom>
              <a:avLst/>
              <a:gdLst/>
              <a:ahLst/>
              <a:cxnLst/>
              <a:rect l="l" t="t" r="r" b="b"/>
              <a:pathLst>
                <a:path w="47086" h="31211" extrusionOk="0">
                  <a:moveTo>
                    <a:pt x="47085" y="0"/>
                  </a:moveTo>
                  <a:lnTo>
                    <a:pt x="0" y="541"/>
                  </a:lnTo>
                  <a:lnTo>
                    <a:pt x="6026" y="7398"/>
                  </a:lnTo>
                  <a:lnTo>
                    <a:pt x="6276" y="19948"/>
                  </a:lnTo>
                  <a:lnTo>
                    <a:pt x="11138" y="13922"/>
                  </a:lnTo>
                  <a:lnTo>
                    <a:pt x="21860" y="31210"/>
                  </a:lnTo>
                  <a:lnTo>
                    <a:pt x="470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238125" y="1187925"/>
              <a:ext cx="1212450" cy="803100"/>
            </a:xfrm>
            <a:custGeom>
              <a:avLst/>
              <a:gdLst/>
              <a:ahLst/>
              <a:cxnLst/>
              <a:rect l="l" t="t" r="r" b="b"/>
              <a:pathLst>
                <a:path w="48498" h="32124" extrusionOk="0">
                  <a:moveTo>
                    <a:pt x="47791" y="332"/>
                  </a:moveTo>
                  <a:lnTo>
                    <a:pt x="22566" y="31542"/>
                  </a:lnTo>
                  <a:lnTo>
                    <a:pt x="11844" y="14254"/>
                  </a:lnTo>
                  <a:lnTo>
                    <a:pt x="6982" y="20280"/>
                  </a:lnTo>
                  <a:lnTo>
                    <a:pt x="6732" y="7730"/>
                  </a:lnTo>
                  <a:lnTo>
                    <a:pt x="706" y="873"/>
                  </a:lnTo>
                  <a:lnTo>
                    <a:pt x="47791" y="332"/>
                  </a:lnTo>
                  <a:close/>
                  <a:moveTo>
                    <a:pt x="47791" y="0"/>
                  </a:moveTo>
                  <a:lnTo>
                    <a:pt x="706" y="540"/>
                  </a:lnTo>
                  <a:lnTo>
                    <a:pt x="0" y="540"/>
                  </a:lnTo>
                  <a:lnTo>
                    <a:pt x="457" y="1080"/>
                  </a:lnTo>
                  <a:lnTo>
                    <a:pt x="6400" y="7854"/>
                  </a:lnTo>
                  <a:lnTo>
                    <a:pt x="6649" y="20280"/>
                  </a:lnTo>
                  <a:lnTo>
                    <a:pt x="6691" y="21194"/>
                  </a:lnTo>
                  <a:lnTo>
                    <a:pt x="7273" y="20488"/>
                  </a:lnTo>
                  <a:lnTo>
                    <a:pt x="11802" y="14836"/>
                  </a:lnTo>
                  <a:lnTo>
                    <a:pt x="22275" y="31708"/>
                  </a:lnTo>
                  <a:lnTo>
                    <a:pt x="22524" y="32124"/>
                  </a:lnTo>
                  <a:lnTo>
                    <a:pt x="22815" y="31750"/>
                  </a:lnTo>
                  <a:lnTo>
                    <a:pt x="48041" y="540"/>
                  </a:lnTo>
                  <a:lnTo>
                    <a:pt x="484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255775" y="1196225"/>
              <a:ext cx="1177150" cy="780275"/>
            </a:xfrm>
            <a:custGeom>
              <a:avLst/>
              <a:gdLst/>
              <a:ahLst/>
              <a:cxnLst/>
              <a:rect l="l" t="t" r="r" b="b"/>
              <a:pathLst>
                <a:path w="47086" h="31211" fill="none" extrusionOk="0">
                  <a:moveTo>
                    <a:pt x="47085" y="0"/>
                  </a:moveTo>
                  <a:lnTo>
                    <a:pt x="21860" y="31210"/>
                  </a:lnTo>
                  <a:lnTo>
                    <a:pt x="11138" y="13922"/>
                  </a:lnTo>
                  <a:lnTo>
                    <a:pt x="6276" y="19948"/>
                  </a:lnTo>
                  <a:lnTo>
                    <a:pt x="6026" y="7398"/>
                  </a:lnTo>
                  <a:lnTo>
                    <a:pt x="0" y="541"/>
                  </a:lnTo>
                  <a:lnTo>
                    <a:pt x="470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238125" y="1187925"/>
              <a:ext cx="1212450" cy="803100"/>
            </a:xfrm>
            <a:custGeom>
              <a:avLst/>
              <a:gdLst/>
              <a:ahLst/>
              <a:cxnLst/>
              <a:rect l="l" t="t" r="r" b="b"/>
              <a:pathLst>
                <a:path w="48498" h="32124" fill="none" extrusionOk="0">
                  <a:moveTo>
                    <a:pt x="48498" y="0"/>
                  </a:moveTo>
                  <a:lnTo>
                    <a:pt x="47791" y="0"/>
                  </a:lnTo>
                  <a:lnTo>
                    <a:pt x="706" y="540"/>
                  </a:lnTo>
                  <a:lnTo>
                    <a:pt x="0" y="540"/>
                  </a:lnTo>
                  <a:lnTo>
                    <a:pt x="457" y="1080"/>
                  </a:lnTo>
                  <a:lnTo>
                    <a:pt x="6400" y="7854"/>
                  </a:lnTo>
                  <a:lnTo>
                    <a:pt x="6649" y="20280"/>
                  </a:lnTo>
                  <a:lnTo>
                    <a:pt x="6691" y="21194"/>
                  </a:lnTo>
                  <a:lnTo>
                    <a:pt x="7273" y="20488"/>
                  </a:lnTo>
                  <a:lnTo>
                    <a:pt x="11802" y="14836"/>
                  </a:lnTo>
                  <a:lnTo>
                    <a:pt x="22275" y="31708"/>
                  </a:lnTo>
                  <a:lnTo>
                    <a:pt x="22524" y="32124"/>
                  </a:lnTo>
                  <a:lnTo>
                    <a:pt x="22815" y="31750"/>
                  </a:lnTo>
                  <a:lnTo>
                    <a:pt x="48041" y="540"/>
                  </a:lnTo>
                  <a:lnTo>
                    <a:pt x="48498" y="0"/>
                  </a:lnTo>
                  <a:lnTo>
                    <a:pt x="4849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406425" y="1288700"/>
              <a:ext cx="833250" cy="406250"/>
            </a:xfrm>
            <a:custGeom>
              <a:avLst/>
              <a:gdLst/>
              <a:ahLst/>
              <a:cxnLst/>
              <a:rect l="l" t="t" r="r" b="b"/>
              <a:pathLst>
                <a:path w="33330" h="16250" extrusionOk="0">
                  <a:moveTo>
                    <a:pt x="33330" y="0"/>
                  </a:moveTo>
                  <a:lnTo>
                    <a:pt x="0" y="3699"/>
                  </a:lnTo>
                  <a:lnTo>
                    <a:pt x="250" y="16249"/>
                  </a:lnTo>
                  <a:lnTo>
                    <a:pt x="2452" y="13797"/>
                  </a:lnTo>
                  <a:lnTo>
                    <a:pt x="5112" y="10223"/>
                  </a:lnTo>
                  <a:lnTo>
                    <a:pt x="33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9"/>
          <p:cNvSpPr/>
          <p:nvPr/>
        </p:nvSpPr>
        <p:spPr>
          <a:xfrm>
            <a:off x="4273550" y="3175"/>
            <a:ext cx="3705225" cy="1174200"/>
          </a:xfrm>
          <a:custGeom>
            <a:avLst/>
            <a:gdLst/>
            <a:ahLst/>
            <a:cxnLst/>
            <a:rect l="l" t="t" r="r" b="b"/>
            <a:pathLst>
              <a:path w="148209" h="46968" extrusionOk="0">
                <a:moveTo>
                  <a:pt x="148209" y="29337"/>
                </a:moveTo>
                <a:cubicBezTo>
                  <a:pt x="136271" y="44259"/>
                  <a:pt x="108533" y="45884"/>
                  <a:pt x="91440" y="37338"/>
                </a:cubicBezTo>
                <a:cubicBezTo>
                  <a:pt x="88690" y="35963"/>
                  <a:pt x="84201" y="34697"/>
                  <a:pt x="84201" y="31623"/>
                </a:cubicBezTo>
                <a:cubicBezTo>
                  <a:pt x="84201" y="27711"/>
                  <a:pt x="92501" y="26609"/>
                  <a:pt x="95631" y="28956"/>
                </a:cubicBezTo>
                <a:cubicBezTo>
                  <a:pt x="98298" y="30956"/>
                  <a:pt x="99595" y="35276"/>
                  <a:pt x="98679" y="38481"/>
                </a:cubicBezTo>
                <a:cubicBezTo>
                  <a:pt x="96709" y="45376"/>
                  <a:pt x="86025" y="47284"/>
                  <a:pt x="78867" y="46863"/>
                </a:cubicBezTo>
                <a:cubicBezTo>
                  <a:pt x="63464" y="45957"/>
                  <a:pt x="48271" y="39420"/>
                  <a:pt x="35433" y="30861"/>
                </a:cubicBezTo>
                <a:cubicBezTo>
                  <a:pt x="22401" y="22173"/>
                  <a:pt x="14009" y="7005"/>
                  <a:pt x="0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pic>
        <p:nvPicPr>
          <p:cNvPr id="227" name="Google Shape;22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363" y="1312863"/>
            <a:ext cx="1218504" cy="20116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9"/>
          <p:cNvSpPr/>
          <p:nvPr/>
        </p:nvSpPr>
        <p:spPr>
          <a:xfrm>
            <a:off x="521225" y="1514450"/>
            <a:ext cx="202500" cy="202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9" name="Google Shape;229;p9"/>
          <p:cNvGrpSpPr/>
          <p:nvPr/>
        </p:nvGrpSpPr>
        <p:grpSpPr>
          <a:xfrm>
            <a:off x="4946100" y="3705238"/>
            <a:ext cx="2606419" cy="1441438"/>
            <a:chOff x="3803100" y="1038238"/>
            <a:chExt cx="2606419" cy="1441438"/>
          </a:xfrm>
        </p:grpSpPr>
        <p:sp>
          <p:nvSpPr>
            <p:cNvPr id="230" name="Google Shape;230;p9"/>
            <p:cNvSpPr/>
            <p:nvPr/>
          </p:nvSpPr>
          <p:spPr>
            <a:xfrm rot="-5400000">
              <a:off x="3356550" y="1699225"/>
              <a:ext cx="1227000" cy="333900"/>
            </a:xfrm>
            <a:prstGeom prst="rect">
              <a:avLst/>
            </a:prstGeom>
            <a:solidFill>
              <a:srgbClr val="FAFAFA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4136998" y="1252525"/>
              <a:ext cx="1588200" cy="333900"/>
            </a:xfrm>
            <a:prstGeom prst="rect">
              <a:avLst/>
            </a:prstGeom>
            <a:solidFill>
              <a:srgbClr val="FAFAFA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5722819" y="1038238"/>
              <a:ext cx="686700" cy="758965"/>
            </a:xfrm>
            <a:custGeom>
              <a:avLst/>
              <a:gdLst/>
              <a:ahLst/>
              <a:cxnLst/>
              <a:rect l="l" t="t" r="r" b="b"/>
              <a:pathLst>
                <a:path w="27670" h="30718" extrusionOk="0">
                  <a:moveTo>
                    <a:pt x="95" y="8572"/>
                  </a:moveTo>
                  <a:lnTo>
                    <a:pt x="11906" y="8572"/>
                  </a:lnTo>
                  <a:lnTo>
                    <a:pt x="11906" y="0"/>
                  </a:lnTo>
                  <a:lnTo>
                    <a:pt x="27670" y="15763"/>
                  </a:lnTo>
                  <a:lnTo>
                    <a:pt x="12715" y="30718"/>
                  </a:lnTo>
                  <a:lnTo>
                    <a:pt x="12715" y="22098"/>
                  </a:lnTo>
                  <a:lnTo>
                    <a:pt x="0" y="22098"/>
                  </a:lnTo>
                  <a:close/>
                </a:path>
              </a:pathLst>
            </a:custGeom>
            <a:solidFill>
              <a:srgbClr val="FAFAFA">
                <a:alpha val="6150"/>
              </a:srgbClr>
            </a:solidFill>
            <a:ln>
              <a:noFill/>
            </a:ln>
          </p:spPr>
        </p:sp>
      </p:grpSp>
      <p:grpSp>
        <p:nvGrpSpPr>
          <p:cNvPr id="233" name="Google Shape;233;p9"/>
          <p:cNvGrpSpPr/>
          <p:nvPr/>
        </p:nvGrpSpPr>
        <p:grpSpPr>
          <a:xfrm>
            <a:off x="8218057" y="4152928"/>
            <a:ext cx="621136" cy="990577"/>
            <a:chOff x="6995700" y="2100575"/>
            <a:chExt cx="340125" cy="542425"/>
          </a:xfrm>
        </p:grpSpPr>
        <p:sp>
          <p:nvSpPr>
            <p:cNvPr id="234" name="Google Shape;234;p9"/>
            <p:cNvSpPr/>
            <p:nvPr/>
          </p:nvSpPr>
          <p:spPr>
            <a:xfrm>
              <a:off x="7268975" y="2102400"/>
              <a:ext cx="34600" cy="203725"/>
            </a:xfrm>
            <a:custGeom>
              <a:avLst/>
              <a:gdLst/>
              <a:ahLst/>
              <a:cxnLst/>
              <a:rect l="l" t="t" r="r" b="b"/>
              <a:pathLst>
                <a:path w="1384" h="8149" extrusionOk="0">
                  <a:moveTo>
                    <a:pt x="1" y="1"/>
                  </a:moveTo>
                  <a:lnTo>
                    <a:pt x="1" y="8148"/>
                  </a:lnTo>
                  <a:lnTo>
                    <a:pt x="1383" y="8148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7267125" y="2100575"/>
              <a:ext cx="38275" cy="207400"/>
            </a:xfrm>
            <a:custGeom>
              <a:avLst/>
              <a:gdLst/>
              <a:ahLst/>
              <a:cxnLst/>
              <a:rect l="l" t="t" r="r" b="b"/>
              <a:pathLst>
                <a:path w="1531" h="8296" extrusionOk="0">
                  <a:moveTo>
                    <a:pt x="1383" y="148"/>
                  </a:moveTo>
                  <a:lnTo>
                    <a:pt x="1383" y="8148"/>
                  </a:lnTo>
                  <a:lnTo>
                    <a:pt x="148" y="8148"/>
                  </a:lnTo>
                  <a:lnTo>
                    <a:pt x="148" y="148"/>
                  </a:lnTo>
                  <a:close/>
                  <a:moveTo>
                    <a:pt x="38" y="0"/>
                  </a:moveTo>
                  <a:lnTo>
                    <a:pt x="19" y="19"/>
                  </a:lnTo>
                  <a:lnTo>
                    <a:pt x="1" y="55"/>
                  </a:lnTo>
                  <a:lnTo>
                    <a:pt x="1" y="74"/>
                  </a:lnTo>
                  <a:lnTo>
                    <a:pt x="1" y="8221"/>
                  </a:lnTo>
                  <a:lnTo>
                    <a:pt x="1" y="8258"/>
                  </a:lnTo>
                  <a:lnTo>
                    <a:pt x="19" y="8277"/>
                  </a:lnTo>
                  <a:lnTo>
                    <a:pt x="38" y="8295"/>
                  </a:lnTo>
                  <a:lnTo>
                    <a:pt x="1494" y="8295"/>
                  </a:lnTo>
                  <a:lnTo>
                    <a:pt x="1512" y="8277"/>
                  </a:lnTo>
                  <a:lnTo>
                    <a:pt x="1531" y="8240"/>
                  </a:lnTo>
                  <a:lnTo>
                    <a:pt x="1531" y="8221"/>
                  </a:lnTo>
                  <a:lnTo>
                    <a:pt x="1531" y="74"/>
                  </a:lnTo>
                  <a:lnTo>
                    <a:pt x="1531" y="55"/>
                  </a:lnTo>
                  <a:lnTo>
                    <a:pt x="1512" y="19"/>
                  </a:lnTo>
                  <a:lnTo>
                    <a:pt x="14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7192025" y="2136050"/>
              <a:ext cx="34575" cy="170525"/>
            </a:xfrm>
            <a:custGeom>
              <a:avLst/>
              <a:gdLst/>
              <a:ahLst/>
              <a:cxnLst/>
              <a:rect l="l" t="t" r="r" b="b"/>
              <a:pathLst>
                <a:path w="1383" h="6821" extrusionOk="0">
                  <a:moveTo>
                    <a:pt x="0" y="0"/>
                  </a:moveTo>
                  <a:lnTo>
                    <a:pt x="0" y="6821"/>
                  </a:lnTo>
                  <a:lnTo>
                    <a:pt x="1383" y="6802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7190175" y="2134200"/>
              <a:ext cx="38275" cy="174225"/>
            </a:xfrm>
            <a:custGeom>
              <a:avLst/>
              <a:gdLst/>
              <a:ahLst/>
              <a:cxnLst/>
              <a:rect l="l" t="t" r="r" b="b"/>
              <a:pathLst>
                <a:path w="1531" h="6969" extrusionOk="0">
                  <a:moveTo>
                    <a:pt x="1383" y="148"/>
                  </a:moveTo>
                  <a:lnTo>
                    <a:pt x="1383" y="6803"/>
                  </a:lnTo>
                  <a:lnTo>
                    <a:pt x="148" y="6821"/>
                  </a:lnTo>
                  <a:lnTo>
                    <a:pt x="148" y="148"/>
                  </a:lnTo>
                  <a:close/>
                  <a:moveTo>
                    <a:pt x="37" y="1"/>
                  </a:moveTo>
                  <a:lnTo>
                    <a:pt x="19" y="19"/>
                  </a:lnTo>
                  <a:lnTo>
                    <a:pt x="1" y="38"/>
                  </a:lnTo>
                  <a:lnTo>
                    <a:pt x="1" y="74"/>
                  </a:lnTo>
                  <a:lnTo>
                    <a:pt x="1" y="6895"/>
                  </a:lnTo>
                  <a:lnTo>
                    <a:pt x="1" y="6913"/>
                  </a:lnTo>
                  <a:lnTo>
                    <a:pt x="19" y="6950"/>
                  </a:lnTo>
                  <a:lnTo>
                    <a:pt x="37" y="6950"/>
                  </a:lnTo>
                  <a:lnTo>
                    <a:pt x="74" y="6969"/>
                  </a:lnTo>
                  <a:lnTo>
                    <a:pt x="1457" y="6950"/>
                  </a:lnTo>
                  <a:lnTo>
                    <a:pt x="1475" y="6950"/>
                  </a:lnTo>
                  <a:lnTo>
                    <a:pt x="1494" y="6932"/>
                  </a:lnTo>
                  <a:lnTo>
                    <a:pt x="1512" y="6913"/>
                  </a:lnTo>
                  <a:lnTo>
                    <a:pt x="1530" y="6876"/>
                  </a:lnTo>
                  <a:lnTo>
                    <a:pt x="1530" y="74"/>
                  </a:lnTo>
                  <a:lnTo>
                    <a:pt x="1512" y="38"/>
                  </a:lnTo>
                  <a:lnTo>
                    <a:pt x="1494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7114600" y="2154950"/>
              <a:ext cx="34575" cy="151625"/>
            </a:xfrm>
            <a:custGeom>
              <a:avLst/>
              <a:gdLst/>
              <a:ahLst/>
              <a:cxnLst/>
              <a:rect l="l" t="t" r="r" b="b"/>
              <a:pathLst>
                <a:path w="1383" h="6065" extrusionOk="0">
                  <a:moveTo>
                    <a:pt x="0" y="0"/>
                  </a:moveTo>
                  <a:lnTo>
                    <a:pt x="0" y="6065"/>
                  </a:lnTo>
                  <a:lnTo>
                    <a:pt x="1383" y="6065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7112750" y="2153100"/>
              <a:ext cx="38275" cy="155325"/>
            </a:xfrm>
            <a:custGeom>
              <a:avLst/>
              <a:gdLst/>
              <a:ahLst/>
              <a:cxnLst/>
              <a:rect l="l" t="t" r="r" b="b"/>
              <a:pathLst>
                <a:path w="1531" h="6213" extrusionOk="0">
                  <a:moveTo>
                    <a:pt x="1383" y="148"/>
                  </a:moveTo>
                  <a:lnTo>
                    <a:pt x="1383" y="6065"/>
                  </a:lnTo>
                  <a:lnTo>
                    <a:pt x="148" y="6065"/>
                  </a:lnTo>
                  <a:lnTo>
                    <a:pt x="148" y="148"/>
                  </a:lnTo>
                  <a:close/>
                  <a:moveTo>
                    <a:pt x="1" y="0"/>
                  </a:moveTo>
                  <a:lnTo>
                    <a:pt x="1" y="6213"/>
                  </a:lnTo>
                  <a:lnTo>
                    <a:pt x="1531" y="6213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7042250" y="2228675"/>
              <a:ext cx="35500" cy="78375"/>
            </a:xfrm>
            <a:custGeom>
              <a:avLst/>
              <a:gdLst/>
              <a:ahLst/>
              <a:cxnLst/>
              <a:rect l="l" t="t" r="r" b="b"/>
              <a:pathLst>
                <a:path w="1420" h="3135" extrusionOk="0">
                  <a:moveTo>
                    <a:pt x="0" y="1"/>
                  </a:moveTo>
                  <a:lnTo>
                    <a:pt x="0" y="3134"/>
                  </a:lnTo>
                  <a:lnTo>
                    <a:pt x="1420" y="3134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7040400" y="2226825"/>
              <a:ext cx="39200" cy="82050"/>
            </a:xfrm>
            <a:custGeom>
              <a:avLst/>
              <a:gdLst/>
              <a:ahLst/>
              <a:cxnLst/>
              <a:rect l="l" t="t" r="r" b="b"/>
              <a:pathLst>
                <a:path w="1568" h="3282" extrusionOk="0">
                  <a:moveTo>
                    <a:pt x="1420" y="148"/>
                  </a:moveTo>
                  <a:lnTo>
                    <a:pt x="1420" y="3134"/>
                  </a:lnTo>
                  <a:lnTo>
                    <a:pt x="148" y="3134"/>
                  </a:lnTo>
                  <a:lnTo>
                    <a:pt x="148" y="148"/>
                  </a:lnTo>
                  <a:close/>
                  <a:moveTo>
                    <a:pt x="1" y="1"/>
                  </a:moveTo>
                  <a:lnTo>
                    <a:pt x="1" y="3282"/>
                  </a:lnTo>
                  <a:lnTo>
                    <a:pt x="1568" y="328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7009075" y="2305175"/>
              <a:ext cx="323525" cy="3700"/>
            </a:xfrm>
            <a:custGeom>
              <a:avLst/>
              <a:gdLst/>
              <a:ahLst/>
              <a:cxnLst/>
              <a:rect l="l" t="t" r="r" b="b"/>
              <a:pathLst>
                <a:path w="12941" h="148" extrusionOk="0">
                  <a:moveTo>
                    <a:pt x="12940" y="0"/>
                  </a:moveTo>
                  <a:lnTo>
                    <a:pt x="0" y="37"/>
                  </a:lnTo>
                  <a:lnTo>
                    <a:pt x="0" y="148"/>
                  </a:lnTo>
                  <a:lnTo>
                    <a:pt x="12940" y="93"/>
                  </a:lnTo>
                  <a:lnTo>
                    <a:pt x="129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7037175" y="2307950"/>
              <a:ext cx="298650" cy="335050"/>
            </a:xfrm>
            <a:custGeom>
              <a:avLst/>
              <a:gdLst/>
              <a:ahLst/>
              <a:cxnLst/>
              <a:rect l="l" t="t" r="r" b="b"/>
              <a:pathLst>
                <a:path w="11946" h="13402" extrusionOk="0">
                  <a:moveTo>
                    <a:pt x="10379" y="0"/>
                  </a:moveTo>
                  <a:lnTo>
                    <a:pt x="4369" y="4479"/>
                  </a:lnTo>
                  <a:lnTo>
                    <a:pt x="1" y="8682"/>
                  </a:lnTo>
                  <a:lnTo>
                    <a:pt x="4443" y="13401"/>
                  </a:lnTo>
                  <a:lnTo>
                    <a:pt x="8886" y="9032"/>
                  </a:lnTo>
                  <a:lnTo>
                    <a:pt x="11945" y="12074"/>
                  </a:lnTo>
                  <a:lnTo>
                    <a:pt x="11909" y="1125"/>
                  </a:lnTo>
                  <a:lnTo>
                    <a:pt x="10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6999400" y="2307950"/>
              <a:ext cx="297250" cy="300025"/>
            </a:xfrm>
            <a:custGeom>
              <a:avLst/>
              <a:gdLst/>
              <a:ahLst/>
              <a:cxnLst/>
              <a:rect l="l" t="t" r="r" b="b"/>
              <a:pathLst>
                <a:path w="11890" h="12001" extrusionOk="0">
                  <a:moveTo>
                    <a:pt x="885" y="0"/>
                  </a:moveTo>
                  <a:lnTo>
                    <a:pt x="4369" y="3355"/>
                  </a:lnTo>
                  <a:lnTo>
                    <a:pt x="0" y="7558"/>
                  </a:lnTo>
                  <a:lnTo>
                    <a:pt x="4627" y="12000"/>
                  </a:lnTo>
                  <a:lnTo>
                    <a:pt x="8848" y="7668"/>
                  </a:lnTo>
                  <a:lnTo>
                    <a:pt x="11890" y="10599"/>
                  </a:lnTo>
                  <a:lnTo>
                    <a:pt x="118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6995700" y="2305625"/>
              <a:ext cx="303725" cy="306025"/>
            </a:xfrm>
            <a:custGeom>
              <a:avLst/>
              <a:gdLst/>
              <a:ahLst/>
              <a:cxnLst/>
              <a:rect l="l" t="t" r="r" b="b"/>
              <a:pathLst>
                <a:path w="12149" h="12241" extrusionOk="0">
                  <a:moveTo>
                    <a:pt x="11945" y="185"/>
                  </a:moveTo>
                  <a:lnTo>
                    <a:pt x="11945" y="10453"/>
                  </a:lnTo>
                  <a:lnTo>
                    <a:pt x="8978" y="7614"/>
                  </a:lnTo>
                  <a:lnTo>
                    <a:pt x="4775" y="11964"/>
                  </a:lnTo>
                  <a:lnTo>
                    <a:pt x="277" y="7651"/>
                  </a:lnTo>
                  <a:lnTo>
                    <a:pt x="4646" y="3448"/>
                  </a:lnTo>
                  <a:lnTo>
                    <a:pt x="1273" y="185"/>
                  </a:lnTo>
                  <a:close/>
                  <a:moveTo>
                    <a:pt x="775" y="1"/>
                  </a:moveTo>
                  <a:lnTo>
                    <a:pt x="4369" y="3448"/>
                  </a:lnTo>
                  <a:lnTo>
                    <a:pt x="1" y="7651"/>
                  </a:lnTo>
                  <a:lnTo>
                    <a:pt x="4775" y="12241"/>
                  </a:lnTo>
                  <a:lnTo>
                    <a:pt x="8996" y="7890"/>
                  </a:lnTo>
                  <a:lnTo>
                    <a:pt x="12148" y="10932"/>
                  </a:lnTo>
                  <a:lnTo>
                    <a:pt x="121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9"/>
          <p:cNvSpPr/>
          <p:nvPr/>
        </p:nvSpPr>
        <p:spPr>
          <a:xfrm>
            <a:off x="8707320" y="60887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"/>
          <p:cNvSpPr/>
          <p:nvPr/>
        </p:nvSpPr>
        <p:spPr>
          <a:xfrm>
            <a:off x="220545" y="2731274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9"/>
          <p:cNvSpPr/>
          <p:nvPr/>
        </p:nvSpPr>
        <p:spPr>
          <a:xfrm>
            <a:off x="8783520" y="1922537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13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3"/>
          <p:cNvSpPr/>
          <p:nvPr/>
        </p:nvSpPr>
        <p:spPr>
          <a:xfrm>
            <a:off x="1752600" y="504525"/>
            <a:ext cx="5638800" cy="490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137425" y="772863"/>
            <a:ext cx="292500" cy="292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182900" y="1334225"/>
            <a:ext cx="94500" cy="94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subTitle" idx="1"/>
          </p:nvPr>
        </p:nvSpPr>
        <p:spPr>
          <a:xfrm>
            <a:off x="1736988" y="1336007"/>
            <a:ext cx="27432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3"/>
          <p:cNvSpPr txBox="1">
            <a:spLocks noGrp="1"/>
          </p:cNvSpPr>
          <p:nvPr>
            <p:ph type="subTitle" idx="2"/>
          </p:nvPr>
        </p:nvSpPr>
        <p:spPr>
          <a:xfrm>
            <a:off x="1736988" y="1615098"/>
            <a:ext cx="27432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subTitle" idx="3"/>
          </p:nvPr>
        </p:nvSpPr>
        <p:spPr>
          <a:xfrm>
            <a:off x="1736987" y="2597879"/>
            <a:ext cx="27432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subTitle" idx="4"/>
          </p:nvPr>
        </p:nvSpPr>
        <p:spPr>
          <a:xfrm>
            <a:off x="1736988" y="2894621"/>
            <a:ext cx="27432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3"/>
          <p:cNvSpPr txBox="1">
            <a:spLocks noGrp="1"/>
          </p:cNvSpPr>
          <p:nvPr>
            <p:ph type="title" hasCustomPrompt="1"/>
          </p:nvPr>
        </p:nvSpPr>
        <p:spPr>
          <a:xfrm>
            <a:off x="843079" y="1482475"/>
            <a:ext cx="7497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 idx="5" hasCustomPrompt="1"/>
          </p:nvPr>
        </p:nvSpPr>
        <p:spPr>
          <a:xfrm>
            <a:off x="843079" y="2792000"/>
            <a:ext cx="7497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44" name="Google Shape;344;p13"/>
          <p:cNvSpPr txBox="1">
            <a:spLocks noGrp="1"/>
          </p:cNvSpPr>
          <p:nvPr>
            <p:ph type="subTitle" idx="6"/>
          </p:nvPr>
        </p:nvSpPr>
        <p:spPr>
          <a:xfrm>
            <a:off x="5679435" y="1336007"/>
            <a:ext cx="27432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7"/>
          </p:nvPr>
        </p:nvSpPr>
        <p:spPr>
          <a:xfrm>
            <a:off x="5679443" y="1615098"/>
            <a:ext cx="27432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subTitle" idx="8"/>
          </p:nvPr>
        </p:nvSpPr>
        <p:spPr>
          <a:xfrm>
            <a:off x="5679436" y="2597871"/>
            <a:ext cx="27432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subTitle" idx="9"/>
          </p:nvPr>
        </p:nvSpPr>
        <p:spPr>
          <a:xfrm>
            <a:off x="5679443" y="2894621"/>
            <a:ext cx="27432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3"/>
          <p:cNvSpPr txBox="1">
            <a:spLocks noGrp="1"/>
          </p:cNvSpPr>
          <p:nvPr>
            <p:ph type="title" idx="13" hasCustomPrompt="1"/>
          </p:nvPr>
        </p:nvSpPr>
        <p:spPr>
          <a:xfrm>
            <a:off x="4762657" y="1518025"/>
            <a:ext cx="7497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49" name="Google Shape;349;p13"/>
          <p:cNvSpPr txBox="1">
            <a:spLocks noGrp="1"/>
          </p:cNvSpPr>
          <p:nvPr>
            <p:ph type="title" idx="14" hasCustomPrompt="1"/>
          </p:nvPr>
        </p:nvSpPr>
        <p:spPr>
          <a:xfrm>
            <a:off x="4761757" y="2792003"/>
            <a:ext cx="7497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50" name="Google Shape;350;p13"/>
          <p:cNvSpPr txBox="1">
            <a:spLocks noGrp="1"/>
          </p:cNvSpPr>
          <p:nvPr>
            <p:ph type="title" idx="15"/>
          </p:nvPr>
        </p:nvSpPr>
        <p:spPr>
          <a:xfrm>
            <a:off x="713225" y="567075"/>
            <a:ext cx="7717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1" name="Google Shape;351;p13"/>
          <p:cNvSpPr txBox="1">
            <a:spLocks noGrp="1"/>
          </p:cNvSpPr>
          <p:nvPr>
            <p:ph type="subTitle" idx="16"/>
          </p:nvPr>
        </p:nvSpPr>
        <p:spPr>
          <a:xfrm>
            <a:off x="1736987" y="3872129"/>
            <a:ext cx="27432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3"/>
          <p:cNvSpPr txBox="1">
            <a:spLocks noGrp="1"/>
          </p:cNvSpPr>
          <p:nvPr>
            <p:ph type="subTitle" idx="17"/>
          </p:nvPr>
        </p:nvSpPr>
        <p:spPr>
          <a:xfrm>
            <a:off x="1736988" y="4168900"/>
            <a:ext cx="27432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13"/>
          <p:cNvSpPr txBox="1">
            <a:spLocks noGrp="1"/>
          </p:cNvSpPr>
          <p:nvPr>
            <p:ph type="title" idx="18" hasCustomPrompt="1"/>
          </p:nvPr>
        </p:nvSpPr>
        <p:spPr>
          <a:xfrm>
            <a:off x="843079" y="4065970"/>
            <a:ext cx="7497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54" name="Google Shape;354;p13"/>
          <p:cNvSpPr txBox="1">
            <a:spLocks noGrp="1"/>
          </p:cNvSpPr>
          <p:nvPr>
            <p:ph type="subTitle" idx="19"/>
          </p:nvPr>
        </p:nvSpPr>
        <p:spPr>
          <a:xfrm>
            <a:off x="5679436" y="3872122"/>
            <a:ext cx="27432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3"/>
          <p:cNvSpPr txBox="1">
            <a:spLocks noGrp="1"/>
          </p:cNvSpPr>
          <p:nvPr>
            <p:ph type="subTitle" idx="20"/>
          </p:nvPr>
        </p:nvSpPr>
        <p:spPr>
          <a:xfrm>
            <a:off x="5679443" y="4168900"/>
            <a:ext cx="27432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3"/>
          <p:cNvSpPr txBox="1">
            <a:spLocks noGrp="1"/>
          </p:cNvSpPr>
          <p:nvPr>
            <p:ph type="title" idx="21" hasCustomPrompt="1"/>
          </p:nvPr>
        </p:nvSpPr>
        <p:spPr>
          <a:xfrm>
            <a:off x="4761757" y="4065981"/>
            <a:ext cx="7497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57" name="Google Shape;357;p13"/>
          <p:cNvSpPr/>
          <p:nvPr/>
        </p:nvSpPr>
        <p:spPr>
          <a:xfrm>
            <a:off x="8593685" y="3189725"/>
            <a:ext cx="202500" cy="202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3"/>
          <p:cNvSpPr/>
          <p:nvPr/>
        </p:nvSpPr>
        <p:spPr>
          <a:xfrm>
            <a:off x="8647685" y="3869850"/>
            <a:ext cx="94500" cy="942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9" name="Google Shape;3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6302"/>
            <a:ext cx="1242976" cy="20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3"/>
          <p:cNvSpPr/>
          <p:nvPr/>
        </p:nvSpPr>
        <p:spPr>
          <a:xfrm>
            <a:off x="353895" y="162837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3"/>
          <p:cNvSpPr/>
          <p:nvPr/>
        </p:nvSpPr>
        <p:spPr>
          <a:xfrm>
            <a:off x="5802195" y="58062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3"/>
          <p:cNvSpPr/>
          <p:nvPr/>
        </p:nvSpPr>
        <p:spPr>
          <a:xfrm>
            <a:off x="8831145" y="1846087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3"/>
          <p:cNvSpPr/>
          <p:nvPr/>
        </p:nvSpPr>
        <p:spPr>
          <a:xfrm>
            <a:off x="201495" y="2094112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6" name="Google Shape;1066;p31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7" name="Google Shape;1067;p31"/>
          <p:cNvGrpSpPr/>
          <p:nvPr/>
        </p:nvGrpSpPr>
        <p:grpSpPr>
          <a:xfrm>
            <a:off x="169768" y="4453179"/>
            <a:ext cx="484802" cy="433159"/>
            <a:chOff x="3511425" y="389200"/>
            <a:chExt cx="643570" cy="575016"/>
          </a:xfrm>
        </p:grpSpPr>
        <p:sp>
          <p:nvSpPr>
            <p:cNvPr id="1068" name="Google Shape;1068;p31"/>
            <p:cNvSpPr/>
            <p:nvPr/>
          </p:nvSpPr>
          <p:spPr>
            <a:xfrm>
              <a:off x="3586761" y="392605"/>
              <a:ext cx="568235" cy="568235"/>
            </a:xfrm>
            <a:custGeom>
              <a:avLst/>
              <a:gdLst/>
              <a:ahLst/>
              <a:cxnLst/>
              <a:rect l="l" t="t" r="r" b="b"/>
              <a:pathLst>
                <a:path w="19022" h="19022" extrusionOk="0">
                  <a:moveTo>
                    <a:pt x="9500" y="0"/>
                  </a:moveTo>
                  <a:lnTo>
                    <a:pt x="9023" y="23"/>
                  </a:lnTo>
                  <a:lnTo>
                    <a:pt x="8523" y="46"/>
                  </a:lnTo>
                  <a:lnTo>
                    <a:pt x="8046" y="114"/>
                  </a:lnTo>
                  <a:lnTo>
                    <a:pt x="7591" y="205"/>
                  </a:lnTo>
                  <a:lnTo>
                    <a:pt x="7137" y="296"/>
                  </a:lnTo>
                  <a:lnTo>
                    <a:pt x="6682" y="432"/>
                  </a:lnTo>
                  <a:lnTo>
                    <a:pt x="6228" y="568"/>
                  </a:lnTo>
                  <a:lnTo>
                    <a:pt x="5796" y="750"/>
                  </a:lnTo>
                  <a:lnTo>
                    <a:pt x="5387" y="932"/>
                  </a:lnTo>
                  <a:lnTo>
                    <a:pt x="4978" y="1159"/>
                  </a:lnTo>
                  <a:lnTo>
                    <a:pt x="4569" y="1386"/>
                  </a:lnTo>
                  <a:lnTo>
                    <a:pt x="4182" y="1614"/>
                  </a:lnTo>
                  <a:lnTo>
                    <a:pt x="3819" y="1886"/>
                  </a:lnTo>
                  <a:lnTo>
                    <a:pt x="3455" y="2182"/>
                  </a:lnTo>
                  <a:lnTo>
                    <a:pt x="3114" y="2477"/>
                  </a:lnTo>
                  <a:lnTo>
                    <a:pt x="2773" y="2795"/>
                  </a:lnTo>
                  <a:lnTo>
                    <a:pt x="2455" y="3114"/>
                  </a:lnTo>
                  <a:lnTo>
                    <a:pt x="2160" y="3454"/>
                  </a:lnTo>
                  <a:lnTo>
                    <a:pt x="1887" y="3818"/>
                  </a:lnTo>
                  <a:lnTo>
                    <a:pt x="1614" y="4204"/>
                  </a:lnTo>
                  <a:lnTo>
                    <a:pt x="1364" y="4591"/>
                  </a:lnTo>
                  <a:lnTo>
                    <a:pt x="1137" y="4977"/>
                  </a:lnTo>
                  <a:lnTo>
                    <a:pt x="933" y="5386"/>
                  </a:lnTo>
                  <a:lnTo>
                    <a:pt x="728" y="5818"/>
                  </a:lnTo>
                  <a:lnTo>
                    <a:pt x="569" y="6250"/>
                  </a:lnTo>
                  <a:lnTo>
                    <a:pt x="410" y="6681"/>
                  </a:lnTo>
                  <a:lnTo>
                    <a:pt x="296" y="7136"/>
                  </a:lnTo>
                  <a:lnTo>
                    <a:pt x="183" y="7590"/>
                  </a:lnTo>
                  <a:lnTo>
                    <a:pt x="92" y="8068"/>
                  </a:lnTo>
                  <a:lnTo>
                    <a:pt x="46" y="8545"/>
                  </a:lnTo>
                  <a:lnTo>
                    <a:pt x="1" y="9022"/>
                  </a:lnTo>
                  <a:lnTo>
                    <a:pt x="1" y="9522"/>
                  </a:lnTo>
                  <a:lnTo>
                    <a:pt x="1" y="9999"/>
                  </a:lnTo>
                  <a:lnTo>
                    <a:pt x="46" y="10477"/>
                  </a:lnTo>
                  <a:lnTo>
                    <a:pt x="92" y="10954"/>
                  </a:lnTo>
                  <a:lnTo>
                    <a:pt x="183" y="11431"/>
                  </a:lnTo>
                  <a:lnTo>
                    <a:pt x="296" y="11886"/>
                  </a:lnTo>
                  <a:lnTo>
                    <a:pt x="410" y="12340"/>
                  </a:lnTo>
                  <a:lnTo>
                    <a:pt x="569" y="12772"/>
                  </a:lnTo>
                  <a:lnTo>
                    <a:pt x="728" y="13204"/>
                  </a:lnTo>
                  <a:lnTo>
                    <a:pt x="933" y="13635"/>
                  </a:lnTo>
                  <a:lnTo>
                    <a:pt x="1137" y="14044"/>
                  </a:lnTo>
                  <a:lnTo>
                    <a:pt x="1364" y="14454"/>
                  </a:lnTo>
                  <a:lnTo>
                    <a:pt x="1614" y="14840"/>
                  </a:lnTo>
                  <a:lnTo>
                    <a:pt x="1887" y="15203"/>
                  </a:lnTo>
                  <a:lnTo>
                    <a:pt x="2160" y="15567"/>
                  </a:lnTo>
                  <a:lnTo>
                    <a:pt x="2455" y="15908"/>
                  </a:lnTo>
                  <a:lnTo>
                    <a:pt x="2773" y="16226"/>
                  </a:lnTo>
                  <a:lnTo>
                    <a:pt x="3114" y="16544"/>
                  </a:lnTo>
                  <a:lnTo>
                    <a:pt x="3455" y="16862"/>
                  </a:lnTo>
                  <a:lnTo>
                    <a:pt x="3819" y="17135"/>
                  </a:lnTo>
                  <a:lnTo>
                    <a:pt x="4182" y="17408"/>
                  </a:lnTo>
                  <a:lnTo>
                    <a:pt x="4569" y="17635"/>
                  </a:lnTo>
                  <a:lnTo>
                    <a:pt x="4978" y="17885"/>
                  </a:lnTo>
                  <a:lnTo>
                    <a:pt x="5387" y="18090"/>
                  </a:lnTo>
                  <a:lnTo>
                    <a:pt x="5796" y="18271"/>
                  </a:lnTo>
                  <a:lnTo>
                    <a:pt x="6228" y="18453"/>
                  </a:lnTo>
                  <a:lnTo>
                    <a:pt x="6682" y="18590"/>
                  </a:lnTo>
                  <a:lnTo>
                    <a:pt x="7137" y="18726"/>
                  </a:lnTo>
                  <a:lnTo>
                    <a:pt x="7591" y="18840"/>
                  </a:lnTo>
                  <a:lnTo>
                    <a:pt x="8046" y="18908"/>
                  </a:lnTo>
                  <a:lnTo>
                    <a:pt x="8523" y="18976"/>
                  </a:lnTo>
                  <a:lnTo>
                    <a:pt x="9023" y="19021"/>
                  </a:lnTo>
                  <a:lnTo>
                    <a:pt x="10000" y="19021"/>
                  </a:lnTo>
                  <a:lnTo>
                    <a:pt x="10477" y="18976"/>
                  </a:lnTo>
                  <a:lnTo>
                    <a:pt x="10954" y="18908"/>
                  </a:lnTo>
                  <a:lnTo>
                    <a:pt x="11409" y="18840"/>
                  </a:lnTo>
                  <a:lnTo>
                    <a:pt x="11886" y="18726"/>
                  </a:lnTo>
                  <a:lnTo>
                    <a:pt x="12341" y="18590"/>
                  </a:lnTo>
                  <a:lnTo>
                    <a:pt x="12772" y="18453"/>
                  </a:lnTo>
                  <a:lnTo>
                    <a:pt x="13204" y="18271"/>
                  </a:lnTo>
                  <a:lnTo>
                    <a:pt x="13636" y="18090"/>
                  </a:lnTo>
                  <a:lnTo>
                    <a:pt x="14045" y="17885"/>
                  </a:lnTo>
                  <a:lnTo>
                    <a:pt x="14431" y="17635"/>
                  </a:lnTo>
                  <a:lnTo>
                    <a:pt x="14818" y="17408"/>
                  </a:lnTo>
                  <a:lnTo>
                    <a:pt x="15204" y="17135"/>
                  </a:lnTo>
                  <a:lnTo>
                    <a:pt x="15545" y="16862"/>
                  </a:lnTo>
                  <a:lnTo>
                    <a:pt x="15909" y="16544"/>
                  </a:lnTo>
                  <a:lnTo>
                    <a:pt x="16227" y="16226"/>
                  </a:lnTo>
                  <a:lnTo>
                    <a:pt x="16545" y="15908"/>
                  </a:lnTo>
                  <a:lnTo>
                    <a:pt x="16840" y="15567"/>
                  </a:lnTo>
                  <a:lnTo>
                    <a:pt x="17136" y="15203"/>
                  </a:lnTo>
                  <a:lnTo>
                    <a:pt x="17386" y="14840"/>
                  </a:lnTo>
                  <a:lnTo>
                    <a:pt x="17636" y="14454"/>
                  </a:lnTo>
                  <a:lnTo>
                    <a:pt x="17863" y="14044"/>
                  </a:lnTo>
                  <a:lnTo>
                    <a:pt x="18067" y="13635"/>
                  </a:lnTo>
                  <a:lnTo>
                    <a:pt x="18272" y="13204"/>
                  </a:lnTo>
                  <a:lnTo>
                    <a:pt x="18431" y="12772"/>
                  </a:lnTo>
                  <a:lnTo>
                    <a:pt x="18590" y="12340"/>
                  </a:lnTo>
                  <a:lnTo>
                    <a:pt x="18704" y="11886"/>
                  </a:lnTo>
                  <a:lnTo>
                    <a:pt x="18817" y="11431"/>
                  </a:lnTo>
                  <a:lnTo>
                    <a:pt x="18908" y="10954"/>
                  </a:lnTo>
                  <a:lnTo>
                    <a:pt x="18954" y="10477"/>
                  </a:lnTo>
                  <a:lnTo>
                    <a:pt x="18999" y="9999"/>
                  </a:lnTo>
                  <a:lnTo>
                    <a:pt x="19022" y="9522"/>
                  </a:lnTo>
                  <a:lnTo>
                    <a:pt x="18999" y="9022"/>
                  </a:lnTo>
                  <a:lnTo>
                    <a:pt x="18954" y="8545"/>
                  </a:lnTo>
                  <a:lnTo>
                    <a:pt x="18908" y="8068"/>
                  </a:lnTo>
                  <a:lnTo>
                    <a:pt x="18817" y="7590"/>
                  </a:lnTo>
                  <a:lnTo>
                    <a:pt x="18704" y="7136"/>
                  </a:lnTo>
                  <a:lnTo>
                    <a:pt x="18590" y="6681"/>
                  </a:lnTo>
                  <a:lnTo>
                    <a:pt x="18431" y="6250"/>
                  </a:lnTo>
                  <a:lnTo>
                    <a:pt x="18272" y="5818"/>
                  </a:lnTo>
                  <a:lnTo>
                    <a:pt x="18067" y="5386"/>
                  </a:lnTo>
                  <a:lnTo>
                    <a:pt x="17863" y="4977"/>
                  </a:lnTo>
                  <a:lnTo>
                    <a:pt x="17636" y="4591"/>
                  </a:lnTo>
                  <a:lnTo>
                    <a:pt x="17386" y="4204"/>
                  </a:lnTo>
                  <a:lnTo>
                    <a:pt x="17136" y="3818"/>
                  </a:lnTo>
                  <a:lnTo>
                    <a:pt x="16840" y="3454"/>
                  </a:lnTo>
                  <a:lnTo>
                    <a:pt x="16545" y="3114"/>
                  </a:lnTo>
                  <a:lnTo>
                    <a:pt x="16227" y="2795"/>
                  </a:lnTo>
                  <a:lnTo>
                    <a:pt x="15909" y="2477"/>
                  </a:lnTo>
                  <a:lnTo>
                    <a:pt x="15545" y="2182"/>
                  </a:lnTo>
                  <a:lnTo>
                    <a:pt x="15204" y="1886"/>
                  </a:lnTo>
                  <a:lnTo>
                    <a:pt x="14818" y="1614"/>
                  </a:lnTo>
                  <a:lnTo>
                    <a:pt x="14431" y="1386"/>
                  </a:lnTo>
                  <a:lnTo>
                    <a:pt x="14045" y="1159"/>
                  </a:lnTo>
                  <a:lnTo>
                    <a:pt x="13636" y="932"/>
                  </a:lnTo>
                  <a:lnTo>
                    <a:pt x="13204" y="750"/>
                  </a:lnTo>
                  <a:lnTo>
                    <a:pt x="12772" y="568"/>
                  </a:lnTo>
                  <a:lnTo>
                    <a:pt x="12341" y="432"/>
                  </a:lnTo>
                  <a:lnTo>
                    <a:pt x="11886" y="296"/>
                  </a:lnTo>
                  <a:lnTo>
                    <a:pt x="11409" y="205"/>
                  </a:lnTo>
                  <a:lnTo>
                    <a:pt x="10954" y="114"/>
                  </a:lnTo>
                  <a:lnTo>
                    <a:pt x="10477" y="46"/>
                  </a:lnTo>
                  <a:lnTo>
                    <a:pt x="10000" y="23"/>
                  </a:lnTo>
                  <a:lnTo>
                    <a:pt x="9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1"/>
            <p:cNvSpPr/>
            <p:nvPr/>
          </p:nvSpPr>
          <p:spPr>
            <a:xfrm>
              <a:off x="3514830" y="392605"/>
              <a:ext cx="568235" cy="568235"/>
            </a:xfrm>
            <a:custGeom>
              <a:avLst/>
              <a:gdLst/>
              <a:ahLst/>
              <a:cxnLst/>
              <a:rect l="l" t="t" r="r" b="b"/>
              <a:pathLst>
                <a:path w="19022" h="19022" extrusionOk="0">
                  <a:moveTo>
                    <a:pt x="9522" y="0"/>
                  </a:moveTo>
                  <a:lnTo>
                    <a:pt x="9022" y="23"/>
                  </a:lnTo>
                  <a:lnTo>
                    <a:pt x="8545" y="46"/>
                  </a:lnTo>
                  <a:lnTo>
                    <a:pt x="8067" y="114"/>
                  </a:lnTo>
                  <a:lnTo>
                    <a:pt x="7590" y="205"/>
                  </a:lnTo>
                  <a:lnTo>
                    <a:pt x="7136" y="296"/>
                  </a:lnTo>
                  <a:lnTo>
                    <a:pt x="6681" y="432"/>
                  </a:lnTo>
                  <a:lnTo>
                    <a:pt x="6249" y="568"/>
                  </a:lnTo>
                  <a:lnTo>
                    <a:pt x="5818" y="750"/>
                  </a:lnTo>
                  <a:lnTo>
                    <a:pt x="5386" y="932"/>
                  </a:lnTo>
                  <a:lnTo>
                    <a:pt x="4977" y="1159"/>
                  </a:lnTo>
                  <a:lnTo>
                    <a:pt x="4591" y="1386"/>
                  </a:lnTo>
                  <a:lnTo>
                    <a:pt x="4204" y="1614"/>
                  </a:lnTo>
                  <a:lnTo>
                    <a:pt x="3818" y="1886"/>
                  </a:lnTo>
                  <a:lnTo>
                    <a:pt x="3454" y="2182"/>
                  </a:lnTo>
                  <a:lnTo>
                    <a:pt x="3113" y="2477"/>
                  </a:lnTo>
                  <a:lnTo>
                    <a:pt x="2795" y="2795"/>
                  </a:lnTo>
                  <a:lnTo>
                    <a:pt x="2477" y="3114"/>
                  </a:lnTo>
                  <a:lnTo>
                    <a:pt x="2182" y="3454"/>
                  </a:lnTo>
                  <a:lnTo>
                    <a:pt x="1886" y="3818"/>
                  </a:lnTo>
                  <a:lnTo>
                    <a:pt x="1636" y="4204"/>
                  </a:lnTo>
                  <a:lnTo>
                    <a:pt x="1386" y="4591"/>
                  </a:lnTo>
                  <a:lnTo>
                    <a:pt x="1159" y="4977"/>
                  </a:lnTo>
                  <a:lnTo>
                    <a:pt x="932" y="5386"/>
                  </a:lnTo>
                  <a:lnTo>
                    <a:pt x="750" y="5818"/>
                  </a:lnTo>
                  <a:lnTo>
                    <a:pt x="591" y="6250"/>
                  </a:lnTo>
                  <a:lnTo>
                    <a:pt x="432" y="6681"/>
                  </a:lnTo>
                  <a:lnTo>
                    <a:pt x="295" y="7136"/>
                  </a:lnTo>
                  <a:lnTo>
                    <a:pt x="205" y="7590"/>
                  </a:lnTo>
                  <a:lnTo>
                    <a:pt x="114" y="8068"/>
                  </a:lnTo>
                  <a:lnTo>
                    <a:pt x="45" y="8545"/>
                  </a:lnTo>
                  <a:lnTo>
                    <a:pt x="23" y="9022"/>
                  </a:lnTo>
                  <a:lnTo>
                    <a:pt x="0" y="9522"/>
                  </a:lnTo>
                  <a:lnTo>
                    <a:pt x="23" y="9999"/>
                  </a:lnTo>
                  <a:lnTo>
                    <a:pt x="45" y="10477"/>
                  </a:lnTo>
                  <a:lnTo>
                    <a:pt x="114" y="10954"/>
                  </a:lnTo>
                  <a:lnTo>
                    <a:pt x="205" y="11431"/>
                  </a:lnTo>
                  <a:lnTo>
                    <a:pt x="295" y="11886"/>
                  </a:lnTo>
                  <a:lnTo>
                    <a:pt x="432" y="12340"/>
                  </a:lnTo>
                  <a:lnTo>
                    <a:pt x="591" y="12772"/>
                  </a:lnTo>
                  <a:lnTo>
                    <a:pt x="750" y="13204"/>
                  </a:lnTo>
                  <a:lnTo>
                    <a:pt x="932" y="13635"/>
                  </a:lnTo>
                  <a:lnTo>
                    <a:pt x="1159" y="14044"/>
                  </a:lnTo>
                  <a:lnTo>
                    <a:pt x="1386" y="14454"/>
                  </a:lnTo>
                  <a:lnTo>
                    <a:pt x="1636" y="14840"/>
                  </a:lnTo>
                  <a:lnTo>
                    <a:pt x="1886" y="15203"/>
                  </a:lnTo>
                  <a:lnTo>
                    <a:pt x="2182" y="15567"/>
                  </a:lnTo>
                  <a:lnTo>
                    <a:pt x="2477" y="15908"/>
                  </a:lnTo>
                  <a:lnTo>
                    <a:pt x="2795" y="16226"/>
                  </a:lnTo>
                  <a:lnTo>
                    <a:pt x="3113" y="16544"/>
                  </a:lnTo>
                  <a:lnTo>
                    <a:pt x="3454" y="16862"/>
                  </a:lnTo>
                  <a:lnTo>
                    <a:pt x="3818" y="17135"/>
                  </a:lnTo>
                  <a:lnTo>
                    <a:pt x="4204" y="17408"/>
                  </a:lnTo>
                  <a:lnTo>
                    <a:pt x="4591" y="17635"/>
                  </a:lnTo>
                  <a:lnTo>
                    <a:pt x="4977" y="17885"/>
                  </a:lnTo>
                  <a:lnTo>
                    <a:pt x="5386" y="18090"/>
                  </a:lnTo>
                  <a:lnTo>
                    <a:pt x="5818" y="18271"/>
                  </a:lnTo>
                  <a:lnTo>
                    <a:pt x="6249" y="18453"/>
                  </a:lnTo>
                  <a:lnTo>
                    <a:pt x="6681" y="18590"/>
                  </a:lnTo>
                  <a:lnTo>
                    <a:pt x="7136" y="18726"/>
                  </a:lnTo>
                  <a:lnTo>
                    <a:pt x="7590" y="18840"/>
                  </a:lnTo>
                  <a:lnTo>
                    <a:pt x="8067" y="18908"/>
                  </a:lnTo>
                  <a:lnTo>
                    <a:pt x="8545" y="18976"/>
                  </a:lnTo>
                  <a:lnTo>
                    <a:pt x="9022" y="19021"/>
                  </a:lnTo>
                  <a:lnTo>
                    <a:pt x="9999" y="19021"/>
                  </a:lnTo>
                  <a:lnTo>
                    <a:pt x="10476" y="18976"/>
                  </a:lnTo>
                  <a:lnTo>
                    <a:pt x="10954" y="18908"/>
                  </a:lnTo>
                  <a:lnTo>
                    <a:pt x="11431" y="18840"/>
                  </a:lnTo>
                  <a:lnTo>
                    <a:pt x="11885" y="18726"/>
                  </a:lnTo>
                  <a:lnTo>
                    <a:pt x="12340" y="18590"/>
                  </a:lnTo>
                  <a:lnTo>
                    <a:pt x="12794" y="18453"/>
                  </a:lnTo>
                  <a:lnTo>
                    <a:pt x="13226" y="18271"/>
                  </a:lnTo>
                  <a:lnTo>
                    <a:pt x="13635" y="18090"/>
                  </a:lnTo>
                  <a:lnTo>
                    <a:pt x="14044" y="17885"/>
                  </a:lnTo>
                  <a:lnTo>
                    <a:pt x="14453" y="17635"/>
                  </a:lnTo>
                  <a:lnTo>
                    <a:pt x="14840" y="17408"/>
                  </a:lnTo>
                  <a:lnTo>
                    <a:pt x="15203" y="17135"/>
                  </a:lnTo>
                  <a:lnTo>
                    <a:pt x="15567" y="16862"/>
                  </a:lnTo>
                  <a:lnTo>
                    <a:pt x="15908" y="16544"/>
                  </a:lnTo>
                  <a:lnTo>
                    <a:pt x="16249" y="16226"/>
                  </a:lnTo>
                  <a:lnTo>
                    <a:pt x="16544" y="15908"/>
                  </a:lnTo>
                  <a:lnTo>
                    <a:pt x="16862" y="15567"/>
                  </a:lnTo>
                  <a:lnTo>
                    <a:pt x="17135" y="15203"/>
                  </a:lnTo>
                  <a:lnTo>
                    <a:pt x="17408" y="14840"/>
                  </a:lnTo>
                  <a:lnTo>
                    <a:pt x="17658" y="14454"/>
                  </a:lnTo>
                  <a:lnTo>
                    <a:pt x="17885" y="14044"/>
                  </a:lnTo>
                  <a:lnTo>
                    <a:pt x="18089" y="13635"/>
                  </a:lnTo>
                  <a:lnTo>
                    <a:pt x="18271" y="13204"/>
                  </a:lnTo>
                  <a:lnTo>
                    <a:pt x="18453" y="12772"/>
                  </a:lnTo>
                  <a:lnTo>
                    <a:pt x="18589" y="12340"/>
                  </a:lnTo>
                  <a:lnTo>
                    <a:pt x="18726" y="11886"/>
                  </a:lnTo>
                  <a:lnTo>
                    <a:pt x="18839" y="11431"/>
                  </a:lnTo>
                  <a:lnTo>
                    <a:pt x="18907" y="10954"/>
                  </a:lnTo>
                  <a:lnTo>
                    <a:pt x="18976" y="10477"/>
                  </a:lnTo>
                  <a:lnTo>
                    <a:pt x="19021" y="9999"/>
                  </a:lnTo>
                  <a:lnTo>
                    <a:pt x="19021" y="9522"/>
                  </a:lnTo>
                  <a:lnTo>
                    <a:pt x="19021" y="9022"/>
                  </a:lnTo>
                  <a:lnTo>
                    <a:pt x="18976" y="8545"/>
                  </a:lnTo>
                  <a:lnTo>
                    <a:pt x="18907" y="8068"/>
                  </a:lnTo>
                  <a:lnTo>
                    <a:pt x="18839" y="7590"/>
                  </a:lnTo>
                  <a:lnTo>
                    <a:pt x="18726" y="7136"/>
                  </a:lnTo>
                  <a:lnTo>
                    <a:pt x="18589" y="6681"/>
                  </a:lnTo>
                  <a:lnTo>
                    <a:pt x="18453" y="6250"/>
                  </a:lnTo>
                  <a:lnTo>
                    <a:pt x="18271" y="5818"/>
                  </a:lnTo>
                  <a:lnTo>
                    <a:pt x="18089" y="5386"/>
                  </a:lnTo>
                  <a:lnTo>
                    <a:pt x="17885" y="4977"/>
                  </a:lnTo>
                  <a:lnTo>
                    <a:pt x="17658" y="4591"/>
                  </a:lnTo>
                  <a:lnTo>
                    <a:pt x="17408" y="4204"/>
                  </a:lnTo>
                  <a:lnTo>
                    <a:pt x="17135" y="3818"/>
                  </a:lnTo>
                  <a:lnTo>
                    <a:pt x="16862" y="3454"/>
                  </a:lnTo>
                  <a:lnTo>
                    <a:pt x="16544" y="3114"/>
                  </a:lnTo>
                  <a:lnTo>
                    <a:pt x="16249" y="2795"/>
                  </a:lnTo>
                  <a:lnTo>
                    <a:pt x="15908" y="2477"/>
                  </a:lnTo>
                  <a:lnTo>
                    <a:pt x="15567" y="2182"/>
                  </a:lnTo>
                  <a:lnTo>
                    <a:pt x="15203" y="1886"/>
                  </a:lnTo>
                  <a:lnTo>
                    <a:pt x="14840" y="1614"/>
                  </a:lnTo>
                  <a:lnTo>
                    <a:pt x="14453" y="1386"/>
                  </a:lnTo>
                  <a:lnTo>
                    <a:pt x="14044" y="1159"/>
                  </a:lnTo>
                  <a:lnTo>
                    <a:pt x="13635" y="932"/>
                  </a:lnTo>
                  <a:lnTo>
                    <a:pt x="13226" y="750"/>
                  </a:lnTo>
                  <a:lnTo>
                    <a:pt x="12794" y="568"/>
                  </a:lnTo>
                  <a:lnTo>
                    <a:pt x="12340" y="432"/>
                  </a:lnTo>
                  <a:lnTo>
                    <a:pt x="11885" y="296"/>
                  </a:lnTo>
                  <a:lnTo>
                    <a:pt x="11431" y="205"/>
                  </a:lnTo>
                  <a:lnTo>
                    <a:pt x="10954" y="114"/>
                  </a:lnTo>
                  <a:lnTo>
                    <a:pt x="10476" y="46"/>
                  </a:lnTo>
                  <a:lnTo>
                    <a:pt x="9999" y="23"/>
                  </a:lnTo>
                  <a:lnTo>
                    <a:pt x="95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1"/>
            <p:cNvSpPr/>
            <p:nvPr/>
          </p:nvSpPr>
          <p:spPr>
            <a:xfrm>
              <a:off x="3511425" y="389200"/>
              <a:ext cx="575016" cy="575016"/>
            </a:xfrm>
            <a:custGeom>
              <a:avLst/>
              <a:gdLst/>
              <a:ahLst/>
              <a:cxnLst/>
              <a:rect l="l" t="t" r="r" b="b"/>
              <a:pathLst>
                <a:path w="19249" h="19249" extrusionOk="0">
                  <a:moveTo>
                    <a:pt x="10113" y="228"/>
                  </a:moveTo>
                  <a:lnTo>
                    <a:pt x="10590" y="273"/>
                  </a:lnTo>
                  <a:lnTo>
                    <a:pt x="11068" y="341"/>
                  </a:lnTo>
                  <a:lnTo>
                    <a:pt x="11522" y="410"/>
                  </a:lnTo>
                  <a:lnTo>
                    <a:pt x="11977" y="523"/>
                  </a:lnTo>
                  <a:lnTo>
                    <a:pt x="12431" y="660"/>
                  </a:lnTo>
                  <a:lnTo>
                    <a:pt x="12863" y="796"/>
                  </a:lnTo>
                  <a:lnTo>
                    <a:pt x="13272" y="955"/>
                  </a:lnTo>
                  <a:lnTo>
                    <a:pt x="13704" y="1160"/>
                  </a:lnTo>
                  <a:lnTo>
                    <a:pt x="14113" y="1364"/>
                  </a:lnTo>
                  <a:lnTo>
                    <a:pt x="14499" y="1591"/>
                  </a:lnTo>
                  <a:lnTo>
                    <a:pt x="14885" y="1841"/>
                  </a:lnTo>
                  <a:lnTo>
                    <a:pt x="15249" y="2091"/>
                  </a:lnTo>
                  <a:lnTo>
                    <a:pt x="15613" y="2387"/>
                  </a:lnTo>
                  <a:lnTo>
                    <a:pt x="15954" y="2682"/>
                  </a:lnTo>
                  <a:lnTo>
                    <a:pt x="16272" y="2978"/>
                  </a:lnTo>
                  <a:lnTo>
                    <a:pt x="16590" y="3318"/>
                  </a:lnTo>
                  <a:lnTo>
                    <a:pt x="16885" y="3659"/>
                  </a:lnTo>
                  <a:lnTo>
                    <a:pt x="17158" y="4000"/>
                  </a:lnTo>
                  <a:lnTo>
                    <a:pt x="17431" y="4364"/>
                  </a:lnTo>
                  <a:lnTo>
                    <a:pt x="17658" y="4750"/>
                  </a:lnTo>
                  <a:lnTo>
                    <a:pt x="17885" y="5159"/>
                  </a:lnTo>
                  <a:lnTo>
                    <a:pt x="18090" y="5546"/>
                  </a:lnTo>
                  <a:lnTo>
                    <a:pt x="18294" y="5977"/>
                  </a:lnTo>
                  <a:lnTo>
                    <a:pt x="18453" y="6386"/>
                  </a:lnTo>
                  <a:lnTo>
                    <a:pt x="18612" y="6841"/>
                  </a:lnTo>
                  <a:lnTo>
                    <a:pt x="18726" y="7273"/>
                  </a:lnTo>
                  <a:lnTo>
                    <a:pt x="18840" y="7727"/>
                  </a:lnTo>
                  <a:lnTo>
                    <a:pt x="18908" y="8204"/>
                  </a:lnTo>
                  <a:lnTo>
                    <a:pt x="18976" y="8659"/>
                  </a:lnTo>
                  <a:lnTo>
                    <a:pt x="19021" y="9136"/>
                  </a:lnTo>
                  <a:lnTo>
                    <a:pt x="19021" y="9636"/>
                  </a:lnTo>
                  <a:lnTo>
                    <a:pt x="19021" y="10113"/>
                  </a:lnTo>
                  <a:lnTo>
                    <a:pt x="18976" y="10591"/>
                  </a:lnTo>
                  <a:lnTo>
                    <a:pt x="18908" y="11045"/>
                  </a:lnTo>
                  <a:lnTo>
                    <a:pt x="18840" y="11522"/>
                  </a:lnTo>
                  <a:lnTo>
                    <a:pt x="18726" y="11977"/>
                  </a:lnTo>
                  <a:lnTo>
                    <a:pt x="18612" y="12409"/>
                  </a:lnTo>
                  <a:lnTo>
                    <a:pt x="18453" y="12863"/>
                  </a:lnTo>
                  <a:lnTo>
                    <a:pt x="18294" y="13272"/>
                  </a:lnTo>
                  <a:lnTo>
                    <a:pt x="18090" y="13704"/>
                  </a:lnTo>
                  <a:lnTo>
                    <a:pt x="17885" y="14113"/>
                  </a:lnTo>
                  <a:lnTo>
                    <a:pt x="17658" y="14499"/>
                  </a:lnTo>
                  <a:lnTo>
                    <a:pt x="17431" y="14886"/>
                  </a:lnTo>
                  <a:lnTo>
                    <a:pt x="17158" y="15249"/>
                  </a:lnTo>
                  <a:lnTo>
                    <a:pt x="16885" y="15590"/>
                  </a:lnTo>
                  <a:lnTo>
                    <a:pt x="16590" y="15931"/>
                  </a:lnTo>
                  <a:lnTo>
                    <a:pt x="16272" y="16272"/>
                  </a:lnTo>
                  <a:lnTo>
                    <a:pt x="15954" y="16590"/>
                  </a:lnTo>
                  <a:lnTo>
                    <a:pt x="15613" y="16886"/>
                  </a:lnTo>
                  <a:lnTo>
                    <a:pt x="15249" y="17158"/>
                  </a:lnTo>
                  <a:lnTo>
                    <a:pt x="14885" y="17408"/>
                  </a:lnTo>
                  <a:lnTo>
                    <a:pt x="14499" y="17658"/>
                  </a:lnTo>
                  <a:lnTo>
                    <a:pt x="14113" y="17885"/>
                  </a:lnTo>
                  <a:lnTo>
                    <a:pt x="13704" y="18090"/>
                  </a:lnTo>
                  <a:lnTo>
                    <a:pt x="13272" y="18294"/>
                  </a:lnTo>
                  <a:lnTo>
                    <a:pt x="12863" y="18454"/>
                  </a:lnTo>
                  <a:lnTo>
                    <a:pt x="12431" y="18613"/>
                  </a:lnTo>
                  <a:lnTo>
                    <a:pt x="11977" y="18726"/>
                  </a:lnTo>
                  <a:lnTo>
                    <a:pt x="11522" y="18840"/>
                  </a:lnTo>
                  <a:lnTo>
                    <a:pt x="11068" y="18908"/>
                  </a:lnTo>
                  <a:lnTo>
                    <a:pt x="10590" y="18976"/>
                  </a:lnTo>
                  <a:lnTo>
                    <a:pt x="10113" y="19022"/>
                  </a:lnTo>
                  <a:lnTo>
                    <a:pt x="9136" y="19022"/>
                  </a:lnTo>
                  <a:lnTo>
                    <a:pt x="8659" y="18976"/>
                  </a:lnTo>
                  <a:lnTo>
                    <a:pt x="8204" y="18908"/>
                  </a:lnTo>
                  <a:lnTo>
                    <a:pt x="7727" y="18840"/>
                  </a:lnTo>
                  <a:lnTo>
                    <a:pt x="7272" y="18726"/>
                  </a:lnTo>
                  <a:lnTo>
                    <a:pt x="6841" y="18613"/>
                  </a:lnTo>
                  <a:lnTo>
                    <a:pt x="6409" y="18454"/>
                  </a:lnTo>
                  <a:lnTo>
                    <a:pt x="5977" y="18294"/>
                  </a:lnTo>
                  <a:lnTo>
                    <a:pt x="5545" y="18090"/>
                  </a:lnTo>
                  <a:lnTo>
                    <a:pt x="5159" y="17885"/>
                  </a:lnTo>
                  <a:lnTo>
                    <a:pt x="4750" y="17658"/>
                  </a:lnTo>
                  <a:lnTo>
                    <a:pt x="4386" y="17408"/>
                  </a:lnTo>
                  <a:lnTo>
                    <a:pt x="4000" y="17158"/>
                  </a:lnTo>
                  <a:lnTo>
                    <a:pt x="3659" y="16886"/>
                  </a:lnTo>
                  <a:lnTo>
                    <a:pt x="3318" y="16590"/>
                  </a:lnTo>
                  <a:lnTo>
                    <a:pt x="2977" y="16272"/>
                  </a:lnTo>
                  <a:lnTo>
                    <a:pt x="2682" y="15931"/>
                  </a:lnTo>
                  <a:lnTo>
                    <a:pt x="2387" y="15590"/>
                  </a:lnTo>
                  <a:lnTo>
                    <a:pt x="2091" y="15249"/>
                  </a:lnTo>
                  <a:lnTo>
                    <a:pt x="1841" y="14886"/>
                  </a:lnTo>
                  <a:lnTo>
                    <a:pt x="1591" y="14499"/>
                  </a:lnTo>
                  <a:lnTo>
                    <a:pt x="1364" y="14113"/>
                  </a:lnTo>
                  <a:lnTo>
                    <a:pt x="1159" y="13704"/>
                  </a:lnTo>
                  <a:lnTo>
                    <a:pt x="978" y="13272"/>
                  </a:lnTo>
                  <a:lnTo>
                    <a:pt x="796" y="12863"/>
                  </a:lnTo>
                  <a:lnTo>
                    <a:pt x="659" y="12409"/>
                  </a:lnTo>
                  <a:lnTo>
                    <a:pt x="523" y="11977"/>
                  </a:lnTo>
                  <a:lnTo>
                    <a:pt x="409" y="11522"/>
                  </a:lnTo>
                  <a:lnTo>
                    <a:pt x="341" y="11045"/>
                  </a:lnTo>
                  <a:lnTo>
                    <a:pt x="273" y="10591"/>
                  </a:lnTo>
                  <a:lnTo>
                    <a:pt x="250" y="10113"/>
                  </a:lnTo>
                  <a:lnTo>
                    <a:pt x="228" y="9636"/>
                  </a:lnTo>
                  <a:lnTo>
                    <a:pt x="250" y="9136"/>
                  </a:lnTo>
                  <a:lnTo>
                    <a:pt x="273" y="8659"/>
                  </a:lnTo>
                  <a:lnTo>
                    <a:pt x="341" y="8204"/>
                  </a:lnTo>
                  <a:lnTo>
                    <a:pt x="409" y="7727"/>
                  </a:lnTo>
                  <a:lnTo>
                    <a:pt x="523" y="7273"/>
                  </a:lnTo>
                  <a:lnTo>
                    <a:pt x="659" y="6841"/>
                  </a:lnTo>
                  <a:lnTo>
                    <a:pt x="796" y="6386"/>
                  </a:lnTo>
                  <a:lnTo>
                    <a:pt x="978" y="5977"/>
                  </a:lnTo>
                  <a:lnTo>
                    <a:pt x="1159" y="5546"/>
                  </a:lnTo>
                  <a:lnTo>
                    <a:pt x="1364" y="5159"/>
                  </a:lnTo>
                  <a:lnTo>
                    <a:pt x="1591" y="4750"/>
                  </a:lnTo>
                  <a:lnTo>
                    <a:pt x="1841" y="4364"/>
                  </a:lnTo>
                  <a:lnTo>
                    <a:pt x="2091" y="4000"/>
                  </a:lnTo>
                  <a:lnTo>
                    <a:pt x="2387" y="3659"/>
                  </a:lnTo>
                  <a:lnTo>
                    <a:pt x="2682" y="3318"/>
                  </a:lnTo>
                  <a:lnTo>
                    <a:pt x="2977" y="2978"/>
                  </a:lnTo>
                  <a:lnTo>
                    <a:pt x="3318" y="2682"/>
                  </a:lnTo>
                  <a:lnTo>
                    <a:pt x="3659" y="2387"/>
                  </a:lnTo>
                  <a:lnTo>
                    <a:pt x="4000" y="2091"/>
                  </a:lnTo>
                  <a:lnTo>
                    <a:pt x="4386" y="1841"/>
                  </a:lnTo>
                  <a:lnTo>
                    <a:pt x="4750" y="1591"/>
                  </a:lnTo>
                  <a:lnTo>
                    <a:pt x="5159" y="1364"/>
                  </a:lnTo>
                  <a:lnTo>
                    <a:pt x="5545" y="1160"/>
                  </a:lnTo>
                  <a:lnTo>
                    <a:pt x="5977" y="955"/>
                  </a:lnTo>
                  <a:lnTo>
                    <a:pt x="6409" y="796"/>
                  </a:lnTo>
                  <a:lnTo>
                    <a:pt x="6841" y="660"/>
                  </a:lnTo>
                  <a:lnTo>
                    <a:pt x="7272" y="523"/>
                  </a:lnTo>
                  <a:lnTo>
                    <a:pt x="7727" y="410"/>
                  </a:lnTo>
                  <a:lnTo>
                    <a:pt x="8204" y="341"/>
                  </a:lnTo>
                  <a:lnTo>
                    <a:pt x="8659" y="273"/>
                  </a:lnTo>
                  <a:lnTo>
                    <a:pt x="9136" y="228"/>
                  </a:lnTo>
                  <a:close/>
                  <a:moveTo>
                    <a:pt x="9636" y="1"/>
                  </a:moveTo>
                  <a:lnTo>
                    <a:pt x="9136" y="23"/>
                  </a:lnTo>
                  <a:lnTo>
                    <a:pt x="8636" y="46"/>
                  </a:lnTo>
                  <a:lnTo>
                    <a:pt x="8159" y="114"/>
                  </a:lnTo>
                  <a:lnTo>
                    <a:pt x="7682" y="205"/>
                  </a:lnTo>
                  <a:lnTo>
                    <a:pt x="7227" y="296"/>
                  </a:lnTo>
                  <a:lnTo>
                    <a:pt x="6773" y="432"/>
                  </a:lnTo>
                  <a:lnTo>
                    <a:pt x="6318" y="591"/>
                  </a:lnTo>
                  <a:lnTo>
                    <a:pt x="5886" y="751"/>
                  </a:lnTo>
                  <a:lnTo>
                    <a:pt x="5454" y="955"/>
                  </a:lnTo>
                  <a:lnTo>
                    <a:pt x="5045" y="1160"/>
                  </a:lnTo>
                  <a:lnTo>
                    <a:pt x="4636" y="1387"/>
                  </a:lnTo>
                  <a:lnTo>
                    <a:pt x="4250" y="1637"/>
                  </a:lnTo>
                  <a:lnTo>
                    <a:pt x="3864" y="1910"/>
                  </a:lnTo>
                  <a:lnTo>
                    <a:pt x="3500" y="2205"/>
                  </a:lnTo>
                  <a:lnTo>
                    <a:pt x="3159" y="2500"/>
                  </a:lnTo>
                  <a:lnTo>
                    <a:pt x="2818" y="2819"/>
                  </a:lnTo>
                  <a:lnTo>
                    <a:pt x="2500" y="3159"/>
                  </a:lnTo>
                  <a:lnTo>
                    <a:pt x="2205" y="3500"/>
                  </a:lnTo>
                  <a:lnTo>
                    <a:pt x="1909" y="3864"/>
                  </a:lnTo>
                  <a:lnTo>
                    <a:pt x="1659" y="4250"/>
                  </a:lnTo>
                  <a:lnTo>
                    <a:pt x="1409" y="4637"/>
                  </a:lnTo>
                  <a:lnTo>
                    <a:pt x="1159" y="5046"/>
                  </a:lnTo>
                  <a:lnTo>
                    <a:pt x="955" y="5455"/>
                  </a:lnTo>
                  <a:lnTo>
                    <a:pt x="750" y="5886"/>
                  </a:lnTo>
                  <a:lnTo>
                    <a:pt x="591" y="6318"/>
                  </a:lnTo>
                  <a:lnTo>
                    <a:pt x="432" y="6773"/>
                  </a:lnTo>
                  <a:lnTo>
                    <a:pt x="319" y="7227"/>
                  </a:lnTo>
                  <a:lnTo>
                    <a:pt x="205" y="7682"/>
                  </a:lnTo>
                  <a:lnTo>
                    <a:pt x="114" y="8159"/>
                  </a:lnTo>
                  <a:lnTo>
                    <a:pt x="46" y="8636"/>
                  </a:lnTo>
                  <a:lnTo>
                    <a:pt x="23" y="9136"/>
                  </a:lnTo>
                  <a:lnTo>
                    <a:pt x="0" y="9636"/>
                  </a:lnTo>
                  <a:lnTo>
                    <a:pt x="23" y="10113"/>
                  </a:lnTo>
                  <a:lnTo>
                    <a:pt x="46" y="10613"/>
                  </a:lnTo>
                  <a:lnTo>
                    <a:pt x="114" y="11091"/>
                  </a:lnTo>
                  <a:lnTo>
                    <a:pt x="205" y="11568"/>
                  </a:lnTo>
                  <a:lnTo>
                    <a:pt x="319" y="12022"/>
                  </a:lnTo>
                  <a:lnTo>
                    <a:pt x="432" y="12477"/>
                  </a:lnTo>
                  <a:lnTo>
                    <a:pt x="591" y="12931"/>
                  </a:lnTo>
                  <a:lnTo>
                    <a:pt x="750" y="13363"/>
                  </a:lnTo>
                  <a:lnTo>
                    <a:pt x="955" y="13795"/>
                  </a:lnTo>
                  <a:lnTo>
                    <a:pt x="1159" y="14204"/>
                  </a:lnTo>
                  <a:lnTo>
                    <a:pt x="1409" y="14613"/>
                  </a:lnTo>
                  <a:lnTo>
                    <a:pt x="1659" y="14999"/>
                  </a:lnTo>
                  <a:lnTo>
                    <a:pt x="1909" y="15386"/>
                  </a:lnTo>
                  <a:lnTo>
                    <a:pt x="2205" y="15749"/>
                  </a:lnTo>
                  <a:lnTo>
                    <a:pt x="2500" y="16090"/>
                  </a:lnTo>
                  <a:lnTo>
                    <a:pt x="2818" y="16431"/>
                  </a:lnTo>
                  <a:lnTo>
                    <a:pt x="3159" y="16749"/>
                  </a:lnTo>
                  <a:lnTo>
                    <a:pt x="3500" y="17045"/>
                  </a:lnTo>
                  <a:lnTo>
                    <a:pt x="3864" y="17340"/>
                  </a:lnTo>
                  <a:lnTo>
                    <a:pt x="4250" y="17613"/>
                  </a:lnTo>
                  <a:lnTo>
                    <a:pt x="4636" y="17863"/>
                  </a:lnTo>
                  <a:lnTo>
                    <a:pt x="5045" y="18090"/>
                  </a:lnTo>
                  <a:lnTo>
                    <a:pt x="5454" y="18294"/>
                  </a:lnTo>
                  <a:lnTo>
                    <a:pt x="5886" y="18499"/>
                  </a:lnTo>
                  <a:lnTo>
                    <a:pt x="6318" y="18658"/>
                  </a:lnTo>
                  <a:lnTo>
                    <a:pt x="6773" y="18817"/>
                  </a:lnTo>
                  <a:lnTo>
                    <a:pt x="7227" y="18954"/>
                  </a:lnTo>
                  <a:lnTo>
                    <a:pt x="7682" y="19044"/>
                  </a:lnTo>
                  <a:lnTo>
                    <a:pt x="8159" y="19135"/>
                  </a:lnTo>
                  <a:lnTo>
                    <a:pt x="8636" y="19203"/>
                  </a:lnTo>
                  <a:lnTo>
                    <a:pt x="9136" y="19226"/>
                  </a:lnTo>
                  <a:lnTo>
                    <a:pt x="9636" y="19249"/>
                  </a:lnTo>
                  <a:lnTo>
                    <a:pt x="10113" y="19226"/>
                  </a:lnTo>
                  <a:lnTo>
                    <a:pt x="10613" y="19203"/>
                  </a:lnTo>
                  <a:lnTo>
                    <a:pt x="11090" y="19135"/>
                  </a:lnTo>
                  <a:lnTo>
                    <a:pt x="11568" y="19044"/>
                  </a:lnTo>
                  <a:lnTo>
                    <a:pt x="12022" y="18954"/>
                  </a:lnTo>
                  <a:lnTo>
                    <a:pt x="12477" y="18817"/>
                  </a:lnTo>
                  <a:lnTo>
                    <a:pt x="12931" y="18658"/>
                  </a:lnTo>
                  <a:lnTo>
                    <a:pt x="13363" y="18499"/>
                  </a:lnTo>
                  <a:lnTo>
                    <a:pt x="13795" y="18294"/>
                  </a:lnTo>
                  <a:lnTo>
                    <a:pt x="14204" y="18090"/>
                  </a:lnTo>
                  <a:lnTo>
                    <a:pt x="14613" y="17863"/>
                  </a:lnTo>
                  <a:lnTo>
                    <a:pt x="14999" y="17613"/>
                  </a:lnTo>
                  <a:lnTo>
                    <a:pt x="15385" y="17340"/>
                  </a:lnTo>
                  <a:lnTo>
                    <a:pt x="15749" y="17045"/>
                  </a:lnTo>
                  <a:lnTo>
                    <a:pt x="16090" y="16749"/>
                  </a:lnTo>
                  <a:lnTo>
                    <a:pt x="16431" y="16431"/>
                  </a:lnTo>
                  <a:lnTo>
                    <a:pt x="16749" y="16090"/>
                  </a:lnTo>
                  <a:lnTo>
                    <a:pt x="17044" y="15749"/>
                  </a:lnTo>
                  <a:lnTo>
                    <a:pt x="17340" y="15386"/>
                  </a:lnTo>
                  <a:lnTo>
                    <a:pt x="17612" y="14999"/>
                  </a:lnTo>
                  <a:lnTo>
                    <a:pt x="17862" y="14613"/>
                  </a:lnTo>
                  <a:lnTo>
                    <a:pt x="18090" y="14204"/>
                  </a:lnTo>
                  <a:lnTo>
                    <a:pt x="18294" y="13795"/>
                  </a:lnTo>
                  <a:lnTo>
                    <a:pt x="18499" y="13363"/>
                  </a:lnTo>
                  <a:lnTo>
                    <a:pt x="18658" y="12931"/>
                  </a:lnTo>
                  <a:lnTo>
                    <a:pt x="18817" y="12477"/>
                  </a:lnTo>
                  <a:lnTo>
                    <a:pt x="18953" y="12022"/>
                  </a:lnTo>
                  <a:lnTo>
                    <a:pt x="19067" y="11568"/>
                  </a:lnTo>
                  <a:lnTo>
                    <a:pt x="19135" y="11091"/>
                  </a:lnTo>
                  <a:lnTo>
                    <a:pt x="19203" y="10613"/>
                  </a:lnTo>
                  <a:lnTo>
                    <a:pt x="19249" y="10113"/>
                  </a:lnTo>
                  <a:lnTo>
                    <a:pt x="19249" y="9636"/>
                  </a:lnTo>
                  <a:lnTo>
                    <a:pt x="19249" y="9136"/>
                  </a:lnTo>
                  <a:lnTo>
                    <a:pt x="19203" y="8636"/>
                  </a:lnTo>
                  <a:lnTo>
                    <a:pt x="19135" y="8159"/>
                  </a:lnTo>
                  <a:lnTo>
                    <a:pt x="19067" y="7682"/>
                  </a:lnTo>
                  <a:lnTo>
                    <a:pt x="18953" y="7227"/>
                  </a:lnTo>
                  <a:lnTo>
                    <a:pt x="18817" y="6773"/>
                  </a:lnTo>
                  <a:lnTo>
                    <a:pt x="18658" y="6318"/>
                  </a:lnTo>
                  <a:lnTo>
                    <a:pt x="18499" y="5886"/>
                  </a:lnTo>
                  <a:lnTo>
                    <a:pt x="18294" y="5455"/>
                  </a:lnTo>
                  <a:lnTo>
                    <a:pt x="18090" y="5046"/>
                  </a:lnTo>
                  <a:lnTo>
                    <a:pt x="17862" y="4637"/>
                  </a:lnTo>
                  <a:lnTo>
                    <a:pt x="17612" y="4250"/>
                  </a:lnTo>
                  <a:lnTo>
                    <a:pt x="17340" y="3864"/>
                  </a:lnTo>
                  <a:lnTo>
                    <a:pt x="17044" y="3500"/>
                  </a:lnTo>
                  <a:lnTo>
                    <a:pt x="16749" y="3159"/>
                  </a:lnTo>
                  <a:lnTo>
                    <a:pt x="16431" y="2819"/>
                  </a:lnTo>
                  <a:lnTo>
                    <a:pt x="16090" y="2500"/>
                  </a:lnTo>
                  <a:lnTo>
                    <a:pt x="15749" y="2205"/>
                  </a:lnTo>
                  <a:lnTo>
                    <a:pt x="15385" y="1910"/>
                  </a:lnTo>
                  <a:lnTo>
                    <a:pt x="14999" y="1637"/>
                  </a:lnTo>
                  <a:lnTo>
                    <a:pt x="14613" y="1387"/>
                  </a:lnTo>
                  <a:lnTo>
                    <a:pt x="14204" y="1160"/>
                  </a:lnTo>
                  <a:lnTo>
                    <a:pt x="13795" y="955"/>
                  </a:lnTo>
                  <a:lnTo>
                    <a:pt x="13363" y="751"/>
                  </a:lnTo>
                  <a:lnTo>
                    <a:pt x="12931" y="591"/>
                  </a:lnTo>
                  <a:lnTo>
                    <a:pt x="12477" y="432"/>
                  </a:lnTo>
                  <a:lnTo>
                    <a:pt x="12022" y="296"/>
                  </a:lnTo>
                  <a:lnTo>
                    <a:pt x="11568" y="205"/>
                  </a:lnTo>
                  <a:lnTo>
                    <a:pt x="11090" y="114"/>
                  </a:lnTo>
                  <a:lnTo>
                    <a:pt x="10613" y="46"/>
                  </a:lnTo>
                  <a:lnTo>
                    <a:pt x="10113" y="23"/>
                  </a:lnTo>
                  <a:lnTo>
                    <a:pt x="96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1"/>
            <p:cNvSpPr/>
            <p:nvPr/>
          </p:nvSpPr>
          <p:spPr>
            <a:xfrm>
              <a:off x="3695373" y="547371"/>
              <a:ext cx="194888" cy="290600"/>
            </a:xfrm>
            <a:custGeom>
              <a:avLst/>
              <a:gdLst/>
              <a:ahLst/>
              <a:cxnLst/>
              <a:rect l="l" t="t" r="r" b="b"/>
              <a:pathLst>
                <a:path w="6524" h="9728" extrusionOk="0">
                  <a:moveTo>
                    <a:pt x="2773" y="2205"/>
                  </a:moveTo>
                  <a:lnTo>
                    <a:pt x="2773" y="3591"/>
                  </a:lnTo>
                  <a:lnTo>
                    <a:pt x="2660" y="3523"/>
                  </a:lnTo>
                  <a:lnTo>
                    <a:pt x="2546" y="3455"/>
                  </a:lnTo>
                  <a:lnTo>
                    <a:pt x="2455" y="3364"/>
                  </a:lnTo>
                  <a:lnTo>
                    <a:pt x="2387" y="3273"/>
                  </a:lnTo>
                  <a:lnTo>
                    <a:pt x="2342" y="3182"/>
                  </a:lnTo>
                  <a:lnTo>
                    <a:pt x="2296" y="3091"/>
                  </a:lnTo>
                  <a:lnTo>
                    <a:pt x="2273" y="2978"/>
                  </a:lnTo>
                  <a:lnTo>
                    <a:pt x="2273" y="2864"/>
                  </a:lnTo>
                  <a:lnTo>
                    <a:pt x="2273" y="2750"/>
                  </a:lnTo>
                  <a:lnTo>
                    <a:pt x="2296" y="2637"/>
                  </a:lnTo>
                  <a:lnTo>
                    <a:pt x="2342" y="2546"/>
                  </a:lnTo>
                  <a:lnTo>
                    <a:pt x="2387" y="2455"/>
                  </a:lnTo>
                  <a:lnTo>
                    <a:pt x="2455" y="2387"/>
                  </a:lnTo>
                  <a:lnTo>
                    <a:pt x="2546" y="2319"/>
                  </a:lnTo>
                  <a:lnTo>
                    <a:pt x="2660" y="2273"/>
                  </a:lnTo>
                  <a:lnTo>
                    <a:pt x="2773" y="2205"/>
                  </a:lnTo>
                  <a:close/>
                  <a:moveTo>
                    <a:pt x="4023" y="5796"/>
                  </a:moveTo>
                  <a:lnTo>
                    <a:pt x="4182" y="5864"/>
                  </a:lnTo>
                  <a:lnTo>
                    <a:pt x="4319" y="5955"/>
                  </a:lnTo>
                  <a:lnTo>
                    <a:pt x="4432" y="6023"/>
                  </a:lnTo>
                  <a:lnTo>
                    <a:pt x="4501" y="6114"/>
                  </a:lnTo>
                  <a:lnTo>
                    <a:pt x="4546" y="6205"/>
                  </a:lnTo>
                  <a:lnTo>
                    <a:pt x="4591" y="6296"/>
                  </a:lnTo>
                  <a:lnTo>
                    <a:pt x="4614" y="6409"/>
                  </a:lnTo>
                  <a:lnTo>
                    <a:pt x="4637" y="6523"/>
                  </a:lnTo>
                  <a:lnTo>
                    <a:pt x="4614" y="6659"/>
                  </a:lnTo>
                  <a:lnTo>
                    <a:pt x="4591" y="6773"/>
                  </a:lnTo>
                  <a:lnTo>
                    <a:pt x="4546" y="6886"/>
                  </a:lnTo>
                  <a:lnTo>
                    <a:pt x="4478" y="6977"/>
                  </a:lnTo>
                  <a:lnTo>
                    <a:pt x="4387" y="7068"/>
                  </a:lnTo>
                  <a:lnTo>
                    <a:pt x="4296" y="7136"/>
                  </a:lnTo>
                  <a:lnTo>
                    <a:pt x="4160" y="7205"/>
                  </a:lnTo>
                  <a:lnTo>
                    <a:pt x="4023" y="7250"/>
                  </a:lnTo>
                  <a:lnTo>
                    <a:pt x="4023" y="5796"/>
                  </a:lnTo>
                  <a:close/>
                  <a:moveTo>
                    <a:pt x="2773" y="1"/>
                  </a:moveTo>
                  <a:lnTo>
                    <a:pt x="2773" y="569"/>
                  </a:lnTo>
                  <a:lnTo>
                    <a:pt x="2501" y="614"/>
                  </a:lnTo>
                  <a:lnTo>
                    <a:pt x="2251" y="660"/>
                  </a:lnTo>
                  <a:lnTo>
                    <a:pt x="2023" y="751"/>
                  </a:lnTo>
                  <a:lnTo>
                    <a:pt x="1796" y="841"/>
                  </a:lnTo>
                  <a:lnTo>
                    <a:pt x="1592" y="932"/>
                  </a:lnTo>
                  <a:lnTo>
                    <a:pt x="1387" y="1069"/>
                  </a:lnTo>
                  <a:lnTo>
                    <a:pt x="1205" y="1205"/>
                  </a:lnTo>
                  <a:lnTo>
                    <a:pt x="1024" y="1364"/>
                  </a:lnTo>
                  <a:lnTo>
                    <a:pt x="887" y="1523"/>
                  </a:lnTo>
                  <a:lnTo>
                    <a:pt x="751" y="1705"/>
                  </a:lnTo>
                  <a:lnTo>
                    <a:pt x="637" y="1910"/>
                  </a:lnTo>
                  <a:lnTo>
                    <a:pt x="546" y="2091"/>
                  </a:lnTo>
                  <a:lnTo>
                    <a:pt x="455" y="2319"/>
                  </a:lnTo>
                  <a:lnTo>
                    <a:pt x="410" y="2546"/>
                  </a:lnTo>
                  <a:lnTo>
                    <a:pt x="387" y="2773"/>
                  </a:lnTo>
                  <a:lnTo>
                    <a:pt x="365" y="3023"/>
                  </a:lnTo>
                  <a:lnTo>
                    <a:pt x="387" y="3273"/>
                  </a:lnTo>
                  <a:lnTo>
                    <a:pt x="410" y="3500"/>
                  </a:lnTo>
                  <a:lnTo>
                    <a:pt x="455" y="3728"/>
                  </a:lnTo>
                  <a:lnTo>
                    <a:pt x="524" y="3909"/>
                  </a:lnTo>
                  <a:lnTo>
                    <a:pt x="592" y="4114"/>
                  </a:lnTo>
                  <a:lnTo>
                    <a:pt x="705" y="4273"/>
                  </a:lnTo>
                  <a:lnTo>
                    <a:pt x="819" y="4432"/>
                  </a:lnTo>
                  <a:lnTo>
                    <a:pt x="955" y="4568"/>
                  </a:lnTo>
                  <a:lnTo>
                    <a:pt x="1114" y="4705"/>
                  </a:lnTo>
                  <a:lnTo>
                    <a:pt x="1274" y="4841"/>
                  </a:lnTo>
                  <a:lnTo>
                    <a:pt x="1478" y="4955"/>
                  </a:lnTo>
                  <a:lnTo>
                    <a:pt x="1705" y="5068"/>
                  </a:lnTo>
                  <a:lnTo>
                    <a:pt x="1933" y="5159"/>
                  </a:lnTo>
                  <a:lnTo>
                    <a:pt x="2183" y="5250"/>
                  </a:lnTo>
                  <a:lnTo>
                    <a:pt x="2773" y="5432"/>
                  </a:lnTo>
                  <a:lnTo>
                    <a:pt x="2773" y="7205"/>
                  </a:lnTo>
                  <a:lnTo>
                    <a:pt x="2592" y="7136"/>
                  </a:lnTo>
                  <a:lnTo>
                    <a:pt x="2387" y="7045"/>
                  </a:lnTo>
                  <a:lnTo>
                    <a:pt x="1978" y="6818"/>
                  </a:lnTo>
                  <a:lnTo>
                    <a:pt x="1546" y="6523"/>
                  </a:lnTo>
                  <a:lnTo>
                    <a:pt x="1114" y="6159"/>
                  </a:lnTo>
                  <a:lnTo>
                    <a:pt x="1" y="7500"/>
                  </a:lnTo>
                  <a:lnTo>
                    <a:pt x="319" y="7773"/>
                  </a:lnTo>
                  <a:lnTo>
                    <a:pt x="660" y="8000"/>
                  </a:lnTo>
                  <a:lnTo>
                    <a:pt x="978" y="8227"/>
                  </a:lnTo>
                  <a:lnTo>
                    <a:pt x="1319" y="8409"/>
                  </a:lnTo>
                  <a:lnTo>
                    <a:pt x="1683" y="8568"/>
                  </a:lnTo>
                  <a:lnTo>
                    <a:pt x="2046" y="8682"/>
                  </a:lnTo>
                  <a:lnTo>
                    <a:pt x="2410" y="8795"/>
                  </a:lnTo>
                  <a:lnTo>
                    <a:pt x="2773" y="8863"/>
                  </a:lnTo>
                  <a:lnTo>
                    <a:pt x="2773" y="9727"/>
                  </a:lnTo>
                  <a:lnTo>
                    <a:pt x="4023" y="9727"/>
                  </a:lnTo>
                  <a:lnTo>
                    <a:pt x="4023" y="8909"/>
                  </a:lnTo>
                  <a:lnTo>
                    <a:pt x="4296" y="8863"/>
                  </a:lnTo>
                  <a:lnTo>
                    <a:pt x="4569" y="8795"/>
                  </a:lnTo>
                  <a:lnTo>
                    <a:pt x="4819" y="8727"/>
                  </a:lnTo>
                  <a:lnTo>
                    <a:pt x="5046" y="8636"/>
                  </a:lnTo>
                  <a:lnTo>
                    <a:pt x="5273" y="8523"/>
                  </a:lnTo>
                  <a:lnTo>
                    <a:pt x="5478" y="8409"/>
                  </a:lnTo>
                  <a:lnTo>
                    <a:pt x="5660" y="8273"/>
                  </a:lnTo>
                  <a:lnTo>
                    <a:pt x="5841" y="8114"/>
                  </a:lnTo>
                  <a:lnTo>
                    <a:pt x="6000" y="7932"/>
                  </a:lnTo>
                  <a:lnTo>
                    <a:pt x="6137" y="7750"/>
                  </a:lnTo>
                  <a:lnTo>
                    <a:pt x="6250" y="7568"/>
                  </a:lnTo>
                  <a:lnTo>
                    <a:pt x="6364" y="7364"/>
                  </a:lnTo>
                  <a:lnTo>
                    <a:pt x="6432" y="7136"/>
                  </a:lnTo>
                  <a:lnTo>
                    <a:pt x="6478" y="6909"/>
                  </a:lnTo>
                  <a:lnTo>
                    <a:pt x="6523" y="6682"/>
                  </a:lnTo>
                  <a:lnTo>
                    <a:pt x="6523" y="6432"/>
                  </a:lnTo>
                  <a:lnTo>
                    <a:pt x="6523" y="6182"/>
                  </a:lnTo>
                  <a:lnTo>
                    <a:pt x="6478" y="5955"/>
                  </a:lnTo>
                  <a:lnTo>
                    <a:pt x="6432" y="5727"/>
                  </a:lnTo>
                  <a:lnTo>
                    <a:pt x="6364" y="5523"/>
                  </a:lnTo>
                  <a:lnTo>
                    <a:pt x="6296" y="5341"/>
                  </a:lnTo>
                  <a:lnTo>
                    <a:pt x="6182" y="5159"/>
                  </a:lnTo>
                  <a:lnTo>
                    <a:pt x="6046" y="5000"/>
                  </a:lnTo>
                  <a:lnTo>
                    <a:pt x="5909" y="4864"/>
                  </a:lnTo>
                  <a:lnTo>
                    <a:pt x="5750" y="4727"/>
                  </a:lnTo>
                  <a:lnTo>
                    <a:pt x="5569" y="4591"/>
                  </a:lnTo>
                  <a:lnTo>
                    <a:pt x="5364" y="4477"/>
                  </a:lnTo>
                  <a:lnTo>
                    <a:pt x="5137" y="4364"/>
                  </a:lnTo>
                  <a:lnTo>
                    <a:pt x="4887" y="4250"/>
                  </a:lnTo>
                  <a:lnTo>
                    <a:pt x="4614" y="4137"/>
                  </a:lnTo>
                  <a:lnTo>
                    <a:pt x="4023" y="3955"/>
                  </a:lnTo>
                  <a:lnTo>
                    <a:pt x="4023" y="2250"/>
                  </a:lnTo>
                  <a:lnTo>
                    <a:pt x="4341" y="2364"/>
                  </a:lnTo>
                  <a:lnTo>
                    <a:pt x="4682" y="2523"/>
                  </a:lnTo>
                  <a:lnTo>
                    <a:pt x="5046" y="2728"/>
                  </a:lnTo>
                  <a:lnTo>
                    <a:pt x="5410" y="2978"/>
                  </a:lnTo>
                  <a:lnTo>
                    <a:pt x="6387" y="1569"/>
                  </a:lnTo>
                  <a:lnTo>
                    <a:pt x="6091" y="1387"/>
                  </a:lnTo>
                  <a:lnTo>
                    <a:pt x="5796" y="1205"/>
                  </a:lnTo>
                  <a:lnTo>
                    <a:pt x="5500" y="1046"/>
                  </a:lnTo>
                  <a:lnTo>
                    <a:pt x="5205" y="932"/>
                  </a:lnTo>
                  <a:lnTo>
                    <a:pt x="4910" y="819"/>
                  </a:lnTo>
                  <a:lnTo>
                    <a:pt x="4614" y="728"/>
                  </a:lnTo>
                  <a:lnTo>
                    <a:pt x="4319" y="637"/>
                  </a:lnTo>
                  <a:lnTo>
                    <a:pt x="4023" y="591"/>
                  </a:lnTo>
                  <a:lnTo>
                    <a:pt x="40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72" name="Google Shape;10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7072" y="4771177"/>
            <a:ext cx="1249856" cy="20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3" name="Google Shape;1073;p31"/>
          <p:cNvGrpSpPr/>
          <p:nvPr/>
        </p:nvGrpSpPr>
        <p:grpSpPr>
          <a:xfrm>
            <a:off x="3962399" y="183654"/>
            <a:ext cx="800944" cy="530528"/>
            <a:chOff x="238125" y="1187925"/>
            <a:chExt cx="1212450" cy="803100"/>
          </a:xfrm>
        </p:grpSpPr>
        <p:sp>
          <p:nvSpPr>
            <p:cNvPr id="1074" name="Google Shape;1074;p31"/>
            <p:cNvSpPr/>
            <p:nvPr/>
          </p:nvSpPr>
          <p:spPr>
            <a:xfrm>
              <a:off x="255775" y="1196225"/>
              <a:ext cx="1177150" cy="780275"/>
            </a:xfrm>
            <a:custGeom>
              <a:avLst/>
              <a:gdLst/>
              <a:ahLst/>
              <a:cxnLst/>
              <a:rect l="l" t="t" r="r" b="b"/>
              <a:pathLst>
                <a:path w="47086" h="31211" extrusionOk="0">
                  <a:moveTo>
                    <a:pt x="47085" y="0"/>
                  </a:moveTo>
                  <a:lnTo>
                    <a:pt x="0" y="541"/>
                  </a:lnTo>
                  <a:lnTo>
                    <a:pt x="6026" y="7398"/>
                  </a:lnTo>
                  <a:lnTo>
                    <a:pt x="6276" y="19948"/>
                  </a:lnTo>
                  <a:lnTo>
                    <a:pt x="11138" y="13922"/>
                  </a:lnTo>
                  <a:lnTo>
                    <a:pt x="21860" y="31210"/>
                  </a:lnTo>
                  <a:lnTo>
                    <a:pt x="470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1"/>
            <p:cNvSpPr/>
            <p:nvPr/>
          </p:nvSpPr>
          <p:spPr>
            <a:xfrm>
              <a:off x="238125" y="1187925"/>
              <a:ext cx="1212450" cy="803100"/>
            </a:xfrm>
            <a:custGeom>
              <a:avLst/>
              <a:gdLst/>
              <a:ahLst/>
              <a:cxnLst/>
              <a:rect l="l" t="t" r="r" b="b"/>
              <a:pathLst>
                <a:path w="48498" h="32124" extrusionOk="0">
                  <a:moveTo>
                    <a:pt x="47791" y="332"/>
                  </a:moveTo>
                  <a:lnTo>
                    <a:pt x="22566" y="31542"/>
                  </a:lnTo>
                  <a:lnTo>
                    <a:pt x="11844" y="14254"/>
                  </a:lnTo>
                  <a:lnTo>
                    <a:pt x="6982" y="20280"/>
                  </a:lnTo>
                  <a:lnTo>
                    <a:pt x="6732" y="7730"/>
                  </a:lnTo>
                  <a:lnTo>
                    <a:pt x="706" y="873"/>
                  </a:lnTo>
                  <a:lnTo>
                    <a:pt x="47791" y="332"/>
                  </a:lnTo>
                  <a:close/>
                  <a:moveTo>
                    <a:pt x="47791" y="0"/>
                  </a:moveTo>
                  <a:lnTo>
                    <a:pt x="706" y="540"/>
                  </a:lnTo>
                  <a:lnTo>
                    <a:pt x="0" y="540"/>
                  </a:lnTo>
                  <a:lnTo>
                    <a:pt x="457" y="1080"/>
                  </a:lnTo>
                  <a:lnTo>
                    <a:pt x="6400" y="7854"/>
                  </a:lnTo>
                  <a:lnTo>
                    <a:pt x="6649" y="20280"/>
                  </a:lnTo>
                  <a:lnTo>
                    <a:pt x="6691" y="21194"/>
                  </a:lnTo>
                  <a:lnTo>
                    <a:pt x="7273" y="20488"/>
                  </a:lnTo>
                  <a:lnTo>
                    <a:pt x="11802" y="14836"/>
                  </a:lnTo>
                  <a:lnTo>
                    <a:pt x="22275" y="31708"/>
                  </a:lnTo>
                  <a:lnTo>
                    <a:pt x="22524" y="32124"/>
                  </a:lnTo>
                  <a:lnTo>
                    <a:pt x="22815" y="31750"/>
                  </a:lnTo>
                  <a:lnTo>
                    <a:pt x="48041" y="540"/>
                  </a:lnTo>
                  <a:lnTo>
                    <a:pt x="484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1"/>
            <p:cNvSpPr/>
            <p:nvPr/>
          </p:nvSpPr>
          <p:spPr>
            <a:xfrm>
              <a:off x="255775" y="1196225"/>
              <a:ext cx="1177150" cy="780275"/>
            </a:xfrm>
            <a:custGeom>
              <a:avLst/>
              <a:gdLst/>
              <a:ahLst/>
              <a:cxnLst/>
              <a:rect l="l" t="t" r="r" b="b"/>
              <a:pathLst>
                <a:path w="47086" h="31211" fill="none" extrusionOk="0">
                  <a:moveTo>
                    <a:pt x="47085" y="0"/>
                  </a:moveTo>
                  <a:lnTo>
                    <a:pt x="21860" y="31210"/>
                  </a:lnTo>
                  <a:lnTo>
                    <a:pt x="11138" y="13922"/>
                  </a:lnTo>
                  <a:lnTo>
                    <a:pt x="6276" y="19948"/>
                  </a:lnTo>
                  <a:lnTo>
                    <a:pt x="6026" y="7398"/>
                  </a:lnTo>
                  <a:lnTo>
                    <a:pt x="0" y="541"/>
                  </a:lnTo>
                  <a:lnTo>
                    <a:pt x="470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1"/>
            <p:cNvSpPr/>
            <p:nvPr/>
          </p:nvSpPr>
          <p:spPr>
            <a:xfrm>
              <a:off x="238125" y="1187925"/>
              <a:ext cx="1212450" cy="803100"/>
            </a:xfrm>
            <a:custGeom>
              <a:avLst/>
              <a:gdLst/>
              <a:ahLst/>
              <a:cxnLst/>
              <a:rect l="l" t="t" r="r" b="b"/>
              <a:pathLst>
                <a:path w="48498" h="32124" fill="none" extrusionOk="0">
                  <a:moveTo>
                    <a:pt x="48498" y="0"/>
                  </a:moveTo>
                  <a:lnTo>
                    <a:pt x="47791" y="0"/>
                  </a:lnTo>
                  <a:lnTo>
                    <a:pt x="706" y="540"/>
                  </a:lnTo>
                  <a:lnTo>
                    <a:pt x="0" y="540"/>
                  </a:lnTo>
                  <a:lnTo>
                    <a:pt x="457" y="1080"/>
                  </a:lnTo>
                  <a:lnTo>
                    <a:pt x="6400" y="7854"/>
                  </a:lnTo>
                  <a:lnTo>
                    <a:pt x="6649" y="20280"/>
                  </a:lnTo>
                  <a:lnTo>
                    <a:pt x="6691" y="21194"/>
                  </a:lnTo>
                  <a:lnTo>
                    <a:pt x="7273" y="20488"/>
                  </a:lnTo>
                  <a:lnTo>
                    <a:pt x="11802" y="14836"/>
                  </a:lnTo>
                  <a:lnTo>
                    <a:pt x="22275" y="31708"/>
                  </a:lnTo>
                  <a:lnTo>
                    <a:pt x="22524" y="32124"/>
                  </a:lnTo>
                  <a:lnTo>
                    <a:pt x="22815" y="31750"/>
                  </a:lnTo>
                  <a:lnTo>
                    <a:pt x="48041" y="540"/>
                  </a:lnTo>
                  <a:lnTo>
                    <a:pt x="48498" y="0"/>
                  </a:lnTo>
                  <a:lnTo>
                    <a:pt x="4849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1"/>
            <p:cNvSpPr/>
            <p:nvPr/>
          </p:nvSpPr>
          <p:spPr>
            <a:xfrm>
              <a:off x="406425" y="1288700"/>
              <a:ext cx="833250" cy="406250"/>
            </a:xfrm>
            <a:custGeom>
              <a:avLst/>
              <a:gdLst/>
              <a:ahLst/>
              <a:cxnLst/>
              <a:rect l="l" t="t" r="r" b="b"/>
              <a:pathLst>
                <a:path w="33330" h="16250" extrusionOk="0">
                  <a:moveTo>
                    <a:pt x="33330" y="0"/>
                  </a:moveTo>
                  <a:lnTo>
                    <a:pt x="0" y="3699"/>
                  </a:lnTo>
                  <a:lnTo>
                    <a:pt x="250" y="16249"/>
                  </a:lnTo>
                  <a:lnTo>
                    <a:pt x="2452" y="13797"/>
                  </a:lnTo>
                  <a:lnTo>
                    <a:pt x="5112" y="10223"/>
                  </a:lnTo>
                  <a:lnTo>
                    <a:pt x="33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31"/>
          <p:cNvGrpSpPr/>
          <p:nvPr/>
        </p:nvGrpSpPr>
        <p:grpSpPr>
          <a:xfrm>
            <a:off x="8230082" y="4010053"/>
            <a:ext cx="621136" cy="990577"/>
            <a:chOff x="6995700" y="2100575"/>
            <a:chExt cx="340125" cy="542425"/>
          </a:xfrm>
        </p:grpSpPr>
        <p:sp>
          <p:nvSpPr>
            <p:cNvPr id="1080" name="Google Shape;1080;p31"/>
            <p:cNvSpPr/>
            <p:nvPr/>
          </p:nvSpPr>
          <p:spPr>
            <a:xfrm>
              <a:off x="7268975" y="2102400"/>
              <a:ext cx="34600" cy="203725"/>
            </a:xfrm>
            <a:custGeom>
              <a:avLst/>
              <a:gdLst/>
              <a:ahLst/>
              <a:cxnLst/>
              <a:rect l="l" t="t" r="r" b="b"/>
              <a:pathLst>
                <a:path w="1384" h="8149" extrusionOk="0">
                  <a:moveTo>
                    <a:pt x="1" y="1"/>
                  </a:moveTo>
                  <a:lnTo>
                    <a:pt x="1" y="8148"/>
                  </a:lnTo>
                  <a:lnTo>
                    <a:pt x="1383" y="8148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1"/>
            <p:cNvSpPr/>
            <p:nvPr/>
          </p:nvSpPr>
          <p:spPr>
            <a:xfrm>
              <a:off x="7267125" y="2100575"/>
              <a:ext cx="38275" cy="207400"/>
            </a:xfrm>
            <a:custGeom>
              <a:avLst/>
              <a:gdLst/>
              <a:ahLst/>
              <a:cxnLst/>
              <a:rect l="l" t="t" r="r" b="b"/>
              <a:pathLst>
                <a:path w="1531" h="8296" extrusionOk="0">
                  <a:moveTo>
                    <a:pt x="1383" y="148"/>
                  </a:moveTo>
                  <a:lnTo>
                    <a:pt x="1383" y="8148"/>
                  </a:lnTo>
                  <a:lnTo>
                    <a:pt x="148" y="8148"/>
                  </a:lnTo>
                  <a:lnTo>
                    <a:pt x="148" y="148"/>
                  </a:lnTo>
                  <a:close/>
                  <a:moveTo>
                    <a:pt x="38" y="0"/>
                  </a:moveTo>
                  <a:lnTo>
                    <a:pt x="19" y="19"/>
                  </a:lnTo>
                  <a:lnTo>
                    <a:pt x="1" y="55"/>
                  </a:lnTo>
                  <a:lnTo>
                    <a:pt x="1" y="74"/>
                  </a:lnTo>
                  <a:lnTo>
                    <a:pt x="1" y="8221"/>
                  </a:lnTo>
                  <a:lnTo>
                    <a:pt x="1" y="8258"/>
                  </a:lnTo>
                  <a:lnTo>
                    <a:pt x="19" y="8277"/>
                  </a:lnTo>
                  <a:lnTo>
                    <a:pt x="38" y="8295"/>
                  </a:lnTo>
                  <a:lnTo>
                    <a:pt x="1494" y="8295"/>
                  </a:lnTo>
                  <a:lnTo>
                    <a:pt x="1512" y="8277"/>
                  </a:lnTo>
                  <a:lnTo>
                    <a:pt x="1531" y="8240"/>
                  </a:lnTo>
                  <a:lnTo>
                    <a:pt x="1531" y="8221"/>
                  </a:lnTo>
                  <a:lnTo>
                    <a:pt x="1531" y="74"/>
                  </a:lnTo>
                  <a:lnTo>
                    <a:pt x="1531" y="55"/>
                  </a:lnTo>
                  <a:lnTo>
                    <a:pt x="1512" y="19"/>
                  </a:lnTo>
                  <a:lnTo>
                    <a:pt x="14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1"/>
            <p:cNvSpPr/>
            <p:nvPr/>
          </p:nvSpPr>
          <p:spPr>
            <a:xfrm>
              <a:off x="7192025" y="2136050"/>
              <a:ext cx="34575" cy="170525"/>
            </a:xfrm>
            <a:custGeom>
              <a:avLst/>
              <a:gdLst/>
              <a:ahLst/>
              <a:cxnLst/>
              <a:rect l="l" t="t" r="r" b="b"/>
              <a:pathLst>
                <a:path w="1383" h="6821" extrusionOk="0">
                  <a:moveTo>
                    <a:pt x="0" y="0"/>
                  </a:moveTo>
                  <a:lnTo>
                    <a:pt x="0" y="6821"/>
                  </a:lnTo>
                  <a:lnTo>
                    <a:pt x="1383" y="6802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1"/>
            <p:cNvSpPr/>
            <p:nvPr/>
          </p:nvSpPr>
          <p:spPr>
            <a:xfrm>
              <a:off x="7190175" y="2134200"/>
              <a:ext cx="38275" cy="174225"/>
            </a:xfrm>
            <a:custGeom>
              <a:avLst/>
              <a:gdLst/>
              <a:ahLst/>
              <a:cxnLst/>
              <a:rect l="l" t="t" r="r" b="b"/>
              <a:pathLst>
                <a:path w="1531" h="6969" extrusionOk="0">
                  <a:moveTo>
                    <a:pt x="1383" y="148"/>
                  </a:moveTo>
                  <a:lnTo>
                    <a:pt x="1383" y="6803"/>
                  </a:lnTo>
                  <a:lnTo>
                    <a:pt x="148" y="6821"/>
                  </a:lnTo>
                  <a:lnTo>
                    <a:pt x="148" y="148"/>
                  </a:lnTo>
                  <a:close/>
                  <a:moveTo>
                    <a:pt x="37" y="1"/>
                  </a:moveTo>
                  <a:lnTo>
                    <a:pt x="19" y="19"/>
                  </a:lnTo>
                  <a:lnTo>
                    <a:pt x="1" y="38"/>
                  </a:lnTo>
                  <a:lnTo>
                    <a:pt x="1" y="74"/>
                  </a:lnTo>
                  <a:lnTo>
                    <a:pt x="1" y="6895"/>
                  </a:lnTo>
                  <a:lnTo>
                    <a:pt x="1" y="6913"/>
                  </a:lnTo>
                  <a:lnTo>
                    <a:pt x="19" y="6950"/>
                  </a:lnTo>
                  <a:lnTo>
                    <a:pt x="37" y="6950"/>
                  </a:lnTo>
                  <a:lnTo>
                    <a:pt x="74" y="6969"/>
                  </a:lnTo>
                  <a:lnTo>
                    <a:pt x="1457" y="6950"/>
                  </a:lnTo>
                  <a:lnTo>
                    <a:pt x="1475" y="6950"/>
                  </a:lnTo>
                  <a:lnTo>
                    <a:pt x="1494" y="6932"/>
                  </a:lnTo>
                  <a:lnTo>
                    <a:pt x="1512" y="6913"/>
                  </a:lnTo>
                  <a:lnTo>
                    <a:pt x="1530" y="6876"/>
                  </a:lnTo>
                  <a:lnTo>
                    <a:pt x="1530" y="74"/>
                  </a:lnTo>
                  <a:lnTo>
                    <a:pt x="1512" y="38"/>
                  </a:lnTo>
                  <a:lnTo>
                    <a:pt x="1494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1"/>
            <p:cNvSpPr/>
            <p:nvPr/>
          </p:nvSpPr>
          <p:spPr>
            <a:xfrm>
              <a:off x="7114600" y="2154950"/>
              <a:ext cx="34575" cy="151625"/>
            </a:xfrm>
            <a:custGeom>
              <a:avLst/>
              <a:gdLst/>
              <a:ahLst/>
              <a:cxnLst/>
              <a:rect l="l" t="t" r="r" b="b"/>
              <a:pathLst>
                <a:path w="1383" h="6065" extrusionOk="0">
                  <a:moveTo>
                    <a:pt x="0" y="0"/>
                  </a:moveTo>
                  <a:lnTo>
                    <a:pt x="0" y="6065"/>
                  </a:lnTo>
                  <a:lnTo>
                    <a:pt x="1383" y="6065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1"/>
            <p:cNvSpPr/>
            <p:nvPr/>
          </p:nvSpPr>
          <p:spPr>
            <a:xfrm>
              <a:off x="7112750" y="2153100"/>
              <a:ext cx="38275" cy="155325"/>
            </a:xfrm>
            <a:custGeom>
              <a:avLst/>
              <a:gdLst/>
              <a:ahLst/>
              <a:cxnLst/>
              <a:rect l="l" t="t" r="r" b="b"/>
              <a:pathLst>
                <a:path w="1531" h="6213" extrusionOk="0">
                  <a:moveTo>
                    <a:pt x="1383" y="148"/>
                  </a:moveTo>
                  <a:lnTo>
                    <a:pt x="1383" y="6065"/>
                  </a:lnTo>
                  <a:lnTo>
                    <a:pt x="148" y="6065"/>
                  </a:lnTo>
                  <a:lnTo>
                    <a:pt x="148" y="148"/>
                  </a:lnTo>
                  <a:close/>
                  <a:moveTo>
                    <a:pt x="1" y="0"/>
                  </a:moveTo>
                  <a:lnTo>
                    <a:pt x="1" y="6213"/>
                  </a:lnTo>
                  <a:lnTo>
                    <a:pt x="1531" y="6213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1"/>
            <p:cNvSpPr/>
            <p:nvPr/>
          </p:nvSpPr>
          <p:spPr>
            <a:xfrm>
              <a:off x="7042250" y="2228675"/>
              <a:ext cx="35500" cy="78375"/>
            </a:xfrm>
            <a:custGeom>
              <a:avLst/>
              <a:gdLst/>
              <a:ahLst/>
              <a:cxnLst/>
              <a:rect l="l" t="t" r="r" b="b"/>
              <a:pathLst>
                <a:path w="1420" h="3135" extrusionOk="0">
                  <a:moveTo>
                    <a:pt x="0" y="1"/>
                  </a:moveTo>
                  <a:lnTo>
                    <a:pt x="0" y="3134"/>
                  </a:lnTo>
                  <a:lnTo>
                    <a:pt x="1420" y="3134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1"/>
            <p:cNvSpPr/>
            <p:nvPr/>
          </p:nvSpPr>
          <p:spPr>
            <a:xfrm>
              <a:off x="7040400" y="2226825"/>
              <a:ext cx="39200" cy="82050"/>
            </a:xfrm>
            <a:custGeom>
              <a:avLst/>
              <a:gdLst/>
              <a:ahLst/>
              <a:cxnLst/>
              <a:rect l="l" t="t" r="r" b="b"/>
              <a:pathLst>
                <a:path w="1568" h="3282" extrusionOk="0">
                  <a:moveTo>
                    <a:pt x="1420" y="148"/>
                  </a:moveTo>
                  <a:lnTo>
                    <a:pt x="1420" y="3134"/>
                  </a:lnTo>
                  <a:lnTo>
                    <a:pt x="148" y="3134"/>
                  </a:lnTo>
                  <a:lnTo>
                    <a:pt x="148" y="148"/>
                  </a:lnTo>
                  <a:close/>
                  <a:moveTo>
                    <a:pt x="1" y="1"/>
                  </a:moveTo>
                  <a:lnTo>
                    <a:pt x="1" y="3282"/>
                  </a:lnTo>
                  <a:lnTo>
                    <a:pt x="1568" y="328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1"/>
            <p:cNvSpPr/>
            <p:nvPr/>
          </p:nvSpPr>
          <p:spPr>
            <a:xfrm>
              <a:off x="7009075" y="2305175"/>
              <a:ext cx="323525" cy="3700"/>
            </a:xfrm>
            <a:custGeom>
              <a:avLst/>
              <a:gdLst/>
              <a:ahLst/>
              <a:cxnLst/>
              <a:rect l="l" t="t" r="r" b="b"/>
              <a:pathLst>
                <a:path w="12941" h="148" extrusionOk="0">
                  <a:moveTo>
                    <a:pt x="12940" y="0"/>
                  </a:moveTo>
                  <a:lnTo>
                    <a:pt x="0" y="37"/>
                  </a:lnTo>
                  <a:lnTo>
                    <a:pt x="0" y="148"/>
                  </a:lnTo>
                  <a:lnTo>
                    <a:pt x="12940" y="93"/>
                  </a:lnTo>
                  <a:lnTo>
                    <a:pt x="129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1"/>
            <p:cNvSpPr/>
            <p:nvPr/>
          </p:nvSpPr>
          <p:spPr>
            <a:xfrm>
              <a:off x="7037175" y="2307950"/>
              <a:ext cx="298650" cy="335050"/>
            </a:xfrm>
            <a:custGeom>
              <a:avLst/>
              <a:gdLst/>
              <a:ahLst/>
              <a:cxnLst/>
              <a:rect l="l" t="t" r="r" b="b"/>
              <a:pathLst>
                <a:path w="11946" h="13402" extrusionOk="0">
                  <a:moveTo>
                    <a:pt x="10379" y="0"/>
                  </a:moveTo>
                  <a:lnTo>
                    <a:pt x="4369" y="4479"/>
                  </a:lnTo>
                  <a:lnTo>
                    <a:pt x="1" y="8682"/>
                  </a:lnTo>
                  <a:lnTo>
                    <a:pt x="4443" y="13401"/>
                  </a:lnTo>
                  <a:lnTo>
                    <a:pt x="8886" y="9032"/>
                  </a:lnTo>
                  <a:lnTo>
                    <a:pt x="11945" y="12074"/>
                  </a:lnTo>
                  <a:lnTo>
                    <a:pt x="11909" y="1125"/>
                  </a:lnTo>
                  <a:lnTo>
                    <a:pt x="10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1"/>
            <p:cNvSpPr/>
            <p:nvPr/>
          </p:nvSpPr>
          <p:spPr>
            <a:xfrm>
              <a:off x="6999400" y="2307950"/>
              <a:ext cx="297250" cy="300025"/>
            </a:xfrm>
            <a:custGeom>
              <a:avLst/>
              <a:gdLst/>
              <a:ahLst/>
              <a:cxnLst/>
              <a:rect l="l" t="t" r="r" b="b"/>
              <a:pathLst>
                <a:path w="11890" h="12001" extrusionOk="0">
                  <a:moveTo>
                    <a:pt x="885" y="0"/>
                  </a:moveTo>
                  <a:lnTo>
                    <a:pt x="4369" y="3355"/>
                  </a:lnTo>
                  <a:lnTo>
                    <a:pt x="0" y="7558"/>
                  </a:lnTo>
                  <a:lnTo>
                    <a:pt x="4627" y="12000"/>
                  </a:lnTo>
                  <a:lnTo>
                    <a:pt x="8848" y="7668"/>
                  </a:lnTo>
                  <a:lnTo>
                    <a:pt x="11890" y="10599"/>
                  </a:lnTo>
                  <a:lnTo>
                    <a:pt x="118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1"/>
            <p:cNvSpPr/>
            <p:nvPr/>
          </p:nvSpPr>
          <p:spPr>
            <a:xfrm>
              <a:off x="6995700" y="2305625"/>
              <a:ext cx="303725" cy="306025"/>
            </a:xfrm>
            <a:custGeom>
              <a:avLst/>
              <a:gdLst/>
              <a:ahLst/>
              <a:cxnLst/>
              <a:rect l="l" t="t" r="r" b="b"/>
              <a:pathLst>
                <a:path w="12149" h="12241" extrusionOk="0">
                  <a:moveTo>
                    <a:pt x="11945" y="185"/>
                  </a:moveTo>
                  <a:lnTo>
                    <a:pt x="11945" y="10453"/>
                  </a:lnTo>
                  <a:lnTo>
                    <a:pt x="8978" y="7614"/>
                  </a:lnTo>
                  <a:lnTo>
                    <a:pt x="4775" y="11964"/>
                  </a:lnTo>
                  <a:lnTo>
                    <a:pt x="277" y="7651"/>
                  </a:lnTo>
                  <a:lnTo>
                    <a:pt x="4646" y="3448"/>
                  </a:lnTo>
                  <a:lnTo>
                    <a:pt x="1273" y="185"/>
                  </a:lnTo>
                  <a:close/>
                  <a:moveTo>
                    <a:pt x="775" y="1"/>
                  </a:moveTo>
                  <a:lnTo>
                    <a:pt x="4369" y="3448"/>
                  </a:lnTo>
                  <a:lnTo>
                    <a:pt x="1" y="7651"/>
                  </a:lnTo>
                  <a:lnTo>
                    <a:pt x="4775" y="12241"/>
                  </a:lnTo>
                  <a:lnTo>
                    <a:pt x="8996" y="7890"/>
                  </a:lnTo>
                  <a:lnTo>
                    <a:pt x="12148" y="10932"/>
                  </a:lnTo>
                  <a:lnTo>
                    <a:pt x="121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2" name="Google Shape;1092;p31"/>
          <p:cNvSpPr/>
          <p:nvPr/>
        </p:nvSpPr>
        <p:spPr>
          <a:xfrm>
            <a:off x="497533" y="197362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31"/>
          <p:cNvSpPr/>
          <p:nvPr/>
        </p:nvSpPr>
        <p:spPr>
          <a:xfrm>
            <a:off x="6136900" y="4437100"/>
            <a:ext cx="292500" cy="292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31"/>
          <p:cNvSpPr/>
          <p:nvPr/>
        </p:nvSpPr>
        <p:spPr>
          <a:xfrm>
            <a:off x="8581013" y="3122450"/>
            <a:ext cx="292500" cy="2925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31"/>
          <p:cNvSpPr/>
          <p:nvPr/>
        </p:nvSpPr>
        <p:spPr>
          <a:xfrm>
            <a:off x="6655325" y="4841350"/>
            <a:ext cx="202500" cy="202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31"/>
          <p:cNvSpPr/>
          <p:nvPr/>
        </p:nvSpPr>
        <p:spPr>
          <a:xfrm>
            <a:off x="7755300" y="4295675"/>
            <a:ext cx="94500" cy="94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31"/>
          <p:cNvSpPr/>
          <p:nvPr/>
        </p:nvSpPr>
        <p:spPr>
          <a:xfrm>
            <a:off x="8935175" y="3752075"/>
            <a:ext cx="94500" cy="94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8" name="Google Shape;1098;p31"/>
          <p:cNvGrpSpPr/>
          <p:nvPr/>
        </p:nvGrpSpPr>
        <p:grpSpPr>
          <a:xfrm>
            <a:off x="958850" y="4456025"/>
            <a:ext cx="850200" cy="719400"/>
            <a:chOff x="825500" y="5103550"/>
            <a:chExt cx="850200" cy="719400"/>
          </a:xfrm>
        </p:grpSpPr>
        <p:cxnSp>
          <p:nvCxnSpPr>
            <p:cNvPr id="1099" name="Google Shape;1099;p31"/>
            <p:cNvCxnSpPr/>
            <p:nvPr/>
          </p:nvCxnSpPr>
          <p:spPr>
            <a:xfrm rot="10800000" flipH="1">
              <a:off x="825500" y="5103550"/>
              <a:ext cx="850200" cy="4908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0" name="Google Shape;1100;p31"/>
            <p:cNvCxnSpPr/>
            <p:nvPr/>
          </p:nvCxnSpPr>
          <p:spPr>
            <a:xfrm rot="10800000" flipH="1">
              <a:off x="825500" y="5459050"/>
              <a:ext cx="630000" cy="363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01" name="Google Shape;1101;p31"/>
          <p:cNvGrpSpPr/>
          <p:nvPr/>
        </p:nvGrpSpPr>
        <p:grpSpPr>
          <a:xfrm>
            <a:off x="169768" y="3852304"/>
            <a:ext cx="484802" cy="433159"/>
            <a:chOff x="3511425" y="389200"/>
            <a:chExt cx="643570" cy="575016"/>
          </a:xfrm>
        </p:grpSpPr>
        <p:sp>
          <p:nvSpPr>
            <p:cNvPr id="1102" name="Google Shape;1102;p31"/>
            <p:cNvSpPr/>
            <p:nvPr/>
          </p:nvSpPr>
          <p:spPr>
            <a:xfrm>
              <a:off x="3586761" y="392605"/>
              <a:ext cx="568235" cy="568235"/>
            </a:xfrm>
            <a:custGeom>
              <a:avLst/>
              <a:gdLst/>
              <a:ahLst/>
              <a:cxnLst/>
              <a:rect l="l" t="t" r="r" b="b"/>
              <a:pathLst>
                <a:path w="19022" h="19022" extrusionOk="0">
                  <a:moveTo>
                    <a:pt x="9500" y="0"/>
                  </a:moveTo>
                  <a:lnTo>
                    <a:pt x="9023" y="23"/>
                  </a:lnTo>
                  <a:lnTo>
                    <a:pt x="8523" y="46"/>
                  </a:lnTo>
                  <a:lnTo>
                    <a:pt x="8046" y="114"/>
                  </a:lnTo>
                  <a:lnTo>
                    <a:pt x="7591" y="205"/>
                  </a:lnTo>
                  <a:lnTo>
                    <a:pt x="7137" y="296"/>
                  </a:lnTo>
                  <a:lnTo>
                    <a:pt x="6682" y="432"/>
                  </a:lnTo>
                  <a:lnTo>
                    <a:pt x="6228" y="568"/>
                  </a:lnTo>
                  <a:lnTo>
                    <a:pt x="5796" y="750"/>
                  </a:lnTo>
                  <a:lnTo>
                    <a:pt x="5387" y="932"/>
                  </a:lnTo>
                  <a:lnTo>
                    <a:pt x="4978" y="1159"/>
                  </a:lnTo>
                  <a:lnTo>
                    <a:pt x="4569" y="1386"/>
                  </a:lnTo>
                  <a:lnTo>
                    <a:pt x="4182" y="1614"/>
                  </a:lnTo>
                  <a:lnTo>
                    <a:pt x="3819" y="1886"/>
                  </a:lnTo>
                  <a:lnTo>
                    <a:pt x="3455" y="2182"/>
                  </a:lnTo>
                  <a:lnTo>
                    <a:pt x="3114" y="2477"/>
                  </a:lnTo>
                  <a:lnTo>
                    <a:pt x="2773" y="2795"/>
                  </a:lnTo>
                  <a:lnTo>
                    <a:pt x="2455" y="3114"/>
                  </a:lnTo>
                  <a:lnTo>
                    <a:pt x="2160" y="3454"/>
                  </a:lnTo>
                  <a:lnTo>
                    <a:pt x="1887" y="3818"/>
                  </a:lnTo>
                  <a:lnTo>
                    <a:pt x="1614" y="4204"/>
                  </a:lnTo>
                  <a:lnTo>
                    <a:pt x="1364" y="4591"/>
                  </a:lnTo>
                  <a:lnTo>
                    <a:pt x="1137" y="4977"/>
                  </a:lnTo>
                  <a:lnTo>
                    <a:pt x="933" y="5386"/>
                  </a:lnTo>
                  <a:lnTo>
                    <a:pt x="728" y="5818"/>
                  </a:lnTo>
                  <a:lnTo>
                    <a:pt x="569" y="6250"/>
                  </a:lnTo>
                  <a:lnTo>
                    <a:pt x="410" y="6681"/>
                  </a:lnTo>
                  <a:lnTo>
                    <a:pt x="296" y="7136"/>
                  </a:lnTo>
                  <a:lnTo>
                    <a:pt x="183" y="7590"/>
                  </a:lnTo>
                  <a:lnTo>
                    <a:pt x="92" y="8068"/>
                  </a:lnTo>
                  <a:lnTo>
                    <a:pt x="46" y="8545"/>
                  </a:lnTo>
                  <a:lnTo>
                    <a:pt x="1" y="9022"/>
                  </a:lnTo>
                  <a:lnTo>
                    <a:pt x="1" y="9522"/>
                  </a:lnTo>
                  <a:lnTo>
                    <a:pt x="1" y="9999"/>
                  </a:lnTo>
                  <a:lnTo>
                    <a:pt x="46" y="10477"/>
                  </a:lnTo>
                  <a:lnTo>
                    <a:pt x="92" y="10954"/>
                  </a:lnTo>
                  <a:lnTo>
                    <a:pt x="183" y="11431"/>
                  </a:lnTo>
                  <a:lnTo>
                    <a:pt x="296" y="11886"/>
                  </a:lnTo>
                  <a:lnTo>
                    <a:pt x="410" y="12340"/>
                  </a:lnTo>
                  <a:lnTo>
                    <a:pt x="569" y="12772"/>
                  </a:lnTo>
                  <a:lnTo>
                    <a:pt x="728" y="13204"/>
                  </a:lnTo>
                  <a:lnTo>
                    <a:pt x="933" y="13635"/>
                  </a:lnTo>
                  <a:lnTo>
                    <a:pt x="1137" y="14044"/>
                  </a:lnTo>
                  <a:lnTo>
                    <a:pt x="1364" y="14454"/>
                  </a:lnTo>
                  <a:lnTo>
                    <a:pt x="1614" y="14840"/>
                  </a:lnTo>
                  <a:lnTo>
                    <a:pt x="1887" y="15203"/>
                  </a:lnTo>
                  <a:lnTo>
                    <a:pt x="2160" y="15567"/>
                  </a:lnTo>
                  <a:lnTo>
                    <a:pt x="2455" y="15908"/>
                  </a:lnTo>
                  <a:lnTo>
                    <a:pt x="2773" y="16226"/>
                  </a:lnTo>
                  <a:lnTo>
                    <a:pt x="3114" y="16544"/>
                  </a:lnTo>
                  <a:lnTo>
                    <a:pt x="3455" y="16862"/>
                  </a:lnTo>
                  <a:lnTo>
                    <a:pt x="3819" y="17135"/>
                  </a:lnTo>
                  <a:lnTo>
                    <a:pt x="4182" y="17408"/>
                  </a:lnTo>
                  <a:lnTo>
                    <a:pt x="4569" y="17635"/>
                  </a:lnTo>
                  <a:lnTo>
                    <a:pt x="4978" y="17885"/>
                  </a:lnTo>
                  <a:lnTo>
                    <a:pt x="5387" y="18090"/>
                  </a:lnTo>
                  <a:lnTo>
                    <a:pt x="5796" y="18271"/>
                  </a:lnTo>
                  <a:lnTo>
                    <a:pt x="6228" y="18453"/>
                  </a:lnTo>
                  <a:lnTo>
                    <a:pt x="6682" y="18590"/>
                  </a:lnTo>
                  <a:lnTo>
                    <a:pt x="7137" y="18726"/>
                  </a:lnTo>
                  <a:lnTo>
                    <a:pt x="7591" y="18840"/>
                  </a:lnTo>
                  <a:lnTo>
                    <a:pt x="8046" y="18908"/>
                  </a:lnTo>
                  <a:lnTo>
                    <a:pt x="8523" y="18976"/>
                  </a:lnTo>
                  <a:lnTo>
                    <a:pt x="9023" y="19021"/>
                  </a:lnTo>
                  <a:lnTo>
                    <a:pt x="10000" y="19021"/>
                  </a:lnTo>
                  <a:lnTo>
                    <a:pt x="10477" y="18976"/>
                  </a:lnTo>
                  <a:lnTo>
                    <a:pt x="10954" y="18908"/>
                  </a:lnTo>
                  <a:lnTo>
                    <a:pt x="11409" y="18840"/>
                  </a:lnTo>
                  <a:lnTo>
                    <a:pt x="11886" y="18726"/>
                  </a:lnTo>
                  <a:lnTo>
                    <a:pt x="12341" y="18590"/>
                  </a:lnTo>
                  <a:lnTo>
                    <a:pt x="12772" y="18453"/>
                  </a:lnTo>
                  <a:lnTo>
                    <a:pt x="13204" y="18271"/>
                  </a:lnTo>
                  <a:lnTo>
                    <a:pt x="13636" y="18090"/>
                  </a:lnTo>
                  <a:lnTo>
                    <a:pt x="14045" y="17885"/>
                  </a:lnTo>
                  <a:lnTo>
                    <a:pt x="14431" y="17635"/>
                  </a:lnTo>
                  <a:lnTo>
                    <a:pt x="14818" y="17408"/>
                  </a:lnTo>
                  <a:lnTo>
                    <a:pt x="15204" y="17135"/>
                  </a:lnTo>
                  <a:lnTo>
                    <a:pt x="15545" y="16862"/>
                  </a:lnTo>
                  <a:lnTo>
                    <a:pt x="15909" y="16544"/>
                  </a:lnTo>
                  <a:lnTo>
                    <a:pt x="16227" y="16226"/>
                  </a:lnTo>
                  <a:lnTo>
                    <a:pt x="16545" y="15908"/>
                  </a:lnTo>
                  <a:lnTo>
                    <a:pt x="16840" y="15567"/>
                  </a:lnTo>
                  <a:lnTo>
                    <a:pt x="17136" y="15203"/>
                  </a:lnTo>
                  <a:lnTo>
                    <a:pt x="17386" y="14840"/>
                  </a:lnTo>
                  <a:lnTo>
                    <a:pt x="17636" y="14454"/>
                  </a:lnTo>
                  <a:lnTo>
                    <a:pt x="17863" y="14044"/>
                  </a:lnTo>
                  <a:lnTo>
                    <a:pt x="18067" y="13635"/>
                  </a:lnTo>
                  <a:lnTo>
                    <a:pt x="18272" y="13204"/>
                  </a:lnTo>
                  <a:lnTo>
                    <a:pt x="18431" y="12772"/>
                  </a:lnTo>
                  <a:lnTo>
                    <a:pt x="18590" y="12340"/>
                  </a:lnTo>
                  <a:lnTo>
                    <a:pt x="18704" y="11886"/>
                  </a:lnTo>
                  <a:lnTo>
                    <a:pt x="18817" y="11431"/>
                  </a:lnTo>
                  <a:lnTo>
                    <a:pt x="18908" y="10954"/>
                  </a:lnTo>
                  <a:lnTo>
                    <a:pt x="18954" y="10477"/>
                  </a:lnTo>
                  <a:lnTo>
                    <a:pt x="18999" y="9999"/>
                  </a:lnTo>
                  <a:lnTo>
                    <a:pt x="19022" y="9522"/>
                  </a:lnTo>
                  <a:lnTo>
                    <a:pt x="18999" y="9022"/>
                  </a:lnTo>
                  <a:lnTo>
                    <a:pt x="18954" y="8545"/>
                  </a:lnTo>
                  <a:lnTo>
                    <a:pt x="18908" y="8068"/>
                  </a:lnTo>
                  <a:lnTo>
                    <a:pt x="18817" y="7590"/>
                  </a:lnTo>
                  <a:lnTo>
                    <a:pt x="18704" y="7136"/>
                  </a:lnTo>
                  <a:lnTo>
                    <a:pt x="18590" y="6681"/>
                  </a:lnTo>
                  <a:lnTo>
                    <a:pt x="18431" y="6250"/>
                  </a:lnTo>
                  <a:lnTo>
                    <a:pt x="18272" y="5818"/>
                  </a:lnTo>
                  <a:lnTo>
                    <a:pt x="18067" y="5386"/>
                  </a:lnTo>
                  <a:lnTo>
                    <a:pt x="17863" y="4977"/>
                  </a:lnTo>
                  <a:lnTo>
                    <a:pt x="17636" y="4591"/>
                  </a:lnTo>
                  <a:lnTo>
                    <a:pt x="17386" y="4204"/>
                  </a:lnTo>
                  <a:lnTo>
                    <a:pt x="17136" y="3818"/>
                  </a:lnTo>
                  <a:lnTo>
                    <a:pt x="16840" y="3454"/>
                  </a:lnTo>
                  <a:lnTo>
                    <a:pt x="16545" y="3114"/>
                  </a:lnTo>
                  <a:lnTo>
                    <a:pt x="16227" y="2795"/>
                  </a:lnTo>
                  <a:lnTo>
                    <a:pt x="15909" y="2477"/>
                  </a:lnTo>
                  <a:lnTo>
                    <a:pt x="15545" y="2182"/>
                  </a:lnTo>
                  <a:lnTo>
                    <a:pt x="15204" y="1886"/>
                  </a:lnTo>
                  <a:lnTo>
                    <a:pt x="14818" y="1614"/>
                  </a:lnTo>
                  <a:lnTo>
                    <a:pt x="14431" y="1386"/>
                  </a:lnTo>
                  <a:lnTo>
                    <a:pt x="14045" y="1159"/>
                  </a:lnTo>
                  <a:lnTo>
                    <a:pt x="13636" y="932"/>
                  </a:lnTo>
                  <a:lnTo>
                    <a:pt x="13204" y="750"/>
                  </a:lnTo>
                  <a:lnTo>
                    <a:pt x="12772" y="568"/>
                  </a:lnTo>
                  <a:lnTo>
                    <a:pt x="12341" y="432"/>
                  </a:lnTo>
                  <a:lnTo>
                    <a:pt x="11886" y="296"/>
                  </a:lnTo>
                  <a:lnTo>
                    <a:pt x="11409" y="205"/>
                  </a:lnTo>
                  <a:lnTo>
                    <a:pt x="10954" y="114"/>
                  </a:lnTo>
                  <a:lnTo>
                    <a:pt x="10477" y="46"/>
                  </a:lnTo>
                  <a:lnTo>
                    <a:pt x="10000" y="23"/>
                  </a:lnTo>
                  <a:lnTo>
                    <a:pt x="9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1"/>
            <p:cNvSpPr/>
            <p:nvPr/>
          </p:nvSpPr>
          <p:spPr>
            <a:xfrm>
              <a:off x="3514830" y="392605"/>
              <a:ext cx="568235" cy="568235"/>
            </a:xfrm>
            <a:custGeom>
              <a:avLst/>
              <a:gdLst/>
              <a:ahLst/>
              <a:cxnLst/>
              <a:rect l="l" t="t" r="r" b="b"/>
              <a:pathLst>
                <a:path w="19022" h="19022" extrusionOk="0">
                  <a:moveTo>
                    <a:pt x="9522" y="0"/>
                  </a:moveTo>
                  <a:lnTo>
                    <a:pt x="9022" y="23"/>
                  </a:lnTo>
                  <a:lnTo>
                    <a:pt x="8545" y="46"/>
                  </a:lnTo>
                  <a:lnTo>
                    <a:pt x="8067" y="114"/>
                  </a:lnTo>
                  <a:lnTo>
                    <a:pt x="7590" y="205"/>
                  </a:lnTo>
                  <a:lnTo>
                    <a:pt x="7136" y="296"/>
                  </a:lnTo>
                  <a:lnTo>
                    <a:pt x="6681" y="432"/>
                  </a:lnTo>
                  <a:lnTo>
                    <a:pt x="6249" y="568"/>
                  </a:lnTo>
                  <a:lnTo>
                    <a:pt x="5818" y="750"/>
                  </a:lnTo>
                  <a:lnTo>
                    <a:pt x="5386" y="932"/>
                  </a:lnTo>
                  <a:lnTo>
                    <a:pt x="4977" y="1159"/>
                  </a:lnTo>
                  <a:lnTo>
                    <a:pt x="4591" y="1386"/>
                  </a:lnTo>
                  <a:lnTo>
                    <a:pt x="4204" y="1614"/>
                  </a:lnTo>
                  <a:lnTo>
                    <a:pt x="3818" y="1886"/>
                  </a:lnTo>
                  <a:lnTo>
                    <a:pt x="3454" y="2182"/>
                  </a:lnTo>
                  <a:lnTo>
                    <a:pt x="3113" y="2477"/>
                  </a:lnTo>
                  <a:lnTo>
                    <a:pt x="2795" y="2795"/>
                  </a:lnTo>
                  <a:lnTo>
                    <a:pt x="2477" y="3114"/>
                  </a:lnTo>
                  <a:lnTo>
                    <a:pt x="2182" y="3454"/>
                  </a:lnTo>
                  <a:lnTo>
                    <a:pt x="1886" y="3818"/>
                  </a:lnTo>
                  <a:lnTo>
                    <a:pt x="1636" y="4204"/>
                  </a:lnTo>
                  <a:lnTo>
                    <a:pt x="1386" y="4591"/>
                  </a:lnTo>
                  <a:lnTo>
                    <a:pt x="1159" y="4977"/>
                  </a:lnTo>
                  <a:lnTo>
                    <a:pt x="932" y="5386"/>
                  </a:lnTo>
                  <a:lnTo>
                    <a:pt x="750" y="5818"/>
                  </a:lnTo>
                  <a:lnTo>
                    <a:pt x="591" y="6250"/>
                  </a:lnTo>
                  <a:lnTo>
                    <a:pt x="432" y="6681"/>
                  </a:lnTo>
                  <a:lnTo>
                    <a:pt x="295" y="7136"/>
                  </a:lnTo>
                  <a:lnTo>
                    <a:pt x="205" y="7590"/>
                  </a:lnTo>
                  <a:lnTo>
                    <a:pt x="114" y="8068"/>
                  </a:lnTo>
                  <a:lnTo>
                    <a:pt x="45" y="8545"/>
                  </a:lnTo>
                  <a:lnTo>
                    <a:pt x="23" y="9022"/>
                  </a:lnTo>
                  <a:lnTo>
                    <a:pt x="0" y="9522"/>
                  </a:lnTo>
                  <a:lnTo>
                    <a:pt x="23" y="9999"/>
                  </a:lnTo>
                  <a:lnTo>
                    <a:pt x="45" y="10477"/>
                  </a:lnTo>
                  <a:lnTo>
                    <a:pt x="114" y="10954"/>
                  </a:lnTo>
                  <a:lnTo>
                    <a:pt x="205" y="11431"/>
                  </a:lnTo>
                  <a:lnTo>
                    <a:pt x="295" y="11886"/>
                  </a:lnTo>
                  <a:lnTo>
                    <a:pt x="432" y="12340"/>
                  </a:lnTo>
                  <a:lnTo>
                    <a:pt x="591" y="12772"/>
                  </a:lnTo>
                  <a:lnTo>
                    <a:pt x="750" y="13204"/>
                  </a:lnTo>
                  <a:lnTo>
                    <a:pt x="932" y="13635"/>
                  </a:lnTo>
                  <a:lnTo>
                    <a:pt x="1159" y="14044"/>
                  </a:lnTo>
                  <a:lnTo>
                    <a:pt x="1386" y="14454"/>
                  </a:lnTo>
                  <a:lnTo>
                    <a:pt x="1636" y="14840"/>
                  </a:lnTo>
                  <a:lnTo>
                    <a:pt x="1886" y="15203"/>
                  </a:lnTo>
                  <a:lnTo>
                    <a:pt x="2182" y="15567"/>
                  </a:lnTo>
                  <a:lnTo>
                    <a:pt x="2477" y="15908"/>
                  </a:lnTo>
                  <a:lnTo>
                    <a:pt x="2795" y="16226"/>
                  </a:lnTo>
                  <a:lnTo>
                    <a:pt x="3113" y="16544"/>
                  </a:lnTo>
                  <a:lnTo>
                    <a:pt x="3454" y="16862"/>
                  </a:lnTo>
                  <a:lnTo>
                    <a:pt x="3818" y="17135"/>
                  </a:lnTo>
                  <a:lnTo>
                    <a:pt x="4204" y="17408"/>
                  </a:lnTo>
                  <a:lnTo>
                    <a:pt x="4591" y="17635"/>
                  </a:lnTo>
                  <a:lnTo>
                    <a:pt x="4977" y="17885"/>
                  </a:lnTo>
                  <a:lnTo>
                    <a:pt x="5386" y="18090"/>
                  </a:lnTo>
                  <a:lnTo>
                    <a:pt x="5818" y="18271"/>
                  </a:lnTo>
                  <a:lnTo>
                    <a:pt x="6249" y="18453"/>
                  </a:lnTo>
                  <a:lnTo>
                    <a:pt x="6681" y="18590"/>
                  </a:lnTo>
                  <a:lnTo>
                    <a:pt x="7136" y="18726"/>
                  </a:lnTo>
                  <a:lnTo>
                    <a:pt x="7590" y="18840"/>
                  </a:lnTo>
                  <a:lnTo>
                    <a:pt x="8067" y="18908"/>
                  </a:lnTo>
                  <a:lnTo>
                    <a:pt x="8545" y="18976"/>
                  </a:lnTo>
                  <a:lnTo>
                    <a:pt x="9022" y="19021"/>
                  </a:lnTo>
                  <a:lnTo>
                    <a:pt x="9999" y="19021"/>
                  </a:lnTo>
                  <a:lnTo>
                    <a:pt x="10476" y="18976"/>
                  </a:lnTo>
                  <a:lnTo>
                    <a:pt x="10954" y="18908"/>
                  </a:lnTo>
                  <a:lnTo>
                    <a:pt x="11431" y="18840"/>
                  </a:lnTo>
                  <a:lnTo>
                    <a:pt x="11885" y="18726"/>
                  </a:lnTo>
                  <a:lnTo>
                    <a:pt x="12340" y="18590"/>
                  </a:lnTo>
                  <a:lnTo>
                    <a:pt x="12794" y="18453"/>
                  </a:lnTo>
                  <a:lnTo>
                    <a:pt x="13226" y="18271"/>
                  </a:lnTo>
                  <a:lnTo>
                    <a:pt x="13635" y="18090"/>
                  </a:lnTo>
                  <a:lnTo>
                    <a:pt x="14044" y="17885"/>
                  </a:lnTo>
                  <a:lnTo>
                    <a:pt x="14453" y="17635"/>
                  </a:lnTo>
                  <a:lnTo>
                    <a:pt x="14840" y="17408"/>
                  </a:lnTo>
                  <a:lnTo>
                    <a:pt x="15203" y="17135"/>
                  </a:lnTo>
                  <a:lnTo>
                    <a:pt x="15567" y="16862"/>
                  </a:lnTo>
                  <a:lnTo>
                    <a:pt x="15908" y="16544"/>
                  </a:lnTo>
                  <a:lnTo>
                    <a:pt x="16249" y="16226"/>
                  </a:lnTo>
                  <a:lnTo>
                    <a:pt x="16544" y="15908"/>
                  </a:lnTo>
                  <a:lnTo>
                    <a:pt x="16862" y="15567"/>
                  </a:lnTo>
                  <a:lnTo>
                    <a:pt x="17135" y="15203"/>
                  </a:lnTo>
                  <a:lnTo>
                    <a:pt x="17408" y="14840"/>
                  </a:lnTo>
                  <a:lnTo>
                    <a:pt x="17658" y="14454"/>
                  </a:lnTo>
                  <a:lnTo>
                    <a:pt x="17885" y="14044"/>
                  </a:lnTo>
                  <a:lnTo>
                    <a:pt x="18089" y="13635"/>
                  </a:lnTo>
                  <a:lnTo>
                    <a:pt x="18271" y="13204"/>
                  </a:lnTo>
                  <a:lnTo>
                    <a:pt x="18453" y="12772"/>
                  </a:lnTo>
                  <a:lnTo>
                    <a:pt x="18589" y="12340"/>
                  </a:lnTo>
                  <a:lnTo>
                    <a:pt x="18726" y="11886"/>
                  </a:lnTo>
                  <a:lnTo>
                    <a:pt x="18839" y="11431"/>
                  </a:lnTo>
                  <a:lnTo>
                    <a:pt x="18907" y="10954"/>
                  </a:lnTo>
                  <a:lnTo>
                    <a:pt x="18976" y="10477"/>
                  </a:lnTo>
                  <a:lnTo>
                    <a:pt x="19021" y="9999"/>
                  </a:lnTo>
                  <a:lnTo>
                    <a:pt x="19021" y="9522"/>
                  </a:lnTo>
                  <a:lnTo>
                    <a:pt x="19021" y="9022"/>
                  </a:lnTo>
                  <a:lnTo>
                    <a:pt x="18976" y="8545"/>
                  </a:lnTo>
                  <a:lnTo>
                    <a:pt x="18907" y="8068"/>
                  </a:lnTo>
                  <a:lnTo>
                    <a:pt x="18839" y="7590"/>
                  </a:lnTo>
                  <a:lnTo>
                    <a:pt x="18726" y="7136"/>
                  </a:lnTo>
                  <a:lnTo>
                    <a:pt x="18589" y="6681"/>
                  </a:lnTo>
                  <a:lnTo>
                    <a:pt x="18453" y="6250"/>
                  </a:lnTo>
                  <a:lnTo>
                    <a:pt x="18271" y="5818"/>
                  </a:lnTo>
                  <a:lnTo>
                    <a:pt x="18089" y="5386"/>
                  </a:lnTo>
                  <a:lnTo>
                    <a:pt x="17885" y="4977"/>
                  </a:lnTo>
                  <a:lnTo>
                    <a:pt x="17658" y="4591"/>
                  </a:lnTo>
                  <a:lnTo>
                    <a:pt x="17408" y="4204"/>
                  </a:lnTo>
                  <a:lnTo>
                    <a:pt x="17135" y="3818"/>
                  </a:lnTo>
                  <a:lnTo>
                    <a:pt x="16862" y="3454"/>
                  </a:lnTo>
                  <a:lnTo>
                    <a:pt x="16544" y="3114"/>
                  </a:lnTo>
                  <a:lnTo>
                    <a:pt x="16249" y="2795"/>
                  </a:lnTo>
                  <a:lnTo>
                    <a:pt x="15908" y="2477"/>
                  </a:lnTo>
                  <a:lnTo>
                    <a:pt x="15567" y="2182"/>
                  </a:lnTo>
                  <a:lnTo>
                    <a:pt x="15203" y="1886"/>
                  </a:lnTo>
                  <a:lnTo>
                    <a:pt x="14840" y="1614"/>
                  </a:lnTo>
                  <a:lnTo>
                    <a:pt x="14453" y="1386"/>
                  </a:lnTo>
                  <a:lnTo>
                    <a:pt x="14044" y="1159"/>
                  </a:lnTo>
                  <a:lnTo>
                    <a:pt x="13635" y="932"/>
                  </a:lnTo>
                  <a:lnTo>
                    <a:pt x="13226" y="750"/>
                  </a:lnTo>
                  <a:lnTo>
                    <a:pt x="12794" y="568"/>
                  </a:lnTo>
                  <a:lnTo>
                    <a:pt x="12340" y="432"/>
                  </a:lnTo>
                  <a:lnTo>
                    <a:pt x="11885" y="296"/>
                  </a:lnTo>
                  <a:lnTo>
                    <a:pt x="11431" y="205"/>
                  </a:lnTo>
                  <a:lnTo>
                    <a:pt x="10954" y="114"/>
                  </a:lnTo>
                  <a:lnTo>
                    <a:pt x="10476" y="46"/>
                  </a:lnTo>
                  <a:lnTo>
                    <a:pt x="9999" y="23"/>
                  </a:lnTo>
                  <a:lnTo>
                    <a:pt x="95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1"/>
            <p:cNvSpPr/>
            <p:nvPr/>
          </p:nvSpPr>
          <p:spPr>
            <a:xfrm>
              <a:off x="3511425" y="389200"/>
              <a:ext cx="575016" cy="575016"/>
            </a:xfrm>
            <a:custGeom>
              <a:avLst/>
              <a:gdLst/>
              <a:ahLst/>
              <a:cxnLst/>
              <a:rect l="l" t="t" r="r" b="b"/>
              <a:pathLst>
                <a:path w="19249" h="19249" extrusionOk="0">
                  <a:moveTo>
                    <a:pt x="10113" y="228"/>
                  </a:moveTo>
                  <a:lnTo>
                    <a:pt x="10590" y="273"/>
                  </a:lnTo>
                  <a:lnTo>
                    <a:pt x="11068" y="341"/>
                  </a:lnTo>
                  <a:lnTo>
                    <a:pt x="11522" y="410"/>
                  </a:lnTo>
                  <a:lnTo>
                    <a:pt x="11977" y="523"/>
                  </a:lnTo>
                  <a:lnTo>
                    <a:pt x="12431" y="660"/>
                  </a:lnTo>
                  <a:lnTo>
                    <a:pt x="12863" y="796"/>
                  </a:lnTo>
                  <a:lnTo>
                    <a:pt x="13272" y="955"/>
                  </a:lnTo>
                  <a:lnTo>
                    <a:pt x="13704" y="1160"/>
                  </a:lnTo>
                  <a:lnTo>
                    <a:pt x="14113" y="1364"/>
                  </a:lnTo>
                  <a:lnTo>
                    <a:pt x="14499" y="1591"/>
                  </a:lnTo>
                  <a:lnTo>
                    <a:pt x="14885" y="1841"/>
                  </a:lnTo>
                  <a:lnTo>
                    <a:pt x="15249" y="2091"/>
                  </a:lnTo>
                  <a:lnTo>
                    <a:pt x="15613" y="2387"/>
                  </a:lnTo>
                  <a:lnTo>
                    <a:pt x="15954" y="2682"/>
                  </a:lnTo>
                  <a:lnTo>
                    <a:pt x="16272" y="2978"/>
                  </a:lnTo>
                  <a:lnTo>
                    <a:pt x="16590" y="3318"/>
                  </a:lnTo>
                  <a:lnTo>
                    <a:pt x="16885" y="3659"/>
                  </a:lnTo>
                  <a:lnTo>
                    <a:pt x="17158" y="4000"/>
                  </a:lnTo>
                  <a:lnTo>
                    <a:pt x="17431" y="4364"/>
                  </a:lnTo>
                  <a:lnTo>
                    <a:pt x="17658" y="4750"/>
                  </a:lnTo>
                  <a:lnTo>
                    <a:pt x="17885" y="5159"/>
                  </a:lnTo>
                  <a:lnTo>
                    <a:pt x="18090" y="5546"/>
                  </a:lnTo>
                  <a:lnTo>
                    <a:pt x="18294" y="5977"/>
                  </a:lnTo>
                  <a:lnTo>
                    <a:pt x="18453" y="6386"/>
                  </a:lnTo>
                  <a:lnTo>
                    <a:pt x="18612" y="6841"/>
                  </a:lnTo>
                  <a:lnTo>
                    <a:pt x="18726" y="7273"/>
                  </a:lnTo>
                  <a:lnTo>
                    <a:pt x="18840" y="7727"/>
                  </a:lnTo>
                  <a:lnTo>
                    <a:pt x="18908" y="8204"/>
                  </a:lnTo>
                  <a:lnTo>
                    <a:pt x="18976" y="8659"/>
                  </a:lnTo>
                  <a:lnTo>
                    <a:pt x="19021" y="9136"/>
                  </a:lnTo>
                  <a:lnTo>
                    <a:pt x="19021" y="9636"/>
                  </a:lnTo>
                  <a:lnTo>
                    <a:pt x="19021" y="10113"/>
                  </a:lnTo>
                  <a:lnTo>
                    <a:pt x="18976" y="10591"/>
                  </a:lnTo>
                  <a:lnTo>
                    <a:pt x="18908" y="11045"/>
                  </a:lnTo>
                  <a:lnTo>
                    <a:pt x="18840" y="11522"/>
                  </a:lnTo>
                  <a:lnTo>
                    <a:pt x="18726" y="11977"/>
                  </a:lnTo>
                  <a:lnTo>
                    <a:pt x="18612" y="12409"/>
                  </a:lnTo>
                  <a:lnTo>
                    <a:pt x="18453" y="12863"/>
                  </a:lnTo>
                  <a:lnTo>
                    <a:pt x="18294" y="13272"/>
                  </a:lnTo>
                  <a:lnTo>
                    <a:pt x="18090" y="13704"/>
                  </a:lnTo>
                  <a:lnTo>
                    <a:pt x="17885" y="14113"/>
                  </a:lnTo>
                  <a:lnTo>
                    <a:pt x="17658" y="14499"/>
                  </a:lnTo>
                  <a:lnTo>
                    <a:pt x="17431" y="14886"/>
                  </a:lnTo>
                  <a:lnTo>
                    <a:pt x="17158" y="15249"/>
                  </a:lnTo>
                  <a:lnTo>
                    <a:pt x="16885" y="15590"/>
                  </a:lnTo>
                  <a:lnTo>
                    <a:pt x="16590" y="15931"/>
                  </a:lnTo>
                  <a:lnTo>
                    <a:pt x="16272" y="16272"/>
                  </a:lnTo>
                  <a:lnTo>
                    <a:pt x="15954" y="16590"/>
                  </a:lnTo>
                  <a:lnTo>
                    <a:pt x="15613" y="16886"/>
                  </a:lnTo>
                  <a:lnTo>
                    <a:pt x="15249" y="17158"/>
                  </a:lnTo>
                  <a:lnTo>
                    <a:pt x="14885" y="17408"/>
                  </a:lnTo>
                  <a:lnTo>
                    <a:pt x="14499" y="17658"/>
                  </a:lnTo>
                  <a:lnTo>
                    <a:pt x="14113" y="17885"/>
                  </a:lnTo>
                  <a:lnTo>
                    <a:pt x="13704" y="18090"/>
                  </a:lnTo>
                  <a:lnTo>
                    <a:pt x="13272" y="18294"/>
                  </a:lnTo>
                  <a:lnTo>
                    <a:pt x="12863" y="18454"/>
                  </a:lnTo>
                  <a:lnTo>
                    <a:pt x="12431" y="18613"/>
                  </a:lnTo>
                  <a:lnTo>
                    <a:pt x="11977" y="18726"/>
                  </a:lnTo>
                  <a:lnTo>
                    <a:pt x="11522" y="18840"/>
                  </a:lnTo>
                  <a:lnTo>
                    <a:pt x="11068" y="18908"/>
                  </a:lnTo>
                  <a:lnTo>
                    <a:pt x="10590" y="18976"/>
                  </a:lnTo>
                  <a:lnTo>
                    <a:pt x="10113" y="19022"/>
                  </a:lnTo>
                  <a:lnTo>
                    <a:pt x="9136" y="19022"/>
                  </a:lnTo>
                  <a:lnTo>
                    <a:pt x="8659" y="18976"/>
                  </a:lnTo>
                  <a:lnTo>
                    <a:pt x="8204" y="18908"/>
                  </a:lnTo>
                  <a:lnTo>
                    <a:pt x="7727" y="18840"/>
                  </a:lnTo>
                  <a:lnTo>
                    <a:pt x="7272" y="18726"/>
                  </a:lnTo>
                  <a:lnTo>
                    <a:pt x="6841" y="18613"/>
                  </a:lnTo>
                  <a:lnTo>
                    <a:pt x="6409" y="18454"/>
                  </a:lnTo>
                  <a:lnTo>
                    <a:pt x="5977" y="18294"/>
                  </a:lnTo>
                  <a:lnTo>
                    <a:pt x="5545" y="18090"/>
                  </a:lnTo>
                  <a:lnTo>
                    <a:pt x="5159" y="17885"/>
                  </a:lnTo>
                  <a:lnTo>
                    <a:pt x="4750" y="17658"/>
                  </a:lnTo>
                  <a:lnTo>
                    <a:pt x="4386" y="17408"/>
                  </a:lnTo>
                  <a:lnTo>
                    <a:pt x="4000" y="17158"/>
                  </a:lnTo>
                  <a:lnTo>
                    <a:pt x="3659" y="16886"/>
                  </a:lnTo>
                  <a:lnTo>
                    <a:pt x="3318" y="16590"/>
                  </a:lnTo>
                  <a:lnTo>
                    <a:pt x="2977" y="16272"/>
                  </a:lnTo>
                  <a:lnTo>
                    <a:pt x="2682" y="15931"/>
                  </a:lnTo>
                  <a:lnTo>
                    <a:pt x="2387" y="15590"/>
                  </a:lnTo>
                  <a:lnTo>
                    <a:pt x="2091" y="15249"/>
                  </a:lnTo>
                  <a:lnTo>
                    <a:pt x="1841" y="14886"/>
                  </a:lnTo>
                  <a:lnTo>
                    <a:pt x="1591" y="14499"/>
                  </a:lnTo>
                  <a:lnTo>
                    <a:pt x="1364" y="14113"/>
                  </a:lnTo>
                  <a:lnTo>
                    <a:pt x="1159" y="13704"/>
                  </a:lnTo>
                  <a:lnTo>
                    <a:pt x="978" y="13272"/>
                  </a:lnTo>
                  <a:lnTo>
                    <a:pt x="796" y="12863"/>
                  </a:lnTo>
                  <a:lnTo>
                    <a:pt x="659" y="12409"/>
                  </a:lnTo>
                  <a:lnTo>
                    <a:pt x="523" y="11977"/>
                  </a:lnTo>
                  <a:lnTo>
                    <a:pt x="409" y="11522"/>
                  </a:lnTo>
                  <a:lnTo>
                    <a:pt x="341" y="11045"/>
                  </a:lnTo>
                  <a:lnTo>
                    <a:pt x="273" y="10591"/>
                  </a:lnTo>
                  <a:lnTo>
                    <a:pt x="250" y="10113"/>
                  </a:lnTo>
                  <a:lnTo>
                    <a:pt x="228" y="9636"/>
                  </a:lnTo>
                  <a:lnTo>
                    <a:pt x="250" y="9136"/>
                  </a:lnTo>
                  <a:lnTo>
                    <a:pt x="273" y="8659"/>
                  </a:lnTo>
                  <a:lnTo>
                    <a:pt x="341" y="8204"/>
                  </a:lnTo>
                  <a:lnTo>
                    <a:pt x="409" y="7727"/>
                  </a:lnTo>
                  <a:lnTo>
                    <a:pt x="523" y="7273"/>
                  </a:lnTo>
                  <a:lnTo>
                    <a:pt x="659" y="6841"/>
                  </a:lnTo>
                  <a:lnTo>
                    <a:pt x="796" y="6386"/>
                  </a:lnTo>
                  <a:lnTo>
                    <a:pt x="978" y="5977"/>
                  </a:lnTo>
                  <a:lnTo>
                    <a:pt x="1159" y="5546"/>
                  </a:lnTo>
                  <a:lnTo>
                    <a:pt x="1364" y="5159"/>
                  </a:lnTo>
                  <a:lnTo>
                    <a:pt x="1591" y="4750"/>
                  </a:lnTo>
                  <a:lnTo>
                    <a:pt x="1841" y="4364"/>
                  </a:lnTo>
                  <a:lnTo>
                    <a:pt x="2091" y="4000"/>
                  </a:lnTo>
                  <a:lnTo>
                    <a:pt x="2387" y="3659"/>
                  </a:lnTo>
                  <a:lnTo>
                    <a:pt x="2682" y="3318"/>
                  </a:lnTo>
                  <a:lnTo>
                    <a:pt x="2977" y="2978"/>
                  </a:lnTo>
                  <a:lnTo>
                    <a:pt x="3318" y="2682"/>
                  </a:lnTo>
                  <a:lnTo>
                    <a:pt x="3659" y="2387"/>
                  </a:lnTo>
                  <a:lnTo>
                    <a:pt x="4000" y="2091"/>
                  </a:lnTo>
                  <a:lnTo>
                    <a:pt x="4386" y="1841"/>
                  </a:lnTo>
                  <a:lnTo>
                    <a:pt x="4750" y="1591"/>
                  </a:lnTo>
                  <a:lnTo>
                    <a:pt x="5159" y="1364"/>
                  </a:lnTo>
                  <a:lnTo>
                    <a:pt x="5545" y="1160"/>
                  </a:lnTo>
                  <a:lnTo>
                    <a:pt x="5977" y="955"/>
                  </a:lnTo>
                  <a:lnTo>
                    <a:pt x="6409" y="796"/>
                  </a:lnTo>
                  <a:lnTo>
                    <a:pt x="6841" y="660"/>
                  </a:lnTo>
                  <a:lnTo>
                    <a:pt x="7272" y="523"/>
                  </a:lnTo>
                  <a:lnTo>
                    <a:pt x="7727" y="410"/>
                  </a:lnTo>
                  <a:lnTo>
                    <a:pt x="8204" y="341"/>
                  </a:lnTo>
                  <a:lnTo>
                    <a:pt x="8659" y="273"/>
                  </a:lnTo>
                  <a:lnTo>
                    <a:pt x="9136" y="228"/>
                  </a:lnTo>
                  <a:close/>
                  <a:moveTo>
                    <a:pt x="9636" y="1"/>
                  </a:moveTo>
                  <a:lnTo>
                    <a:pt x="9136" y="23"/>
                  </a:lnTo>
                  <a:lnTo>
                    <a:pt x="8636" y="46"/>
                  </a:lnTo>
                  <a:lnTo>
                    <a:pt x="8159" y="114"/>
                  </a:lnTo>
                  <a:lnTo>
                    <a:pt x="7682" y="205"/>
                  </a:lnTo>
                  <a:lnTo>
                    <a:pt x="7227" y="296"/>
                  </a:lnTo>
                  <a:lnTo>
                    <a:pt x="6773" y="432"/>
                  </a:lnTo>
                  <a:lnTo>
                    <a:pt x="6318" y="591"/>
                  </a:lnTo>
                  <a:lnTo>
                    <a:pt x="5886" y="751"/>
                  </a:lnTo>
                  <a:lnTo>
                    <a:pt x="5454" y="955"/>
                  </a:lnTo>
                  <a:lnTo>
                    <a:pt x="5045" y="1160"/>
                  </a:lnTo>
                  <a:lnTo>
                    <a:pt x="4636" y="1387"/>
                  </a:lnTo>
                  <a:lnTo>
                    <a:pt x="4250" y="1637"/>
                  </a:lnTo>
                  <a:lnTo>
                    <a:pt x="3864" y="1910"/>
                  </a:lnTo>
                  <a:lnTo>
                    <a:pt x="3500" y="2205"/>
                  </a:lnTo>
                  <a:lnTo>
                    <a:pt x="3159" y="2500"/>
                  </a:lnTo>
                  <a:lnTo>
                    <a:pt x="2818" y="2819"/>
                  </a:lnTo>
                  <a:lnTo>
                    <a:pt x="2500" y="3159"/>
                  </a:lnTo>
                  <a:lnTo>
                    <a:pt x="2205" y="3500"/>
                  </a:lnTo>
                  <a:lnTo>
                    <a:pt x="1909" y="3864"/>
                  </a:lnTo>
                  <a:lnTo>
                    <a:pt x="1659" y="4250"/>
                  </a:lnTo>
                  <a:lnTo>
                    <a:pt x="1409" y="4637"/>
                  </a:lnTo>
                  <a:lnTo>
                    <a:pt x="1159" y="5046"/>
                  </a:lnTo>
                  <a:lnTo>
                    <a:pt x="955" y="5455"/>
                  </a:lnTo>
                  <a:lnTo>
                    <a:pt x="750" y="5886"/>
                  </a:lnTo>
                  <a:lnTo>
                    <a:pt x="591" y="6318"/>
                  </a:lnTo>
                  <a:lnTo>
                    <a:pt x="432" y="6773"/>
                  </a:lnTo>
                  <a:lnTo>
                    <a:pt x="319" y="7227"/>
                  </a:lnTo>
                  <a:lnTo>
                    <a:pt x="205" y="7682"/>
                  </a:lnTo>
                  <a:lnTo>
                    <a:pt x="114" y="8159"/>
                  </a:lnTo>
                  <a:lnTo>
                    <a:pt x="46" y="8636"/>
                  </a:lnTo>
                  <a:lnTo>
                    <a:pt x="23" y="9136"/>
                  </a:lnTo>
                  <a:lnTo>
                    <a:pt x="0" y="9636"/>
                  </a:lnTo>
                  <a:lnTo>
                    <a:pt x="23" y="10113"/>
                  </a:lnTo>
                  <a:lnTo>
                    <a:pt x="46" y="10613"/>
                  </a:lnTo>
                  <a:lnTo>
                    <a:pt x="114" y="11091"/>
                  </a:lnTo>
                  <a:lnTo>
                    <a:pt x="205" y="11568"/>
                  </a:lnTo>
                  <a:lnTo>
                    <a:pt x="319" y="12022"/>
                  </a:lnTo>
                  <a:lnTo>
                    <a:pt x="432" y="12477"/>
                  </a:lnTo>
                  <a:lnTo>
                    <a:pt x="591" y="12931"/>
                  </a:lnTo>
                  <a:lnTo>
                    <a:pt x="750" y="13363"/>
                  </a:lnTo>
                  <a:lnTo>
                    <a:pt x="955" y="13795"/>
                  </a:lnTo>
                  <a:lnTo>
                    <a:pt x="1159" y="14204"/>
                  </a:lnTo>
                  <a:lnTo>
                    <a:pt x="1409" y="14613"/>
                  </a:lnTo>
                  <a:lnTo>
                    <a:pt x="1659" y="14999"/>
                  </a:lnTo>
                  <a:lnTo>
                    <a:pt x="1909" y="15386"/>
                  </a:lnTo>
                  <a:lnTo>
                    <a:pt x="2205" y="15749"/>
                  </a:lnTo>
                  <a:lnTo>
                    <a:pt x="2500" y="16090"/>
                  </a:lnTo>
                  <a:lnTo>
                    <a:pt x="2818" y="16431"/>
                  </a:lnTo>
                  <a:lnTo>
                    <a:pt x="3159" y="16749"/>
                  </a:lnTo>
                  <a:lnTo>
                    <a:pt x="3500" y="17045"/>
                  </a:lnTo>
                  <a:lnTo>
                    <a:pt x="3864" y="17340"/>
                  </a:lnTo>
                  <a:lnTo>
                    <a:pt x="4250" y="17613"/>
                  </a:lnTo>
                  <a:lnTo>
                    <a:pt x="4636" y="17863"/>
                  </a:lnTo>
                  <a:lnTo>
                    <a:pt x="5045" y="18090"/>
                  </a:lnTo>
                  <a:lnTo>
                    <a:pt x="5454" y="18294"/>
                  </a:lnTo>
                  <a:lnTo>
                    <a:pt x="5886" y="18499"/>
                  </a:lnTo>
                  <a:lnTo>
                    <a:pt x="6318" y="18658"/>
                  </a:lnTo>
                  <a:lnTo>
                    <a:pt x="6773" y="18817"/>
                  </a:lnTo>
                  <a:lnTo>
                    <a:pt x="7227" y="18954"/>
                  </a:lnTo>
                  <a:lnTo>
                    <a:pt x="7682" y="19044"/>
                  </a:lnTo>
                  <a:lnTo>
                    <a:pt x="8159" y="19135"/>
                  </a:lnTo>
                  <a:lnTo>
                    <a:pt x="8636" y="19203"/>
                  </a:lnTo>
                  <a:lnTo>
                    <a:pt x="9136" y="19226"/>
                  </a:lnTo>
                  <a:lnTo>
                    <a:pt x="9636" y="19249"/>
                  </a:lnTo>
                  <a:lnTo>
                    <a:pt x="10113" y="19226"/>
                  </a:lnTo>
                  <a:lnTo>
                    <a:pt x="10613" y="19203"/>
                  </a:lnTo>
                  <a:lnTo>
                    <a:pt x="11090" y="19135"/>
                  </a:lnTo>
                  <a:lnTo>
                    <a:pt x="11568" y="19044"/>
                  </a:lnTo>
                  <a:lnTo>
                    <a:pt x="12022" y="18954"/>
                  </a:lnTo>
                  <a:lnTo>
                    <a:pt x="12477" y="18817"/>
                  </a:lnTo>
                  <a:lnTo>
                    <a:pt x="12931" y="18658"/>
                  </a:lnTo>
                  <a:lnTo>
                    <a:pt x="13363" y="18499"/>
                  </a:lnTo>
                  <a:lnTo>
                    <a:pt x="13795" y="18294"/>
                  </a:lnTo>
                  <a:lnTo>
                    <a:pt x="14204" y="18090"/>
                  </a:lnTo>
                  <a:lnTo>
                    <a:pt x="14613" y="17863"/>
                  </a:lnTo>
                  <a:lnTo>
                    <a:pt x="14999" y="17613"/>
                  </a:lnTo>
                  <a:lnTo>
                    <a:pt x="15385" y="17340"/>
                  </a:lnTo>
                  <a:lnTo>
                    <a:pt x="15749" y="17045"/>
                  </a:lnTo>
                  <a:lnTo>
                    <a:pt x="16090" y="16749"/>
                  </a:lnTo>
                  <a:lnTo>
                    <a:pt x="16431" y="16431"/>
                  </a:lnTo>
                  <a:lnTo>
                    <a:pt x="16749" y="16090"/>
                  </a:lnTo>
                  <a:lnTo>
                    <a:pt x="17044" y="15749"/>
                  </a:lnTo>
                  <a:lnTo>
                    <a:pt x="17340" y="15386"/>
                  </a:lnTo>
                  <a:lnTo>
                    <a:pt x="17612" y="14999"/>
                  </a:lnTo>
                  <a:lnTo>
                    <a:pt x="17862" y="14613"/>
                  </a:lnTo>
                  <a:lnTo>
                    <a:pt x="18090" y="14204"/>
                  </a:lnTo>
                  <a:lnTo>
                    <a:pt x="18294" y="13795"/>
                  </a:lnTo>
                  <a:lnTo>
                    <a:pt x="18499" y="13363"/>
                  </a:lnTo>
                  <a:lnTo>
                    <a:pt x="18658" y="12931"/>
                  </a:lnTo>
                  <a:lnTo>
                    <a:pt x="18817" y="12477"/>
                  </a:lnTo>
                  <a:lnTo>
                    <a:pt x="18953" y="12022"/>
                  </a:lnTo>
                  <a:lnTo>
                    <a:pt x="19067" y="11568"/>
                  </a:lnTo>
                  <a:lnTo>
                    <a:pt x="19135" y="11091"/>
                  </a:lnTo>
                  <a:lnTo>
                    <a:pt x="19203" y="10613"/>
                  </a:lnTo>
                  <a:lnTo>
                    <a:pt x="19249" y="10113"/>
                  </a:lnTo>
                  <a:lnTo>
                    <a:pt x="19249" y="9636"/>
                  </a:lnTo>
                  <a:lnTo>
                    <a:pt x="19249" y="9136"/>
                  </a:lnTo>
                  <a:lnTo>
                    <a:pt x="19203" y="8636"/>
                  </a:lnTo>
                  <a:lnTo>
                    <a:pt x="19135" y="8159"/>
                  </a:lnTo>
                  <a:lnTo>
                    <a:pt x="19067" y="7682"/>
                  </a:lnTo>
                  <a:lnTo>
                    <a:pt x="18953" y="7227"/>
                  </a:lnTo>
                  <a:lnTo>
                    <a:pt x="18817" y="6773"/>
                  </a:lnTo>
                  <a:lnTo>
                    <a:pt x="18658" y="6318"/>
                  </a:lnTo>
                  <a:lnTo>
                    <a:pt x="18499" y="5886"/>
                  </a:lnTo>
                  <a:lnTo>
                    <a:pt x="18294" y="5455"/>
                  </a:lnTo>
                  <a:lnTo>
                    <a:pt x="18090" y="5046"/>
                  </a:lnTo>
                  <a:lnTo>
                    <a:pt x="17862" y="4637"/>
                  </a:lnTo>
                  <a:lnTo>
                    <a:pt x="17612" y="4250"/>
                  </a:lnTo>
                  <a:lnTo>
                    <a:pt x="17340" y="3864"/>
                  </a:lnTo>
                  <a:lnTo>
                    <a:pt x="17044" y="3500"/>
                  </a:lnTo>
                  <a:lnTo>
                    <a:pt x="16749" y="3159"/>
                  </a:lnTo>
                  <a:lnTo>
                    <a:pt x="16431" y="2819"/>
                  </a:lnTo>
                  <a:lnTo>
                    <a:pt x="16090" y="2500"/>
                  </a:lnTo>
                  <a:lnTo>
                    <a:pt x="15749" y="2205"/>
                  </a:lnTo>
                  <a:lnTo>
                    <a:pt x="15385" y="1910"/>
                  </a:lnTo>
                  <a:lnTo>
                    <a:pt x="14999" y="1637"/>
                  </a:lnTo>
                  <a:lnTo>
                    <a:pt x="14613" y="1387"/>
                  </a:lnTo>
                  <a:lnTo>
                    <a:pt x="14204" y="1160"/>
                  </a:lnTo>
                  <a:lnTo>
                    <a:pt x="13795" y="955"/>
                  </a:lnTo>
                  <a:lnTo>
                    <a:pt x="13363" y="751"/>
                  </a:lnTo>
                  <a:lnTo>
                    <a:pt x="12931" y="591"/>
                  </a:lnTo>
                  <a:lnTo>
                    <a:pt x="12477" y="432"/>
                  </a:lnTo>
                  <a:lnTo>
                    <a:pt x="12022" y="296"/>
                  </a:lnTo>
                  <a:lnTo>
                    <a:pt x="11568" y="205"/>
                  </a:lnTo>
                  <a:lnTo>
                    <a:pt x="11090" y="114"/>
                  </a:lnTo>
                  <a:lnTo>
                    <a:pt x="10613" y="46"/>
                  </a:lnTo>
                  <a:lnTo>
                    <a:pt x="10113" y="23"/>
                  </a:lnTo>
                  <a:lnTo>
                    <a:pt x="96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1"/>
            <p:cNvSpPr/>
            <p:nvPr/>
          </p:nvSpPr>
          <p:spPr>
            <a:xfrm>
              <a:off x="3695373" y="547371"/>
              <a:ext cx="194888" cy="290600"/>
            </a:xfrm>
            <a:custGeom>
              <a:avLst/>
              <a:gdLst/>
              <a:ahLst/>
              <a:cxnLst/>
              <a:rect l="l" t="t" r="r" b="b"/>
              <a:pathLst>
                <a:path w="6524" h="9728" extrusionOk="0">
                  <a:moveTo>
                    <a:pt x="2773" y="2205"/>
                  </a:moveTo>
                  <a:lnTo>
                    <a:pt x="2773" y="3591"/>
                  </a:lnTo>
                  <a:lnTo>
                    <a:pt x="2660" y="3523"/>
                  </a:lnTo>
                  <a:lnTo>
                    <a:pt x="2546" y="3455"/>
                  </a:lnTo>
                  <a:lnTo>
                    <a:pt x="2455" y="3364"/>
                  </a:lnTo>
                  <a:lnTo>
                    <a:pt x="2387" y="3273"/>
                  </a:lnTo>
                  <a:lnTo>
                    <a:pt x="2342" y="3182"/>
                  </a:lnTo>
                  <a:lnTo>
                    <a:pt x="2296" y="3091"/>
                  </a:lnTo>
                  <a:lnTo>
                    <a:pt x="2273" y="2978"/>
                  </a:lnTo>
                  <a:lnTo>
                    <a:pt x="2273" y="2864"/>
                  </a:lnTo>
                  <a:lnTo>
                    <a:pt x="2273" y="2750"/>
                  </a:lnTo>
                  <a:lnTo>
                    <a:pt x="2296" y="2637"/>
                  </a:lnTo>
                  <a:lnTo>
                    <a:pt x="2342" y="2546"/>
                  </a:lnTo>
                  <a:lnTo>
                    <a:pt x="2387" y="2455"/>
                  </a:lnTo>
                  <a:lnTo>
                    <a:pt x="2455" y="2387"/>
                  </a:lnTo>
                  <a:lnTo>
                    <a:pt x="2546" y="2319"/>
                  </a:lnTo>
                  <a:lnTo>
                    <a:pt x="2660" y="2273"/>
                  </a:lnTo>
                  <a:lnTo>
                    <a:pt x="2773" y="2205"/>
                  </a:lnTo>
                  <a:close/>
                  <a:moveTo>
                    <a:pt x="4023" y="5796"/>
                  </a:moveTo>
                  <a:lnTo>
                    <a:pt x="4182" y="5864"/>
                  </a:lnTo>
                  <a:lnTo>
                    <a:pt x="4319" y="5955"/>
                  </a:lnTo>
                  <a:lnTo>
                    <a:pt x="4432" y="6023"/>
                  </a:lnTo>
                  <a:lnTo>
                    <a:pt x="4501" y="6114"/>
                  </a:lnTo>
                  <a:lnTo>
                    <a:pt x="4546" y="6205"/>
                  </a:lnTo>
                  <a:lnTo>
                    <a:pt x="4591" y="6296"/>
                  </a:lnTo>
                  <a:lnTo>
                    <a:pt x="4614" y="6409"/>
                  </a:lnTo>
                  <a:lnTo>
                    <a:pt x="4637" y="6523"/>
                  </a:lnTo>
                  <a:lnTo>
                    <a:pt x="4614" y="6659"/>
                  </a:lnTo>
                  <a:lnTo>
                    <a:pt x="4591" y="6773"/>
                  </a:lnTo>
                  <a:lnTo>
                    <a:pt x="4546" y="6886"/>
                  </a:lnTo>
                  <a:lnTo>
                    <a:pt x="4478" y="6977"/>
                  </a:lnTo>
                  <a:lnTo>
                    <a:pt x="4387" y="7068"/>
                  </a:lnTo>
                  <a:lnTo>
                    <a:pt x="4296" y="7136"/>
                  </a:lnTo>
                  <a:lnTo>
                    <a:pt x="4160" y="7205"/>
                  </a:lnTo>
                  <a:lnTo>
                    <a:pt x="4023" y="7250"/>
                  </a:lnTo>
                  <a:lnTo>
                    <a:pt x="4023" y="5796"/>
                  </a:lnTo>
                  <a:close/>
                  <a:moveTo>
                    <a:pt x="2773" y="1"/>
                  </a:moveTo>
                  <a:lnTo>
                    <a:pt x="2773" y="569"/>
                  </a:lnTo>
                  <a:lnTo>
                    <a:pt x="2501" y="614"/>
                  </a:lnTo>
                  <a:lnTo>
                    <a:pt x="2251" y="660"/>
                  </a:lnTo>
                  <a:lnTo>
                    <a:pt x="2023" y="751"/>
                  </a:lnTo>
                  <a:lnTo>
                    <a:pt x="1796" y="841"/>
                  </a:lnTo>
                  <a:lnTo>
                    <a:pt x="1592" y="932"/>
                  </a:lnTo>
                  <a:lnTo>
                    <a:pt x="1387" y="1069"/>
                  </a:lnTo>
                  <a:lnTo>
                    <a:pt x="1205" y="1205"/>
                  </a:lnTo>
                  <a:lnTo>
                    <a:pt x="1024" y="1364"/>
                  </a:lnTo>
                  <a:lnTo>
                    <a:pt x="887" y="1523"/>
                  </a:lnTo>
                  <a:lnTo>
                    <a:pt x="751" y="1705"/>
                  </a:lnTo>
                  <a:lnTo>
                    <a:pt x="637" y="1910"/>
                  </a:lnTo>
                  <a:lnTo>
                    <a:pt x="546" y="2091"/>
                  </a:lnTo>
                  <a:lnTo>
                    <a:pt x="455" y="2319"/>
                  </a:lnTo>
                  <a:lnTo>
                    <a:pt x="410" y="2546"/>
                  </a:lnTo>
                  <a:lnTo>
                    <a:pt x="387" y="2773"/>
                  </a:lnTo>
                  <a:lnTo>
                    <a:pt x="365" y="3023"/>
                  </a:lnTo>
                  <a:lnTo>
                    <a:pt x="387" y="3273"/>
                  </a:lnTo>
                  <a:lnTo>
                    <a:pt x="410" y="3500"/>
                  </a:lnTo>
                  <a:lnTo>
                    <a:pt x="455" y="3728"/>
                  </a:lnTo>
                  <a:lnTo>
                    <a:pt x="524" y="3909"/>
                  </a:lnTo>
                  <a:lnTo>
                    <a:pt x="592" y="4114"/>
                  </a:lnTo>
                  <a:lnTo>
                    <a:pt x="705" y="4273"/>
                  </a:lnTo>
                  <a:lnTo>
                    <a:pt x="819" y="4432"/>
                  </a:lnTo>
                  <a:lnTo>
                    <a:pt x="955" y="4568"/>
                  </a:lnTo>
                  <a:lnTo>
                    <a:pt x="1114" y="4705"/>
                  </a:lnTo>
                  <a:lnTo>
                    <a:pt x="1274" y="4841"/>
                  </a:lnTo>
                  <a:lnTo>
                    <a:pt x="1478" y="4955"/>
                  </a:lnTo>
                  <a:lnTo>
                    <a:pt x="1705" y="5068"/>
                  </a:lnTo>
                  <a:lnTo>
                    <a:pt x="1933" y="5159"/>
                  </a:lnTo>
                  <a:lnTo>
                    <a:pt x="2183" y="5250"/>
                  </a:lnTo>
                  <a:lnTo>
                    <a:pt x="2773" y="5432"/>
                  </a:lnTo>
                  <a:lnTo>
                    <a:pt x="2773" y="7205"/>
                  </a:lnTo>
                  <a:lnTo>
                    <a:pt x="2592" y="7136"/>
                  </a:lnTo>
                  <a:lnTo>
                    <a:pt x="2387" y="7045"/>
                  </a:lnTo>
                  <a:lnTo>
                    <a:pt x="1978" y="6818"/>
                  </a:lnTo>
                  <a:lnTo>
                    <a:pt x="1546" y="6523"/>
                  </a:lnTo>
                  <a:lnTo>
                    <a:pt x="1114" y="6159"/>
                  </a:lnTo>
                  <a:lnTo>
                    <a:pt x="1" y="7500"/>
                  </a:lnTo>
                  <a:lnTo>
                    <a:pt x="319" y="7773"/>
                  </a:lnTo>
                  <a:lnTo>
                    <a:pt x="660" y="8000"/>
                  </a:lnTo>
                  <a:lnTo>
                    <a:pt x="978" y="8227"/>
                  </a:lnTo>
                  <a:lnTo>
                    <a:pt x="1319" y="8409"/>
                  </a:lnTo>
                  <a:lnTo>
                    <a:pt x="1683" y="8568"/>
                  </a:lnTo>
                  <a:lnTo>
                    <a:pt x="2046" y="8682"/>
                  </a:lnTo>
                  <a:lnTo>
                    <a:pt x="2410" y="8795"/>
                  </a:lnTo>
                  <a:lnTo>
                    <a:pt x="2773" y="8863"/>
                  </a:lnTo>
                  <a:lnTo>
                    <a:pt x="2773" y="9727"/>
                  </a:lnTo>
                  <a:lnTo>
                    <a:pt x="4023" y="9727"/>
                  </a:lnTo>
                  <a:lnTo>
                    <a:pt x="4023" y="8909"/>
                  </a:lnTo>
                  <a:lnTo>
                    <a:pt x="4296" y="8863"/>
                  </a:lnTo>
                  <a:lnTo>
                    <a:pt x="4569" y="8795"/>
                  </a:lnTo>
                  <a:lnTo>
                    <a:pt x="4819" y="8727"/>
                  </a:lnTo>
                  <a:lnTo>
                    <a:pt x="5046" y="8636"/>
                  </a:lnTo>
                  <a:lnTo>
                    <a:pt x="5273" y="8523"/>
                  </a:lnTo>
                  <a:lnTo>
                    <a:pt x="5478" y="8409"/>
                  </a:lnTo>
                  <a:lnTo>
                    <a:pt x="5660" y="8273"/>
                  </a:lnTo>
                  <a:lnTo>
                    <a:pt x="5841" y="8114"/>
                  </a:lnTo>
                  <a:lnTo>
                    <a:pt x="6000" y="7932"/>
                  </a:lnTo>
                  <a:lnTo>
                    <a:pt x="6137" y="7750"/>
                  </a:lnTo>
                  <a:lnTo>
                    <a:pt x="6250" y="7568"/>
                  </a:lnTo>
                  <a:lnTo>
                    <a:pt x="6364" y="7364"/>
                  </a:lnTo>
                  <a:lnTo>
                    <a:pt x="6432" y="7136"/>
                  </a:lnTo>
                  <a:lnTo>
                    <a:pt x="6478" y="6909"/>
                  </a:lnTo>
                  <a:lnTo>
                    <a:pt x="6523" y="6682"/>
                  </a:lnTo>
                  <a:lnTo>
                    <a:pt x="6523" y="6432"/>
                  </a:lnTo>
                  <a:lnTo>
                    <a:pt x="6523" y="6182"/>
                  </a:lnTo>
                  <a:lnTo>
                    <a:pt x="6478" y="5955"/>
                  </a:lnTo>
                  <a:lnTo>
                    <a:pt x="6432" y="5727"/>
                  </a:lnTo>
                  <a:lnTo>
                    <a:pt x="6364" y="5523"/>
                  </a:lnTo>
                  <a:lnTo>
                    <a:pt x="6296" y="5341"/>
                  </a:lnTo>
                  <a:lnTo>
                    <a:pt x="6182" y="5159"/>
                  </a:lnTo>
                  <a:lnTo>
                    <a:pt x="6046" y="5000"/>
                  </a:lnTo>
                  <a:lnTo>
                    <a:pt x="5909" y="4864"/>
                  </a:lnTo>
                  <a:lnTo>
                    <a:pt x="5750" y="4727"/>
                  </a:lnTo>
                  <a:lnTo>
                    <a:pt x="5569" y="4591"/>
                  </a:lnTo>
                  <a:lnTo>
                    <a:pt x="5364" y="4477"/>
                  </a:lnTo>
                  <a:lnTo>
                    <a:pt x="5137" y="4364"/>
                  </a:lnTo>
                  <a:lnTo>
                    <a:pt x="4887" y="4250"/>
                  </a:lnTo>
                  <a:lnTo>
                    <a:pt x="4614" y="4137"/>
                  </a:lnTo>
                  <a:lnTo>
                    <a:pt x="4023" y="3955"/>
                  </a:lnTo>
                  <a:lnTo>
                    <a:pt x="4023" y="2250"/>
                  </a:lnTo>
                  <a:lnTo>
                    <a:pt x="4341" y="2364"/>
                  </a:lnTo>
                  <a:lnTo>
                    <a:pt x="4682" y="2523"/>
                  </a:lnTo>
                  <a:lnTo>
                    <a:pt x="5046" y="2728"/>
                  </a:lnTo>
                  <a:lnTo>
                    <a:pt x="5410" y="2978"/>
                  </a:lnTo>
                  <a:lnTo>
                    <a:pt x="6387" y="1569"/>
                  </a:lnTo>
                  <a:lnTo>
                    <a:pt x="6091" y="1387"/>
                  </a:lnTo>
                  <a:lnTo>
                    <a:pt x="5796" y="1205"/>
                  </a:lnTo>
                  <a:lnTo>
                    <a:pt x="5500" y="1046"/>
                  </a:lnTo>
                  <a:lnTo>
                    <a:pt x="5205" y="932"/>
                  </a:lnTo>
                  <a:lnTo>
                    <a:pt x="4910" y="819"/>
                  </a:lnTo>
                  <a:lnTo>
                    <a:pt x="4614" y="728"/>
                  </a:lnTo>
                  <a:lnTo>
                    <a:pt x="4319" y="637"/>
                  </a:lnTo>
                  <a:lnTo>
                    <a:pt x="4023" y="591"/>
                  </a:lnTo>
                  <a:lnTo>
                    <a:pt x="40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6" name="Google Shape;1106;p31"/>
          <p:cNvSpPr/>
          <p:nvPr/>
        </p:nvSpPr>
        <p:spPr>
          <a:xfrm rot="10800000">
            <a:off x="7653244" y="-9556"/>
            <a:ext cx="1497357" cy="1438305"/>
          </a:xfrm>
          <a:custGeom>
            <a:avLst/>
            <a:gdLst/>
            <a:ahLst/>
            <a:cxnLst/>
            <a:rect l="l" t="t" r="r" b="b"/>
            <a:pathLst>
              <a:path w="32862" h="31566" extrusionOk="0">
                <a:moveTo>
                  <a:pt x="5659" y="0"/>
                </a:moveTo>
                <a:lnTo>
                  <a:pt x="5182" y="23"/>
                </a:lnTo>
                <a:lnTo>
                  <a:pt x="4705" y="68"/>
                </a:lnTo>
                <a:lnTo>
                  <a:pt x="4250" y="159"/>
                </a:lnTo>
                <a:lnTo>
                  <a:pt x="3796" y="273"/>
                </a:lnTo>
                <a:lnTo>
                  <a:pt x="3364" y="432"/>
                </a:lnTo>
                <a:lnTo>
                  <a:pt x="2932" y="591"/>
                </a:lnTo>
                <a:lnTo>
                  <a:pt x="2546" y="773"/>
                </a:lnTo>
                <a:lnTo>
                  <a:pt x="2159" y="1000"/>
                </a:lnTo>
                <a:lnTo>
                  <a:pt x="1796" y="1227"/>
                </a:lnTo>
                <a:lnTo>
                  <a:pt x="1432" y="1500"/>
                </a:lnTo>
                <a:lnTo>
                  <a:pt x="1091" y="1818"/>
                </a:lnTo>
                <a:lnTo>
                  <a:pt x="773" y="2136"/>
                </a:lnTo>
                <a:lnTo>
                  <a:pt x="478" y="2477"/>
                </a:lnTo>
                <a:lnTo>
                  <a:pt x="228" y="2841"/>
                </a:lnTo>
                <a:lnTo>
                  <a:pt x="1" y="3227"/>
                </a:lnTo>
                <a:lnTo>
                  <a:pt x="1" y="31566"/>
                </a:lnTo>
                <a:lnTo>
                  <a:pt x="32839" y="31566"/>
                </a:lnTo>
                <a:lnTo>
                  <a:pt x="32861" y="31384"/>
                </a:lnTo>
                <a:lnTo>
                  <a:pt x="32861" y="31179"/>
                </a:lnTo>
                <a:lnTo>
                  <a:pt x="32861" y="30929"/>
                </a:lnTo>
                <a:lnTo>
                  <a:pt x="32816" y="30589"/>
                </a:lnTo>
                <a:lnTo>
                  <a:pt x="32748" y="30225"/>
                </a:lnTo>
                <a:lnTo>
                  <a:pt x="32657" y="29816"/>
                </a:lnTo>
                <a:lnTo>
                  <a:pt x="32498" y="29407"/>
                </a:lnTo>
                <a:lnTo>
                  <a:pt x="32270" y="28952"/>
                </a:lnTo>
                <a:lnTo>
                  <a:pt x="32157" y="28725"/>
                </a:lnTo>
                <a:lnTo>
                  <a:pt x="31998" y="28498"/>
                </a:lnTo>
                <a:lnTo>
                  <a:pt x="31839" y="28293"/>
                </a:lnTo>
                <a:lnTo>
                  <a:pt x="31634" y="28066"/>
                </a:lnTo>
                <a:lnTo>
                  <a:pt x="31430" y="27839"/>
                </a:lnTo>
                <a:lnTo>
                  <a:pt x="31202" y="27634"/>
                </a:lnTo>
                <a:lnTo>
                  <a:pt x="30952" y="27430"/>
                </a:lnTo>
                <a:lnTo>
                  <a:pt x="30657" y="27225"/>
                </a:lnTo>
                <a:lnTo>
                  <a:pt x="30361" y="27043"/>
                </a:lnTo>
                <a:lnTo>
                  <a:pt x="30021" y="26862"/>
                </a:lnTo>
                <a:lnTo>
                  <a:pt x="29680" y="26680"/>
                </a:lnTo>
                <a:lnTo>
                  <a:pt x="29271" y="26521"/>
                </a:lnTo>
                <a:lnTo>
                  <a:pt x="28862" y="26384"/>
                </a:lnTo>
                <a:lnTo>
                  <a:pt x="28407" y="26248"/>
                </a:lnTo>
                <a:lnTo>
                  <a:pt x="28089" y="26157"/>
                </a:lnTo>
                <a:lnTo>
                  <a:pt x="27816" y="26044"/>
                </a:lnTo>
                <a:lnTo>
                  <a:pt x="27566" y="25930"/>
                </a:lnTo>
                <a:lnTo>
                  <a:pt x="27316" y="25794"/>
                </a:lnTo>
                <a:lnTo>
                  <a:pt x="27112" y="25634"/>
                </a:lnTo>
                <a:lnTo>
                  <a:pt x="26930" y="25475"/>
                </a:lnTo>
                <a:lnTo>
                  <a:pt x="26771" y="25294"/>
                </a:lnTo>
                <a:lnTo>
                  <a:pt x="26635" y="25089"/>
                </a:lnTo>
                <a:lnTo>
                  <a:pt x="26498" y="24907"/>
                </a:lnTo>
                <a:lnTo>
                  <a:pt x="26385" y="24680"/>
                </a:lnTo>
                <a:lnTo>
                  <a:pt x="26294" y="24475"/>
                </a:lnTo>
                <a:lnTo>
                  <a:pt x="26225" y="24248"/>
                </a:lnTo>
                <a:lnTo>
                  <a:pt x="26157" y="23998"/>
                </a:lnTo>
                <a:lnTo>
                  <a:pt x="26112" y="23748"/>
                </a:lnTo>
                <a:lnTo>
                  <a:pt x="26044" y="23248"/>
                </a:lnTo>
                <a:lnTo>
                  <a:pt x="25998" y="22726"/>
                </a:lnTo>
                <a:lnTo>
                  <a:pt x="25976" y="22180"/>
                </a:lnTo>
                <a:lnTo>
                  <a:pt x="25953" y="21089"/>
                </a:lnTo>
                <a:lnTo>
                  <a:pt x="25930" y="20544"/>
                </a:lnTo>
                <a:lnTo>
                  <a:pt x="25885" y="19999"/>
                </a:lnTo>
                <a:lnTo>
                  <a:pt x="25794" y="19476"/>
                </a:lnTo>
                <a:lnTo>
                  <a:pt x="25748" y="19226"/>
                </a:lnTo>
                <a:lnTo>
                  <a:pt x="25657" y="18976"/>
                </a:lnTo>
                <a:lnTo>
                  <a:pt x="25544" y="18612"/>
                </a:lnTo>
                <a:lnTo>
                  <a:pt x="25385" y="18249"/>
                </a:lnTo>
                <a:lnTo>
                  <a:pt x="25226" y="17908"/>
                </a:lnTo>
                <a:lnTo>
                  <a:pt x="25044" y="17590"/>
                </a:lnTo>
                <a:lnTo>
                  <a:pt x="24862" y="17272"/>
                </a:lnTo>
                <a:lnTo>
                  <a:pt x="24635" y="16953"/>
                </a:lnTo>
                <a:lnTo>
                  <a:pt x="24407" y="16681"/>
                </a:lnTo>
                <a:lnTo>
                  <a:pt x="24180" y="16408"/>
                </a:lnTo>
                <a:lnTo>
                  <a:pt x="23930" y="16135"/>
                </a:lnTo>
                <a:lnTo>
                  <a:pt x="23658" y="15885"/>
                </a:lnTo>
                <a:lnTo>
                  <a:pt x="23385" y="15658"/>
                </a:lnTo>
                <a:lnTo>
                  <a:pt x="23089" y="15454"/>
                </a:lnTo>
                <a:lnTo>
                  <a:pt x="22794" y="15249"/>
                </a:lnTo>
                <a:lnTo>
                  <a:pt x="22476" y="15067"/>
                </a:lnTo>
                <a:lnTo>
                  <a:pt x="22158" y="14885"/>
                </a:lnTo>
                <a:lnTo>
                  <a:pt x="21840" y="14749"/>
                </a:lnTo>
                <a:lnTo>
                  <a:pt x="21521" y="14613"/>
                </a:lnTo>
                <a:lnTo>
                  <a:pt x="21180" y="14499"/>
                </a:lnTo>
                <a:lnTo>
                  <a:pt x="20817" y="14385"/>
                </a:lnTo>
                <a:lnTo>
                  <a:pt x="20476" y="14295"/>
                </a:lnTo>
                <a:lnTo>
                  <a:pt x="20135" y="14249"/>
                </a:lnTo>
                <a:lnTo>
                  <a:pt x="19772" y="14204"/>
                </a:lnTo>
                <a:lnTo>
                  <a:pt x="19408" y="14158"/>
                </a:lnTo>
                <a:lnTo>
                  <a:pt x="18681" y="14158"/>
                </a:lnTo>
                <a:lnTo>
                  <a:pt x="18317" y="14204"/>
                </a:lnTo>
                <a:lnTo>
                  <a:pt x="17954" y="14249"/>
                </a:lnTo>
                <a:lnTo>
                  <a:pt x="17590" y="14317"/>
                </a:lnTo>
                <a:lnTo>
                  <a:pt x="17226" y="14408"/>
                </a:lnTo>
                <a:lnTo>
                  <a:pt x="16863" y="14522"/>
                </a:lnTo>
                <a:lnTo>
                  <a:pt x="16499" y="14635"/>
                </a:lnTo>
                <a:lnTo>
                  <a:pt x="16158" y="14794"/>
                </a:lnTo>
                <a:lnTo>
                  <a:pt x="15454" y="15135"/>
                </a:lnTo>
                <a:lnTo>
                  <a:pt x="14681" y="15567"/>
                </a:lnTo>
                <a:lnTo>
                  <a:pt x="13840" y="15999"/>
                </a:lnTo>
                <a:lnTo>
                  <a:pt x="13408" y="16203"/>
                </a:lnTo>
                <a:lnTo>
                  <a:pt x="12977" y="16385"/>
                </a:lnTo>
                <a:lnTo>
                  <a:pt x="12545" y="16544"/>
                </a:lnTo>
                <a:lnTo>
                  <a:pt x="12113" y="16681"/>
                </a:lnTo>
                <a:lnTo>
                  <a:pt x="11681" y="16772"/>
                </a:lnTo>
                <a:lnTo>
                  <a:pt x="11250" y="16817"/>
                </a:lnTo>
                <a:lnTo>
                  <a:pt x="11022" y="16840"/>
                </a:lnTo>
                <a:lnTo>
                  <a:pt x="10818" y="16817"/>
                </a:lnTo>
                <a:lnTo>
                  <a:pt x="10613" y="16794"/>
                </a:lnTo>
                <a:lnTo>
                  <a:pt x="10409" y="16772"/>
                </a:lnTo>
                <a:lnTo>
                  <a:pt x="10227" y="16703"/>
                </a:lnTo>
                <a:lnTo>
                  <a:pt x="10022" y="16635"/>
                </a:lnTo>
                <a:lnTo>
                  <a:pt x="9841" y="16544"/>
                </a:lnTo>
                <a:lnTo>
                  <a:pt x="9659" y="16453"/>
                </a:lnTo>
                <a:lnTo>
                  <a:pt x="9454" y="16294"/>
                </a:lnTo>
                <a:lnTo>
                  <a:pt x="9272" y="16135"/>
                </a:lnTo>
                <a:lnTo>
                  <a:pt x="9091" y="15953"/>
                </a:lnTo>
                <a:lnTo>
                  <a:pt x="8954" y="15772"/>
                </a:lnTo>
                <a:lnTo>
                  <a:pt x="8841" y="15567"/>
                </a:lnTo>
                <a:lnTo>
                  <a:pt x="8727" y="15363"/>
                </a:lnTo>
                <a:lnTo>
                  <a:pt x="8636" y="15135"/>
                </a:lnTo>
                <a:lnTo>
                  <a:pt x="8568" y="14908"/>
                </a:lnTo>
                <a:lnTo>
                  <a:pt x="8523" y="14681"/>
                </a:lnTo>
                <a:lnTo>
                  <a:pt x="8477" y="14431"/>
                </a:lnTo>
                <a:lnTo>
                  <a:pt x="8454" y="13908"/>
                </a:lnTo>
                <a:lnTo>
                  <a:pt x="8454" y="13386"/>
                </a:lnTo>
                <a:lnTo>
                  <a:pt x="8500" y="12840"/>
                </a:lnTo>
                <a:lnTo>
                  <a:pt x="8591" y="12295"/>
                </a:lnTo>
                <a:lnTo>
                  <a:pt x="8704" y="11727"/>
                </a:lnTo>
                <a:lnTo>
                  <a:pt x="8818" y="11181"/>
                </a:lnTo>
                <a:lnTo>
                  <a:pt x="8954" y="10658"/>
                </a:lnTo>
                <a:lnTo>
                  <a:pt x="9204" y="9659"/>
                </a:lnTo>
                <a:lnTo>
                  <a:pt x="9318" y="9204"/>
                </a:lnTo>
                <a:lnTo>
                  <a:pt x="9409" y="8795"/>
                </a:lnTo>
                <a:lnTo>
                  <a:pt x="9568" y="7931"/>
                </a:lnTo>
                <a:lnTo>
                  <a:pt x="9704" y="7045"/>
                </a:lnTo>
                <a:lnTo>
                  <a:pt x="9818" y="6159"/>
                </a:lnTo>
                <a:lnTo>
                  <a:pt x="9841" y="5704"/>
                </a:lnTo>
                <a:lnTo>
                  <a:pt x="9863" y="5273"/>
                </a:lnTo>
                <a:lnTo>
                  <a:pt x="9863" y="4818"/>
                </a:lnTo>
                <a:lnTo>
                  <a:pt x="9841" y="4364"/>
                </a:lnTo>
                <a:lnTo>
                  <a:pt x="9795" y="3932"/>
                </a:lnTo>
                <a:lnTo>
                  <a:pt x="9727" y="3500"/>
                </a:lnTo>
                <a:lnTo>
                  <a:pt x="9636" y="3068"/>
                </a:lnTo>
                <a:lnTo>
                  <a:pt x="9500" y="2636"/>
                </a:lnTo>
                <a:lnTo>
                  <a:pt x="9341" y="2227"/>
                </a:lnTo>
                <a:lnTo>
                  <a:pt x="9159" y="1818"/>
                </a:lnTo>
                <a:lnTo>
                  <a:pt x="9023" y="1591"/>
                </a:lnTo>
                <a:lnTo>
                  <a:pt x="8886" y="1387"/>
                </a:lnTo>
                <a:lnTo>
                  <a:pt x="8750" y="1205"/>
                </a:lnTo>
                <a:lnTo>
                  <a:pt x="8591" y="1046"/>
                </a:lnTo>
                <a:lnTo>
                  <a:pt x="8432" y="887"/>
                </a:lnTo>
                <a:lnTo>
                  <a:pt x="8250" y="728"/>
                </a:lnTo>
                <a:lnTo>
                  <a:pt x="8068" y="614"/>
                </a:lnTo>
                <a:lnTo>
                  <a:pt x="7886" y="500"/>
                </a:lnTo>
                <a:lnTo>
                  <a:pt x="7682" y="387"/>
                </a:lnTo>
                <a:lnTo>
                  <a:pt x="7477" y="296"/>
                </a:lnTo>
                <a:lnTo>
                  <a:pt x="7045" y="159"/>
                </a:lnTo>
                <a:lnTo>
                  <a:pt x="6591" y="68"/>
                </a:lnTo>
                <a:lnTo>
                  <a:pt x="613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31"/>
          <p:cNvSpPr/>
          <p:nvPr/>
        </p:nvSpPr>
        <p:spPr>
          <a:xfrm>
            <a:off x="7374300" y="4676675"/>
            <a:ext cx="94500" cy="94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31"/>
          <p:cNvSpPr/>
          <p:nvPr/>
        </p:nvSpPr>
        <p:spPr>
          <a:xfrm>
            <a:off x="8603308" y="1192037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31"/>
          <p:cNvSpPr/>
          <p:nvPr/>
        </p:nvSpPr>
        <p:spPr>
          <a:xfrm>
            <a:off x="7071333" y="197362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31"/>
          <p:cNvSpPr/>
          <p:nvPr/>
        </p:nvSpPr>
        <p:spPr>
          <a:xfrm>
            <a:off x="2069583" y="140212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31"/>
          <p:cNvSpPr/>
          <p:nvPr/>
        </p:nvSpPr>
        <p:spPr>
          <a:xfrm>
            <a:off x="-266700" y="510330"/>
            <a:ext cx="4362450" cy="1109725"/>
          </a:xfrm>
          <a:custGeom>
            <a:avLst/>
            <a:gdLst/>
            <a:ahLst/>
            <a:cxnLst/>
            <a:rect l="l" t="t" r="r" b="b"/>
            <a:pathLst>
              <a:path w="174498" h="44389" extrusionOk="0">
                <a:moveTo>
                  <a:pt x="174498" y="923"/>
                </a:moveTo>
                <a:cubicBezTo>
                  <a:pt x="166247" y="2423"/>
                  <a:pt x="157713" y="-482"/>
                  <a:pt x="149352" y="161"/>
                </a:cubicBezTo>
                <a:cubicBezTo>
                  <a:pt x="140115" y="872"/>
                  <a:pt x="133615" y="10170"/>
                  <a:pt x="124968" y="13496"/>
                </a:cubicBezTo>
                <a:cubicBezTo>
                  <a:pt x="117621" y="16322"/>
                  <a:pt x="108768" y="14167"/>
                  <a:pt x="101727" y="17687"/>
                </a:cubicBezTo>
                <a:cubicBezTo>
                  <a:pt x="98041" y="19530"/>
                  <a:pt x="94014" y="21327"/>
                  <a:pt x="91440" y="24545"/>
                </a:cubicBezTo>
                <a:cubicBezTo>
                  <a:pt x="90054" y="26277"/>
                  <a:pt x="90341" y="29073"/>
                  <a:pt x="88773" y="30641"/>
                </a:cubicBezTo>
                <a:cubicBezTo>
                  <a:pt x="82062" y="37352"/>
                  <a:pt x="70425" y="36036"/>
                  <a:pt x="60960" y="36737"/>
                </a:cubicBezTo>
                <a:cubicBezTo>
                  <a:pt x="40692" y="38238"/>
                  <a:pt x="9089" y="53772"/>
                  <a:pt x="0" y="35594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66928"/>
            <a:ext cx="7717500" cy="365700"/>
          </a:xfrm>
          <a:prstGeom prst="rect">
            <a:avLst/>
          </a:prstGeom>
          <a:noFill/>
          <a:ln>
            <a:noFill/>
          </a:ln>
          <a:effectLst>
            <a:outerShdw dist="476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1550" y="1152475"/>
            <a:ext cx="76809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●"/>
              <a:defRPr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○"/>
              <a:defRPr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■"/>
              <a:defRPr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●"/>
              <a:defRPr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○"/>
              <a:defRPr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■"/>
              <a:defRPr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●"/>
              <a:defRPr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○"/>
              <a:defRPr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■"/>
              <a:defRPr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8" r:id="rId7"/>
    <p:sldLayoutId id="2147483659" r:id="rId8"/>
    <p:sldLayoutId id="2147483677" r:id="rId9"/>
    <p:sldLayoutId id="214748367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5" name="Google Shape;1175;p35"/>
          <p:cNvGrpSpPr/>
          <p:nvPr/>
        </p:nvGrpSpPr>
        <p:grpSpPr>
          <a:xfrm>
            <a:off x="634014" y="469131"/>
            <a:ext cx="3720934" cy="4756509"/>
            <a:chOff x="1222400" y="238125"/>
            <a:chExt cx="784825" cy="1003250"/>
          </a:xfrm>
        </p:grpSpPr>
        <p:sp>
          <p:nvSpPr>
            <p:cNvPr id="1176" name="Google Shape;1176;p35"/>
            <p:cNvSpPr/>
            <p:nvPr/>
          </p:nvSpPr>
          <p:spPr>
            <a:xfrm>
              <a:off x="1231150" y="239500"/>
              <a:ext cx="592200" cy="461325"/>
            </a:xfrm>
            <a:custGeom>
              <a:avLst/>
              <a:gdLst/>
              <a:ahLst/>
              <a:cxnLst/>
              <a:rect l="l" t="t" r="r" b="b"/>
              <a:pathLst>
                <a:path w="23688" h="18453" extrusionOk="0">
                  <a:moveTo>
                    <a:pt x="20701" y="0"/>
                  </a:moveTo>
                  <a:lnTo>
                    <a:pt x="20572" y="19"/>
                  </a:lnTo>
                  <a:lnTo>
                    <a:pt x="20462" y="56"/>
                  </a:lnTo>
                  <a:lnTo>
                    <a:pt x="20351" y="111"/>
                  </a:lnTo>
                  <a:lnTo>
                    <a:pt x="20241" y="185"/>
                  </a:lnTo>
                  <a:lnTo>
                    <a:pt x="20167" y="258"/>
                  </a:lnTo>
                  <a:lnTo>
                    <a:pt x="19853" y="627"/>
                  </a:lnTo>
                  <a:lnTo>
                    <a:pt x="19559" y="1014"/>
                  </a:lnTo>
                  <a:lnTo>
                    <a:pt x="18987" y="1770"/>
                  </a:lnTo>
                  <a:lnTo>
                    <a:pt x="19116" y="1512"/>
                  </a:lnTo>
                  <a:lnTo>
                    <a:pt x="19227" y="1235"/>
                  </a:lnTo>
                  <a:lnTo>
                    <a:pt x="19356" y="922"/>
                  </a:lnTo>
                  <a:lnTo>
                    <a:pt x="19393" y="793"/>
                  </a:lnTo>
                  <a:lnTo>
                    <a:pt x="19393" y="682"/>
                  </a:lnTo>
                  <a:lnTo>
                    <a:pt x="19393" y="553"/>
                  </a:lnTo>
                  <a:lnTo>
                    <a:pt x="19337" y="443"/>
                  </a:lnTo>
                  <a:lnTo>
                    <a:pt x="19282" y="332"/>
                  </a:lnTo>
                  <a:lnTo>
                    <a:pt x="19208" y="240"/>
                  </a:lnTo>
                  <a:lnTo>
                    <a:pt x="19098" y="148"/>
                  </a:lnTo>
                  <a:lnTo>
                    <a:pt x="18987" y="92"/>
                  </a:lnTo>
                  <a:lnTo>
                    <a:pt x="18876" y="74"/>
                  </a:lnTo>
                  <a:lnTo>
                    <a:pt x="18766" y="56"/>
                  </a:lnTo>
                  <a:lnTo>
                    <a:pt x="18637" y="74"/>
                  </a:lnTo>
                  <a:lnTo>
                    <a:pt x="18526" y="92"/>
                  </a:lnTo>
                  <a:lnTo>
                    <a:pt x="18434" y="148"/>
                  </a:lnTo>
                  <a:lnTo>
                    <a:pt x="18342" y="222"/>
                  </a:lnTo>
                  <a:lnTo>
                    <a:pt x="18250" y="295"/>
                  </a:lnTo>
                  <a:lnTo>
                    <a:pt x="18194" y="387"/>
                  </a:lnTo>
                  <a:lnTo>
                    <a:pt x="18176" y="424"/>
                  </a:lnTo>
                  <a:lnTo>
                    <a:pt x="18047" y="645"/>
                  </a:lnTo>
                  <a:lnTo>
                    <a:pt x="17918" y="885"/>
                  </a:lnTo>
                  <a:lnTo>
                    <a:pt x="17605" y="1364"/>
                  </a:lnTo>
                  <a:lnTo>
                    <a:pt x="17291" y="1825"/>
                  </a:lnTo>
                  <a:lnTo>
                    <a:pt x="16959" y="2268"/>
                  </a:lnTo>
                  <a:lnTo>
                    <a:pt x="16609" y="2710"/>
                  </a:lnTo>
                  <a:lnTo>
                    <a:pt x="16222" y="3116"/>
                  </a:lnTo>
                  <a:lnTo>
                    <a:pt x="15835" y="3503"/>
                  </a:lnTo>
                  <a:lnTo>
                    <a:pt x="15429" y="3871"/>
                  </a:lnTo>
                  <a:lnTo>
                    <a:pt x="15024" y="4222"/>
                  </a:lnTo>
                  <a:lnTo>
                    <a:pt x="14582" y="4535"/>
                  </a:lnTo>
                  <a:lnTo>
                    <a:pt x="14360" y="4682"/>
                  </a:lnTo>
                  <a:lnTo>
                    <a:pt x="14139" y="4830"/>
                  </a:lnTo>
                  <a:lnTo>
                    <a:pt x="13918" y="4959"/>
                  </a:lnTo>
                  <a:lnTo>
                    <a:pt x="13678" y="5069"/>
                  </a:lnTo>
                  <a:lnTo>
                    <a:pt x="13291" y="5272"/>
                  </a:lnTo>
                  <a:lnTo>
                    <a:pt x="12867" y="5438"/>
                  </a:lnTo>
                  <a:lnTo>
                    <a:pt x="12462" y="5567"/>
                  </a:lnTo>
                  <a:lnTo>
                    <a:pt x="12038" y="5678"/>
                  </a:lnTo>
                  <a:lnTo>
                    <a:pt x="11558" y="5770"/>
                  </a:lnTo>
                  <a:lnTo>
                    <a:pt x="11079" y="5881"/>
                  </a:lnTo>
                  <a:lnTo>
                    <a:pt x="10582" y="6010"/>
                  </a:lnTo>
                  <a:lnTo>
                    <a:pt x="10102" y="6157"/>
                  </a:lnTo>
                  <a:lnTo>
                    <a:pt x="9605" y="6304"/>
                  </a:lnTo>
                  <a:lnTo>
                    <a:pt x="9125" y="6489"/>
                  </a:lnTo>
                  <a:lnTo>
                    <a:pt x="8646" y="6673"/>
                  </a:lnTo>
                  <a:lnTo>
                    <a:pt x="8185" y="6876"/>
                  </a:lnTo>
                  <a:lnTo>
                    <a:pt x="7706" y="7079"/>
                  </a:lnTo>
                  <a:lnTo>
                    <a:pt x="7245" y="7318"/>
                  </a:lnTo>
                  <a:lnTo>
                    <a:pt x="6784" y="7558"/>
                  </a:lnTo>
                  <a:lnTo>
                    <a:pt x="6342" y="7798"/>
                  </a:lnTo>
                  <a:lnTo>
                    <a:pt x="5899" y="8074"/>
                  </a:lnTo>
                  <a:lnTo>
                    <a:pt x="5457" y="8351"/>
                  </a:lnTo>
                  <a:lnTo>
                    <a:pt x="5033" y="8646"/>
                  </a:lnTo>
                  <a:lnTo>
                    <a:pt x="4628" y="8959"/>
                  </a:lnTo>
                  <a:lnTo>
                    <a:pt x="4222" y="9291"/>
                  </a:lnTo>
                  <a:lnTo>
                    <a:pt x="3835" y="9622"/>
                  </a:lnTo>
                  <a:lnTo>
                    <a:pt x="3448" y="9973"/>
                  </a:lnTo>
                  <a:lnTo>
                    <a:pt x="3079" y="10323"/>
                  </a:lnTo>
                  <a:lnTo>
                    <a:pt x="2729" y="10710"/>
                  </a:lnTo>
                  <a:lnTo>
                    <a:pt x="2397" y="11097"/>
                  </a:lnTo>
                  <a:lnTo>
                    <a:pt x="2084" y="11484"/>
                  </a:lnTo>
                  <a:lnTo>
                    <a:pt x="1770" y="11908"/>
                  </a:lnTo>
                  <a:lnTo>
                    <a:pt x="1475" y="12332"/>
                  </a:lnTo>
                  <a:lnTo>
                    <a:pt x="1217" y="12756"/>
                  </a:lnTo>
                  <a:lnTo>
                    <a:pt x="959" y="13217"/>
                  </a:lnTo>
                  <a:lnTo>
                    <a:pt x="720" y="13678"/>
                  </a:lnTo>
                  <a:lnTo>
                    <a:pt x="517" y="14139"/>
                  </a:lnTo>
                  <a:lnTo>
                    <a:pt x="314" y="14636"/>
                  </a:lnTo>
                  <a:lnTo>
                    <a:pt x="148" y="15134"/>
                  </a:lnTo>
                  <a:lnTo>
                    <a:pt x="1" y="15632"/>
                  </a:lnTo>
                  <a:lnTo>
                    <a:pt x="6047" y="18452"/>
                  </a:lnTo>
                  <a:lnTo>
                    <a:pt x="6065" y="18176"/>
                  </a:lnTo>
                  <a:lnTo>
                    <a:pt x="6084" y="17917"/>
                  </a:lnTo>
                  <a:lnTo>
                    <a:pt x="6176" y="17383"/>
                  </a:lnTo>
                  <a:lnTo>
                    <a:pt x="6305" y="16867"/>
                  </a:lnTo>
                  <a:lnTo>
                    <a:pt x="6471" y="16351"/>
                  </a:lnTo>
                  <a:lnTo>
                    <a:pt x="6674" y="15853"/>
                  </a:lnTo>
                  <a:lnTo>
                    <a:pt x="6913" y="15374"/>
                  </a:lnTo>
                  <a:lnTo>
                    <a:pt x="7190" y="14913"/>
                  </a:lnTo>
                  <a:lnTo>
                    <a:pt x="7503" y="14489"/>
                  </a:lnTo>
                  <a:lnTo>
                    <a:pt x="7817" y="14102"/>
                  </a:lnTo>
                  <a:lnTo>
                    <a:pt x="8167" y="13752"/>
                  </a:lnTo>
                  <a:lnTo>
                    <a:pt x="8535" y="13420"/>
                  </a:lnTo>
                  <a:lnTo>
                    <a:pt x="8923" y="13143"/>
                  </a:lnTo>
                  <a:lnTo>
                    <a:pt x="9328" y="12867"/>
                  </a:lnTo>
                  <a:lnTo>
                    <a:pt x="9752" y="12646"/>
                  </a:lnTo>
                  <a:lnTo>
                    <a:pt x="10194" y="12424"/>
                  </a:lnTo>
                  <a:lnTo>
                    <a:pt x="10637" y="12240"/>
                  </a:lnTo>
                  <a:lnTo>
                    <a:pt x="11098" y="12074"/>
                  </a:lnTo>
                  <a:lnTo>
                    <a:pt x="11558" y="11927"/>
                  </a:lnTo>
                  <a:lnTo>
                    <a:pt x="12038" y="11798"/>
                  </a:lnTo>
                  <a:lnTo>
                    <a:pt x="12517" y="11687"/>
                  </a:lnTo>
                  <a:lnTo>
                    <a:pt x="12996" y="11595"/>
                  </a:lnTo>
                  <a:lnTo>
                    <a:pt x="13476" y="11521"/>
                  </a:lnTo>
                  <a:lnTo>
                    <a:pt x="13973" y="11447"/>
                  </a:lnTo>
                  <a:lnTo>
                    <a:pt x="14452" y="11392"/>
                  </a:lnTo>
                  <a:lnTo>
                    <a:pt x="15651" y="11300"/>
                  </a:lnTo>
                  <a:lnTo>
                    <a:pt x="16867" y="11226"/>
                  </a:lnTo>
                  <a:lnTo>
                    <a:pt x="19282" y="11097"/>
                  </a:lnTo>
                  <a:lnTo>
                    <a:pt x="20499" y="11005"/>
                  </a:lnTo>
                  <a:lnTo>
                    <a:pt x="21697" y="10894"/>
                  </a:lnTo>
                  <a:lnTo>
                    <a:pt x="21900" y="10858"/>
                  </a:lnTo>
                  <a:lnTo>
                    <a:pt x="22102" y="10821"/>
                  </a:lnTo>
                  <a:lnTo>
                    <a:pt x="22287" y="10747"/>
                  </a:lnTo>
                  <a:lnTo>
                    <a:pt x="22471" y="10673"/>
                  </a:lnTo>
                  <a:lnTo>
                    <a:pt x="22637" y="10563"/>
                  </a:lnTo>
                  <a:lnTo>
                    <a:pt x="22711" y="10507"/>
                  </a:lnTo>
                  <a:lnTo>
                    <a:pt x="22766" y="10434"/>
                  </a:lnTo>
                  <a:lnTo>
                    <a:pt x="22803" y="10360"/>
                  </a:lnTo>
                  <a:lnTo>
                    <a:pt x="22840" y="10268"/>
                  </a:lnTo>
                  <a:lnTo>
                    <a:pt x="22877" y="10175"/>
                  </a:lnTo>
                  <a:lnTo>
                    <a:pt x="22877" y="10083"/>
                  </a:lnTo>
                  <a:lnTo>
                    <a:pt x="22877" y="9973"/>
                  </a:lnTo>
                  <a:lnTo>
                    <a:pt x="22858" y="9862"/>
                  </a:lnTo>
                  <a:lnTo>
                    <a:pt x="22821" y="9770"/>
                  </a:lnTo>
                  <a:lnTo>
                    <a:pt x="22784" y="9678"/>
                  </a:lnTo>
                  <a:lnTo>
                    <a:pt x="22729" y="9586"/>
                  </a:lnTo>
                  <a:lnTo>
                    <a:pt x="22674" y="9493"/>
                  </a:lnTo>
                  <a:lnTo>
                    <a:pt x="22526" y="9346"/>
                  </a:lnTo>
                  <a:lnTo>
                    <a:pt x="22360" y="9235"/>
                  </a:lnTo>
                  <a:lnTo>
                    <a:pt x="22158" y="9162"/>
                  </a:lnTo>
                  <a:lnTo>
                    <a:pt x="21955" y="9106"/>
                  </a:lnTo>
                  <a:lnTo>
                    <a:pt x="21844" y="9106"/>
                  </a:lnTo>
                  <a:lnTo>
                    <a:pt x="21734" y="9125"/>
                  </a:lnTo>
                  <a:lnTo>
                    <a:pt x="21420" y="9143"/>
                  </a:lnTo>
                  <a:lnTo>
                    <a:pt x="21088" y="9162"/>
                  </a:lnTo>
                  <a:lnTo>
                    <a:pt x="20443" y="9162"/>
                  </a:lnTo>
                  <a:lnTo>
                    <a:pt x="19817" y="9125"/>
                  </a:lnTo>
                  <a:lnTo>
                    <a:pt x="19171" y="9051"/>
                  </a:lnTo>
                  <a:lnTo>
                    <a:pt x="18913" y="9014"/>
                  </a:lnTo>
                  <a:lnTo>
                    <a:pt x="18655" y="8940"/>
                  </a:lnTo>
                  <a:lnTo>
                    <a:pt x="18545" y="8904"/>
                  </a:lnTo>
                  <a:lnTo>
                    <a:pt x="18434" y="8848"/>
                  </a:lnTo>
                  <a:lnTo>
                    <a:pt x="18323" y="8775"/>
                  </a:lnTo>
                  <a:lnTo>
                    <a:pt x="18231" y="8682"/>
                  </a:lnTo>
                  <a:lnTo>
                    <a:pt x="18121" y="8553"/>
                  </a:lnTo>
                  <a:lnTo>
                    <a:pt x="18047" y="8406"/>
                  </a:lnTo>
                  <a:lnTo>
                    <a:pt x="17992" y="8258"/>
                  </a:lnTo>
                  <a:lnTo>
                    <a:pt x="17955" y="8111"/>
                  </a:lnTo>
                  <a:lnTo>
                    <a:pt x="17936" y="7945"/>
                  </a:lnTo>
                  <a:lnTo>
                    <a:pt x="17918" y="7798"/>
                  </a:lnTo>
                  <a:lnTo>
                    <a:pt x="17936" y="7466"/>
                  </a:lnTo>
                  <a:lnTo>
                    <a:pt x="17955" y="7300"/>
                  </a:lnTo>
                  <a:lnTo>
                    <a:pt x="17973" y="7152"/>
                  </a:lnTo>
                  <a:lnTo>
                    <a:pt x="18065" y="6821"/>
                  </a:lnTo>
                  <a:lnTo>
                    <a:pt x="18194" y="6526"/>
                  </a:lnTo>
                  <a:lnTo>
                    <a:pt x="18379" y="6249"/>
                  </a:lnTo>
                  <a:lnTo>
                    <a:pt x="18508" y="6065"/>
                  </a:lnTo>
                  <a:lnTo>
                    <a:pt x="18674" y="5899"/>
                  </a:lnTo>
                  <a:lnTo>
                    <a:pt x="18840" y="5751"/>
                  </a:lnTo>
                  <a:lnTo>
                    <a:pt x="19024" y="5604"/>
                  </a:lnTo>
                  <a:lnTo>
                    <a:pt x="19227" y="5493"/>
                  </a:lnTo>
                  <a:lnTo>
                    <a:pt x="19429" y="5364"/>
                  </a:lnTo>
                  <a:lnTo>
                    <a:pt x="19835" y="5162"/>
                  </a:lnTo>
                  <a:lnTo>
                    <a:pt x="20075" y="5033"/>
                  </a:lnTo>
                  <a:lnTo>
                    <a:pt x="20314" y="4940"/>
                  </a:lnTo>
                  <a:lnTo>
                    <a:pt x="20572" y="4830"/>
                  </a:lnTo>
                  <a:lnTo>
                    <a:pt x="20812" y="4756"/>
                  </a:lnTo>
                  <a:lnTo>
                    <a:pt x="21070" y="4682"/>
                  </a:lnTo>
                  <a:lnTo>
                    <a:pt x="21347" y="4627"/>
                  </a:lnTo>
                  <a:lnTo>
                    <a:pt x="21605" y="4572"/>
                  </a:lnTo>
                  <a:lnTo>
                    <a:pt x="21863" y="4535"/>
                  </a:lnTo>
                  <a:lnTo>
                    <a:pt x="22139" y="4498"/>
                  </a:lnTo>
                  <a:lnTo>
                    <a:pt x="23116" y="4498"/>
                  </a:lnTo>
                  <a:lnTo>
                    <a:pt x="23245" y="4461"/>
                  </a:lnTo>
                  <a:lnTo>
                    <a:pt x="23356" y="4406"/>
                  </a:lnTo>
                  <a:lnTo>
                    <a:pt x="23466" y="4332"/>
                  </a:lnTo>
                  <a:lnTo>
                    <a:pt x="23540" y="4240"/>
                  </a:lnTo>
                  <a:lnTo>
                    <a:pt x="23614" y="4129"/>
                  </a:lnTo>
                  <a:lnTo>
                    <a:pt x="23669" y="4019"/>
                  </a:lnTo>
                  <a:lnTo>
                    <a:pt x="23688" y="3871"/>
                  </a:lnTo>
                  <a:lnTo>
                    <a:pt x="23688" y="3761"/>
                  </a:lnTo>
                  <a:lnTo>
                    <a:pt x="23669" y="3650"/>
                  </a:lnTo>
                  <a:lnTo>
                    <a:pt x="23632" y="3539"/>
                  </a:lnTo>
                  <a:lnTo>
                    <a:pt x="23577" y="3447"/>
                  </a:lnTo>
                  <a:lnTo>
                    <a:pt x="23503" y="3355"/>
                  </a:lnTo>
                  <a:lnTo>
                    <a:pt x="23411" y="3300"/>
                  </a:lnTo>
                  <a:lnTo>
                    <a:pt x="23319" y="3245"/>
                  </a:lnTo>
                  <a:lnTo>
                    <a:pt x="23208" y="3208"/>
                  </a:lnTo>
                  <a:lnTo>
                    <a:pt x="22692" y="3097"/>
                  </a:lnTo>
                  <a:lnTo>
                    <a:pt x="22158" y="3042"/>
                  </a:lnTo>
                  <a:lnTo>
                    <a:pt x="21623" y="3005"/>
                  </a:lnTo>
                  <a:lnTo>
                    <a:pt x="21070" y="3023"/>
                  </a:lnTo>
                  <a:lnTo>
                    <a:pt x="21789" y="2194"/>
                  </a:lnTo>
                  <a:lnTo>
                    <a:pt x="22489" y="1401"/>
                  </a:lnTo>
                  <a:lnTo>
                    <a:pt x="22489" y="1383"/>
                  </a:lnTo>
                  <a:lnTo>
                    <a:pt x="22582" y="1272"/>
                  </a:lnTo>
                  <a:lnTo>
                    <a:pt x="22637" y="1162"/>
                  </a:lnTo>
                  <a:lnTo>
                    <a:pt x="22655" y="1051"/>
                  </a:lnTo>
                  <a:lnTo>
                    <a:pt x="22674" y="922"/>
                  </a:lnTo>
                  <a:lnTo>
                    <a:pt x="22655" y="811"/>
                  </a:lnTo>
                  <a:lnTo>
                    <a:pt x="22618" y="701"/>
                  </a:lnTo>
                  <a:lnTo>
                    <a:pt x="22563" y="590"/>
                  </a:lnTo>
                  <a:lnTo>
                    <a:pt x="22471" y="516"/>
                  </a:lnTo>
                  <a:lnTo>
                    <a:pt x="22397" y="443"/>
                  </a:lnTo>
                  <a:lnTo>
                    <a:pt x="22287" y="406"/>
                  </a:lnTo>
                  <a:lnTo>
                    <a:pt x="22194" y="387"/>
                  </a:lnTo>
                  <a:lnTo>
                    <a:pt x="22084" y="387"/>
                  </a:lnTo>
                  <a:lnTo>
                    <a:pt x="21973" y="406"/>
                  </a:lnTo>
                  <a:lnTo>
                    <a:pt x="21863" y="443"/>
                  </a:lnTo>
                  <a:lnTo>
                    <a:pt x="21771" y="480"/>
                  </a:lnTo>
                  <a:lnTo>
                    <a:pt x="21678" y="553"/>
                  </a:lnTo>
                  <a:lnTo>
                    <a:pt x="21015" y="1106"/>
                  </a:lnTo>
                  <a:lnTo>
                    <a:pt x="21199" y="774"/>
                  </a:lnTo>
                  <a:lnTo>
                    <a:pt x="21218" y="664"/>
                  </a:lnTo>
                  <a:lnTo>
                    <a:pt x="21236" y="572"/>
                  </a:lnTo>
                  <a:lnTo>
                    <a:pt x="21254" y="461"/>
                  </a:lnTo>
                  <a:lnTo>
                    <a:pt x="21236" y="369"/>
                  </a:lnTo>
                  <a:lnTo>
                    <a:pt x="21199" y="277"/>
                  </a:lnTo>
                  <a:lnTo>
                    <a:pt x="21144" y="185"/>
                  </a:lnTo>
                  <a:lnTo>
                    <a:pt x="21088" y="111"/>
                  </a:lnTo>
                  <a:lnTo>
                    <a:pt x="21015" y="56"/>
                  </a:lnTo>
                  <a:lnTo>
                    <a:pt x="20923" y="19"/>
                  </a:lnTo>
                  <a:lnTo>
                    <a:pt x="20812" y="0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1229775" y="238125"/>
              <a:ext cx="594950" cy="464525"/>
            </a:xfrm>
            <a:custGeom>
              <a:avLst/>
              <a:gdLst/>
              <a:ahLst/>
              <a:cxnLst/>
              <a:rect l="l" t="t" r="r" b="b"/>
              <a:pathLst>
                <a:path w="23798" h="18581" extrusionOk="0">
                  <a:moveTo>
                    <a:pt x="20849" y="111"/>
                  </a:moveTo>
                  <a:lnTo>
                    <a:pt x="20959" y="129"/>
                  </a:lnTo>
                  <a:lnTo>
                    <a:pt x="21033" y="166"/>
                  </a:lnTo>
                  <a:lnTo>
                    <a:pt x="21107" y="203"/>
                  </a:lnTo>
                  <a:lnTo>
                    <a:pt x="21162" y="277"/>
                  </a:lnTo>
                  <a:lnTo>
                    <a:pt x="21217" y="350"/>
                  </a:lnTo>
                  <a:lnTo>
                    <a:pt x="21236" y="424"/>
                  </a:lnTo>
                  <a:lnTo>
                    <a:pt x="21254" y="516"/>
                  </a:lnTo>
                  <a:lnTo>
                    <a:pt x="21254" y="608"/>
                  </a:lnTo>
                  <a:lnTo>
                    <a:pt x="21236" y="719"/>
                  </a:lnTo>
                  <a:lnTo>
                    <a:pt x="21199" y="811"/>
                  </a:lnTo>
                  <a:lnTo>
                    <a:pt x="20885" y="1382"/>
                  </a:lnTo>
                  <a:lnTo>
                    <a:pt x="21088" y="1198"/>
                  </a:lnTo>
                  <a:lnTo>
                    <a:pt x="21752" y="645"/>
                  </a:lnTo>
                  <a:lnTo>
                    <a:pt x="21844" y="590"/>
                  </a:lnTo>
                  <a:lnTo>
                    <a:pt x="21936" y="535"/>
                  </a:lnTo>
                  <a:lnTo>
                    <a:pt x="22047" y="498"/>
                  </a:lnTo>
                  <a:lnTo>
                    <a:pt x="22231" y="498"/>
                  </a:lnTo>
                  <a:lnTo>
                    <a:pt x="22342" y="516"/>
                  </a:lnTo>
                  <a:lnTo>
                    <a:pt x="22415" y="553"/>
                  </a:lnTo>
                  <a:lnTo>
                    <a:pt x="22508" y="608"/>
                  </a:lnTo>
                  <a:lnTo>
                    <a:pt x="22563" y="664"/>
                  </a:lnTo>
                  <a:lnTo>
                    <a:pt x="22618" y="756"/>
                  </a:lnTo>
                  <a:lnTo>
                    <a:pt x="22655" y="848"/>
                  </a:lnTo>
                  <a:lnTo>
                    <a:pt x="22673" y="940"/>
                  </a:lnTo>
                  <a:lnTo>
                    <a:pt x="22673" y="1069"/>
                  </a:lnTo>
                  <a:lnTo>
                    <a:pt x="22637" y="1180"/>
                  </a:lnTo>
                  <a:lnTo>
                    <a:pt x="22581" y="1309"/>
                  </a:lnTo>
                  <a:lnTo>
                    <a:pt x="22508" y="1419"/>
                  </a:lnTo>
                  <a:lnTo>
                    <a:pt x="22010" y="1972"/>
                  </a:lnTo>
                  <a:lnTo>
                    <a:pt x="21549" y="2507"/>
                  </a:lnTo>
                  <a:lnTo>
                    <a:pt x="21088" y="3041"/>
                  </a:lnTo>
                  <a:lnTo>
                    <a:pt x="21014" y="3134"/>
                  </a:lnTo>
                  <a:lnTo>
                    <a:pt x="21125" y="3115"/>
                  </a:lnTo>
                  <a:lnTo>
                    <a:pt x="21660" y="3115"/>
                  </a:lnTo>
                  <a:lnTo>
                    <a:pt x="22194" y="3134"/>
                  </a:lnTo>
                  <a:lnTo>
                    <a:pt x="22729" y="3207"/>
                  </a:lnTo>
                  <a:lnTo>
                    <a:pt x="23245" y="3300"/>
                  </a:lnTo>
                  <a:lnTo>
                    <a:pt x="23355" y="3336"/>
                  </a:lnTo>
                  <a:lnTo>
                    <a:pt x="23448" y="3392"/>
                  </a:lnTo>
                  <a:lnTo>
                    <a:pt x="23521" y="3447"/>
                  </a:lnTo>
                  <a:lnTo>
                    <a:pt x="23595" y="3539"/>
                  </a:lnTo>
                  <a:lnTo>
                    <a:pt x="23650" y="3613"/>
                  </a:lnTo>
                  <a:lnTo>
                    <a:pt x="23669" y="3724"/>
                  </a:lnTo>
                  <a:lnTo>
                    <a:pt x="23687" y="3816"/>
                  </a:lnTo>
                  <a:lnTo>
                    <a:pt x="23687" y="3926"/>
                  </a:lnTo>
                  <a:lnTo>
                    <a:pt x="23669" y="4055"/>
                  </a:lnTo>
                  <a:lnTo>
                    <a:pt x="23632" y="4166"/>
                  </a:lnTo>
                  <a:lnTo>
                    <a:pt x="23558" y="4258"/>
                  </a:lnTo>
                  <a:lnTo>
                    <a:pt x="23485" y="4350"/>
                  </a:lnTo>
                  <a:lnTo>
                    <a:pt x="23392" y="4424"/>
                  </a:lnTo>
                  <a:lnTo>
                    <a:pt x="23282" y="4479"/>
                  </a:lnTo>
                  <a:lnTo>
                    <a:pt x="23153" y="4498"/>
                  </a:lnTo>
                  <a:lnTo>
                    <a:pt x="22452" y="4498"/>
                  </a:lnTo>
                  <a:lnTo>
                    <a:pt x="22176" y="4516"/>
                  </a:lnTo>
                  <a:lnTo>
                    <a:pt x="21899" y="4535"/>
                  </a:lnTo>
                  <a:lnTo>
                    <a:pt x="21623" y="4571"/>
                  </a:lnTo>
                  <a:lnTo>
                    <a:pt x="21365" y="4627"/>
                  </a:lnTo>
                  <a:lnTo>
                    <a:pt x="21107" y="4682"/>
                  </a:lnTo>
                  <a:lnTo>
                    <a:pt x="20867" y="4756"/>
                  </a:lnTo>
                  <a:lnTo>
                    <a:pt x="20683" y="4830"/>
                  </a:lnTo>
                  <a:lnTo>
                    <a:pt x="20498" y="4885"/>
                  </a:lnTo>
                  <a:lnTo>
                    <a:pt x="20351" y="4940"/>
                  </a:lnTo>
                  <a:lnTo>
                    <a:pt x="20240" y="4995"/>
                  </a:lnTo>
                  <a:lnTo>
                    <a:pt x="19853" y="5161"/>
                  </a:lnTo>
                  <a:lnTo>
                    <a:pt x="19835" y="5180"/>
                  </a:lnTo>
                  <a:lnTo>
                    <a:pt x="19429" y="5401"/>
                  </a:lnTo>
                  <a:lnTo>
                    <a:pt x="19226" y="5512"/>
                  </a:lnTo>
                  <a:lnTo>
                    <a:pt x="19042" y="5641"/>
                  </a:lnTo>
                  <a:lnTo>
                    <a:pt x="18858" y="5770"/>
                  </a:lnTo>
                  <a:lnTo>
                    <a:pt x="18692" y="5917"/>
                  </a:lnTo>
                  <a:lnTo>
                    <a:pt x="18526" y="6083"/>
                  </a:lnTo>
                  <a:lnTo>
                    <a:pt x="18378" y="6267"/>
                  </a:lnTo>
                  <a:lnTo>
                    <a:pt x="18286" y="6415"/>
                  </a:lnTo>
                  <a:lnTo>
                    <a:pt x="18213" y="6562"/>
                  </a:lnTo>
                  <a:lnTo>
                    <a:pt x="18139" y="6710"/>
                  </a:lnTo>
                  <a:lnTo>
                    <a:pt x="18084" y="6876"/>
                  </a:lnTo>
                  <a:lnTo>
                    <a:pt x="18028" y="7023"/>
                  </a:lnTo>
                  <a:lnTo>
                    <a:pt x="17991" y="7189"/>
                  </a:lnTo>
                  <a:lnTo>
                    <a:pt x="17955" y="7355"/>
                  </a:lnTo>
                  <a:lnTo>
                    <a:pt x="17936" y="7521"/>
                  </a:lnTo>
                  <a:lnTo>
                    <a:pt x="17918" y="7816"/>
                  </a:lnTo>
                  <a:lnTo>
                    <a:pt x="17936" y="7982"/>
                  </a:lnTo>
                  <a:lnTo>
                    <a:pt x="17955" y="8148"/>
                  </a:lnTo>
                  <a:lnTo>
                    <a:pt x="17991" y="8313"/>
                  </a:lnTo>
                  <a:lnTo>
                    <a:pt x="18047" y="8479"/>
                  </a:lnTo>
                  <a:lnTo>
                    <a:pt x="18139" y="8627"/>
                  </a:lnTo>
                  <a:lnTo>
                    <a:pt x="18249" y="8774"/>
                  </a:lnTo>
                  <a:lnTo>
                    <a:pt x="18342" y="8866"/>
                  </a:lnTo>
                  <a:lnTo>
                    <a:pt x="18452" y="8940"/>
                  </a:lnTo>
                  <a:lnTo>
                    <a:pt x="18581" y="8995"/>
                  </a:lnTo>
                  <a:lnTo>
                    <a:pt x="18692" y="9051"/>
                  </a:lnTo>
                  <a:lnTo>
                    <a:pt x="18950" y="9106"/>
                  </a:lnTo>
                  <a:lnTo>
                    <a:pt x="19226" y="9161"/>
                  </a:lnTo>
                  <a:lnTo>
                    <a:pt x="19927" y="9235"/>
                  </a:lnTo>
                  <a:lnTo>
                    <a:pt x="20590" y="9272"/>
                  </a:lnTo>
                  <a:lnTo>
                    <a:pt x="21217" y="9272"/>
                  </a:lnTo>
                  <a:lnTo>
                    <a:pt x="21789" y="9217"/>
                  </a:lnTo>
                  <a:lnTo>
                    <a:pt x="22010" y="9217"/>
                  </a:lnTo>
                  <a:lnTo>
                    <a:pt x="22213" y="9254"/>
                  </a:lnTo>
                  <a:lnTo>
                    <a:pt x="22397" y="9346"/>
                  </a:lnTo>
                  <a:lnTo>
                    <a:pt x="22489" y="9401"/>
                  </a:lnTo>
                  <a:lnTo>
                    <a:pt x="22581" y="9475"/>
                  </a:lnTo>
                  <a:lnTo>
                    <a:pt x="22710" y="9604"/>
                  </a:lnTo>
                  <a:lnTo>
                    <a:pt x="22802" y="9770"/>
                  </a:lnTo>
                  <a:lnTo>
                    <a:pt x="22858" y="9954"/>
                  </a:lnTo>
                  <a:lnTo>
                    <a:pt x="22876" y="10138"/>
                  </a:lnTo>
                  <a:lnTo>
                    <a:pt x="22876" y="10249"/>
                  </a:lnTo>
                  <a:lnTo>
                    <a:pt x="22839" y="10341"/>
                  </a:lnTo>
                  <a:lnTo>
                    <a:pt x="22802" y="10433"/>
                  </a:lnTo>
                  <a:lnTo>
                    <a:pt x="22747" y="10507"/>
                  </a:lnTo>
                  <a:lnTo>
                    <a:pt x="22673" y="10562"/>
                  </a:lnTo>
                  <a:lnTo>
                    <a:pt x="22600" y="10636"/>
                  </a:lnTo>
                  <a:lnTo>
                    <a:pt x="22415" y="10728"/>
                  </a:lnTo>
                  <a:lnTo>
                    <a:pt x="22231" y="10802"/>
                  </a:lnTo>
                  <a:lnTo>
                    <a:pt x="22047" y="10857"/>
                  </a:lnTo>
                  <a:lnTo>
                    <a:pt x="21752" y="10894"/>
                  </a:lnTo>
                  <a:lnTo>
                    <a:pt x="20646" y="11005"/>
                  </a:lnTo>
                  <a:lnTo>
                    <a:pt x="19337" y="11097"/>
                  </a:lnTo>
                  <a:lnTo>
                    <a:pt x="17844" y="11189"/>
                  </a:lnTo>
                  <a:lnTo>
                    <a:pt x="16185" y="11281"/>
                  </a:lnTo>
                  <a:lnTo>
                    <a:pt x="15337" y="11336"/>
                  </a:lnTo>
                  <a:lnTo>
                    <a:pt x="14507" y="11410"/>
                  </a:lnTo>
                  <a:lnTo>
                    <a:pt x="13881" y="11484"/>
                  </a:lnTo>
                  <a:lnTo>
                    <a:pt x="13291" y="11558"/>
                  </a:lnTo>
                  <a:lnTo>
                    <a:pt x="12719" y="11668"/>
                  </a:lnTo>
                  <a:lnTo>
                    <a:pt x="12185" y="11779"/>
                  </a:lnTo>
                  <a:lnTo>
                    <a:pt x="11669" y="11908"/>
                  </a:lnTo>
                  <a:lnTo>
                    <a:pt x="11171" y="12055"/>
                  </a:lnTo>
                  <a:lnTo>
                    <a:pt x="10710" y="12221"/>
                  </a:lnTo>
                  <a:lnTo>
                    <a:pt x="10268" y="12406"/>
                  </a:lnTo>
                  <a:lnTo>
                    <a:pt x="9844" y="12608"/>
                  </a:lnTo>
                  <a:lnTo>
                    <a:pt x="9438" y="12830"/>
                  </a:lnTo>
                  <a:lnTo>
                    <a:pt x="9070" y="13069"/>
                  </a:lnTo>
                  <a:lnTo>
                    <a:pt x="8719" y="13309"/>
                  </a:lnTo>
                  <a:lnTo>
                    <a:pt x="8388" y="13585"/>
                  </a:lnTo>
                  <a:lnTo>
                    <a:pt x="8074" y="13880"/>
                  </a:lnTo>
                  <a:lnTo>
                    <a:pt x="7779" y="14175"/>
                  </a:lnTo>
                  <a:lnTo>
                    <a:pt x="7521" y="14507"/>
                  </a:lnTo>
                  <a:lnTo>
                    <a:pt x="7208" y="14949"/>
                  </a:lnTo>
                  <a:lnTo>
                    <a:pt x="6931" y="15392"/>
                  </a:lnTo>
                  <a:lnTo>
                    <a:pt x="6692" y="15871"/>
                  </a:lnTo>
                  <a:lnTo>
                    <a:pt x="6489" y="16369"/>
                  </a:lnTo>
                  <a:lnTo>
                    <a:pt x="6323" y="16866"/>
                  </a:lnTo>
                  <a:lnTo>
                    <a:pt x="6194" y="17383"/>
                  </a:lnTo>
                  <a:lnTo>
                    <a:pt x="6102" y="17899"/>
                  </a:lnTo>
                  <a:lnTo>
                    <a:pt x="6065" y="18433"/>
                  </a:lnTo>
                  <a:lnTo>
                    <a:pt x="111" y="15668"/>
                  </a:lnTo>
                  <a:lnTo>
                    <a:pt x="259" y="15189"/>
                  </a:lnTo>
                  <a:lnTo>
                    <a:pt x="406" y="14728"/>
                  </a:lnTo>
                  <a:lnTo>
                    <a:pt x="590" y="14267"/>
                  </a:lnTo>
                  <a:lnTo>
                    <a:pt x="793" y="13807"/>
                  </a:lnTo>
                  <a:lnTo>
                    <a:pt x="1014" y="13364"/>
                  </a:lnTo>
                  <a:lnTo>
                    <a:pt x="1254" y="12940"/>
                  </a:lnTo>
                  <a:lnTo>
                    <a:pt x="1512" y="12498"/>
                  </a:lnTo>
                  <a:lnTo>
                    <a:pt x="1807" y="12092"/>
                  </a:lnTo>
                  <a:lnTo>
                    <a:pt x="2102" y="11668"/>
                  </a:lnTo>
                  <a:lnTo>
                    <a:pt x="2415" y="11263"/>
                  </a:lnTo>
                  <a:lnTo>
                    <a:pt x="2747" y="10876"/>
                  </a:lnTo>
                  <a:lnTo>
                    <a:pt x="3116" y="10489"/>
                  </a:lnTo>
                  <a:lnTo>
                    <a:pt x="3484" y="10120"/>
                  </a:lnTo>
                  <a:lnTo>
                    <a:pt x="3871" y="9751"/>
                  </a:lnTo>
                  <a:lnTo>
                    <a:pt x="4277" y="9401"/>
                  </a:lnTo>
                  <a:lnTo>
                    <a:pt x="4719" y="9051"/>
                  </a:lnTo>
                  <a:lnTo>
                    <a:pt x="5107" y="8756"/>
                  </a:lnTo>
                  <a:lnTo>
                    <a:pt x="5512" y="8479"/>
                  </a:lnTo>
                  <a:lnTo>
                    <a:pt x="5936" y="8203"/>
                  </a:lnTo>
                  <a:lnTo>
                    <a:pt x="6378" y="7926"/>
                  </a:lnTo>
                  <a:lnTo>
                    <a:pt x="6821" y="7687"/>
                  </a:lnTo>
                  <a:lnTo>
                    <a:pt x="7263" y="7447"/>
                  </a:lnTo>
                  <a:lnTo>
                    <a:pt x="7724" y="7207"/>
                  </a:lnTo>
                  <a:lnTo>
                    <a:pt x="8185" y="7005"/>
                  </a:lnTo>
                  <a:lnTo>
                    <a:pt x="8664" y="6802"/>
                  </a:lnTo>
                  <a:lnTo>
                    <a:pt x="9143" y="6618"/>
                  </a:lnTo>
                  <a:lnTo>
                    <a:pt x="9623" y="6433"/>
                  </a:lnTo>
                  <a:lnTo>
                    <a:pt x="10120" y="6267"/>
                  </a:lnTo>
                  <a:lnTo>
                    <a:pt x="10618" y="6120"/>
                  </a:lnTo>
                  <a:lnTo>
                    <a:pt x="11116" y="5991"/>
                  </a:lnTo>
                  <a:lnTo>
                    <a:pt x="11613" y="5880"/>
                  </a:lnTo>
                  <a:lnTo>
                    <a:pt x="12111" y="5770"/>
                  </a:lnTo>
                  <a:lnTo>
                    <a:pt x="12535" y="5659"/>
                  </a:lnTo>
                  <a:lnTo>
                    <a:pt x="12959" y="5530"/>
                  </a:lnTo>
                  <a:lnTo>
                    <a:pt x="13365" y="5364"/>
                  </a:lnTo>
                  <a:lnTo>
                    <a:pt x="13752" y="5180"/>
                  </a:lnTo>
                  <a:lnTo>
                    <a:pt x="14084" y="4995"/>
                  </a:lnTo>
                  <a:lnTo>
                    <a:pt x="14231" y="4922"/>
                  </a:lnTo>
                  <a:lnTo>
                    <a:pt x="14323" y="4866"/>
                  </a:lnTo>
                  <a:lnTo>
                    <a:pt x="14673" y="4627"/>
                  </a:lnTo>
                  <a:lnTo>
                    <a:pt x="15116" y="4313"/>
                  </a:lnTo>
                  <a:lnTo>
                    <a:pt x="15521" y="3963"/>
                  </a:lnTo>
                  <a:lnTo>
                    <a:pt x="15927" y="3613"/>
                  </a:lnTo>
                  <a:lnTo>
                    <a:pt x="16314" y="3226"/>
                  </a:lnTo>
                  <a:lnTo>
                    <a:pt x="16683" y="2802"/>
                  </a:lnTo>
                  <a:lnTo>
                    <a:pt x="17051" y="2359"/>
                  </a:lnTo>
                  <a:lnTo>
                    <a:pt x="17383" y="1917"/>
                  </a:lnTo>
                  <a:lnTo>
                    <a:pt x="17715" y="1456"/>
                  </a:lnTo>
                  <a:lnTo>
                    <a:pt x="18010" y="977"/>
                  </a:lnTo>
                  <a:lnTo>
                    <a:pt x="18157" y="737"/>
                  </a:lnTo>
                  <a:lnTo>
                    <a:pt x="18286" y="498"/>
                  </a:lnTo>
                  <a:lnTo>
                    <a:pt x="18286" y="479"/>
                  </a:lnTo>
                  <a:lnTo>
                    <a:pt x="18360" y="387"/>
                  </a:lnTo>
                  <a:lnTo>
                    <a:pt x="18434" y="313"/>
                  </a:lnTo>
                  <a:lnTo>
                    <a:pt x="18508" y="240"/>
                  </a:lnTo>
                  <a:lnTo>
                    <a:pt x="18600" y="203"/>
                  </a:lnTo>
                  <a:lnTo>
                    <a:pt x="18710" y="166"/>
                  </a:lnTo>
                  <a:lnTo>
                    <a:pt x="18913" y="166"/>
                  </a:lnTo>
                  <a:lnTo>
                    <a:pt x="19024" y="203"/>
                  </a:lnTo>
                  <a:lnTo>
                    <a:pt x="19134" y="258"/>
                  </a:lnTo>
                  <a:lnTo>
                    <a:pt x="19226" y="313"/>
                  </a:lnTo>
                  <a:lnTo>
                    <a:pt x="19300" y="406"/>
                  </a:lnTo>
                  <a:lnTo>
                    <a:pt x="19355" y="516"/>
                  </a:lnTo>
                  <a:lnTo>
                    <a:pt x="19392" y="627"/>
                  </a:lnTo>
                  <a:lnTo>
                    <a:pt x="19411" y="737"/>
                  </a:lnTo>
                  <a:lnTo>
                    <a:pt x="19392" y="848"/>
                  </a:lnTo>
                  <a:lnTo>
                    <a:pt x="19374" y="959"/>
                  </a:lnTo>
                  <a:lnTo>
                    <a:pt x="19245" y="1272"/>
                  </a:lnTo>
                  <a:lnTo>
                    <a:pt x="19116" y="1548"/>
                  </a:lnTo>
                  <a:lnTo>
                    <a:pt x="19005" y="1806"/>
                  </a:lnTo>
                  <a:lnTo>
                    <a:pt x="18784" y="2230"/>
                  </a:lnTo>
                  <a:lnTo>
                    <a:pt x="19079" y="1862"/>
                  </a:lnTo>
                  <a:lnTo>
                    <a:pt x="19466" y="1346"/>
                  </a:lnTo>
                  <a:lnTo>
                    <a:pt x="19853" y="848"/>
                  </a:lnTo>
                  <a:lnTo>
                    <a:pt x="20259" y="350"/>
                  </a:lnTo>
                  <a:lnTo>
                    <a:pt x="20332" y="277"/>
                  </a:lnTo>
                  <a:lnTo>
                    <a:pt x="20425" y="203"/>
                  </a:lnTo>
                  <a:lnTo>
                    <a:pt x="20535" y="166"/>
                  </a:lnTo>
                  <a:lnTo>
                    <a:pt x="20646" y="129"/>
                  </a:lnTo>
                  <a:lnTo>
                    <a:pt x="20738" y="111"/>
                  </a:lnTo>
                  <a:close/>
                  <a:moveTo>
                    <a:pt x="20738" y="0"/>
                  </a:moveTo>
                  <a:lnTo>
                    <a:pt x="20627" y="18"/>
                  </a:lnTo>
                  <a:lnTo>
                    <a:pt x="20498" y="74"/>
                  </a:lnTo>
                  <a:lnTo>
                    <a:pt x="20369" y="129"/>
                  </a:lnTo>
                  <a:lnTo>
                    <a:pt x="20277" y="203"/>
                  </a:lnTo>
                  <a:lnTo>
                    <a:pt x="20185" y="277"/>
                  </a:lnTo>
                  <a:lnTo>
                    <a:pt x="19761" y="793"/>
                  </a:lnTo>
                  <a:lnTo>
                    <a:pt x="19392" y="1290"/>
                  </a:lnTo>
                  <a:lnTo>
                    <a:pt x="19282" y="1438"/>
                  </a:lnTo>
                  <a:lnTo>
                    <a:pt x="19337" y="1309"/>
                  </a:lnTo>
                  <a:lnTo>
                    <a:pt x="19466" y="995"/>
                  </a:lnTo>
                  <a:lnTo>
                    <a:pt x="19503" y="866"/>
                  </a:lnTo>
                  <a:lnTo>
                    <a:pt x="19503" y="737"/>
                  </a:lnTo>
                  <a:lnTo>
                    <a:pt x="19484" y="608"/>
                  </a:lnTo>
                  <a:lnTo>
                    <a:pt x="19448" y="461"/>
                  </a:lnTo>
                  <a:lnTo>
                    <a:pt x="19374" y="350"/>
                  </a:lnTo>
                  <a:lnTo>
                    <a:pt x="19282" y="258"/>
                  </a:lnTo>
                  <a:lnTo>
                    <a:pt x="19190" y="166"/>
                  </a:lnTo>
                  <a:lnTo>
                    <a:pt x="19061" y="111"/>
                  </a:lnTo>
                  <a:lnTo>
                    <a:pt x="18931" y="74"/>
                  </a:lnTo>
                  <a:lnTo>
                    <a:pt x="18821" y="55"/>
                  </a:lnTo>
                  <a:lnTo>
                    <a:pt x="18692" y="74"/>
                  </a:lnTo>
                  <a:lnTo>
                    <a:pt x="18581" y="111"/>
                  </a:lnTo>
                  <a:lnTo>
                    <a:pt x="18471" y="166"/>
                  </a:lnTo>
                  <a:lnTo>
                    <a:pt x="18360" y="221"/>
                  </a:lnTo>
                  <a:lnTo>
                    <a:pt x="18268" y="313"/>
                  </a:lnTo>
                  <a:lnTo>
                    <a:pt x="18213" y="424"/>
                  </a:lnTo>
                  <a:lnTo>
                    <a:pt x="18194" y="461"/>
                  </a:lnTo>
                  <a:lnTo>
                    <a:pt x="18065" y="682"/>
                  </a:lnTo>
                  <a:lnTo>
                    <a:pt x="17918" y="922"/>
                  </a:lnTo>
                  <a:lnTo>
                    <a:pt x="17623" y="1401"/>
                  </a:lnTo>
                  <a:lnTo>
                    <a:pt x="17309" y="1862"/>
                  </a:lnTo>
                  <a:lnTo>
                    <a:pt x="16978" y="2304"/>
                  </a:lnTo>
                  <a:lnTo>
                    <a:pt x="16609" y="2747"/>
                  </a:lnTo>
                  <a:lnTo>
                    <a:pt x="16240" y="3152"/>
                  </a:lnTo>
                  <a:lnTo>
                    <a:pt x="15853" y="3539"/>
                  </a:lnTo>
                  <a:lnTo>
                    <a:pt x="15466" y="3889"/>
                  </a:lnTo>
                  <a:lnTo>
                    <a:pt x="15042" y="4240"/>
                  </a:lnTo>
                  <a:lnTo>
                    <a:pt x="14618" y="4553"/>
                  </a:lnTo>
                  <a:lnTo>
                    <a:pt x="14268" y="4774"/>
                  </a:lnTo>
                  <a:lnTo>
                    <a:pt x="14176" y="4830"/>
                  </a:lnTo>
                  <a:lnTo>
                    <a:pt x="14047" y="4903"/>
                  </a:lnTo>
                  <a:lnTo>
                    <a:pt x="13715" y="5088"/>
                  </a:lnTo>
                  <a:lnTo>
                    <a:pt x="13328" y="5272"/>
                  </a:lnTo>
                  <a:lnTo>
                    <a:pt x="12922" y="5438"/>
                  </a:lnTo>
                  <a:lnTo>
                    <a:pt x="12517" y="5567"/>
                  </a:lnTo>
                  <a:lnTo>
                    <a:pt x="12093" y="5677"/>
                  </a:lnTo>
                  <a:lnTo>
                    <a:pt x="11577" y="5788"/>
                  </a:lnTo>
                  <a:lnTo>
                    <a:pt x="11079" y="5899"/>
                  </a:lnTo>
                  <a:lnTo>
                    <a:pt x="10581" y="6028"/>
                  </a:lnTo>
                  <a:lnTo>
                    <a:pt x="10084" y="6175"/>
                  </a:lnTo>
                  <a:lnTo>
                    <a:pt x="9586" y="6341"/>
                  </a:lnTo>
                  <a:lnTo>
                    <a:pt x="9107" y="6525"/>
                  </a:lnTo>
                  <a:lnTo>
                    <a:pt x="8627" y="6710"/>
                  </a:lnTo>
                  <a:lnTo>
                    <a:pt x="8148" y="6912"/>
                  </a:lnTo>
                  <a:lnTo>
                    <a:pt x="7687" y="7134"/>
                  </a:lnTo>
                  <a:lnTo>
                    <a:pt x="7226" y="7355"/>
                  </a:lnTo>
                  <a:lnTo>
                    <a:pt x="6766" y="7595"/>
                  </a:lnTo>
                  <a:lnTo>
                    <a:pt x="6323" y="7853"/>
                  </a:lnTo>
                  <a:lnTo>
                    <a:pt x="5881" y="8111"/>
                  </a:lnTo>
                  <a:lnTo>
                    <a:pt x="5457" y="8387"/>
                  </a:lnTo>
                  <a:lnTo>
                    <a:pt x="5051" y="8682"/>
                  </a:lnTo>
                  <a:lnTo>
                    <a:pt x="4646" y="8977"/>
                  </a:lnTo>
                  <a:lnTo>
                    <a:pt x="4222" y="9327"/>
                  </a:lnTo>
                  <a:lnTo>
                    <a:pt x="3798" y="9677"/>
                  </a:lnTo>
                  <a:lnTo>
                    <a:pt x="3411" y="10046"/>
                  </a:lnTo>
                  <a:lnTo>
                    <a:pt x="3024" y="10433"/>
                  </a:lnTo>
                  <a:lnTo>
                    <a:pt x="2673" y="10820"/>
                  </a:lnTo>
                  <a:lnTo>
                    <a:pt x="2323" y="11226"/>
                  </a:lnTo>
                  <a:lnTo>
                    <a:pt x="2010" y="11631"/>
                  </a:lnTo>
                  <a:lnTo>
                    <a:pt x="1696" y="12055"/>
                  </a:lnTo>
                  <a:lnTo>
                    <a:pt x="1420" y="12479"/>
                  </a:lnTo>
                  <a:lnTo>
                    <a:pt x="1162" y="12903"/>
                  </a:lnTo>
                  <a:lnTo>
                    <a:pt x="922" y="13346"/>
                  </a:lnTo>
                  <a:lnTo>
                    <a:pt x="701" y="13807"/>
                  </a:lnTo>
                  <a:lnTo>
                    <a:pt x="498" y="14267"/>
                  </a:lnTo>
                  <a:lnTo>
                    <a:pt x="314" y="14728"/>
                  </a:lnTo>
                  <a:lnTo>
                    <a:pt x="148" y="15189"/>
                  </a:lnTo>
                  <a:lnTo>
                    <a:pt x="0" y="15668"/>
                  </a:lnTo>
                  <a:lnTo>
                    <a:pt x="0" y="15724"/>
                  </a:lnTo>
                  <a:lnTo>
                    <a:pt x="6157" y="18581"/>
                  </a:lnTo>
                  <a:lnTo>
                    <a:pt x="6157" y="18507"/>
                  </a:lnTo>
                  <a:lnTo>
                    <a:pt x="6194" y="17972"/>
                  </a:lnTo>
                  <a:lnTo>
                    <a:pt x="6268" y="17456"/>
                  </a:lnTo>
                  <a:lnTo>
                    <a:pt x="6397" y="16940"/>
                  </a:lnTo>
                  <a:lnTo>
                    <a:pt x="6563" y="16443"/>
                  </a:lnTo>
                  <a:lnTo>
                    <a:pt x="6766" y="15945"/>
                  </a:lnTo>
                  <a:lnTo>
                    <a:pt x="7005" y="15466"/>
                  </a:lnTo>
                  <a:lnTo>
                    <a:pt x="7282" y="15005"/>
                  </a:lnTo>
                  <a:lnTo>
                    <a:pt x="7595" y="14562"/>
                  </a:lnTo>
                  <a:lnTo>
                    <a:pt x="7853" y="14249"/>
                  </a:lnTo>
                  <a:lnTo>
                    <a:pt x="8148" y="13936"/>
                  </a:lnTo>
                  <a:lnTo>
                    <a:pt x="8461" y="13659"/>
                  </a:lnTo>
                  <a:lnTo>
                    <a:pt x="8775" y="13401"/>
                  </a:lnTo>
                  <a:lnTo>
                    <a:pt x="9125" y="13143"/>
                  </a:lnTo>
                  <a:lnTo>
                    <a:pt x="9512" y="12903"/>
                  </a:lnTo>
                  <a:lnTo>
                    <a:pt x="9899" y="12701"/>
                  </a:lnTo>
                  <a:lnTo>
                    <a:pt x="10305" y="12498"/>
                  </a:lnTo>
                  <a:lnTo>
                    <a:pt x="10747" y="12313"/>
                  </a:lnTo>
                  <a:lnTo>
                    <a:pt x="11208" y="12148"/>
                  </a:lnTo>
                  <a:lnTo>
                    <a:pt x="11706" y="12000"/>
                  </a:lnTo>
                  <a:lnTo>
                    <a:pt x="12203" y="11871"/>
                  </a:lnTo>
                  <a:lnTo>
                    <a:pt x="12738" y="11760"/>
                  </a:lnTo>
                  <a:lnTo>
                    <a:pt x="13309" y="11668"/>
                  </a:lnTo>
                  <a:lnTo>
                    <a:pt x="13899" y="11576"/>
                  </a:lnTo>
                  <a:lnTo>
                    <a:pt x="14507" y="11502"/>
                  </a:lnTo>
                  <a:lnTo>
                    <a:pt x="15337" y="11429"/>
                  </a:lnTo>
                  <a:lnTo>
                    <a:pt x="16185" y="11373"/>
                  </a:lnTo>
                  <a:lnTo>
                    <a:pt x="17844" y="11281"/>
                  </a:lnTo>
                  <a:lnTo>
                    <a:pt x="19337" y="11207"/>
                  </a:lnTo>
                  <a:lnTo>
                    <a:pt x="20646" y="11115"/>
                  </a:lnTo>
                  <a:lnTo>
                    <a:pt x="21752" y="11005"/>
                  </a:lnTo>
                  <a:lnTo>
                    <a:pt x="21899" y="10986"/>
                  </a:lnTo>
                  <a:lnTo>
                    <a:pt x="22065" y="10949"/>
                  </a:lnTo>
                  <a:lnTo>
                    <a:pt x="22268" y="10894"/>
                  </a:lnTo>
                  <a:lnTo>
                    <a:pt x="22471" y="10802"/>
                  </a:lnTo>
                  <a:lnTo>
                    <a:pt x="22673" y="10691"/>
                  </a:lnTo>
                  <a:lnTo>
                    <a:pt x="22747" y="10636"/>
                  </a:lnTo>
                  <a:lnTo>
                    <a:pt x="22839" y="10544"/>
                  </a:lnTo>
                  <a:lnTo>
                    <a:pt x="22895" y="10470"/>
                  </a:lnTo>
                  <a:lnTo>
                    <a:pt x="22950" y="10360"/>
                  </a:lnTo>
                  <a:lnTo>
                    <a:pt x="22968" y="10267"/>
                  </a:lnTo>
                  <a:lnTo>
                    <a:pt x="22987" y="10138"/>
                  </a:lnTo>
                  <a:lnTo>
                    <a:pt x="22968" y="10028"/>
                  </a:lnTo>
                  <a:lnTo>
                    <a:pt x="22968" y="9936"/>
                  </a:lnTo>
                  <a:lnTo>
                    <a:pt x="22932" y="9825"/>
                  </a:lnTo>
                  <a:lnTo>
                    <a:pt x="22895" y="9733"/>
                  </a:lnTo>
                  <a:lnTo>
                    <a:pt x="22784" y="9548"/>
                  </a:lnTo>
                  <a:lnTo>
                    <a:pt x="22637" y="9401"/>
                  </a:lnTo>
                  <a:lnTo>
                    <a:pt x="22544" y="9327"/>
                  </a:lnTo>
                  <a:lnTo>
                    <a:pt x="22452" y="9254"/>
                  </a:lnTo>
                  <a:lnTo>
                    <a:pt x="22360" y="9217"/>
                  </a:lnTo>
                  <a:lnTo>
                    <a:pt x="22249" y="9161"/>
                  </a:lnTo>
                  <a:lnTo>
                    <a:pt x="22139" y="9143"/>
                  </a:lnTo>
                  <a:lnTo>
                    <a:pt x="22028" y="9124"/>
                  </a:lnTo>
                  <a:lnTo>
                    <a:pt x="21789" y="9124"/>
                  </a:lnTo>
                  <a:lnTo>
                    <a:pt x="21217" y="9161"/>
                  </a:lnTo>
                  <a:lnTo>
                    <a:pt x="20609" y="9161"/>
                  </a:lnTo>
                  <a:lnTo>
                    <a:pt x="19945" y="9124"/>
                  </a:lnTo>
                  <a:lnTo>
                    <a:pt x="19226" y="9051"/>
                  </a:lnTo>
                  <a:lnTo>
                    <a:pt x="18987" y="9014"/>
                  </a:lnTo>
                  <a:lnTo>
                    <a:pt x="18747" y="8959"/>
                  </a:lnTo>
                  <a:lnTo>
                    <a:pt x="18618" y="8903"/>
                  </a:lnTo>
                  <a:lnTo>
                    <a:pt x="18508" y="8848"/>
                  </a:lnTo>
                  <a:lnTo>
                    <a:pt x="18415" y="8793"/>
                  </a:lnTo>
                  <a:lnTo>
                    <a:pt x="18323" y="8701"/>
                  </a:lnTo>
                  <a:lnTo>
                    <a:pt x="18213" y="8571"/>
                  </a:lnTo>
                  <a:lnTo>
                    <a:pt x="18139" y="8424"/>
                  </a:lnTo>
                  <a:lnTo>
                    <a:pt x="18084" y="8277"/>
                  </a:lnTo>
                  <a:lnTo>
                    <a:pt x="18047" y="8111"/>
                  </a:lnTo>
                  <a:lnTo>
                    <a:pt x="18028" y="7963"/>
                  </a:lnTo>
                  <a:lnTo>
                    <a:pt x="18028" y="7816"/>
                  </a:lnTo>
                  <a:lnTo>
                    <a:pt x="18028" y="7539"/>
                  </a:lnTo>
                  <a:lnTo>
                    <a:pt x="18084" y="7207"/>
                  </a:lnTo>
                  <a:lnTo>
                    <a:pt x="18176" y="6894"/>
                  </a:lnTo>
                  <a:lnTo>
                    <a:pt x="18305" y="6599"/>
                  </a:lnTo>
                  <a:lnTo>
                    <a:pt x="18471" y="6323"/>
                  </a:lnTo>
                  <a:lnTo>
                    <a:pt x="18600" y="6157"/>
                  </a:lnTo>
                  <a:lnTo>
                    <a:pt x="18766" y="5991"/>
                  </a:lnTo>
                  <a:lnTo>
                    <a:pt x="18931" y="5843"/>
                  </a:lnTo>
                  <a:lnTo>
                    <a:pt x="19097" y="5714"/>
                  </a:lnTo>
                  <a:lnTo>
                    <a:pt x="19484" y="5475"/>
                  </a:lnTo>
                  <a:lnTo>
                    <a:pt x="19872" y="5272"/>
                  </a:lnTo>
                  <a:lnTo>
                    <a:pt x="19908" y="5253"/>
                  </a:lnTo>
                  <a:lnTo>
                    <a:pt x="20277" y="5088"/>
                  </a:lnTo>
                  <a:lnTo>
                    <a:pt x="20388" y="5032"/>
                  </a:lnTo>
                  <a:lnTo>
                    <a:pt x="20535" y="4977"/>
                  </a:lnTo>
                  <a:lnTo>
                    <a:pt x="20701" y="4922"/>
                  </a:lnTo>
                  <a:lnTo>
                    <a:pt x="20885" y="4866"/>
                  </a:lnTo>
                  <a:lnTo>
                    <a:pt x="21143" y="4793"/>
                  </a:lnTo>
                  <a:lnTo>
                    <a:pt x="21383" y="4719"/>
                  </a:lnTo>
                  <a:lnTo>
                    <a:pt x="21641" y="4682"/>
                  </a:lnTo>
                  <a:lnTo>
                    <a:pt x="21918" y="4645"/>
                  </a:lnTo>
                  <a:lnTo>
                    <a:pt x="22176" y="4608"/>
                  </a:lnTo>
                  <a:lnTo>
                    <a:pt x="22452" y="4590"/>
                  </a:lnTo>
                  <a:lnTo>
                    <a:pt x="22729" y="4590"/>
                  </a:lnTo>
                  <a:lnTo>
                    <a:pt x="23005" y="4608"/>
                  </a:lnTo>
                  <a:lnTo>
                    <a:pt x="23024" y="4608"/>
                  </a:lnTo>
                  <a:lnTo>
                    <a:pt x="23171" y="4590"/>
                  </a:lnTo>
                  <a:lnTo>
                    <a:pt x="23300" y="4571"/>
                  </a:lnTo>
                  <a:lnTo>
                    <a:pt x="23429" y="4498"/>
                  </a:lnTo>
                  <a:lnTo>
                    <a:pt x="23540" y="4424"/>
                  </a:lnTo>
                  <a:lnTo>
                    <a:pt x="23632" y="4332"/>
                  </a:lnTo>
                  <a:lnTo>
                    <a:pt x="23724" y="4203"/>
                  </a:lnTo>
                  <a:lnTo>
                    <a:pt x="23761" y="4074"/>
                  </a:lnTo>
                  <a:lnTo>
                    <a:pt x="23798" y="3945"/>
                  </a:lnTo>
                  <a:lnTo>
                    <a:pt x="23798" y="3816"/>
                  </a:lnTo>
                  <a:lnTo>
                    <a:pt x="23779" y="3687"/>
                  </a:lnTo>
                  <a:lnTo>
                    <a:pt x="23724" y="3576"/>
                  </a:lnTo>
                  <a:lnTo>
                    <a:pt x="23669" y="3465"/>
                  </a:lnTo>
                  <a:lnTo>
                    <a:pt x="23595" y="3373"/>
                  </a:lnTo>
                  <a:lnTo>
                    <a:pt x="23503" y="3300"/>
                  </a:lnTo>
                  <a:lnTo>
                    <a:pt x="23392" y="3244"/>
                  </a:lnTo>
                  <a:lnTo>
                    <a:pt x="23263" y="3207"/>
                  </a:lnTo>
                  <a:lnTo>
                    <a:pt x="22766" y="3115"/>
                  </a:lnTo>
                  <a:lnTo>
                    <a:pt x="22249" y="3041"/>
                  </a:lnTo>
                  <a:lnTo>
                    <a:pt x="21752" y="3005"/>
                  </a:lnTo>
                  <a:lnTo>
                    <a:pt x="21236" y="3023"/>
                  </a:lnTo>
                  <a:lnTo>
                    <a:pt x="21236" y="3023"/>
                  </a:lnTo>
                  <a:lnTo>
                    <a:pt x="21660" y="2525"/>
                  </a:lnTo>
                  <a:lnTo>
                    <a:pt x="22084" y="2046"/>
                  </a:lnTo>
                  <a:lnTo>
                    <a:pt x="22581" y="1493"/>
                  </a:lnTo>
                  <a:lnTo>
                    <a:pt x="22581" y="1475"/>
                  </a:lnTo>
                  <a:lnTo>
                    <a:pt x="22673" y="1346"/>
                  </a:lnTo>
                  <a:lnTo>
                    <a:pt x="22729" y="1217"/>
                  </a:lnTo>
                  <a:lnTo>
                    <a:pt x="22766" y="1069"/>
                  </a:lnTo>
                  <a:lnTo>
                    <a:pt x="22766" y="940"/>
                  </a:lnTo>
                  <a:lnTo>
                    <a:pt x="22747" y="811"/>
                  </a:lnTo>
                  <a:lnTo>
                    <a:pt x="22710" y="700"/>
                  </a:lnTo>
                  <a:lnTo>
                    <a:pt x="22655" y="608"/>
                  </a:lnTo>
                  <a:lnTo>
                    <a:pt x="22563" y="516"/>
                  </a:lnTo>
                  <a:lnTo>
                    <a:pt x="22471" y="461"/>
                  </a:lnTo>
                  <a:lnTo>
                    <a:pt x="22360" y="424"/>
                  </a:lnTo>
                  <a:lnTo>
                    <a:pt x="22249" y="387"/>
                  </a:lnTo>
                  <a:lnTo>
                    <a:pt x="22139" y="387"/>
                  </a:lnTo>
                  <a:lnTo>
                    <a:pt x="22028" y="406"/>
                  </a:lnTo>
                  <a:lnTo>
                    <a:pt x="21918" y="442"/>
                  </a:lnTo>
                  <a:lnTo>
                    <a:pt x="21807" y="498"/>
                  </a:lnTo>
                  <a:lnTo>
                    <a:pt x="21696" y="571"/>
                  </a:lnTo>
                  <a:lnTo>
                    <a:pt x="21236" y="940"/>
                  </a:lnTo>
                  <a:lnTo>
                    <a:pt x="21291" y="848"/>
                  </a:lnTo>
                  <a:lnTo>
                    <a:pt x="21328" y="737"/>
                  </a:lnTo>
                  <a:lnTo>
                    <a:pt x="21346" y="627"/>
                  </a:lnTo>
                  <a:lnTo>
                    <a:pt x="21346" y="498"/>
                  </a:lnTo>
                  <a:lnTo>
                    <a:pt x="21328" y="387"/>
                  </a:lnTo>
                  <a:lnTo>
                    <a:pt x="21291" y="295"/>
                  </a:lnTo>
                  <a:lnTo>
                    <a:pt x="21236" y="203"/>
                  </a:lnTo>
                  <a:lnTo>
                    <a:pt x="21180" y="129"/>
                  </a:lnTo>
                  <a:lnTo>
                    <a:pt x="21088" y="74"/>
                  </a:lnTo>
                  <a:lnTo>
                    <a:pt x="20978" y="37"/>
                  </a:lnTo>
                  <a:lnTo>
                    <a:pt x="208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1224250" y="630750"/>
              <a:ext cx="781600" cy="608775"/>
            </a:xfrm>
            <a:custGeom>
              <a:avLst/>
              <a:gdLst/>
              <a:ahLst/>
              <a:cxnLst/>
              <a:rect l="l" t="t" r="r" b="b"/>
              <a:pathLst>
                <a:path w="31264" h="24351" extrusionOk="0">
                  <a:moveTo>
                    <a:pt x="277" y="0"/>
                  </a:moveTo>
                  <a:lnTo>
                    <a:pt x="221" y="240"/>
                  </a:lnTo>
                  <a:lnTo>
                    <a:pt x="185" y="516"/>
                  </a:lnTo>
                  <a:lnTo>
                    <a:pt x="129" y="903"/>
                  </a:lnTo>
                  <a:lnTo>
                    <a:pt x="56" y="1383"/>
                  </a:lnTo>
                  <a:lnTo>
                    <a:pt x="19" y="1954"/>
                  </a:lnTo>
                  <a:lnTo>
                    <a:pt x="0" y="2581"/>
                  </a:lnTo>
                  <a:lnTo>
                    <a:pt x="0" y="3281"/>
                  </a:lnTo>
                  <a:lnTo>
                    <a:pt x="37" y="4037"/>
                  </a:lnTo>
                  <a:lnTo>
                    <a:pt x="56" y="4424"/>
                  </a:lnTo>
                  <a:lnTo>
                    <a:pt x="111" y="4848"/>
                  </a:lnTo>
                  <a:lnTo>
                    <a:pt x="166" y="5254"/>
                  </a:lnTo>
                  <a:lnTo>
                    <a:pt x="240" y="5678"/>
                  </a:lnTo>
                  <a:lnTo>
                    <a:pt x="332" y="6120"/>
                  </a:lnTo>
                  <a:lnTo>
                    <a:pt x="424" y="6544"/>
                  </a:lnTo>
                  <a:lnTo>
                    <a:pt x="553" y="6986"/>
                  </a:lnTo>
                  <a:lnTo>
                    <a:pt x="701" y="7447"/>
                  </a:lnTo>
                  <a:lnTo>
                    <a:pt x="848" y="7890"/>
                  </a:lnTo>
                  <a:lnTo>
                    <a:pt x="1033" y="8350"/>
                  </a:lnTo>
                  <a:lnTo>
                    <a:pt x="1235" y="8793"/>
                  </a:lnTo>
                  <a:lnTo>
                    <a:pt x="1457" y="9254"/>
                  </a:lnTo>
                  <a:lnTo>
                    <a:pt x="1696" y="9696"/>
                  </a:lnTo>
                  <a:lnTo>
                    <a:pt x="1973" y="10157"/>
                  </a:lnTo>
                  <a:lnTo>
                    <a:pt x="2268" y="10581"/>
                  </a:lnTo>
                  <a:lnTo>
                    <a:pt x="2581" y="11005"/>
                  </a:lnTo>
                  <a:lnTo>
                    <a:pt x="2894" y="11392"/>
                  </a:lnTo>
                  <a:lnTo>
                    <a:pt x="3226" y="11779"/>
                  </a:lnTo>
                  <a:lnTo>
                    <a:pt x="3558" y="12129"/>
                  </a:lnTo>
                  <a:lnTo>
                    <a:pt x="3908" y="12461"/>
                  </a:lnTo>
                  <a:lnTo>
                    <a:pt x="4277" y="12793"/>
                  </a:lnTo>
                  <a:lnTo>
                    <a:pt x="4627" y="13088"/>
                  </a:lnTo>
                  <a:lnTo>
                    <a:pt x="4996" y="13364"/>
                  </a:lnTo>
                  <a:lnTo>
                    <a:pt x="5364" y="13641"/>
                  </a:lnTo>
                  <a:lnTo>
                    <a:pt x="5733" y="13880"/>
                  </a:lnTo>
                  <a:lnTo>
                    <a:pt x="6102" y="14120"/>
                  </a:lnTo>
                  <a:lnTo>
                    <a:pt x="6470" y="14341"/>
                  </a:lnTo>
                  <a:lnTo>
                    <a:pt x="6821" y="14544"/>
                  </a:lnTo>
                  <a:lnTo>
                    <a:pt x="7521" y="14894"/>
                  </a:lnTo>
                  <a:lnTo>
                    <a:pt x="8185" y="15208"/>
                  </a:lnTo>
                  <a:lnTo>
                    <a:pt x="8811" y="15447"/>
                  </a:lnTo>
                  <a:lnTo>
                    <a:pt x="9364" y="15650"/>
                  </a:lnTo>
                  <a:lnTo>
                    <a:pt x="9844" y="15816"/>
                  </a:lnTo>
                  <a:lnTo>
                    <a:pt x="10249" y="15927"/>
                  </a:lnTo>
                  <a:lnTo>
                    <a:pt x="10544" y="16000"/>
                  </a:lnTo>
                  <a:lnTo>
                    <a:pt x="10802" y="16056"/>
                  </a:lnTo>
                  <a:lnTo>
                    <a:pt x="11079" y="16129"/>
                  </a:lnTo>
                  <a:lnTo>
                    <a:pt x="11263" y="24351"/>
                  </a:lnTo>
                  <a:lnTo>
                    <a:pt x="31263" y="23669"/>
                  </a:lnTo>
                  <a:lnTo>
                    <a:pt x="30710" y="20111"/>
                  </a:lnTo>
                  <a:lnTo>
                    <a:pt x="30176" y="16885"/>
                  </a:lnTo>
                  <a:lnTo>
                    <a:pt x="29899" y="15263"/>
                  </a:lnTo>
                  <a:lnTo>
                    <a:pt x="29641" y="13751"/>
                  </a:lnTo>
                  <a:lnTo>
                    <a:pt x="29549" y="13438"/>
                  </a:lnTo>
                  <a:lnTo>
                    <a:pt x="29457" y="13125"/>
                  </a:lnTo>
                  <a:lnTo>
                    <a:pt x="29346" y="12848"/>
                  </a:lnTo>
                  <a:lnTo>
                    <a:pt x="29236" y="12590"/>
                  </a:lnTo>
                  <a:lnTo>
                    <a:pt x="28977" y="12129"/>
                  </a:lnTo>
                  <a:lnTo>
                    <a:pt x="28775" y="11724"/>
                  </a:lnTo>
                  <a:lnTo>
                    <a:pt x="28609" y="11484"/>
                  </a:lnTo>
                  <a:lnTo>
                    <a:pt x="28424" y="11245"/>
                  </a:lnTo>
                  <a:lnTo>
                    <a:pt x="28203" y="11042"/>
                  </a:lnTo>
                  <a:lnTo>
                    <a:pt x="27945" y="10839"/>
                  </a:lnTo>
                  <a:lnTo>
                    <a:pt x="27669" y="10673"/>
                  </a:lnTo>
                  <a:lnTo>
                    <a:pt x="27374" y="10526"/>
                  </a:lnTo>
                  <a:lnTo>
                    <a:pt x="27060" y="10397"/>
                  </a:lnTo>
                  <a:lnTo>
                    <a:pt x="26710" y="10268"/>
                  </a:lnTo>
                  <a:lnTo>
                    <a:pt x="26360" y="10175"/>
                  </a:lnTo>
                  <a:lnTo>
                    <a:pt x="25991" y="10083"/>
                  </a:lnTo>
                  <a:lnTo>
                    <a:pt x="25623" y="10009"/>
                  </a:lnTo>
                  <a:lnTo>
                    <a:pt x="25235" y="9936"/>
                  </a:lnTo>
                  <a:lnTo>
                    <a:pt x="24848" y="9899"/>
                  </a:lnTo>
                  <a:lnTo>
                    <a:pt x="24443" y="9862"/>
                  </a:lnTo>
                  <a:lnTo>
                    <a:pt x="23669" y="9807"/>
                  </a:lnTo>
                  <a:lnTo>
                    <a:pt x="22894" y="9788"/>
                  </a:lnTo>
                  <a:lnTo>
                    <a:pt x="22157" y="9807"/>
                  </a:lnTo>
                  <a:lnTo>
                    <a:pt x="21494" y="9844"/>
                  </a:lnTo>
                  <a:lnTo>
                    <a:pt x="20885" y="9880"/>
                  </a:lnTo>
                  <a:lnTo>
                    <a:pt x="20000" y="9954"/>
                  </a:lnTo>
                  <a:lnTo>
                    <a:pt x="19687" y="10009"/>
                  </a:lnTo>
                  <a:lnTo>
                    <a:pt x="19429" y="10028"/>
                  </a:lnTo>
                  <a:lnTo>
                    <a:pt x="18729" y="10065"/>
                  </a:lnTo>
                  <a:lnTo>
                    <a:pt x="17659" y="10102"/>
                  </a:lnTo>
                  <a:lnTo>
                    <a:pt x="16351" y="10102"/>
                  </a:lnTo>
                  <a:lnTo>
                    <a:pt x="15613" y="10083"/>
                  </a:lnTo>
                  <a:lnTo>
                    <a:pt x="14858" y="10046"/>
                  </a:lnTo>
                  <a:lnTo>
                    <a:pt x="14083" y="9991"/>
                  </a:lnTo>
                  <a:lnTo>
                    <a:pt x="13309" y="9917"/>
                  </a:lnTo>
                  <a:lnTo>
                    <a:pt x="12517" y="9807"/>
                  </a:lnTo>
                  <a:lnTo>
                    <a:pt x="11761" y="9678"/>
                  </a:lnTo>
                  <a:lnTo>
                    <a:pt x="11023" y="9512"/>
                  </a:lnTo>
                  <a:lnTo>
                    <a:pt x="10673" y="9420"/>
                  </a:lnTo>
                  <a:lnTo>
                    <a:pt x="10341" y="9309"/>
                  </a:lnTo>
                  <a:lnTo>
                    <a:pt x="9991" y="9198"/>
                  </a:lnTo>
                  <a:lnTo>
                    <a:pt x="9696" y="9069"/>
                  </a:lnTo>
                  <a:lnTo>
                    <a:pt x="9438" y="8940"/>
                  </a:lnTo>
                  <a:lnTo>
                    <a:pt x="9199" y="8774"/>
                  </a:lnTo>
                  <a:lnTo>
                    <a:pt x="8996" y="8609"/>
                  </a:lnTo>
                  <a:lnTo>
                    <a:pt x="8775" y="8424"/>
                  </a:lnTo>
                  <a:lnTo>
                    <a:pt x="8572" y="8221"/>
                  </a:lnTo>
                  <a:lnTo>
                    <a:pt x="8351" y="8000"/>
                  </a:lnTo>
                  <a:lnTo>
                    <a:pt x="8019" y="7613"/>
                  </a:lnTo>
                  <a:lnTo>
                    <a:pt x="7853" y="7392"/>
                  </a:lnTo>
                  <a:lnTo>
                    <a:pt x="7687" y="7152"/>
                  </a:lnTo>
                  <a:lnTo>
                    <a:pt x="7521" y="6913"/>
                  </a:lnTo>
                  <a:lnTo>
                    <a:pt x="7374" y="6636"/>
                  </a:lnTo>
                  <a:lnTo>
                    <a:pt x="7208" y="6360"/>
                  </a:lnTo>
                  <a:lnTo>
                    <a:pt x="7060" y="6046"/>
                  </a:lnTo>
                  <a:lnTo>
                    <a:pt x="6913" y="5733"/>
                  </a:lnTo>
                  <a:lnTo>
                    <a:pt x="6784" y="5383"/>
                  </a:lnTo>
                  <a:lnTo>
                    <a:pt x="6636" y="5014"/>
                  </a:lnTo>
                  <a:lnTo>
                    <a:pt x="6526" y="4609"/>
                  </a:lnTo>
                  <a:lnTo>
                    <a:pt x="6397" y="4203"/>
                  </a:lnTo>
                  <a:lnTo>
                    <a:pt x="6286" y="3761"/>
                  </a:lnTo>
                  <a:lnTo>
                    <a:pt x="6194" y="3281"/>
                  </a:lnTo>
                  <a:lnTo>
                    <a:pt x="6102" y="2784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1224250" y="630750"/>
              <a:ext cx="781600" cy="608775"/>
            </a:xfrm>
            <a:custGeom>
              <a:avLst/>
              <a:gdLst/>
              <a:ahLst/>
              <a:cxnLst/>
              <a:rect l="l" t="t" r="r" b="b"/>
              <a:pathLst>
                <a:path w="31264" h="24351" fill="none" extrusionOk="0">
                  <a:moveTo>
                    <a:pt x="6102" y="2784"/>
                  </a:moveTo>
                  <a:lnTo>
                    <a:pt x="277" y="0"/>
                  </a:lnTo>
                  <a:lnTo>
                    <a:pt x="277" y="0"/>
                  </a:lnTo>
                  <a:lnTo>
                    <a:pt x="221" y="240"/>
                  </a:lnTo>
                  <a:lnTo>
                    <a:pt x="185" y="516"/>
                  </a:lnTo>
                  <a:lnTo>
                    <a:pt x="129" y="903"/>
                  </a:lnTo>
                  <a:lnTo>
                    <a:pt x="56" y="1383"/>
                  </a:lnTo>
                  <a:lnTo>
                    <a:pt x="19" y="1954"/>
                  </a:lnTo>
                  <a:lnTo>
                    <a:pt x="0" y="2581"/>
                  </a:lnTo>
                  <a:lnTo>
                    <a:pt x="0" y="3281"/>
                  </a:lnTo>
                  <a:lnTo>
                    <a:pt x="37" y="4037"/>
                  </a:lnTo>
                  <a:lnTo>
                    <a:pt x="56" y="4424"/>
                  </a:lnTo>
                  <a:lnTo>
                    <a:pt x="111" y="4848"/>
                  </a:lnTo>
                  <a:lnTo>
                    <a:pt x="166" y="5254"/>
                  </a:lnTo>
                  <a:lnTo>
                    <a:pt x="240" y="5678"/>
                  </a:lnTo>
                  <a:lnTo>
                    <a:pt x="332" y="6120"/>
                  </a:lnTo>
                  <a:lnTo>
                    <a:pt x="424" y="6544"/>
                  </a:lnTo>
                  <a:lnTo>
                    <a:pt x="553" y="6986"/>
                  </a:lnTo>
                  <a:lnTo>
                    <a:pt x="701" y="7447"/>
                  </a:lnTo>
                  <a:lnTo>
                    <a:pt x="848" y="7890"/>
                  </a:lnTo>
                  <a:lnTo>
                    <a:pt x="1033" y="8350"/>
                  </a:lnTo>
                  <a:lnTo>
                    <a:pt x="1235" y="8793"/>
                  </a:lnTo>
                  <a:lnTo>
                    <a:pt x="1457" y="9254"/>
                  </a:lnTo>
                  <a:lnTo>
                    <a:pt x="1696" y="9696"/>
                  </a:lnTo>
                  <a:lnTo>
                    <a:pt x="1973" y="10157"/>
                  </a:lnTo>
                  <a:lnTo>
                    <a:pt x="1973" y="10157"/>
                  </a:lnTo>
                  <a:lnTo>
                    <a:pt x="2268" y="10581"/>
                  </a:lnTo>
                  <a:lnTo>
                    <a:pt x="2581" y="11005"/>
                  </a:lnTo>
                  <a:lnTo>
                    <a:pt x="2894" y="11392"/>
                  </a:lnTo>
                  <a:lnTo>
                    <a:pt x="3226" y="11779"/>
                  </a:lnTo>
                  <a:lnTo>
                    <a:pt x="3558" y="12129"/>
                  </a:lnTo>
                  <a:lnTo>
                    <a:pt x="3908" y="12461"/>
                  </a:lnTo>
                  <a:lnTo>
                    <a:pt x="4277" y="12793"/>
                  </a:lnTo>
                  <a:lnTo>
                    <a:pt x="4627" y="13088"/>
                  </a:lnTo>
                  <a:lnTo>
                    <a:pt x="4996" y="13364"/>
                  </a:lnTo>
                  <a:lnTo>
                    <a:pt x="5364" y="13641"/>
                  </a:lnTo>
                  <a:lnTo>
                    <a:pt x="5733" y="13880"/>
                  </a:lnTo>
                  <a:lnTo>
                    <a:pt x="6102" y="14120"/>
                  </a:lnTo>
                  <a:lnTo>
                    <a:pt x="6470" y="14341"/>
                  </a:lnTo>
                  <a:lnTo>
                    <a:pt x="6821" y="14544"/>
                  </a:lnTo>
                  <a:lnTo>
                    <a:pt x="7521" y="14894"/>
                  </a:lnTo>
                  <a:lnTo>
                    <a:pt x="8185" y="15208"/>
                  </a:lnTo>
                  <a:lnTo>
                    <a:pt x="8811" y="15447"/>
                  </a:lnTo>
                  <a:lnTo>
                    <a:pt x="9364" y="15650"/>
                  </a:lnTo>
                  <a:lnTo>
                    <a:pt x="9844" y="15816"/>
                  </a:lnTo>
                  <a:lnTo>
                    <a:pt x="10249" y="15927"/>
                  </a:lnTo>
                  <a:lnTo>
                    <a:pt x="10544" y="16000"/>
                  </a:lnTo>
                  <a:lnTo>
                    <a:pt x="10802" y="16056"/>
                  </a:lnTo>
                  <a:lnTo>
                    <a:pt x="11079" y="16129"/>
                  </a:lnTo>
                  <a:lnTo>
                    <a:pt x="11263" y="24351"/>
                  </a:lnTo>
                  <a:lnTo>
                    <a:pt x="31263" y="23669"/>
                  </a:lnTo>
                  <a:lnTo>
                    <a:pt x="31263" y="23669"/>
                  </a:lnTo>
                  <a:lnTo>
                    <a:pt x="30710" y="20111"/>
                  </a:lnTo>
                  <a:lnTo>
                    <a:pt x="30176" y="16885"/>
                  </a:lnTo>
                  <a:lnTo>
                    <a:pt x="29899" y="15263"/>
                  </a:lnTo>
                  <a:lnTo>
                    <a:pt x="29641" y="13751"/>
                  </a:lnTo>
                  <a:lnTo>
                    <a:pt x="29641" y="13751"/>
                  </a:lnTo>
                  <a:lnTo>
                    <a:pt x="29549" y="13438"/>
                  </a:lnTo>
                  <a:lnTo>
                    <a:pt x="29457" y="13125"/>
                  </a:lnTo>
                  <a:lnTo>
                    <a:pt x="29346" y="12848"/>
                  </a:lnTo>
                  <a:lnTo>
                    <a:pt x="29236" y="12590"/>
                  </a:lnTo>
                  <a:lnTo>
                    <a:pt x="28977" y="12129"/>
                  </a:lnTo>
                  <a:lnTo>
                    <a:pt x="28775" y="11724"/>
                  </a:lnTo>
                  <a:lnTo>
                    <a:pt x="28775" y="11724"/>
                  </a:lnTo>
                  <a:lnTo>
                    <a:pt x="28609" y="11484"/>
                  </a:lnTo>
                  <a:lnTo>
                    <a:pt x="28424" y="11245"/>
                  </a:lnTo>
                  <a:lnTo>
                    <a:pt x="28203" y="11042"/>
                  </a:lnTo>
                  <a:lnTo>
                    <a:pt x="27945" y="10839"/>
                  </a:lnTo>
                  <a:lnTo>
                    <a:pt x="27669" y="10673"/>
                  </a:lnTo>
                  <a:lnTo>
                    <a:pt x="27374" y="10526"/>
                  </a:lnTo>
                  <a:lnTo>
                    <a:pt x="27060" y="10397"/>
                  </a:lnTo>
                  <a:lnTo>
                    <a:pt x="26710" y="10268"/>
                  </a:lnTo>
                  <a:lnTo>
                    <a:pt x="26360" y="10175"/>
                  </a:lnTo>
                  <a:lnTo>
                    <a:pt x="25991" y="10083"/>
                  </a:lnTo>
                  <a:lnTo>
                    <a:pt x="25623" y="10009"/>
                  </a:lnTo>
                  <a:lnTo>
                    <a:pt x="25235" y="9936"/>
                  </a:lnTo>
                  <a:lnTo>
                    <a:pt x="24848" y="9899"/>
                  </a:lnTo>
                  <a:lnTo>
                    <a:pt x="24443" y="9862"/>
                  </a:lnTo>
                  <a:lnTo>
                    <a:pt x="23669" y="9807"/>
                  </a:lnTo>
                  <a:lnTo>
                    <a:pt x="22894" y="9788"/>
                  </a:lnTo>
                  <a:lnTo>
                    <a:pt x="22157" y="9807"/>
                  </a:lnTo>
                  <a:lnTo>
                    <a:pt x="21494" y="9844"/>
                  </a:lnTo>
                  <a:lnTo>
                    <a:pt x="20885" y="9880"/>
                  </a:lnTo>
                  <a:lnTo>
                    <a:pt x="20000" y="9954"/>
                  </a:lnTo>
                  <a:lnTo>
                    <a:pt x="19687" y="10009"/>
                  </a:lnTo>
                  <a:lnTo>
                    <a:pt x="19687" y="10009"/>
                  </a:lnTo>
                  <a:lnTo>
                    <a:pt x="19429" y="10028"/>
                  </a:lnTo>
                  <a:lnTo>
                    <a:pt x="18729" y="10065"/>
                  </a:lnTo>
                  <a:lnTo>
                    <a:pt x="17659" y="10102"/>
                  </a:lnTo>
                  <a:lnTo>
                    <a:pt x="17033" y="10102"/>
                  </a:lnTo>
                  <a:lnTo>
                    <a:pt x="16351" y="10102"/>
                  </a:lnTo>
                  <a:lnTo>
                    <a:pt x="15613" y="10083"/>
                  </a:lnTo>
                  <a:lnTo>
                    <a:pt x="14858" y="10046"/>
                  </a:lnTo>
                  <a:lnTo>
                    <a:pt x="14083" y="9991"/>
                  </a:lnTo>
                  <a:lnTo>
                    <a:pt x="13309" y="9917"/>
                  </a:lnTo>
                  <a:lnTo>
                    <a:pt x="12517" y="9807"/>
                  </a:lnTo>
                  <a:lnTo>
                    <a:pt x="11761" y="9678"/>
                  </a:lnTo>
                  <a:lnTo>
                    <a:pt x="11023" y="9512"/>
                  </a:lnTo>
                  <a:lnTo>
                    <a:pt x="10673" y="9420"/>
                  </a:lnTo>
                  <a:lnTo>
                    <a:pt x="10341" y="9309"/>
                  </a:lnTo>
                  <a:lnTo>
                    <a:pt x="10341" y="9309"/>
                  </a:lnTo>
                  <a:lnTo>
                    <a:pt x="9991" y="9198"/>
                  </a:lnTo>
                  <a:lnTo>
                    <a:pt x="9696" y="9069"/>
                  </a:lnTo>
                  <a:lnTo>
                    <a:pt x="9438" y="8940"/>
                  </a:lnTo>
                  <a:lnTo>
                    <a:pt x="9199" y="8774"/>
                  </a:lnTo>
                  <a:lnTo>
                    <a:pt x="8996" y="8609"/>
                  </a:lnTo>
                  <a:lnTo>
                    <a:pt x="8775" y="8424"/>
                  </a:lnTo>
                  <a:lnTo>
                    <a:pt x="8572" y="8221"/>
                  </a:lnTo>
                  <a:lnTo>
                    <a:pt x="8351" y="8000"/>
                  </a:lnTo>
                  <a:lnTo>
                    <a:pt x="8351" y="8000"/>
                  </a:lnTo>
                  <a:lnTo>
                    <a:pt x="8019" y="7613"/>
                  </a:lnTo>
                  <a:lnTo>
                    <a:pt x="7853" y="7392"/>
                  </a:lnTo>
                  <a:lnTo>
                    <a:pt x="7687" y="7152"/>
                  </a:lnTo>
                  <a:lnTo>
                    <a:pt x="7521" y="6913"/>
                  </a:lnTo>
                  <a:lnTo>
                    <a:pt x="7374" y="6636"/>
                  </a:lnTo>
                  <a:lnTo>
                    <a:pt x="7208" y="6360"/>
                  </a:lnTo>
                  <a:lnTo>
                    <a:pt x="7060" y="6046"/>
                  </a:lnTo>
                  <a:lnTo>
                    <a:pt x="6913" y="5733"/>
                  </a:lnTo>
                  <a:lnTo>
                    <a:pt x="6784" y="5383"/>
                  </a:lnTo>
                  <a:lnTo>
                    <a:pt x="6636" y="5014"/>
                  </a:lnTo>
                  <a:lnTo>
                    <a:pt x="6526" y="4609"/>
                  </a:lnTo>
                  <a:lnTo>
                    <a:pt x="6397" y="4203"/>
                  </a:lnTo>
                  <a:lnTo>
                    <a:pt x="6286" y="3761"/>
                  </a:lnTo>
                  <a:lnTo>
                    <a:pt x="6194" y="3281"/>
                  </a:lnTo>
                  <a:lnTo>
                    <a:pt x="6102" y="27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1223325" y="629825"/>
              <a:ext cx="782975" cy="610625"/>
            </a:xfrm>
            <a:custGeom>
              <a:avLst/>
              <a:gdLst/>
              <a:ahLst/>
              <a:cxnLst/>
              <a:rect l="l" t="t" r="r" b="b"/>
              <a:pathLst>
                <a:path w="31319" h="24425" extrusionOk="0">
                  <a:moveTo>
                    <a:pt x="332" y="74"/>
                  </a:moveTo>
                  <a:lnTo>
                    <a:pt x="6120" y="2839"/>
                  </a:lnTo>
                  <a:lnTo>
                    <a:pt x="6268" y="3669"/>
                  </a:lnTo>
                  <a:lnTo>
                    <a:pt x="6360" y="4074"/>
                  </a:lnTo>
                  <a:lnTo>
                    <a:pt x="6471" y="4443"/>
                  </a:lnTo>
                  <a:lnTo>
                    <a:pt x="6581" y="4811"/>
                  </a:lnTo>
                  <a:lnTo>
                    <a:pt x="6692" y="5180"/>
                  </a:lnTo>
                  <a:lnTo>
                    <a:pt x="6821" y="5512"/>
                  </a:lnTo>
                  <a:lnTo>
                    <a:pt x="6950" y="5844"/>
                  </a:lnTo>
                  <a:lnTo>
                    <a:pt x="7097" y="6157"/>
                  </a:lnTo>
                  <a:lnTo>
                    <a:pt x="7263" y="6470"/>
                  </a:lnTo>
                  <a:lnTo>
                    <a:pt x="7411" y="6765"/>
                  </a:lnTo>
                  <a:lnTo>
                    <a:pt x="7595" y="7042"/>
                  </a:lnTo>
                  <a:lnTo>
                    <a:pt x="7761" y="7318"/>
                  </a:lnTo>
                  <a:lnTo>
                    <a:pt x="7964" y="7558"/>
                  </a:lnTo>
                  <a:lnTo>
                    <a:pt x="8166" y="7816"/>
                  </a:lnTo>
                  <a:lnTo>
                    <a:pt x="8369" y="8037"/>
                  </a:lnTo>
                  <a:lnTo>
                    <a:pt x="8590" y="8295"/>
                  </a:lnTo>
                  <a:lnTo>
                    <a:pt x="8812" y="8498"/>
                  </a:lnTo>
                  <a:lnTo>
                    <a:pt x="9033" y="8682"/>
                  </a:lnTo>
                  <a:lnTo>
                    <a:pt x="9254" y="8848"/>
                  </a:lnTo>
                  <a:lnTo>
                    <a:pt x="9494" y="8996"/>
                  </a:lnTo>
                  <a:lnTo>
                    <a:pt x="9752" y="9143"/>
                  </a:lnTo>
                  <a:lnTo>
                    <a:pt x="10028" y="9254"/>
                  </a:lnTo>
                  <a:lnTo>
                    <a:pt x="10360" y="9383"/>
                  </a:lnTo>
                  <a:lnTo>
                    <a:pt x="10710" y="9493"/>
                  </a:lnTo>
                  <a:lnTo>
                    <a:pt x="11079" y="9586"/>
                  </a:lnTo>
                  <a:lnTo>
                    <a:pt x="11835" y="9752"/>
                  </a:lnTo>
                  <a:lnTo>
                    <a:pt x="12627" y="9881"/>
                  </a:lnTo>
                  <a:lnTo>
                    <a:pt x="13420" y="9991"/>
                  </a:lnTo>
                  <a:lnTo>
                    <a:pt x="14213" y="10065"/>
                  </a:lnTo>
                  <a:lnTo>
                    <a:pt x="14968" y="10120"/>
                  </a:lnTo>
                  <a:lnTo>
                    <a:pt x="15706" y="10139"/>
                  </a:lnTo>
                  <a:lnTo>
                    <a:pt x="16388" y="10157"/>
                  </a:lnTo>
                  <a:lnTo>
                    <a:pt x="17696" y="10157"/>
                  </a:lnTo>
                  <a:lnTo>
                    <a:pt x="18747" y="10120"/>
                  </a:lnTo>
                  <a:lnTo>
                    <a:pt x="19448" y="10083"/>
                  </a:lnTo>
                  <a:lnTo>
                    <a:pt x="19724" y="10065"/>
                  </a:lnTo>
                  <a:lnTo>
                    <a:pt x="20074" y="10028"/>
                  </a:lnTo>
                  <a:lnTo>
                    <a:pt x="20959" y="9936"/>
                  </a:lnTo>
                  <a:lnTo>
                    <a:pt x="21567" y="9899"/>
                  </a:lnTo>
                  <a:lnTo>
                    <a:pt x="22231" y="9862"/>
                  </a:lnTo>
                  <a:lnTo>
                    <a:pt x="22968" y="9862"/>
                  </a:lnTo>
                  <a:lnTo>
                    <a:pt x="23724" y="9881"/>
                  </a:lnTo>
                  <a:lnTo>
                    <a:pt x="24517" y="9917"/>
                  </a:lnTo>
                  <a:lnTo>
                    <a:pt x="24904" y="9973"/>
                  </a:lnTo>
                  <a:lnTo>
                    <a:pt x="25291" y="10010"/>
                  </a:lnTo>
                  <a:lnTo>
                    <a:pt x="25678" y="10083"/>
                  </a:lnTo>
                  <a:lnTo>
                    <a:pt x="26047" y="10157"/>
                  </a:lnTo>
                  <a:lnTo>
                    <a:pt x="26415" y="10231"/>
                  </a:lnTo>
                  <a:lnTo>
                    <a:pt x="26766" y="10341"/>
                  </a:lnTo>
                  <a:lnTo>
                    <a:pt x="27097" y="10452"/>
                  </a:lnTo>
                  <a:lnTo>
                    <a:pt x="27411" y="10581"/>
                  </a:lnTo>
                  <a:lnTo>
                    <a:pt x="27706" y="10747"/>
                  </a:lnTo>
                  <a:lnTo>
                    <a:pt x="27982" y="10913"/>
                  </a:lnTo>
                  <a:lnTo>
                    <a:pt x="28222" y="11097"/>
                  </a:lnTo>
                  <a:lnTo>
                    <a:pt x="28443" y="11300"/>
                  </a:lnTo>
                  <a:lnTo>
                    <a:pt x="28627" y="11540"/>
                  </a:lnTo>
                  <a:lnTo>
                    <a:pt x="28775" y="11779"/>
                  </a:lnTo>
                  <a:lnTo>
                    <a:pt x="28941" y="12056"/>
                  </a:lnTo>
                  <a:lnTo>
                    <a:pt x="29143" y="12424"/>
                  </a:lnTo>
                  <a:lnTo>
                    <a:pt x="29328" y="12830"/>
                  </a:lnTo>
                  <a:lnTo>
                    <a:pt x="29420" y="13051"/>
                  </a:lnTo>
                  <a:lnTo>
                    <a:pt x="29512" y="13291"/>
                  </a:lnTo>
                  <a:lnTo>
                    <a:pt x="29586" y="13530"/>
                  </a:lnTo>
                  <a:lnTo>
                    <a:pt x="29641" y="13807"/>
                  </a:lnTo>
                  <a:lnTo>
                    <a:pt x="29899" y="15226"/>
                  </a:lnTo>
                  <a:lnTo>
                    <a:pt x="30176" y="16775"/>
                  </a:lnTo>
                  <a:lnTo>
                    <a:pt x="30673" y="19908"/>
                  </a:lnTo>
                  <a:lnTo>
                    <a:pt x="31263" y="23669"/>
                  </a:lnTo>
                  <a:lnTo>
                    <a:pt x="11318" y="24369"/>
                  </a:lnTo>
                  <a:lnTo>
                    <a:pt x="11134" y="16166"/>
                  </a:lnTo>
                  <a:lnTo>
                    <a:pt x="11134" y="16148"/>
                  </a:lnTo>
                  <a:lnTo>
                    <a:pt x="10839" y="16074"/>
                  </a:lnTo>
                  <a:lnTo>
                    <a:pt x="10581" y="16019"/>
                  </a:lnTo>
                  <a:lnTo>
                    <a:pt x="10286" y="15945"/>
                  </a:lnTo>
                  <a:lnTo>
                    <a:pt x="9881" y="15816"/>
                  </a:lnTo>
                  <a:lnTo>
                    <a:pt x="9401" y="15669"/>
                  </a:lnTo>
                  <a:lnTo>
                    <a:pt x="8848" y="15466"/>
                  </a:lnTo>
                  <a:lnTo>
                    <a:pt x="8222" y="15208"/>
                  </a:lnTo>
                  <a:lnTo>
                    <a:pt x="7577" y="14913"/>
                  </a:lnTo>
                  <a:lnTo>
                    <a:pt x="7024" y="14636"/>
                  </a:lnTo>
                  <a:lnTo>
                    <a:pt x="6507" y="14341"/>
                  </a:lnTo>
                  <a:lnTo>
                    <a:pt x="6010" y="14047"/>
                  </a:lnTo>
                  <a:lnTo>
                    <a:pt x="5549" y="13752"/>
                  </a:lnTo>
                  <a:lnTo>
                    <a:pt x="5125" y="13438"/>
                  </a:lnTo>
                  <a:lnTo>
                    <a:pt x="4719" y="13125"/>
                  </a:lnTo>
                  <a:lnTo>
                    <a:pt x="4351" y="12811"/>
                  </a:lnTo>
                  <a:lnTo>
                    <a:pt x="4000" y="12498"/>
                  </a:lnTo>
                  <a:lnTo>
                    <a:pt x="3669" y="12185"/>
                  </a:lnTo>
                  <a:lnTo>
                    <a:pt x="3374" y="11890"/>
                  </a:lnTo>
                  <a:lnTo>
                    <a:pt x="3097" y="11576"/>
                  </a:lnTo>
                  <a:lnTo>
                    <a:pt x="2839" y="11282"/>
                  </a:lnTo>
                  <a:lnTo>
                    <a:pt x="2600" y="10987"/>
                  </a:lnTo>
                  <a:lnTo>
                    <a:pt x="2397" y="10710"/>
                  </a:lnTo>
                  <a:lnTo>
                    <a:pt x="2028" y="10176"/>
                  </a:lnTo>
                  <a:lnTo>
                    <a:pt x="1752" y="9715"/>
                  </a:lnTo>
                  <a:lnTo>
                    <a:pt x="1494" y="9254"/>
                  </a:lnTo>
                  <a:lnTo>
                    <a:pt x="1272" y="8775"/>
                  </a:lnTo>
                  <a:lnTo>
                    <a:pt x="1070" y="8314"/>
                  </a:lnTo>
                  <a:lnTo>
                    <a:pt x="885" y="7853"/>
                  </a:lnTo>
                  <a:lnTo>
                    <a:pt x="738" y="7392"/>
                  </a:lnTo>
                  <a:lnTo>
                    <a:pt x="590" y="6931"/>
                  </a:lnTo>
                  <a:lnTo>
                    <a:pt x="480" y="6489"/>
                  </a:lnTo>
                  <a:lnTo>
                    <a:pt x="369" y="6046"/>
                  </a:lnTo>
                  <a:lnTo>
                    <a:pt x="295" y="5622"/>
                  </a:lnTo>
                  <a:lnTo>
                    <a:pt x="222" y="5199"/>
                  </a:lnTo>
                  <a:lnTo>
                    <a:pt x="166" y="4793"/>
                  </a:lnTo>
                  <a:lnTo>
                    <a:pt x="93" y="4019"/>
                  </a:lnTo>
                  <a:lnTo>
                    <a:pt x="56" y="3318"/>
                  </a:lnTo>
                  <a:lnTo>
                    <a:pt x="56" y="2692"/>
                  </a:lnTo>
                  <a:lnTo>
                    <a:pt x="74" y="2102"/>
                  </a:lnTo>
                  <a:lnTo>
                    <a:pt x="111" y="1567"/>
                  </a:lnTo>
                  <a:lnTo>
                    <a:pt x="166" y="1106"/>
                  </a:lnTo>
                  <a:lnTo>
                    <a:pt x="222" y="719"/>
                  </a:lnTo>
                  <a:lnTo>
                    <a:pt x="258" y="424"/>
                  </a:lnTo>
                  <a:lnTo>
                    <a:pt x="332" y="74"/>
                  </a:lnTo>
                  <a:close/>
                  <a:moveTo>
                    <a:pt x="295" y="0"/>
                  </a:moveTo>
                  <a:lnTo>
                    <a:pt x="295" y="19"/>
                  </a:lnTo>
                  <a:lnTo>
                    <a:pt x="240" y="277"/>
                  </a:lnTo>
                  <a:lnTo>
                    <a:pt x="185" y="572"/>
                  </a:lnTo>
                  <a:lnTo>
                    <a:pt x="129" y="959"/>
                  </a:lnTo>
                  <a:lnTo>
                    <a:pt x="74" y="1438"/>
                  </a:lnTo>
                  <a:lnTo>
                    <a:pt x="37" y="1991"/>
                  </a:lnTo>
                  <a:lnTo>
                    <a:pt x="0" y="2618"/>
                  </a:lnTo>
                  <a:lnTo>
                    <a:pt x="0" y="3318"/>
                  </a:lnTo>
                  <a:lnTo>
                    <a:pt x="37" y="4019"/>
                  </a:lnTo>
                  <a:lnTo>
                    <a:pt x="111" y="4793"/>
                  </a:lnTo>
                  <a:lnTo>
                    <a:pt x="166" y="5199"/>
                  </a:lnTo>
                  <a:lnTo>
                    <a:pt x="240" y="5622"/>
                  </a:lnTo>
                  <a:lnTo>
                    <a:pt x="332" y="6065"/>
                  </a:lnTo>
                  <a:lnTo>
                    <a:pt x="424" y="6507"/>
                  </a:lnTo>
                  <a:lnTo>
                    <a:pt x="553" y="6950"/>
                  </a:lnTo>
                  <a:lnTo>
                    <a:pt x="682" y="7411"/>
                  </a:lnTo>
                  <a:lnTo>
                    <a:pt x="848" y="7871"/>
                  </a:lnTo>
                  <a:lnTo>
                    <a:pt x="1033" y="8332"/>
                  </a:lnTo>
                  <a:lnTo>
                    <a:pt x="1235" y="8793"/>
                  </a:lnTo>
                  <a:lnTo>
                    <a:pt x="1457" y="9272"/>
                  </a:lnTo>
                  <a:lnTo>
                    <a:pt x="1715" y="9733"/>
                  </a:lnTo>
                  <a:lnTo>
                    <a:pt x="1991" y="10194"/>
                  </a:lnTo>
                  <a:lnTo>
                    <a:pt x="2286" y="10655"/>
                  </a:lnTo>
                  <a:lnTo>
                    <a:pt x="2618" y="11079"/>
                  </a:lnTo>
                  <a:lnTo>
                    <a:pt x="2950" y="11484"/>
                  </a:lnTo>
                  <a:lnTo>
                    <a:pt x="3282" y="11871"/>
                  </a:lnTo>
                  <a:lnTo>
                    <a:pt x="3632" y="12240"/>
                  </a:lnTo>
                  <a:lnTo>
                    <a:pt x="4000" y="12572"/>
                  </a:lnTo>
                  <a:lnTo>
                    <a:pt x="4369" y="12904"/>
                  </a:lnTo>
                  <a:lnTo>
                    <a:pt x="4738" y="13199"/>
                  </a:lnTo>
                  <a:lnTo>
                    <a:pt x="5106" y="13494"/>
                  </a:lnTo>
                  <a:lnTo>
                    <a:pt x="5475" y="13752"/>
                  </a:lnTo>
                  <a:lnTo>
                    <a:pt x="5844" y="13991"/>
                  </a:lnTo>
                  <a:lnTo>
                    <a:pt x="6194" y="14212"/>
                  </a:lnTo>
                  <a:lnTo>
                    <a:pt x="6894" y="14618"/>
                  </a:lnTo>
                  <a:lnTo>
                    <a:pt x="7558" y="14950"/>
                  </a:lnTo>
                  <a:lnTo>
                    <a:pt x="8203" y="15263"/>
                  </a:lnTo>
                  <a:lnTo>
                    <a:pt x="8830" y="15503"/>
                  </a:lnTo>
                  <a:lnTo>
                    <a:pt x="9383" y="15706"/>
                  </a:lnTo>
                  <a:lnTo>
                    <a:pt x="9862" y="15871"/>
                  </a:lnTo>
                  <a:lnTo>
                    <a:pt x="10268" y="15982"/>
                  </a:lnTo>
                  <a:lnTo>
                    <a:pt x="10563" y="16056"/>
                  </a:lnTo>
                  <a:lnTo>
                    <a:pt x="10839" y="16129"/>
                  </a:lnTo>
                  <a:lnTo>
                    <a:pt x="11097" y="16185"/>
                  </a:lnTo>
                  <a:lnTo>
                    <a:pt x="11263" y="24424"/>
                  </a:lnTo>
                  <a:lnTo>
                    <a:pt x="31319" y="23724"/>
                  </a:lnTo>
                  <a:lnTo>
                    <a:pt x="31319" y="23687"/>
                  </a:lnTo>
                  <a:lnTo>
                    <a:pt x="30766" y="20093"/>
                  </a:lnTo>
                  <a:lnTo>
                    <a:pt x="30231" y="16885"/>
                  </a:lnTo>
                  <a:lnTo>
                    <a:pt x="29955" y="15263"/>
                  </a:lnTo>
                  <a:lnTo>
                    <a:pt x="29696" y="13788"/>
                  </a:lnTo>
                  <a:lnTo>
                    <a:pt x="29641" y="13530"/>
                  </a:lnTo>
                  <a:lnTo>
                    <a:pt x="29567" y="13272"/>
                  </a:lnTo>
                  <a:lnTo>
                    <a:pt x="29475" y="13033"/>
                  </a:lnTo>
                  <a:lnTo>
                    <a:pt x="29383" y="12811"/>
                  </a:lnTo>
                  <a:lnTo>
                    <a:pt x="29180" y="12388"/>
                  </a:lnTo>
                  <a:lnTo>
                    <a:pt x="28978" y="12037"/>
                  </a:lnTo>
                  <a:lnTo>
                    <a:pt x="28830" y="11761"/>
                  </a:lnTo>
                  <a:lnTo>
                    <a:pt x="28756" y="11613"/>
                  </a:lnTo>
                  <a:lnTo>
                    <a:pt x="28664" y="11484"/>
                  </a:lnTo>
                  <a:lnTo>
                    <a:pt x="28461" y="11263"/>
                  </a:lnTo>
                  <a:lnTo>
                    <a:pt x="28222" y="11042"/>
                  </a:lnTo>
                  <a:lnTo>
                    <a:pt x="27964" y="10839"/>
                  </a:lnTo>
                  <a:lnTo>
                    <a:pt x="27669" y="10673"/>
                  </a:lnTo>
                  <a:lnTo>
                    <a:pt x="27374" y="10526"/>
                  </a:lnTo>
                  <a:lnTo>
                    <a:pt x="27042" y="10378"/>
                  </a:lnTo>
                  <a:lnTo>
                    <a:pt x="26692" y="10268"/>
                  </a:lnTo>
                  <a:lnTo>
                    <a:pt x="26323" y="10157"/>
                  </a:lnTo>
                  <a:lnTo>
                    <a:pt x="25955" y="10083"/>
                  </a:lnTo>
                  <a:lnTo>
                    <a:pt x="25586" y="10010"/>
                  </a:lnTo>
                  <a:lnTo>
                    <a:pt x="25199" y="9954"/>
                  </a:lnTo>
                  <a:lnTo>
                    <a:pt x="24443" y="9862"/>
                  </a:lnTo>
                  <a:lnTo>
                    <a:pt x="23706" y="9825"/>
                  </a:lnTo>
                  <a:lnTo>
                    <a:pt x="22931" y="9807"/>
                  </a:lnTo>
                  <a:lnTo>
                    <a:pt x="22213" y="9825"/>
                  </a:lnTo>
                  <a:lnTo>
                    <a:pt x="21531" y="9844"/>
                  </a:lnTo>
                  <a:lnTo>
                    <a:pt x="20941" y="9881"/>
                  </a:lnTo>
                  <a:lnTo>
                    <a:pt x="20056" y="9973"/>
                  </a:lnTo>
                  <a:lnTo>
                    <a:pt x="19706" y="10010"/>
                  </a:lnTo>
                  <a:lnTo>
                    <a:pt x="19448" y="10028"/>
                  </a:lnTo>
                  <a:lnTo>
                    <a:pt x="18747" y="10065"/>
                  </a:lnTo>
                  <a:lnTo>
                    <a:pt x="17696" y="10102"/>
                  </a:lnTo>
                  <a:lnTo>
                    <a:pt x="17070" y="10120"/>
                  </a:lnTo>
                  <a:lnTo>
                    <a:pt x="16388" y="10102"/>
                  </a:lnTo>
                  <a:lnTo>
                    <a:pt x="15706" y="10102"/>
                  </a:lnTo>
                  <a:lnTo>
                    <a:pt x="14987" y="10065"/>
                  </a:lnTo>
                  <a:lnTo>
                    <a:pt x="14213" y="10010"/>
                  </a:lnTo>
                  <a:lnTo>
                    <a:pt x="13420" y="9936"/>
                  </a:lnTo>
                  <a:lnTo>
                    <a:pt x="12646" y="9844"/>
                  </a:lnTo>
                  <a:lnTo>
                    <a:pt x="11853" y="9696"/>
                  </a:lnTo>
                  <a:lnTo>
                    <a:pt x="11097" y="9530"/>
                  </a:lnTo>
                  <a:lnTo>
                    <a:pt x="10729" y="9438"/>
                  </a:lnTo>
                  <a:lnTo>
                    <a:pt x="10378" y="9328"/>
                  </a:lnTo>
                  <a:lnTo>
                    <a:pt x="10047" y="9217"/>
                  </a:lnTo>
                  <a:lnTo>
                    <a:pt x="9770" y="9088"/>
                  </a:lnTo>
                  <a:lnTo>
                    <a:pt x="9512" y="8959"/>
                  </a:lnTo>
                  <a:lnTo>
                    <a:pt x="9272" y="8811"/>
                  </a:lnTo>
                  <a:lnTo>
                    <a:pt x="9070" y="8646"/>
                  </a:lnTo>
                  <a:lnTo>
                    <a:pt x="8848" y="8461"/>
                  </a:lnTo>
                  <a:lnTo>
                    <a:pt x="8627" y="8258"/>
                  </a:lnTo>
                  <a:lnTo>
                    <a:pt x="8406" y="8019"/>
                  </a:lnTo>
                  <a:lnTo>
                    <a:pt x="8203" y="7779"/>
                  </a:lnTo>
                  <a:lnTo>
                    <a:pt x="8000" y="7540"/>
                  </a:lnTo>
                  <a:lnTo>
                    <a:pt x="7816" y="7281"/>
                  </a:lnTo>
                  <a:lnTo>
                    <a:pt x="7632" y="7005"/>
                  </a:lnTo>
                  <a:lnTo>
                    <a:pt x="7466" y="6728"/>
                  </a:lnTo>
                  <a:lnTo>
                    <a:pt x="7300" y="6434"/>
                  </a:lnTo>
                  <a:lnTo>
                    <a:pt x="7153" y="6139"/>
                  </a:lnTo>
                  <a:lnTo>
                    <a:pt x="7005" y="5825"/>
                  </a:lnTo>
                  <a:lnTo>
                    <a:pt x="6858" y="5493"/>
                  </a:lnTo>
                  <a:lnTo>
                    <a:pt x="6747" y="5143"/>
                  </a:lnTo>
                  <a:lnTo>
                    <a:pt x="6618" y="4793"/>
                  </a:lnTo>
                  <a:lnTo>
                    <a:pt x="6507" y="4424"/>
                  </a:lnTo>
                  <a:lnTo>
                    <a:pt x="6415" y="4037"/>
                  </a:lnTo>
                  <a:lnTo>
                    <a:pt x="6323" y="3650"/>
                  </a:lnTo>
                  <a:lnTo>
                    <a:pt x="6157" y="2821"/>
                  </a:lnTo>
                  <a:lnTo>
                    <a:pt x="6157" y="2802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1638525" y="533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3A8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1638525" y="533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1736700" y="870375"/>
              <a:ext cx="270525" cy="347500"/>
            </a:xfrm>
            <a:custGeom>
              <a:avLst/>
              <a:gdLst/>
              <a:ahLst/>
              <a:cxnLst/>
              <a:rect l="l" t="t" r="r" b="b"/>
              <a:pathLst>
                <a:path w="10821" h="13900" extrusionOk="0">
                  <a:moveTo>
                    <a:pt x="369" y="1"/>
                  </a:moveTo>
                  <a:lnTo>
                    <a:pt x="387" y="19"/>
                  </a:lnTo>
                  <a:lnTo>
                    <a:pt x="424" y="19"/>
                  </a:lnTo>
                  <a:lnTo>
                    <a:pt x="424" y="1"/>
                  </a:lnTo>
                  <a:close/>
                  <a:moveTo>
                    <a:pt x="74" y="148"/>
                  </a:moveTo>
                  <a:lnTo>
                    <a:pt x="74" y="148"/>
                  </a:lnTo>
                  <a:lnTo>
                    <a:pt x="74" y="148"/>
                  </a:lnTo>
                  <a:close/>
                  <a:moveTo>
                    <a:pt x="5936" y="130"/>
                  </a:moveTo>
                  <a:lnTo>
                    <a:pt x="5917" y="148"/>
                  </a:lnTo>
                  <a:lnTo>
                    <a:pt x="5917" y="166"/>
                  </a:lnTo>
                  <a:lnTo>
                    <a:pt x="5917" y="185"/>
                  </a:lnTo>
                  <a:lnTo>
                    <a:pt x="5954" y="185"/>
                  </a:lnTo>
                  <a:lnTo>
                    <a:pt x="5954" y="166"/>
                  </a:lnTo>
                  <a:lnTo>
                    <a:pt x="5936" y="130"/>
                  </a:lnTo>
                  <a:close/>
                  <a:moveTo>
                    <a:pt x="2157" y="185"/>
                  </a:moveTo>
                  <a:lnTo>
                    <a:pt x="2212" y="203"/>
                  </a:lnTo>
                  <a:lnTo>
                    <a:pt x="2138" y="203"/>
                  </a:lnTo>
                  <a:lnTo>
                    <a:pt x="2120" y="185"/>
                  </a:lnTo>
                  <a:close/>
                  <a:moveTo>
                    <a:pt x="4737" y="203"/>
                  </a:moveTo>
                  <a:lnTo>
                    <a:pt x="4737" y="222"/>
                  </a:lnTo>
                  <a:lnTo>
                    <a:pt x="4701" y="203"/>
                  </a:lnTo>
                  <a:close/>
                  <a:moveTo>
                    <a:pt x="498" y="222"/>
                  </a:moveTo>
                  <a:lnTo>
                    <a:pt x="498" y="240"/>
                  </a:lnTo>
                  <a:lnTo>
                    <a:pt x="443" y="240"/>
                  </a:lnTo>
                  <a:lnTo>
                    <a:pt x="424" y="222"/>
                  </a:lnTo>
                  <a:close/>
                  <a:moveTo>
                    <a:pt x="774" y="185"/>
                  </a:moveTo>
                  <a:lnTo>
                    <a:pt x="774" y="222"/>
                  </a:lnTo>
                  <a:lnTo>
                    <a:pt x="756" y="222"/>
                  </a:lnTo>
                  <a:lnTo>
                    <a:pt x="756" y="240"/>
                  </a:lnTo>
                  <a:lnTo>
                    <a:pt x="701" y="240"/>
                  </a:lnTo>
                  <a:lnTo>
                    <a:pt x="719" y="222"/>
                  </a:lnTo>
                  <a:lnTo>
                    <a:pt x="737" y="203"/>
                  </a:lnTo>
                  <a:lnTo>
                    <a:pt x="774" y="185"/>
                  </a:lnTo>
                  <a:close/>
                  <a:moveTo>
                    <a:pt x="4240" y="222"/>
                  </a:moveTo>
                  <a:lnTo>
                    <a:pt x="4240" y="240"/>
                  </a:lnTo>
                  <a:lnTo>
                    <a:pt x="4203" y="240"/>
                  </a:lnTo>
                  <a:lnTo>
                    <a:pt x="4203" y="222"/>
                  </a:lnTo>
                  <a:close/>
                  <a:moveTo>
                    <a:pt x="3447" y="203"/>
                  </a:moveTo>
                  <a:lnTo>
                    <a:pt x="3502" y="222"/>
                  </a:lnTo>
                  <a:lnTo>
                    <a:pt x="3502" y="240"/>
                  </a:lnTo>
                  <a:lnTo>
                    <a:pt x="3502" y="259"/>
                  </a:lnTo>
                  <a:lnTo>
                    <a:pt x="3447" y="222"/>
                  </a:lnTo>
                  <a:lnTo>
                    <a:pt x="3410" y="203"/>
                  </a:lnTo>
                  <a:close/>
                  <a:moveTo>
                    <a:pt x="3355" y="259"/>
                  </a:moveTo>
                  <a:lnTo>
                    <a:pt x="3373" y="277"/>
                  </a:lnTo>
                  <a:lnTo>
                    <a:pt x="3337" y="277"/>
                  </a:lnTo>
                  <a:lnTo>
                    <a:pt x="3355" y="259"/>
                  </a:lnTo>
                  <a:close/>
                  <a:moveTo>
                    <a:pt x="4000" y="259"/>
                  </a:moveTo>
                  <a:lnTo>
                    <a:pt x="4055" y="295"/>
                  </a:lnTo>
                  <a:lnTo>
                    <a:pt x="4055" y="314"/>
                  </a:lnTo>
                  <a:lnTo>
                    <a:pt x="4019" y="295"/>
                  </a:lnTo>
                  <a:lnTo>
                    <a:pt x="4000" y="277"/>
                  </a:lnTo>
                  <a:lnTo>
                    <a:pt x="3982" y="259"/>
                  </a:lnTo>
                  <a:close/>
                  <a:moveTo>
                    <a:pt x="4885" y="277"/>
                  </a:moveTo>
                  <a:lnTo>
                    <a:pt x="4940" y="295"/>
                  </a:lnTo>
                  <a:lnTo>
                    <a:pt x="4940" y="314"/>
                  </a:lnTo>
                  <a:lnTo>
                    <a:pt x="4903" y="314"/>
                  </a:lnTo>
                  <a:lnTo>
                    <a:pt x="4885" y="295"/>
                  </a:lnTo>
                  <a:lnTo>
                    <a:pt x="4885" y="277"/>
                  </a:lnTo>
                  <a:close/>
                  <a:moveTo>
                    <a:pt x="5143" y="332"/>
                  </a:moveTo>
                  <a:lnTo>
                    <a:pt x="5143" y="351"/>
                  </a:lnTo>
                  <a:lnTo>
                    <a:pt x="5088" y="351"/>
                  </a:lnTo>
                  <a:lnTo>
                    <a:pt x="5125" y="332"/>
                  </a:lnTo>
                  <a:close/>
                  <a:moveTo>
                    <a:pt x="5364" y="406"/>
                  </a:moveTo>
                  <a:lnTo>
                    <a:pt x="5346" y="424"/>
                  </a:lnTo>
                  <a:lnTo>
                    <a:pt x="5401" y="424"/>
                  </a:lnTo>
                  <a:lnTo>
                    <a:pt x="5383" y="406"/>
                  </a:lnTo>
                  <a:close/>
                  <a:moveTo>
                    <a:pt x="5954" y="480"/>
                  </a:moveTo>
                  <a:lnTo>
                    <a:pt x="5991" y="498"/>
                  </a:lnTo>
                  <a:lnTo>
                    <a:pt x="6009" y="498"/>
                  </a:lnTo>
                  <a:lnTo>
                    <a:pt x="6009" y="517"/>
                  </a:lnTo>
                  <a:lnTo>
                    <a:pt x="5973" y="517"/>
                  </a:lnTo>
                  <a:lnTo>
                    <a:pt x="5936" y="498"/>
                  </a:lnTo>
                  <a:lnTo>
                    <a:pt x="5954" y="480"/>
                  </a:lnTo>
                  <a:close/>
                  <a:moveTo>
                    <a:pt x="5751" y="609"/>
                  </a:moveTo>
                  <a:lnTo>
                    <a:pt x="5733" y="627"/>
                  </a:lnTo>
                  <a:lnTo>
                    <a:pt x="5770" y="646"/>
                  </a:lnTo>
                  <a:lnTo>
                    <a:pt x="5788" y="646"/>
                  </a:lnTo>
                  <a:lnTo>
                    <a:pt x="5788" y="627"/>
                  </a:lnTo>
                  <a:lnTo>
                    <a:pt x="5751" y="609"/>
                  </a:lnTo>
                  <a:close/>
                  <a:moveTo>
                    <a:pt x="6378" y="664"/>
                  </a:moveTo>
                  <a:lnTo>
                    <a:pt x="6378" y="683"/>
                  </a:lnTo>
                  <a:lnTo>
                    <a:pt x="6341" y="683"/>
                  </a:lnTo>
                  <a:lnTo>
                    <a:pt x="6360" y="664"/>
                  </a:lnTo>
                  <a:close/>
                  <a:moveTo>
                    <a:pt x="6526" y="719"/>
                  </a:moveTo>
                  <a:lnTo>
                    <a:pt x="6544" y="738"/>
                  </a:lnTo>
                  <a:lnTo>
                    <a:pt x="6526" y="756"/>
                  </a:lnTo>
                  <a:lnTo>
                    <a:pt x="6507" y="756"/>
                  </a:lnTo>
                  <a:lnTo>
                    <a:pt x="6489" y="738"/>
                  </a:lnTo>
                  <a:lnTo>
                    <a:pt x="6526" y="719"/>
                  </a:lnTo>
                  <a:close/>
                  <a:moveTo>
                    <a:pt x="7853" y="1604"/>
                  </a:moveTo>
                  <a:lnTo>
                    <a:pt x="7853" y="1641"/>
                  </a:lnTo>
                  <a:lnTo>
                    <a:pt x="7834" y="1641"/>
                  </a:lnTo>
                  <a:lnTo>
                    <a:pt x="7816" y="1604"/>
                  </a:lnTo>
                  <a:close/>
                  <a:moveTo>
                    <a:pt x="8240" y="2047"/>
                  </a:moveTo>
                  <a:lnTo>
                    <a:pt x="8240" y="2065"/>
                  </a:lnTo>
                  <a:lnTo>
                    <a:pt x="8240" y="2083"/>
                  </a:lnTo>
                  <a:lnTo>
                    <a:pt x="8221" y="2083"/>
                  </a:lnTo>
                  <a:lnTo>
                    <a:pt x="8221" y="2065"/>
                  </a:lnTo>
                  <a:lnTo>
                    <a:pt x="8221" y="2047"/>
                  </a:lnTo>
                  <a:close/>
                  <a:moveTo>
                    <a:pt x="8369" y="2466"/>
                  </a:moveTo>
                  <a:lnTo>
                    <a:pt x="8369" y="2471"/>
                  </a:lnTo>
                  <a:lnTo>
                    <a:pt x="8387" y="2489"/>
                  </a:lnTo>
                  <a:lnTo>
                    <a:pt x="8369" y="2466"/>
                  </a:lnTo>
                  <a:close/>
                  <a:moveTo>
                    <a:pt x="8627" y="2655"/>
                  </a:moveTo>
                  <a:lnTo>
                    <a:pt x="8645" y="2673"/>
                  </a:lnTo>
                  <a:lnTo>
                    <a:pt x="8645" y="2692"/>
                  </a:lnTo>
                  <a:lnTo>
                    <a:pt x="8627" y="2710"/>
                  </a:lnTo>
                  <a:lnTo>
                    <a:pt x="8627" y="2692"/>
                  </a:lnTo>
                  <a:lnTo>
                    <a:pt x="8627" y="2655"/>
                  </a:lnTo>
                  <a:close/>
                  <a:moveTo>
                    <a:pt x="9254" y="4240"/>
                  </a:moveTo>
                  <a:lnTo>
                    <a:pt x="9254" y="4295"/>
                  </a:lnTo>
                  <a:lnTo>
                    <a:pt x="9254" y="4314"/>
                  </a:lnTo>
                  <a:lnTo>
                    <a:pt x="9235" y="4314"/>
                  </a:lnTo>
                  <a:lnTo>
                    <a:pt x="9217" y="4277"/>
                  </a:lnTo>
                  <a:lnTo>
                    <a:pt x="9235" y="4240"/>
                  </a:lnTo>
                  <a:close/>
                  <a:moveTo>
                    <a:pt x="9401" y="5254"/>
                  </a:moveTo>
                  <a:lnTo>
                    <a:pt x="9401" y="5272"/>
                  </a:lnTo>
                  <a:lnTo>
                    <a:pt x="9401" y="5291"/>
                  </a:lnTo>
                  <a:lnTo>
                    <a:pt x="9383" y="5291"/>
                  </a:lnTo>
                  <a:lnTo>
                    <a:pt x="9364" y="5272"/>
                  </a:lnTo>
                  <a:lnTo>
                    <a:pt x="9383" y="5254"/>
                  </a:lnTo>
                  <a:close/>
                  <a:moveTo>
                    <a:pt x="9622" y="7319"/>
                  </a:moveTo>
                  <a:lnTo>
                    <a:pt x="9641" y="7337"/>
                  </a:lnTo>
                  <a:lnTo>
                    <a:pt x="9641" y="7355"/>
                  </a:lnTo>
                  <a:lnTo>
                    <a:pt x="9641" y="7374"/>
                  </a:lnTo>
                  <a:lnTo>
                    <a:pt x="9622" y="7374"/>
                  </a:lnTo>
                  <a:lnTo>
                    <a:pt x="9622" y="7337"/>
                  </a:lnTo>
                  <a:lnTo>
                    <a:pt x="9622" y="7319"/>
                  </a:lnTo>
                  <a:close/>
                  <a:moveTo>
                    <a:pt x="9659" y="7613"/>
                  </a:moveTo>
                  <a:lnTo>
                    <a:pt x="9678" y="7632"/>
                  </a:lnTo>
                  <a:lnTo>
                    <a:pt x="9678" y="7669"/>
                  </a:lnTo>
                  <a:lnTo>
                    <a:pt x="9659" y="7669"/>
                  </a:lnTo>
                  <a:lnTo>
                    <a:pt x="9659" y="7650"/>
                  </a:lnTo>
                  <a:lnTo>
                    <a:pt x="9659" y="7613"/>
                  </a:lnTo>
                  <a:close/>
                  <a:moveTo>
                    <a:pt x="9788" y="7779"/>
                  </a:moveTo>
                  <a:lnTo>
                    <a:pt x="9807" y="7816"/>
                  </a:lnTo>
                  <a:lnTo>
                    <a:pt x="9807" y="7835"/>
                  </a:lnTo>
                  <a:lnTo>
                    <a:pt x="9788" y="7853"/>
                  </a:lnTo>
                  <a:lnTo>
                    <a:pt x="9770" y="7835"/>
                  </a:lnTo>
                  <a:lnTo>
                    <a:pt x="9788" y="7798"/>
                  </a:lnTo>
                  <a:lnTo>
                    <a:pt x="9788" y="7779"/>
                  </a:lnTo>
                  <a:close/>
                  <a:moveTo>
                    <a:pt x="9807" y="7964"/>
                  </a:moveTo>
                  <a:lnTo>
                    <a:pt x="9825" y="7982"/>
                  </a:lnTo>
                  <a:lnTo>
                    <a:pt x="9825" y="8019"/>
                  </a:lnTo>
                  <a:lnTo>
                    <a:pt x="9807" y="8001"/>
                  </a:lnTo>
                  <a:lnTo>
                    <a:pt x="9807" y="7964"/>
                  </a:lnTo>
                  <a:close/>
                  <a:moveTo>
                    <a:pt x="9862" y="8240"/>
                  </a:moveTo>
                  <a:lnTo>
                    <a:pt x="9880" y="8259"/>
                  </a:lnTo>
                  <a:lnTo>
                    <a:pt x="9862" y="8259"/>
                  </a:lnTo>
                  <a:lnTo>
                    <a:pt x="9862" y="8240"/>
                  </a:lnTo>
                  <a:close/>
                  <a:moveTo>
                    <a:pt x="9862" y="8461"/>
                  </a:moveTo>
                  <a:lnTo>
                    <a:pt x="9880" y="8480"/>
                  </a:lnTo>
                  <a:lnTo>
                    <a:pt x="9899" y="8480"/>
                  </a:lnTo>
                  <a:lnTo>
                    <a:pt x="9899" y="8498"/>
                  </a:lnTo>
                  <a:lnTo>
                    <a:pt x="9880" y="8517"/>
                  </a:lnTo>
                  <a:lnTo>
                    <a:pt x="9862" y="8480"/>
                  </a:lnTo>
                  <a:lnTo>
                    <a:pt x="9862" y="8461"/>
                  </a:lnTo>
                  <a:close/>
                  <a:moveTo>
                    <a:pt x="10046" y="9438"/>
                  </a:moveTo>
                  <a:lnTo>
                    <a:pt x="10065" y="9457"/>
                  </a:lnTo>
                  <a:lnTo>
                    <a:pt x="10046" y="9457"/>
                  </a:lnTo>
                  <a:lnTo>
                    <a:pt x="10046" y="9494"/>
                  </a:lnTo>
                  <a:lnTo>
                    <a:pt x="10028" y="9494"/>
                  </a:lnTo>
                  <a:lnTo>
                    <a:pt x="10028" y="9475"/>
                  </a:lnTo>
                  <a:lnTo>
                    <a:pt x="10028" y="9438"/>
                  </a:lnTo>
                  <a:close/>
                  <a:moveTo>
                    <a:pt x="10138" y="10268"/>
                  </a:moveTo>
                  <a:lnTo>
                    <a:pt x="10138" y="10286"/>
                  </a:lnTo>
                  <a:lnTo>
                    <a:pt x="10138" y="10305"/>
                  </a:lnTo>
                  <a:lnTo>
                    <a:pt x="10120" y="10323"/>
                  </a:lnTo>
                  <a:lnTo>
                    <a:pt x="10102" y="10323"/>
                  </a:lnTo>
                  <a:lnTo>
                    <a:pt x="10102" y="10305"/>
                  </a:lnTo>
                  <a:lnTo>
                    <a:pt x="10120" y="10286"/>
                  </a:lnTo>
                  <a:lnTo>
                    <a:pt x="10120" y="10268"/>
                  </a:lnTo>
                  <a:close/>
                  <a:moveTo>
                    <a:pt x="10691" y="13715"/>
                  </a:moveTo>
                  <a:lnTo>
                    <a:pt x="10673" y="13733"/>
                  </a:lnTo>
                  <a:lnTo>
                    <a:pt x="10655" y="13770"/>
                  </a:lnTo>
                  <a:lnTo>
                    <a:pt x="10636" y="13770"/>
                  </a:lnTo>
                  <a:lnTo>
                    <a:pt x="10655" y="13733"/>
                  </a:lnTo>
                  <a:lnTo>
                    <a:pt x="10655" y="13715"/>
                  </a:lnTo>
                  <a:close/>
                  <a:moveTo>
                    <a:pt x="10784" y="13862"/>
                  </a:moveTo>
                  <a:lnTo>
                    <a:pt x="10784" y="13881"/>
                  </a:lnTo>
                  <a:lnTo>
                    <a:pt x="10802" y="13881"/>
                  </a:lnTo>
                  <a:lnTo>
                    <a:pt x="10784" y="13862"/>
                  </a:lnTo>
                  <a:close/>
                  <a:moveTo>
                    <a:pt x="350" y="111"/>
                  </a:moveTo>
                  <a:lnTo>
                    <a:pt x="332" y="130"/>
                  </a:lnTo>
                  <a:lnTo>
                    <a:pt x="277" y="148"/>
                  </a:lnTo>
                  <a:lnTo>
                    <a:pt x="277" y="130"/>
                  </a:lnTo>
                  <a:lnTo>
                    <a:pt x="221" y="130"/>
                  </a:lnTo>
                  <a:lnTo>
                    <a:pt x="203" y="148"/>
                  </a:lnTo>
                  <a:lnTo>
                    <a:pt x="203" y="166"/>
                  </a:lnTo>
                  <a:lnTo>
                    <a:pt x="148" y="166"/>
                  </a:lnTo>
                  <a:lnTo>
                    <a:pt x="129" y="185"/>
                  </a:lnTo>
                  <a:lnTo>
                    <a:pt x="129" y="203"/>
                  </a:lnTo>
                  <a:lnTo>
                    <a:pt x="111" y="222"/>
                  </a:lnTo>
                  <a:lnTo>
                    <a:pt x="111" y="185"/>
                  </a:lnTo>
                  <a:lnTo>
                    <a:pt x="92" y="166"/>
                  </a:lnTo>
                  <a:lnTo>
                    <a:pt x="74" y="148"/>
                  </a:lnTo>
                  <a:lnTo>
                    <a:pt x="55" y="166"/>
                  </a:lnTo>
                  <a:lnTo>
                    <a:pt x="55" y="185"/>
                  </a:lnTo>
                  <a:lnTo>
                    <a:pt x="37" y="203"/>
                  </a:lnTo>
                  <a:lnTo>
                    <a:pt x="0" y="203"/>
                  </a:lnTo>
                  <a:lnTo>
                    <a:pt x="0" y="222"/>
                  </a:lnTo>
                  <a:lnTo>
                    <a:pt x="37" y="222"/>
                  </a:lnTo>
                  <a:lnTo>
                    <a:pt x="129" y="240"/>
                  </a:lnTo>
                  <a:lnTo>
                    <a:pt x="184" y="240"/>
                  </a:lnTo>
                  <a:lnTo>
                    <a:pt x="184" y="259"/>
                  </a:lnTo>
                  <a:lnTo>
                    <a:pt x="148" y="259"/>
                  </a:lnTo>
                  <a:lnTo>
                    <a:pt x="129" y="277"/>
                  </a:lnTo>
                  <a:lnTo>
                    <a:pt x="129" y="295"/>
                  </a:lnTo>
                  <a:lnTo>
                    <a:pt x="148" y="314"/>
                  </a:lnTo>
                  <a:lnTo>
                    <a:pt x="184" y="295"/>
                  </a:lnTo>
                  <a:lnTo>
                    <a:pt x="258" y="295"/>
                  </a:lnTo>
                  <a:lnTo>
                    <a:pt x="277" y="332"/>
                  </a:lnTo>
                  <a:lnTo>
                    <a:pt x="277" y="295"/>
                  </a:lnTo>
                  <a:lnTo>
                    <a:pt x="424" y="295"/>
                  </a:lnTo>
                  <a:lnTo>
                    <a:pt x="461" y="277"/>
                  </a:lnTo>
                  <a:lnTo>
                    <a:pt x="479" y="295"/>
                  </a:lnTo>
                  <a:lnTo>
                    <a:pt x="479" y="314"/>
                  </a:lnTo>
                  <a:lnTo>
                    <a:pt x="516" y="314"/>
                  </a:lnTo>
                  <a:lnTo>
                    <a:pt x="535" y="295"/>
                  </a:lnTo>
                  <a:lnTo>
                    <a:pt x="553" y="259"/>
                  </a:lnTo>
                  <a:lnTo>
                    <a:pt x="553" y="295"/>
                  </a:lnTo>
                  <a:lnTo>
                    <a:pt x="590" y="314"/>
                  </a:lnTo>
                  <a:lnTo>
                    <a:pt x="627" y="295"/>
                  </a:lnTo>
                  <a:lnTo>
                    <a:pt x="645" y="277"/>
                  </a:lnTo>
                  <a:lnTo>
                    <a:pt x="645" y="295"/>
                  </a:lnTo>
                  <a:lnTo>
                    <a:pt x="664" y="314"/>
                  </a:lnTo>
                  <a:lnTo>
                    <a:pt x="701" y="314"/>
                  </a:lnTo>
                  <a:lnTo>
                    <a:pt x="719" y="295"/>
                  </a:lnTo>
                  <a:lnTo>
                    <a:pt x="756" y="295"/>
                  </a:lnTo>
                  <a:lnTo>
                    <a:pt x="756" y="314"/>
                  </a:lnTo>
                  <a:lnTo>
                    <a:pt x="793" y="295"/>
                  </a:lnTo>
                  <a:lnTo>
                    <a:pt x="848" y="259"/>
                  </a:lnTo>
                  <a:lnTo>
                    <a:pt x="885" y="240"/>
                  </a:lnTo>
                  <a:lnTo>
                    <a:pt x="940" y="240"/>
                  </a:lnTo>
                  <a:lnTo>
                    <a:pt x="940" y="259"/>
                  </a:lnTo>
                  <a:lnTo>
                    <a:pt x="922" y="277"/>
                  </a:lnTo>
                  <a:lnTo>
                    <a:pt x="977" y="314"/>
                  </a:lnTo>
                  <a:lnTo>
                    <a:pt x="1014" y="332"/>
                  </a:lnTo>
                  <a:lnTo>
                    <a:pt x="1014" y="314"/>
                  </a:lnTo>
                  <a:lnTo>
                    <a:pt x="1088" y="314"/>
                  </a:lnTo>
                  <a:lnTo>
                    <a:pt x="1161" y="295"/>
                  </a:lnTo>
                  <a:lnTo>
                    <a:pt x="1180" y="295"/>
                  </a:lnTo>
                  <a:lnTo>
                    <a:pt x="1198" y="314"/>
                  </a:lnTo>
                  <a:lnTo>
                    <a:pt x="1254" y="332"/>
                  </a:lnTo>
                  <a:lnTo>
                    <a:pt x="1309" y="332"/>
                  </a:lnTo>
                  <a:lnTo>
                    <a:pt x="1346" y="314"/>
                  </a:lnTo>
                  <a:lnTo>
                    <a:pt x="1383" y="277"/>
                  </a:lnTo>
                  <a:lnTo>
                    <a:pt x="1419" y="314"/>
                  </a:lnTo>
                  <a:lnTo>
                    <a:pt x="1456" y="332"/>
                  </a:lnTo>
                  <a:lnTo>
                    <a:pt x="1475" y="314"/>
                  </a:lnTo>
                  <a:lnTo>
                    <a:pt x="1585" y="314"/>
                  </a:lnTo>
                  <a:lnTo>
                    <a:pt x="1622" y="295"/>
                  </a:lnTo>
                  <a:lnTo>
                    <a:pt x="1622" y="277"/>
                  </a:lnTo>
                  <a:lnTo>
                    <a:pt x="1585" y="240"/>
                  </a:lnTo>
                  <a:lnTo>
                    <a:pt x="1585" y="222"/>
                  </a:lnTo>
                  <a:lnTo>
                    <a:pt x="1622" y="222"/>
                  </a:lnTo>
                  <a:lnTo>
                    <a:pt x="1622" y="240"/>
                  </a:lnTo>
                  <a:lnTo>
                    <a:pt x="1641" y="259"/>
                  </a:lnTo>
                  <a:lnTo>
                    <a:pt x="1696" y="259"/>
                  </a:lnTo>
                  <a:lnTo>
                    <a:pt x="1770" y="277"/>
                  </a:lnTo>
                  <a:lnTo>
                    <a:pt x="1696" y="277"/>
                  </a:lnTo>
                  <a:lnTo>
                    <a:pt x="1641" y="295"/>
                  </a:lnTo>
                  <a:lnTo>
                    <a:pt x="1622" y="314"/>
                  </a:lnTo>
                  <a:lnTo>
                    <a:pt x="1604" y="351"/>
                  </a:lnTo>
                  <a:lnTo>
                    <a:pt x="1641" y="314"/>
                  </a:lnTo>
                  <a:lnTo>
                    <a:pt x="1678" y="314"/>
                  </a:lnTo>
                  <a:lnTo>
                    <a:pt x="1714" y="332"/>
                  </a:lnTo>
                  <a:lnTo>
                    <a:pt x="2065" y="332"/>
                  </a:lnTo>
                  <a:lnTo>
                    <a:pt x="2175" y="314"/>
                  </a:lnTo>
                  <a:lnTo>
                    <a:pt x="2267" y="277"/>
                  </a:lnTo>
                  <a:lnTo>
                    <a:pt x="2341" y="259"/>
                  </a:lnTo>
                  <a:lnTo>
                    <a:pt x="2341" y="277"/>
                  </a:lnTo>
                  <a:lnTo>
                    <a:pt x="2304" y="277"/>
                  </a:lnTo>
                  <a:lnTo>
                    <a:pt x="2341" y="295"/>
                  </a:lnTo>
                  <a:lnTo>
                    <a:pt x="2341" y="314"/>
                  </a:lnTo>
                  <a:lnTo>
                    <a:pt x="2360" y="332"/>
                  </a:lnTo>
                  <a:lnTo>
                    <a:pt x="2489" y="332"/>
                  </a:lnTo>
                  <a:lnTo>
                    <a:pt x="2507" y="314"/>
                  </a:lnTo>
                  <a:lnTo>
                    <a:pt x="2507" y="295"/>
                  </a:lnTo>
                  <a:lnTo>
                    <a:pt x="2544" y="314"/>
                  </a:lnTo>
                  <a:lnTo>
                    <a:pt x="2599" y="332"/>
                  </a:lnTo>
                  <a:lnTo>
                    <a:pt x="2655" y="332"/>
                  </a:lnTo>
                  <a:lnTo>
                    <a:pt x="2655" y="314"/>
                  </a:lnTo>
                  <a:lnTo>
                    <a:pt x="2636" y="314"/>
                  </a:lnTo>
                  <a:lnTo>
                    <a:pt x="2618" y="295"/>
                  </a:lnTo>
                  <a:lnTo>
                    <a:pt x="2655" y="259"/>
                  </a:lnTo>
                  <a:lnTo>
                    <a:pt x="2691" y="277"/>
                  </a:lnTo>
                  <a:lnTo>
                    <a:pt x="2673" y="295"/>
                  </a:lnTo>
                  <a:lnTo>
                    <a:pt x="2691" y="332"/>
                  </a:lnTo>
                  <a:lnTo>
                    <a:pt x="2728" y="332"/>
                  </a:lnTo>
                  <a:lnTo>
                    <a:pt x="2784" y="351"/>
                  </a:lnTo>
                  <a:lnTo>
                    <a:pt x="2784" y="332"/>
                  </a:lnTo>
                  <a:lnTo>
                    <a:pt x="2747" y="332"/>
                  </a:lnTo>
                  <a:lnTo>
                    <a:pt x="2728" y="314"/>
                  </a:lnTo>
                  <a:lnTo>
                    <a:pt x="2765" y="295"/>
                  </a:lnTo>
                  <a:lnTo>
                    <a:pt x="2784" y="314"/>
                  </a:lnTo>
                  <a:lnTo>
                    <a:pt x="2802" y="332"/>
                  </a:lnTo>
                  <a:lnTo>
                    <a:pt x="2839" y="351"/>
                  </a:lnTo>
                  <a:lnTo>
                    <a:pt x="2857" y="369"/>
                  </a:lnTo>
                  <a:lnTo>
                    <a:pt x="2857" y="351"/>
                  </a:lnTo>
                  <a:lnTo>
                    <a:pt x="2857" y="332"/>
                  </a:lnTo>
                  <a:lnTo>
                    <a:pt x="2949" y="332"/>
                  </a:lnTo>
                  <a:lnTo>
                    <a:pt x="3023" y="351"/>
                  </a:lnTo>
                  <a:lnTo>
                    <a:pt x="3152" y="332"/>
                  </a:lnTo>
                  <a:lnTo>
                    <a:pt x="3189" y="332"/>
                  </a:lnTo>
                  <a:lnTo>
                    <a:pt x="3208" y="351"/>
                  </a:lnTo>
                  <a:lnTo>
                    <a:pt x="3724" y="351"/>
                  </a:lnTo>
                  <a:lnTo>
                    <a:pt x="3834" y="369"/>
                  </a:lnTo>
                  <a:lnTo>
                    <a:pt x="3963" y="351"/>
                  </a:lnTo>
                  <a:lnTo>
                    <a:pt x="4019" y="332"/>
                  </a:lnTo>
                  <a:lnTo>
                    <a:pt x="4037" y="314"/>
                  </a:lnTo>
                  <a:lnTo>
                    <a:pt x="4055" y="351"/>
                  </a:lnTo>
                  <a:lnTo>
                    <a:pt x="4074" y="351"/>
                  </a:lnTo>
                  <a:lnTo>
                    <a:pt x="4129" y="369"/>
                  </a:lnTo>
                  <a:lnTo>
                    <a:pt x="4184" y="351"/>
                  </a:lnTo>
                  <a:lnTo>
                    <a:pt x="4350" y="351"/>
                  </a:lnTo>
                  <a:lnTo>
                    <a:pt x="4406" y="332"/>
                  </a:lnTo>
                  <a:lnTo>
                    <a:pt x="4406" y="351"/>
                  </a:lnTo>
                  <a:lnTo>
                    <a:pt x="4443" y="332"/>
                  </a:lnTo>
                  <a:lnTo>
                    <a:pt x="4479" y="332"/>
                  </a:lnTo>
                  <a:lnTo>
                    <a:pt x="4498" y="314"/>
                  </a:lnTo>
                  <a:lnTo>
                    <a:pt x="4461" y="314"/>
                  </a:lnTo>
                  <a:lnTo>
                    <a:pt x="4461" y="295"/>
                  </a:lnTo>
                  <a:lnTo>
                    <a:pt x="4443" y="295"/>
                  </a:lnTo>
                  <a:lnTo>
                    <a:pt x="4461" y="277"/>
                  </a:lnTo>
                  <a:lnTo>
                    <a:pt x="4498" y="259"/>
                  </a:lnTo>
                  <a:lnTo>
                    <a:pt x="4535" y="259"/>
                  </a:lnTo>
                  <a:lnTo>
                    <a:pt x="4535" y="277"/>
                  </a:lnTo>
                  <a:lnTo>
                    <a:pt x="4553" y="314"/>
                  </a:lnTo>
                  <a:lnTo>
                    <a:pt x="4572" y="332"/>
                  </a:lnTo>
                  <a:lnTo>
                    <a:pt x="4627" y="369"/>
                  </a:lnTo>
                  <a:lnTo>
                    <a:pt x="4664" y="351"/>
                  </a:lnTo>
                  <a:lnTo>
                    <a:pt x="4682" y="351"/>
                  </a:lnTo>
                  <a:lnTo>
                    <a:pt x="4682" y="369"/>
                  </a:lnTo>
                  <a:lnTo>
                    <a:pt x="4701" y="388"/>
                  </a:lnTo>
                  <a:lnTo>
                    <a:pt x="4811" y="369"/>
                  </a:lnTo>
                  <a:lnTo>
                    <a:pt x="4922" y="369"/>
                  </a:lnTo>
                  <a:lnTo>
                    <a:pt x="4940" y="388"/>
                  </a:lnTo>
                  <a:lnTo>
                    <a:pt x="4977" y="388"/>
                  </a:lnTo>
                  <a:lnTo>
                    <a:pt x="4996" y="369"/>
                  </a:lnTo>
                  <a:lnTo>
                    <a:pt x="5069" y="388"/>
                  </a:lnTo>
                  <a:lnTo>
                    <a:pt x="5125" y="388"/>
                  </a:lnTo>
                  <a:lnTo>
                    <a:pt x="5143" y="406"/>
                  </a:lnTo>
                  <a:lnTo>
                    <a:pt x="5143" y="424"/>
                  </a:lnTo>
                  <a:lnTo>
                    <a:pt x="5161" y="406"/>
                  </a:lnTo>
                  <a:lnTo>
                    <a:pt x="5180" y="388"/>
                  </a:lnTo>
                  <a:lnTo>
                    <a:pt x="5217" y="369"/>
                  </a:lnTo>
                  <a:lnTo>
                    <a:pt x="5217" y="406"/>
                  </a:lnTo>
                  <a:lnTo>
                    <a:pt x="5217" y="424"/>
                  </a:lnTo>
                  <a:lnTo>
                    <a:pt x="5235" y="424"/>
                  </a:lnTo>
                  <a:lnTo>
                    <a:pt x="5272" y="406"/>
                  </a:lnTo>
                  <a:lnTo>
                    <a:pt x="5309" y="424"/>
                  </a:lnTo>
                  <a:lnTo>
                    <a:pt x="5327" y="406"/>
                  </a:lnTo>
                  <a:lnTo>
                    <a:pt x="5364" y="388"/>
                  </a:lnTo>
                  <a:lnTo>
                    <a:pt x="5401" y="406"/>
                  </a:lnTo>
                  <a:lnTo>
                    <a:pt x="5456" y="424"/>
                  </a:lnTo>
                  <a:lnTo>
                    <a:pt x="5475" y="461"/>
                  </a:lnTo>
                  <a:lnTo>
                    <a:pt x="5475" y="480"/>
                  </a:lnTo>
                  <a:lnTo>
                    <a:pt x="5512" y="480"/>
                  </a:lnTo>
                  <a:lnTo>
                    <a:pt x="5549" y="498"/>
                  </a:lnTo>
                  <a:lnTo>
                    <a:pt x="5567" y="517"/>
                  </a:lnTo>
                  <a:lnTo>
                    <a:pt x="5622" y="535"/>
                  </a:lnTo>
                  <a:lnTo>
                    <a:pt x="5696" y="535"/>
                  </a:lnTo>
                  <a:lnTo>
                    <a:pt x="5714" y="554"/>
                  </a:lnTo>
                  <a:lnTo>
                    <a:pt x="5751" y="535"/>
                  </a:lnTo>
                  <a:lnTo>
                    <a:pt x="5770" y="535"/>
                  </a:lnTo>
                  <a:lnTo>
                    <a:pt x="5788" y="554"/>
                  </a:lnTo>
                  <a:lnTo>
                    <a:pt x="5825" y="590"/>
                  </a:lnTo>
                  <a:lnTo>
                    <a:pt x="5862" y="572"/>
                  </a:lnTo>
                  <a:lnTo>
                    <a:pt x="5862" y="554"/>
                  </a:lnTo>
                  <a:lnTo>
                    <a:pt x="5825" y="554"/>
                  </a:lnTo>
                  <a:lnTo>
                    <a:pt x="5825" y="535"/>
                  </a:lnTo>
                  <a:lnTo>
                    <a:pt x="5862" y="535"/>
                  </a:lnTo>
                  <a:lnTo>
                    <a:pt x="5899" y="517"/>
                  </a:lnTo>
                  <a:lnTo>
                    <a:pt x="5899" y="535"/>
                  </a:lnTo>
                  <a:lnTo>
                    <a:pt x="5936" y="609"/>
                  </a:lnTo>
                  <a:lnTo>
                    <a:pt x="5973" y="646"/>
                  </a:lnTo>
                  <a:lnTo>
                    <a:pt x="6028" y="664"/>
                  </a:lnTo>
                  <a:lnTo>
                    <a:pt x="6065" y="683"/>
                  </a:lnTo>
                  <a:lnTo>
                    <a:pt x="6083" y="664"/>
                  </a:lnTo>
                  <a:lnTo>
                    <a:pt x="6138" y="664"/>
                  </a:lnTo>
                  <a:lnTo>
                    <a:pt x="6175" y="683"/>
                  </a:lnTo>
                  <a:lnTo>
                    <a:pt x="6157" y="719"/>
                  </a:lnTo>
                  <a:lnTo>
                    <a:pt x="6157" y="738"/>
                  </a:lnTo>
                  <a:lnTo>
                    <a:pt x="6175" y="738"/>
                  </a:lnTo>
                  <a:lnTo>
                    <a:pt x="6212" y="719"/>
                  </a:lnTo>
                  <a:lnTo>
                    <a:pt x="6249" y="738"/>
                  </a:lnTo>
                  <a:lnTo>
                    <a:pt x="6304" y="756"/>
                  </a:lnTo>
                  <a:lnTo>
                    <a:pt x="6286" y="738"/>
                  </a:lnTo>
                  <a:lnTo>
                    <a:pt x="6286" y="719"/>
                  </a:lnTo>
                  <a:lnTo>
                    <a:pt x="6323" y="738"/>
                  </a:lnTo>
                  <a:lnTo>
                    <a:pt x="6323" y="756"/>
                  </a:lnTo>
                  <a:lnTo>
                    <a:pt x="6323" y="775"/>
                  </a:lnTo>
                  <a:lnTo>
                    <a:pt x="6360" y="793"/>
                  </a:lnTo>
                  <a:lnTo>
                    <a:pt x="6396" y="812"/>
                  </a:lnTo>
                  <a:lnTo>
                    <a:pt x="6415" y="848"/>
                  </a:lnTo>
                  <a:lnTo>
                    <a:pt x="6433" y="848"/>
                  </a:lnTo>
                  <a:lnTo>
                    <a:pt x="6452" y="830"/>
                  </a:lnTo>
                  <a:lnTo>
                    <a:pt x="6489" y="812"/>
                  </a:lnTo>
                  <a:lnTo>
                    <a:pt x="6507" y="830"/>
                  </a:lnTo>
                  <a:lnTo>
                    <a:pt x="6489" y="848"/>
                  </a:lnTo>
                  <a:lnTo>
                    <a:pt x="6507" y="867"/>
                  </a:lnTo>
                  <a:lnTo>
                    <a:pt x="6526" y="885"/>
                  </a:lnTo>
                  <a:lnTo>
                    <a:pt x="6562" y="867"/>
                  </a:lnTo>
                  <a:lnTo>
                    <a:pt x="6581" y="904"/>
                  </a:lnTo>
                  <a:lnTo>
                    <a:pt x="6618" y="922"/>
                  </a:lnTo>
                  <a:lnTo>
                    <a:pt x="6691" y="941"/>
                  </a:lnTo>
                  <a:lnTo>
                    <a:pt x="6710" y="941"/>
                  </a:lnTo>
                  <a:lnTo>
                    <a:pt x="6747" y="977"/>
                  </a:lnTo>
                  <a:lnTo>
                    <a:pt x="6802" y="1014"/>
                  </a:lnTo>
                  <a:lnTo>
                    <a:pt x="6839" y="1051"/>
                  </a:lnTo>
                  <a:lnTo>
                    <a:pt x="6913" y="1070"/>
                  </a:lnTo>
                  <a:lnTo>
                    <a:pt x="6968" y="1107"/>
                  </a:lnTo>
                  <a:lnTo>
                    <a:pt x="7023" y="1162"/>
                  </a:lnTo>
                  <a:lnTo>
                    <a:pt x="7060" y="1199"/>
                  </a:lnTo>
                  <a:lnTo>
                    <a:pt x="7079" y="1217"/>
                  </a:lnTo>
                  <a:lnTo>
                    <a:pt x="7115" y="1217"/>
                  </a:lnTo>
                  <a:lnTo>
                    <a:pt x="7171" y="1254"/>
                  </a:lnTo>
                  <a:lnTo>
                    <a:pt x="7281" y="1309"/>
                  </a:lnTo>
                  <a:lnTo>
                    <a:pt x="7300" y="1309"/>
                  </a:lnTo>
                  <a:lnTo>
                    <a:pt x="7318" y="1328"/>
                  </a:lnTo>
                  <a:lnTo>
                    <a:pt x="7318" y="1346"/>
                  </a:lnTo>
                  <a:lnTo>
                    <a:pt x="7300" y="1346"/>
                  </a:lnTo>
                  <a:lnTo>
                    <a:pt x="7337" y="1383"/>
                  </a:lnTo>
                  <a:lnTo>
                    <a:pt x="7521" y="1530"/>
                  </a:lnTo>
                  <a:lnTo>
                    <a:pt x="7613" y="1604"/>
                  </a:lnTo>
                  <a:lnTo>
                    <a:pt x="7687" y="1678"/>
                  </a:lnTo>
                  <a:lnTo>
                    <a:pt x="7779" y="1752"/>
                  </a:lnTo>
                  <a:lnTo>
                    <a:pt x="7761" y="1770"/>
                  </a:lnTo>
                  <a:lnTo>
                    <a:pt x="7797" y="1789"/>
                  </a:lnTo>
                  <a:lnTo>
                    <a:pt x="7834" y="1807"/>
                  </a:lnTo>
                  <a:lnTo>
                    <a:pt x="7834" y="1825"/>
                  </a:lnTo>
                  <a:lnTo>
                    <a:pt x="7871" y="1844"/>
                  </a:lnTo>
                  <a:lnTo>
                    <a:pt x="7890" y="1844"/>
                  </a:lnTo>
                  <a:lnTo>
                    <a:pt x="7926" y="1862"/>
                  </a:lnTo>
                  <a:lnTo>
                    <a:pt x="7963" y="1899"/>
                  </a:lnTo>
                  <a:lnTo>
                    <a:pt x="7963" y="1936"/>
                  </a:lnTo>
                  <a:lnTo>
                    <a:pt x="7963" y="1973"/>
                  </a:lnTo>
                  <a:lnTo>
                    <a:pt x="8000" y="1991"/>
                  </a:lnTo>
                  <a:lnTo>
                    <a:pt x="8055" y="2010"/>
                  </a:lnTo>
                  <a:lnTo>
                    <a:pt x="8055" y="2047"/>
                  </a:lnTo>
                  <a:lnTo>
                    <a:pt x="8055" y="2065"/>
                  </a:lnTo>
                  <a:lnTo>
                    <a:pt x="8092" y="2083"/>
                  </a:lnTo>
                  <a:lnTo>
                    <a:pt x="8129" y="2083"/>
                  </a:lnTo>
                  <a:lnTo>
                    <a:pt x="8129" y="2120"/>
                  </a:lnTo>
                  <a:lnTo>
                    <a:pt x="8129" y="2157"/>
                  </a:lnTo>
                  <a:lnTo>
                    <a:pt x="8148" y="2176"/>
                  </a:lnTo>
                  <a:lnTo>
                    <a:pt x="8166" y="2194"/>
                  </a:lnTo>
                  <a:lnTo>
                    <a:pt x="8203" y="2194"/>
                  </a:lnTo>
                  <a:lnTo>
                    <a:pt x="8203" y="2231"/>
                  </a:lnTo>
                  <a:lnTo>
                    <a:pt x="8240" y="2305"/>
                  </a:lnTo>
                  <a:lnTo>
                    <a:pt x="8277" y="2323"/>
                  </a:lnTo>
                  <a:lnTo>
                    <a:pt x="8295" y="2323"/>
                  </a:lnTo>
                  <a:lnTo>
                    <a:pt x="8314" y="2360"/>
                  </a:lnTo>
                  <a:lnTo>
                    <a:pt x="8314" y="2397"/>
                  </a:lnTo>
                  <a:lnTo>
                    <a:pt x="8369" y="2466"/>
                  </a:lnTo>
                  <a:lnTo>
                    <a:pt x="8369" y="2452"/>
                  </a:lnTo>
                  <a:lnTo>
                    <a:pt x="8387" y="2434"/>
                  </a:lnTo>
                  <a:lnTo>
                    <a:pt x="8406" y="2452"/>
                  </a:lnTo>
                  <a:lnTo>
                    <a:pt x="8406" y="2471"/>
                  </a:lnTo>
                  <a:lnTo>
                    <a:pt x="8387" y="2489"/>
                  </a:lnTo>
                  <a:lnTo>
                    <a:pt x="8406" y="2544"/>
                  </a:lnTo>
                  <a:lnTo>
                    <a:pt x="8424" y="2544"/>
                  </a:lnTo>
                  <a:lnTo>
                    <a:pt x="8479" y="2600"/>
                  </a:lnTo>
                  <a:lnTo>
                    <a:pt x="8516" y="2673"/>
                  </a:lnTo>
                  <a:lnTo>
                    <a:pt x="8572" y="2784"/>
                  </a:lnTo>
                  <a:lnTo>
                    <a:pt x="8627" y="2895"/>
                  </a:lnTo>
                  <a:lnTo>
                    <a:pt x="8664" y="2950"/>
                  </a:lnTo>
                  <a:lnTo>
                    <a:pt x="8701" y="3024"/>
                  </a:lnTo>
                  <a:lnTo>
                    <a:pt x="8885" y="3411"/>
                  </a:lnTo>
                  <a:lnTo>
                    <a:pt x="8903" y="3466"/>
                  </a:lnTo>
                  <a:lnTo>
                    <a:pt x="8885" y="3484"/>
                  </a:lnTo>
                  <a:lnTo>
                    <a:pt x="8903" y="3521"/>
                  </a:lnTo>
                  <a:lnTo>
                    <a:pt x="8922" y="3521"/>
                  </a:lnTo>
                  <a:lnTo>
                    <a:pt x="8940" y="3595"/>
                  </a:lnTo>
                  <a:lnTo>
                    <a:pt x="8940" y="3613"/>
                  </a:lnTo>
                  <a:lnTo>
                    <a:pt x="8959" y="3650"/>
                  </a:lnTo>
                  <a:lnTo>
                    <a:pt x="8959" y="3687"/>
                  </a:lnTo>
                  <a:lnTo>
                    <a:pt x="8977" y="3779"/>
                  </a:lnTo>
                  <a:lnTo>
                    <a:pt x="9014" y="3835"/>
                  </a:lnTo>
                  <a:lnTo>
                    <a:pt x="9032" y="3927"/>
                  </a:lnTo>
                  <a:lnTo>
                    <a:pt x="9069" y="4111"/>
                  </a:lnTo>
                  <a:lnTo>
                    <a:pt x="9088" y="4185"/>
                  </a:lnTo>
                  <a:lnTo>
                    <a:pt x="9069" y="4203"/>
                  </a:lnTo>
                  <a:lnTo>
                    <a:pt x="9069" y="4259"/>
                  </a:lnTo>
                  <a:lnTo>
                    <a:pt x="9106" y="4240"/>
                  </a:lnTo>
                  <a:lnTo>
                    <a:pt x="9125" y="4259"/>
                  </a:lnTo>
                  <a:lnTo>
                    <a:pt x="9125" y="4277"/>
                  </a:lnTo>
                  <a:lnTo>
                    <a:pt x="9125" y="4369"/>
                  </a:lnTo>
                  <a:lnTo>
                    <a:pt x="9106" y="4388"/>
                  </a:lnTo>
                  <a:lnTo>
                    <a:pt x="9161" y="4388"/>
                  </a:lnTo>
                  <a:lnTo>
                    <a:pt x="9161" y="4406"/>
                  </a:lnTo>
                  <a:lnTo>
                    <a:pt x="9143" y="4443"/>
                  </a:lnTo>
                  <a:lnTo>
                    <a:pt x="9143" y="4480"/>
                  </a:lnTo>
                  <a:lnTo>
                    <a:pt x="9161" y="4590"/>
                  </a:lnTo>
                  <a:lnTo>
                    <a:pt x="9180" y="4646"/>
                  </a:lnTo>
                  <a:lnTo>
                    <a:pt x="9180" y="4701"/>
                  </a:lnTo>
                  <a:lnTo>
                    <a:pt x="9180" y="4756"/>
                  </a:lnTo>
                  <a:lnTo>
                    <a:pt x="9198" y="4756"/>
                  </a:lnTo>
                  <a:lnTo>
                    <a:pt x="9198" y="4775"/>
                  </a:lnTo>
                  <a:lnTo>
                    <a:pt x="9198" y="4830"/>
                  </a:lnTo>
                  <a:lnTo>
                    <a:pt x="9217" y="4848"/>
                  </a:lnTo>
                  <a:lnTo>
                    <a:pt x="9198" y="4904"/>
                  </a:lnTo>
                  <a:lnTo>
                    <a:pt x="9198" y="4922"/>
                  </a:lnTo>
                  <a:lnTo>
                    <a:pt x="9235" y="4978"/>
                  </a:lnTo>
                  <a:lnTo>
                    <a:pt x="9254" y="4996"/>
                  </a:lnTo>
                  <a:lnTo>
                    <a:pt x="9235" y="4996"/>
                  </a:lnTo>
                  <a:lnTo>
                    <a:pt x="9217" y="5014"/>
                  </a:lnTo>
                  <a:lnTo>
                    <a:pt x="9235" y="5088"/>
                  </a:lnTo>
                  <a:lnTo>
                    <a:pt x="9272" y="5254"/>
                  </a:lnTo>
                  <a:lnTo>
                    <a:pt x="9281" y="5282"/>
                  </a:lnTo>
                  <a:lnTo>
                    <a:pt x="9272" y="5272"/>
                  </a:lnTo>
                  <a:lnTo>
                    <a:pt x="9272" y="5346"/>
                  </a:lnTo>
                  <a:lnTo>
                    <a:pt x="9309" y="5457"/>
                  </a:lnTo>
                  <a:lnTo>
                    <a:pt x="9309" y="5475"/>
                  </a:lnTo>
                  <a:lnTo>
                    <a:pt x="9309" y="5494"/>
                  </a:lnTo>
                  <a:lnTo>
                    <a:pt x="9309" y="5531"/>
                  </a:lnTo>
                  <a:lnTo>
                    <a:pt x="9309" y="5567"/>
                  </a:lnTo>
                  <a:lnTo>
                    <a:pt x="9309" y="5586"/>
                  </a:lnTo>
                  <a:lnTo>
                    <a:pt x="9291" y="5604"/>
                  </a:lnTo>
                  <a:lnTo>
                    <a:pt x="9309" y="5604"/>
                  </a:lnTo>
                  <a:lnTo>
                    <a:pt x="9327" y="5623"/>
                  </a:lnTo>
                  <a:lnTo>
                    <a:pt x="9327" y="5678"/>
                  </a:lnTo>
                  <a:lnTo>
                    <a:pt x="9327" y="5733"/>
                  </a:lnTo>
                  <a:lnTo>
                    <a:pt x="9327" y="5752"/>
                  </a:lnTo>
                  <a:lnTo>
                    <a:pt x="9346" y="5789"/>
                  </a:lnTo>
                  <a:lnTo>
                    <a:pt x="9346" y="5825"/>
                  </a:lnTo>
                  <a:lnTo>
                    <a:pt x="9364" y="5936"/>
                  </a:lnTo>
                  <a:lnTo>
                    <a:pt x="9383" y="5973"/>
                  </a:lnTo>
                  <a:lnTo>
                    <a:pt x="9383" y="5991"/>
                  </a:lnTo>
                  <a:lnTo>
                    <a:pt x="9401" y="6028"/>
                  </a:lnTo>
                  <a:lnTo>
                    <a:pt x="9420" y="6028"/>
                  </a:lnTo>
                  <a:lnTo>
                    <a:pt x="9420" y="6065"/>
                  </a:lnTo>
                  <a:lnTo>
                    <a:pt x="9420" y="6084"/>
                  </a:lnTo>
                  <a:lnTo>
                    <a:pt x="9401" y="6102"/>
                  </a:lnTo>
                  <a:lnTo>
                    <a:pt x="9383" y="6102"/>
                  </a:lnTo>
                  <a:lnTo>
                    <a:pt x="9383" y="6120"/>
                  </a:lnTo>
                  <a:lnTo>
                    <a:pt x="9401" y="6120"/>
                  </a:lnTo>
                  <a:lnTo>
                    <a:pt x="9420" y="6139"/>
                  </a:lnTo>
                  <a:lnTo>
                    <a:pt x="9438" y="6176"/>
                  </a:lnTo>
                  <a:lnTo>
                    <a:pt x="9456" y="6213"/>
                  </a:lnTo>
                  <a:lnTo>
                    <a:pt x="9438" y="6249"/>
                  </a:lnTo>
                  <a:lnTo>
                    <a:pt x="9475" y="6249"/>
                  </a:lnTo>
                  <a:lnTo>
                    <a:pt x="9438" y="6286"/>
                  </a:lnTo>
                  <a:lnTo>
                    <a:pt x="9438" y="6342"/>
                  </a:lnTo>
                  <a:lnTo>
                    <a:pt x="9456" y="6360"/>
                  </a:lnTo>
                  <a:lnTo>
                    <a:pt x="9475" y="6397"/>
                  </a:lnTo>
                  <a:lnTo>
                    <a:pt x="9493" y="6452"/>
                  </a:lnTo>
                  <a:lnTo>
                    <a:pt x="9475" y="6489"/>
                  </a:lnTo>
                  <a:lnTo>
                    <a:pt x="9475" y="6563"/>
                  </a:lnTo>
                  <a:lnTo>
                    <a:pt x="9493" y="6581"/>
                  </a:lnTo>
                  <a:lnTo>
                    <a:pt x="9493" y="6618"/>
                  </a:lnTo>
                  <a:lnTo>
                    <a:pt x="9512" y="6618"/>
                  </a:lnTo>
                  <a:lnTo>
                    <a:pt x="9512" y="6637"/>
                  </a:lnTo>
                  <a:lnTo>
                    <a:pt x="9530" y="6637"/>
                  </a:lnTo>
                  <a:lnTo>
                    <a:pt x="9512" y="6655"/>
                  </a:lnTo>
                  <a:lnTo>
                    <a:pt x="9493" y="6692"/>
                  </a:lnTo>
                  <a:lnTo>
                    <a:pt x="9493" y="6747"/>
                  </a:lnTo>
                  <a:lnTo>
                    <a:pt x="9493" y="6784"/>
                  </a:lnTo>
                  <a:lnTo>
                    <a:pt x="9512" y="6784"/>
                  </a:lnTo>
                  <a:lnTo>
                    <a:pt x="9530" y="6766"/>
                  </a:lnTo>
                  <a:lnTo>
                    <a:pt x="9530" y="6784"/>
                  </a:lnTo>
                  <a:lnTo>
                    <a:pt x="9530" y="6858"/>
                  </a:lnTo>
                  <a:lnTo>
                    <a:pt x="9512" y="6895"/>
                  </a:lnTo>
                  <a:lnTo>
                    <a:pt x="9530" y="6931"/>
                  </a:lnTo>
                  <a:lnTo>
                    <a:pt x="9549" y="6987"/>
                  </a:lnTo>
                  <a:lnTo>
                    <a:pt x="9567" y="7024"/>
                  </a:lnTo>
                  <a:lnTo>
                    <a:pt x="9585" y="7042"/>
                  </a:lnTo>
                  <a:lnTo>
                    <a:pt x="9567" y="7042"/>
                  </a:lnTo>
                  <a:lnTo>
                    <a:pt x="9567" y="7079"/>
                  </a:lnTo>
                  <a:lnTo>
                    <a:pt x="9585" y="7097"/>
                  </a:lnTo>
                  <a:lnTo>
                    <a:pt x="9604" y="7134"/>
                  </a:lnTo>
                  <a:lnTo>
                    <a:pt x="9585" y="7116"/>
                  </a:lnTo>
                  <a:lnTo>
                    <a:pt x="9549" y="7116"/>
                  </a:lnTo>
                  <a:lnTo>
                    <a:pt x="9549" y="7134"/>
                  </a:lnTo>
                  <a:lnTo>
                    <a:pt x="9567" y="7153"/>
                  </a:lnTo>
                  <a:lnTo>
                    <a:pt x="9585" y="7171"/>
                  </a:lnTo>
                  <a:lnTo>
                    <a:pt x="9604" y="7190"/>
                  </a:lnTo>
                  <a:lnTo>
                    <a:pt x="9585" y="7208"/>
                  </a:lnTo>
                  <a:lnTo>
                    <a:pt x="9567" y="7245"/>
                  </a:lnTo>
                  <a:lnTo>
                    <a:pt x="9622" y="7558"/>
                  </a:lnTo>
                  <a:lnTo>
                    <a:pt x="9659" y="7687"/>
                  </a:lnTo>
                  <a:lnTo>
                    <a:pt x="9659" y="7743"/>
                  </a:lnTo>
                  <a:lnTo>
                    <a:pt x="9641" y="7761"/>
                  </a:lnTo>
                  <a:lnTo>
                    <a:pt x="9678" y="7761"/>
                  </a:lnTo>
                  <a:lnTo>
                    <a:pt x="9696" y="7798"/>
                  </a:lnTo>
                  <a:lnTo>
                    <a:pt x="9678" y="7835"/>
                  </a:lnTo>
                  <a:lnTo>
                    <a:pt x="9659" y="7853"/>
                  </a:lnTo>
                  <a:lnTo>
                    <a:pt x="9678" y="7872"/>
                  </a:lnTo>
                  <a:lnTo>
                    <a:pt x="9696" y="7890"/>
                  </a:lnTo>
                  <a:lnTo>
                    <a:pt x="9678" y="7908"/>
                  </a:lnTo>
                  <a:lnTo>
                    <a:pt x="9714" y="8001"/>
                  </a:lnTo>
                  <a:lnTo>
                    <a:pt x="9733" y="8074"/>
                  </a:lnTo>
                  <a:lnTo>
                    <a:pt x="9714" y="8111"/>
                  </a:lnTo>
                  <a:lnTo>
                    <a:pt x="9714" y="8130"/>
                  </a:lnTo>
                  <a:lnTo>
                    <a:pt x="9714" y="8166"/>
                  </a:lnTo>
                  <a:lnTo>
                    <a:pt x="9733" y="8130"/>
                  </a:lnTo>
                  <a:lnTo>
                    <a:pt x="9751" y="8093"/>
                  </a:lnTo>
                  <a:lnTo>
                    <a:pt x="9733" y="8148"/>
                  </a:lnTo>
                  <a:lnTo>
                    <a:pt x="9733" y="8259"/>
                  </a:lnTo>
                  <a:lnTo>
                    <a:pt x="9751" y="8222"/>
                  </a:lnTo>
                  <a:lnTo>
                    <a:pt x="9770" y="8222"/>
                  </a:lnTo>
                  <a:lnTo>
                    <a:pt x="9751" y="8277"/>
                  </a:lnTo>
                  <a:lnTo>
                    <a:pt x="9751" y="8314"/>
                  </a:lnTo>
                  <a:lnTo>
                    <a:pt x="9751" y="8351"/>
                  </a:lnTo>
                  <a:lnTo>
                    <a:pt x="9751" y="8388"/>
                  </a:lnTo>
                  <a:lnTo>
                    <a:pt x="9751" y="8425"/>
                  </a:lnTo>
                  <a:lnTo>
                    <a:pt x="9751" y="8461"/>
                  </a:lnTo>
                  <a:lnTo>
                    <a:pt x="9770" y="8517"/>
                  </a:lnTo>
                  <a:lnTo>
                    <a:pt x="9788" y="8609"/>
                  </a:lnTo>
                  <a:lnTo>
                    <a:pt x="9788" y="8627"/>
                  </a:lnTo>
                  <a:lnTo>
                    <a:pt x="9807" y="8646"/>
                  </a:lnTo>
                  <a:lnTo>
                    <a:pt x="9788" y="8683"/>
                  </a:lnTo>
                  <a:lnTo>
                    <a:pt x="9788" y="8719"/>
                  </a:lnTo>
                  <a:lnTo>
                    <a:pt x="9807" y="8756"/>
                  </a:lnTo>
                  <a:lnTo>
                    <a:pt x="9825" y="8775"/>
                  </a:lnTo>
                  <a:lnTo>
                    <a:pt x="9825" y="8812"/>
                  </a:lnTo>
                  <a:lnTo>
                    <a:pt x="9843" y="8922"/>
                  </a:lnTo>
                  <a:lnTo>
                    <a:pt x="9862" y="8996"/>
                  </a:lnTo>
                  <a:lnTo>
                    <a:pt x="9880" y="8996"/>
                  </a:lnTo>
                  <a:lnTo>
                    <a:pt x="9862" y="9033"/>
                  </a:lnTo>
                  <a:lnTo>
                    <a:pt x="9862" y="9070"/>
                  </a:lnTo>
                  <a:lnTo>
                    <a:pt x="9880" y="9125"/>
                  </a:lnTo>
                  <a:lnTo>
                    <a:pt x="9899" y="9254"/>
                  </a:lnTo>
                  <a:lnTo>
                    <a:pt x="9917" y="9383"/>
                  </a:lnTo>
                  <a:lnTo>
                    <a:pt x="9936" y="9438"/>
                  </a:lnTo>
                  <a:lnTo>
                    <a:pt x="9954" y="9420"/>
                  </a:lnTo>
                  <a:lnTo>
                    <a:pt x="9954" y="9457"/>
                  </a:lnTo>
                  <a:lnTo>
                    <a:pt x="9917" y="9457"/>
                  </a:lnTo>
                  <a:lnTo>
                    <a:pt x="9936" y="9531"/>
                  </a:lnTo>
                  <a:lnTo>
                    <a:pt x="9936" y="9586"/>
                  </a:lnTo>
                  <a:lnTo>
                    <a:pt x="9936" y="9641"/>
                  </a:lnTo>
                  <a:lnTo>
                    <a:pt x="9936" y="9678"/>
                  </a:lnTo>
                  <a:lnTo>
                    <a:pt x="9973" y="9752"/>
                  </a:lnTo>
                  <a:lnTo>
                    <a:pt x="9973" y="9807"/>
                  </a:lnTo>
                  <a:lnTo>
                    <a:pt x="9973" y="9881"/>
                  </a:lnTo>
                  <a:lnTo>
                    <a:pt x="9991" y="9918"/>
                  </a:lnTo>
                  <a:lnTo>
                    <a:pt x="9991" y="9955"/>
                  </a:lnTo>
                  <a:lnTo>
                    <a:pt x="10028" y="10028"/>
                  </a:lnTo>
                  <a:lnTo>
                    <a:pt x="10028" y="10065"/>
                  </a:lnTo>
                  <a:lnTo>
                    <a:pt x="10028" y="10102"/>
                  </a:lnTo>
                  <a:lnTo>
                    <a:pt x="10028" y="10176"/>
                  </a:lnTo>
                  <a:lnTo>
                    <a:pt x="10046" y="10268"/>
                  </a:lnTo>
                  <a:lnTo>
                    <a:pt x="10065" y="10286"/>
                  </a:lnTo>
                  <a:lnTo>
                    <a:pt x="10083" y="10286"/>
                  </a:lnTo>
                  <a:lnTo>
                    <a:pt x="10083" y="10360"/>
                  </a:lnTo>
                  <a:lnTo>
                    <a:pt x="10083" y="10489"/>
                  </a:lnTo>
                  <a:lnTo>
                    <a:pt x="10120" y="10618"/>
                  </a:lnTo>
                  <a:lnTo>
                    <a:pt x="10138" y="10673"/>
                  </a:lnTo>
                  <a:lnTo>
                    <a:pt x="10157" y="10710"/>
                  </a:lnTo>
                  <a:lnTo>
                    <a:pt x="10157" y="10729"/>
                  </a:lnTo>
                  <a:lnTo>
                    <a:pt x="10120" y="10729"/>
                  </a:lnTo>
                  <a:lnTo>
                    <a:pt x="10102" y="10710"/>
                  </a:lnTo>
                  <a:lnTo>
                    <a:pt x="10102" y="10729"/>
                  </a:lnTo>
                  <a:lnTo>
                    <a:pt x="10102" y="10747"/>
                  </a:lnTo>
                  <a:lnTo>
                    <a:pt x="10175" y="10876"/>
                  </a:lnTo>
                  <a:lnTo>
                    <a:pt x="10194" y="10950"/>
                  </a:lnTo>
                  <a:lnTo>
                    <a:pt x="10175" y="10968"/>
                  </a:lnTo>
                  <a:lnTo>
                    <a:pt x="10175" y="11042"/>
                  </a:lnTo>
                  <a:lnTo>
                    <a:pt x="10212" y="11263"/>
                  </a:lnTo>
                  <a:lnTo>
                    <a:pt x="10249" y="11484"/>
                  </a:lnTo>
                  <a:lnTo>
                    <a:pt x="10249" y="11577"/>
                  </a:lnTo>
                  <a:lnTo>
                    <a:pt x="10249" y="11614"/>
                  </a:lnTo>
                  <a:lnTo>
                    <a:pt x="10267" y="11650"/>
                  </a:lnTo>
                  <a:lnTo>
                    <a:pt x="10267" y="11632"/>
                  </a:lnTo>
                  <a:lnTo>
                    <a:pt x="10304" y="11632"/>
                  </a:lnTo>
                  <a:lnTo>
                    <a:pt x="10304" y="11669"/>
                  </a:lnTo>
                  <a:lnTo>
                    <a:pt x="10286" y="11687"/>
                  </a:lnTo>
                  <a:lnTo>
                    <a:pt x="10267" y="11724"/>
                  </a:lnTo>
                  <a:lnTo>
                    <a:pt x="10286" y="11761"/>
                  </a:lnTo>
                  <a:lnTo>
                    <a:pt x="10323" y="11908"/>
                  </a:lnTo>
                  <a:lnTo>
                    <a:pt x="10341" y="12037"/>
                  </a:lnTo>
                  <a:lnTo>
                    <a:pt x="10323" y="12056"/>
                  </a:lnTo>
                  <a:lnTo>
                    <a:pt x="10341" y="12111"/>
                  </a:lnTo>
                  <a:lnTo>
                    <a:pt x="10341" y="12167"/>
                  </a:lnTo>
                  <a:lnTo>
                    <a:pt x="10360" y="12185"/>
                  </a:lnTo>
                  <a:lnTo>
                    <a:pt x="10360" y="12277"/>
                  </a:lnTo>
                  <a:lnTo>
                    <a:pt x="10378" y="12351"/>
                  </a:lnTo>
                  <a:lnTo>
                    <a:pt x="10396" y="12369"/>
                  </a:lnTo>
                  <a:lnTo>
                    <a:pt x="10396" y="12425"/>
                  </a:lnTo>
                  <a:lnTo>
                    <a:pt x="10415" y="12535"/>
                  </a:lnTo>
                  <a:lnTo>
                    <a:pt x="10452" y="12775"/>
                  </a:lnTo>
                  <a:lnTo>
                    <a:pt x="10489" y="12996"/>
                  </a:lnTo>
                  <a:lnTo>
                    <a:pt x="10489" y="13088"/>
                  </a:lnTo>
                  <a:lnTo>
                    <a:pt x="10507" y="13143"/>
                  </a:lnTo>
                  <a:lnTo>
                    <a:pt x="10526" y="13217"/>
                  </a:lnTo>
                  <a:lnTo>
                    <a:pt x="10562" y="13383"/>
                  </a:lnTo>
                  <a:lnTo>
                    <a:pt x="10581" y="13531"/>
                  </a:lnTo>
                  <a:lnTo>
                    <a:pt x="10618" y="13604"/>
                  </a:lnTo>
                  <a:lnTo>
                    <a:pt x="10636" y="13641"/>
                  </a:lnTo>
                  <a:lnTo>
                    <a:pt x="10618" y="13696"/>
                  </a:lnTo>
                  <a:lnTo>
                    <a:pt x="10618" y="13715"/>
                  </a:lnTo>
                  <a:lnTo>
                    <a:pt x="10618" y="13752"/>
                  </a:lnTo>
                  <a:lnTo>
                    <a:pt x="10655" y="13862"/>
                  </a:lnTo>
                  <a:lnTo>
                    <a:pt x="10691" y="13899"/>
                  </a:lnTo>
                  <a:lnTo>
                    <a:pt x="10747" y="13899"/>
                  </a:lnTo>
                  <a:lnTo>
                    <a:pt x="10747" y="13881"/>
                  </a:lnTo>
                  <a:lnTo>
                    <a:pt x="10784" y="13862"/>
                  </a:lnTo>
                  <a:lnTo>
                    <a:pt x="10784" y="13826"/>
                  </a:lnTo>
                  <a:lnTo>
                    <a:pt x="10802" y="13826"/>
                  </a:lnTo>
                  <a:lnTo>
                    <a:pt x="10802" y="13807"/>
                  </a:lnTo>
                  <a:lnTo>
                    <a:pt x="10802" y="13789"/>
                  </a:lnTo>
                  <a:lnTo>
                    <a:pt x="10802" y="13733"/>
                  </a:lnTo>
                  <a:lnTo>
                    <a:pt x="10820" y="13733"/>
                  </a:lnTo>
                  <a:lnTo>
                    <a:pt x="10820" y="13715"/>
                  </a:lnTo>
                  <a:lnTo>
                    <a:pt x="10802" y="13696"/>
                  </a:lnTo>
                  <a:lnTo>
                    <a:pt x="10765" y="13696"/>
                  </a:lnTo>
                  <a:lnTo>
                    <a:pt x="10765" y="13678"/>
                  </a:lnTo>
                  <a:lnTo>
                    <a:pt x="10747" y="13641"/>
                  </a:lnTo>
                  <a:lnTo>
                    <a:pt x="10728" y="13604"/>
                  </a:lnTo>
                  <a:lnTo>
                    <a:pt x="10747" y="13567"/>
                  </a:lnTo>
                  <a:lnTo>
                    <a:pt x="10747" y="13531"/>
                  </a:lnTo>
                  <a:lnTo>
                    <a:pt x="10747" y="13494"/>
                  </a:lnTo>
                  <a:lnTo>
                    <a:pt x="10728" y="13475"/>
                  </a:lnTo>
                  <a:lnTo>
                    <a:pt x="10710" y="13475"/>
                  </a:lnTo>
                  <a:lnTo>
                    <a:pt x="10728" y="13438"/>
                  </a:lnTo>
                  <a:lnTo>
                    <a:pt x="10728" y="13402"/>
                  </a:lnTo>
                  <a:lnTo>
                    <a:pt x="10710" y="13365"/>
                  </a:lnTo>
                  <a:lnTo>
                    <a:pt x="10691" y="13328"/>
                  </a:lnTo>
                  <a:lnTo>
                    <a:pt x="10673" y="13291"/>
                  </a:lnTo>
                  <a:lnTo>
                    <a:pt x="10691" y="13254"/>
                  </a:lnTo>
                  <a:lnTo>
                    <a:pt x="10691" y="13199"/>
                  </a:lnTo>
                  <a:lnTo>
                    <a:pt x="10673" y="13088"/>
                  </a:lnTo>
                  <a:lnTo>
                    <a:pt x="10618" y="12867"/>
                  </a:lnTo>
                  <a:lnTo>
                    <a:pt x="10581" y="12646"/>
                  </a:lnTo>
                  <a:lnTo>
                    <a:pt x="10562" y="12572"/>
                  </a:lnTo>
                  <a:lnTo>
                    <a:pt x="10562" y="12554"/>
                  </a:lnTo>
                  <a:lnTo>
                    <a:pt x="10562" y="12443"/>
                  </a:lnTo>
                  <a:lnTo>
                    <a:pt x="10526" y="12277"/>
                  </a:lnTo>
                  <a:lnTo>
                    <a:pt x="10526" y="12148"/>
                  </a:lnTo>
                  <a:lnTo>
                    <a:pt x="10507" y="12130"/>
                  </a:lnTo>
                  <a:lnTo>
                    <a:pt x="10507" y="12111"/>
                  </a:lnTo>
                  <a:lnTo>
                    <a:pt x="10507" y="12037"/>
                  </a:lnTo>
                  <a:lnTo>
                    <a:pt x="10489" y="11982"/>
                  </a:lnTo>
                  <a:lnTo>
                    <a:pt x="10470" y="11945"/>
                  </a:lnTo>
                  <a:lnTo>
                    <a:pt x="10470" y="11927"/>
                  </a:lnTo>
                  <a:lnTo>
                    <a:pt x="10452" y="11945"/>
                  </a:lnTo>
                  <a:lnTo>
                    <a:pt x="10452" y="11908"/>
                  </a:lnTo>
                  <a:lnTo>
                    <a:pt x="10452" y="11853"/>
                  </a:lnTo>
                  <a:lnTo>
                    <a:pt x="10433" y="11743"/>
                  </a:lnTo>
                  <a:lnTo>
                    <a:pt x="10415" y="11632"/>
                  </a:lnTo>
                  <a:lnTo>
                    <a:pt x="10396" y="11595"/>
                  </a:lnTo>
                  <a:lnTo>
                    <a:pt x="10378" y="11595"/>
                  </a:lnTo>
                  <a:lnTo>
                    <a:pt x="10396" y="11577"/>
                  </a:lnTo>
                  <a:lnTo>
                    <a:pt x="10415" y="11540"/>
                  </a:lnTo>
                  <a:lnTo>
                    <a:pt x="10396" y="11521"/>
                  </a:lnTo>
                  <a:lnTo>
                    <a:pt x="10378" y="11466"/>
                  </a:lnTo>
                  <a:lnTo>
                    <a:pt x="10378" y="11374"/>
                  </a:lnTo>
                  <a:lnTo>
                    <a:pt x="10341" y="11097"/>
                  </a:lnTo>
                  <a:lnTo>
                    <a:pt x="10304" y="10839"/>
                  </a:lnTo>
                  <a:lnTo>
                    <a:pt x="10286" y="10710"/>
                  </a:lnTo>
                  <a:lnTo>
                    <a:pt x="10267" y="10655"/>
                  </a:lnTo>
                  <a:lnTo>
                    <a:pt x="10249" y="10618"/>
                  </a:lnTo>
                  <a:lnTo>
                    <a:pt x="10249" y="10581"/>
                  </a:lnTo>
                  <a:lnTo>
                    <a:pt x="10249" y="10563"/>
                  </a:lnTo>
                  <a:lnTo>
                    <a:pt x="10267" y="10526"/>
                  </a:lnTo>
                  <a:lnTo>
                    <a:pt x="10231" y="10489"/>
                  </a:lnTo>
                  <a:lnTo>
                    <a:pt x="10249" y="10434"/>
                  </a:lnTo>
                  <a:lnTo>
                    <a:pt x="10249" y="10415"/>
                  </a:lnTo>
                  <a:lnTo>
                    <a:pt x="10231" y="10397"/>
                  </a:lnTo>
                  <a:lnTo>
                    <a:pt x="10249" y="10342"/>
                  </a:lnTo>
                  <a:lnTo>
                    <a:pt x="10267" y="10305"/>
                  </a:lnTo>
                  <a:lnTo>
                    <a:pt x="10249" y="10286"/>
                  </a:lnTo>
                  <a:lnTo>
                    <a:pt x="10212" y="10286"/>
                  </a:lnTo>
                  <a:lnTo>
                    <a:pt x="10194" y="10268"/>
                  </a:lnTo>
                  <a:lnTo>
                    <a:pt x="10194" y="10249"/>
                  </a:lnTo>
                  <a:lnTo>
                    <a:pt x="10212" y="10249"/>
                  </a:lnTo>
                  <a:lnTo>
                    <a:pt x="10212" y="10213"/>
                  </a:lnTo>
                  <a:lnTo>
                    <a:pt x="10175" y="10231"/>
                  </a:lnTo>
                  <a:lnTo>
                    <a:pt x="10157" y="10213"/>
                  </a:lnTo>
                  <a:lnTo>
                    <a:pt x="10157" y="10194"/>
                  </a:lnTo>
                  <a:lnTo>
                    <a:pt x="10175" y="10176"/>
                  </a:lnTo>
                  <a:lnTo>
                    <a:pt x="10194" y="10157"/>
                  </a:lnTo>
                  <a:lnTo>
                    <a:pt x="10194" y="10120"/>
                  </a:lnTo>
                  <a:lnTo>
                    <a:pt x="10175" y="10102"/>
                  </a:lnTo>
                  <a:lnTo>
                    <a:pt x="10157" y="10102"/>
                  </a:lnTo>
                  <a:lnTo>
                    <a:pt x="10157" y="10084"/>
                  </a:lnTo>
                  <a:lnTo>
                    <a:pt x="10157" y="9955"/>
                  </a:lnTo>
                  <a:lnTo>
                    <a:pt x="10138" y="9881"/>
                  </a:lnTo>
                  <a:lnTo>
                    <a:pt x="10138" y="9789"/>
                  </a:lnTo>
                  <a:lnTo>
                    <a:pt x="10102" y="9586"/>
                  </a:lnTo>
                  <a:lnTo>
                    <a:pt x="10083" y="9383"/>
                  </a:lnTo>
                  <a:lnTo>
                    <a:pt x="10083" y="9309"/>
                  </a:lnTo>
                  <a:lnTo>
                    <a:pt x="10083" y="9291"/>
                  </a:lnTo>
                  <a:lnTo>
                    <a:pt x="10065" y="9217"/>
                  </a:lnTo>
                  <a:lnTo>
                    <a:pt x="10009" y="8849"/>
                  </a:lnTo>
                  <a:lnTo>
                    <a:pt x="9973" y="8554"/>
                  </a:lnTo>
                  <a:lnTo>
                    <a:pt x="9973" y="8535"/>
                  </a:lnTo>
                  <a:lnTo>
                    <a:pt x="9973" y="8517"/>
                  </a:lnTo>
                  <a:lnTo>
                    <a:pt x="9936" y="8498"/>
                  </a:lnTo>
                  <a:lnTo>
                    <a:pt x="9917" y="8480"/>
                  </a:lnTo>
                  <a:lnTo>
                    <a:pt x="9899" y="8425"/>
                  </a:lnTo>
                  <a:lnTo>
                    <a:pt x="9899" y="8406"/>
                  </a:lnTo>
                  <a:lnTo>
                    <a:pt x="9899" y="8388"/>
                  </a:lnTo>
                  <a:lnTo>
                    <a:pt x="9917" y="8332"/>
                  </a:lnTo>
                  <a:lnTo>
                    <a:pt x="9917" y="8296"/>
                  </a:lnTo>
                  <a:lnTo>
                    <a:pt x="9917" y="8277"/>
                  </a:lnTo>
                  <a:lnTo>
                    <a:pt x="9936" y="8296"/>
                  </a:lnTo>
                  <a:lnTo>
                    <a:pt x="9936" y="8277"/>
                  </a:lnTo>
                  <a:lnTo>
                    <a:pt x="9936" y="8259"/>
                  </a:lnTo>
                  <a:lnTo>
                    <a:pt x="9917" y="8222"/>
                  </a:lnTo>
                  <a:lnTo>
                    <a:pt x="9899" y="8203"/>
                  </a:lnTo>
                  <a:lnTo>
                    <a:pt x="9880" y="8203"/>
                  </a:lnTo>
                  <a:lnTo>
                    <a:pt x="9862" y="8185"/>
                  </a:lnTo>
                  <a:lnTo>
                    <a:pt x="9843" y="8130"/>
                  </a:lnTo>
                  <a:lnTo>
                    <a:pt x="9843" y="8111"/>
                  </a:lnTo>
                  <a:lnTo>
                    <a:pt x="9862" y="8111"/>
                  </a:lnTo>
                  <a:lnTo>
                    <a:pt x="9880" y="8166"/>
                  </a:lnTo>
                  <a:lnTo>
                    <a:pt x="9880" y="8093"/>
                  </a:lnTo>
                  <a:lnTo>
                    <a:pt x="9862" y="8019"/>
                  </a:lnTo>
                  <a:lnTo>
                    <a:pt x="9862" y="7927"/>
                  </a:lnTo>
                  <a:lnTo>
                    <a:pt x="9862" y="7908"/>
                  </a:lnTo>
                  <a:lnTo>
                    <a:pt x="9843" y="7853"/>
                  </a:lnTo>
                  <a:lnTo>
                    <a:pt x="9825" y="7743"/>
                  </a:lnTo>
                  <a:lnTo>
                    <a:pt x="9788" y="7521"/>
                  </a:lnTo>
                  <a:lnTo>
                    <a:pt x="9807" y="7429"/>
                  </a:lnTo>
                  <a:lnTo>
                    <a:pt x="9788" y="7448"/>
                  </a:lnTo>
                  <a:lnTo>
                    <a:pt x="9770" y="7429"/>
                  </a:lnTo>
                  <a:lnTo>
                    <a:pt x="9770" y="7411"/>
                  </a:lnTo>
                  <a:lnTo>
                    <a:pt x="9770" y="7392"/>
                  </a:lnTo>
                  <a:lnTo>
                    <a:pt x="9770" y="7355"/>
                  </a:lnTo>
                  <a:lnTo>
                    <a:pt x="9733" y="7355"/>
                  </a:lnTo>
                  <a:lnTo>
                    <a:pt x="9751" y="7319"/>
                  </a:lnTo>
                  <a:lnTo>
                    <a:pt x="9751" y="7282"/>
                  </a:lnTo>
                  <a:lnTo>
                    <a:pt x="9751" y="7226"/>
                  </a:lnTo>
                  <a:lnTo>
                    <a:pt x="9733" y="7208"/>
                  </a:lnTo>
                  <a:lnTo>
                    <a:pt x="9733" y="7226"/>
                  </a:lnTo>
                  <a:lnTo>
                    <a:pt x="9714" y="7245"/>
                  </a:lnTo>
                  <a:lnTo>
                    <a:pt x="9714" y="7226"/>
                  </a:lnTo>
                  <a:lnTo>
                    <a:pt x="9714" y="7171"/>
                  </a:lnTo>
                  <a:lnTo>
                    <a:pt x="9714" y="7134"/>
                  </a:lnTo>
                  <a:lnTo>
                    <a:pt x="9714" y="7097"/>
                  </a:lnTo>
                  <a:lnTo>
                    <a:pt x="9714" y="7079"/>
                  </a:lnTo>
                  <a:lnTo>
                    <a:pt x="9714" y="7060"/>
                  </a:lnTo>
                  <a:lnTo>
                    <a:pt x="9714" y="7005"/>
                  </a:lnTo>
                  <a:lnTo>
                    <a:pt x="9714" y="6987"/>
                  </a:lnTo>
                  <a:lnTo>
                    <a:pt x="9696" y="6950"/>
                  </a:lnTo>
                  <a:lnTo>
                    <a:pt x="9678" y="6931"/>
                  </a:lnTo>
                  <a:lnTo>
                    <a:pt x="9678" y="6913"/>
                  </a:lnTo>
                  <a:lnTo>
                    <a:pt x="9696" y="6895"/>
                  </a:lnTo>
                  <a:lnTo>
                    <a:pt x="9696" y="6876"/>
                  </a:lnTo>
                  <a:lnTo>
                    <a:pt x="9678" y="6839"/>
                  </a:lnTo>
                  <a:lnTo>
                    <a:pt x="9659" y="6802"/>
                  </a:lnTo>
                  <a:lnTo>
                    <a:pt x="9678" y="6766"/>
                  </a:lnTo>
                  <a:lnTo>
                    <a:pt x="9659" y="6710"/>
                  </a:lnTo>
                  <a:lnTo>
                    <a:pt x="9622" y="6655"/>
                  </a:lnTo>
                  <a:lnTo>
                    <a:pt x="9641" y="6637"/>
                  </a:lnTo>
                  <a:lnTo>
                    <a:pt x="9659" y="6637"/>
                  </a:lnTo>
                  <a:lnTo>
                    <a:pt x="9659" y="6618"/>
                  </a:lnTo>
                  <a:lnTo>
                    <a:pt x="9622" y="6600"/>
                  </a:lnTo>
                  <a:lnTo>
                    <a:pt x="9585" y="6600"/>
                  </a:lnTo>
                  <a:lnTo>
                    <a:pt x="9604" y="6563"/>
                  </a:lnTo>
                  <a:lnTo>
                    <a:pt x="9641" y="6489"/>
                  </a:lnTo>
                  <a:lnTo>
                    <a:pt x="9622" y="6360"/>
                  </a:lnTo>
                  <a:lnTo>
                    <a:pt x="9604" y="6249"/>
                  </a:lnTo>
                  <a:lnTo>
                    <a:pt x="9604" y="6176"/>
                  </a:lnTo>
                  <a:lnTo>
                    <a:pt x="9604" y="6120"/>
                  </a:lnTo>
                  <a:lnTo>
                    <a:pt x="9585" y="6102"/>
                  </a:lnTo>
                  <a:lnTo>
                    <a:pt x="9585" y="6120"/>
                  </a:lnTo>
                  <a:lnTo>
                    <a:pt x="9567" y="6120"/>
                  </a:lnTo>
                  <a:lnTo>
                    <a:pt x="9567" y="6102"/>
                  </a:lnTo>
                  <a:lnTo>
                    <a:pt x="9549" y="6065"/>
                  </a:lnTo>
                  <a:lnTo>
                    <a:pt x="9549" y="6047"/>
                  </a:lnTo>
                  <a:lnTo>
                    <a:pt x="9530" y="6047"/>
                  </a:lnTo>
                  <a:lnTo>
                    <a:pt x="9530" y="6028"/>
                  </a:lnTo>
                  <a:lnTo>
                    <a:pt x="9549" y="5936"/>
                  </a:lnTo>
                  <a:lnTo>
                    <a:pt x="9530" y="5862"/>
                  </a:lnTo>
                  <a:lnTo>
                    <a:pt x="9512" y="5844"/>
                  </a:lnTo>
                  <a:lnTo>
                    <a:pt x="9493" y="5807"/>
                  </a:lnTo>
                  <a:lnTo>
                    <a:pt x="9512" y="5752"/>
                  </a:lnTo>
                  <a:lnTo>
                    <a:pt x="9512" y="5733"/>
                  </a:lnTo>
                  <a:lnTo>
                    <a:pt x="9530" y="5733"/>
                  </a:lnTo>
                  <a:lnTo>
                    <a:pt x="9512" y="5715"/>
                  </a:lnTo>
                  <a:lnTo>
                    <a:pt x="9493" y="5678"/>
                  </a:lnTo>
                  <a:lnTo>
                    <a:pt x="9475" y="5678"/>
                  </a:lnTo>
                  <a:lnTo>
                    <a:pt x="9493" y="5660"/>
                  </a:lnTo>
                  <a:lnTo>
                    <a:pt x="9493" y="5623"/>
                  </a:lnTo>
                  <a:lnTo>
                    <a:pt x="9493" y="5604"/>
                  </a:lnTo>
                  <a:lnTo>
                    <a:pt x="9493" y="5549"/>
                  </a:lnTo>
                  <a:lnTo>
                    <a:pt x="9475" y="5549"/>
                  </a:lnTo>
                  <a:lnTo>
                    <a:pt x="9475" y="5512"/>
                  </a:lnTo>
                  <a:lnTo>
                    <a:pt x="9456" y="5475"/>
                  </a:lnTo>
                  <a:lnTo>
                    <a:pt x="9438" y="5438"/>
                  </a:lnTo>
                  <a:lnTo>
                    <a:pt x="9420" y="5420"/>
                  </a:lnTo>
                  <a:lnTo>
                    <a:pt x="9438" y="5383"/>
                  </a:lnTo>
                  <a:lnTo>
                    <a:pt x="9438" y="5328"/>
                  </a:lnTo>
                  <a:lnTo>
                    <a:pt x="9401" y="5125"/>
                  </a:lnTo>
                  <a:lnTo>
                    <a:pt x="9383" y="4848"/>
                  </a:lnTo>
                  <a:lnTo>
                    <a:pt x="9346" y="4793"/>
                  </a:lnTo>
                  <a:lnTo>
                    <a:pt x="9346" y="4775"/>
                  </a:lnTo>
                  <a:lnTo>
                    <a:pt x="9364" y="4756"/>
                  </a:lnTo>
                  <a:lnTo>
                    <a:pt x="9346" y="4719"/>
                  </a:lnTo>
                  <a:lnTo>
                    <a:pt x="9364" y="4719"/>
                  </a:lnTo>
                  <a:lnTo>
                    <a:pt x="9364" y="4701"/>
                  </a:lnTo>
                  <a:lnTo>
                    <a:pt x="9364" y="4683"/>
                  </a:lnTo>
                  <a:lnTo>
                    <a:pt x="9346" y="4590"/>
                  </a:lnTo>
                  <a:lnTo>
                    <a:pt x="9327" y="4498"/>
                  </a:lnTo>
                  <a:lnTo>
                    <a:pt x="9346" y="4480"/>
                  </a:lnTo>
                  <a:lnTo>
                    <a:pt x="9327" y="4461"/>
                  </a:lnTo>
                  <a:lnTo>
                    <a:pt x="9309" y="4461"/>
                  </a:lnTo>
                  <a:lnTo>
                    <a:pt x="9309" y="4425"/>
                  </a:lnTo>
                  <a:lnTo>
                    <a:pt x="9309" y="4388"/>
                  </a:lnTo>
                  <a:lnTo>
                    <a:pt x="9309" y="4351"/>
                  </a:lnTo>
                  <a:lnTo>
                    <a:pt x="9291" y="4314"/>
                  </a:lnTo>
                  <a:lnTo>
                    <a:pt x="9272" y="4295"/>
                  </a:lnTo>
                  <a:lnTo>
                    <a:pt x="9272" y="4259"/>
                  </a:lnTo>
                  <a:lnTo>
                    <a:pt x="9254" y="4166"/>
                  </a:lnTo>
                  <a:lnTo>
                    <a:pt x="9217" y="4074"/>
                  </a:lnTo>
                  <a:lnTo>
                    <a:pt x="9198" y="4019"/>
                  </a:lnTo>
                  <a:lnTo>
                    <a:pt x="9198" y="4001"/>
                  </a:lnTo>
                  <a:lnTo>
                    <a:pt x="9217" y="3982"/>
                  </a:lnTo>
                  <a:lnTo>
                    <a:pt x="9235" y="3964"/>
                  </a:lnTo>
                  <a:lnTo>
                    <a:pt x="9217" y="3945"/>
                  </a:lnTo>
                  <a:lnTo>
                    <a:pt x="9198" y="3945"/>
                  </a:lnTo>
                  <a:lnTo>
                    <a:pt x="9180" y="3927"/>
                  </a:lnTo>
                  <a:lnTo>
                    <a:pt x="9180" y="3872"/>
                  </a:lnTo>
                  <a:lnTo>
                    <a:pt x="9161" y="3761"/>
                  </a:lnTo>
                  <a:lnTo>
                    <a:pt x="9106" y="3558"/>
                  </a:lnTo>
                  <a:lnTo>
                    <a:pt x="9088" y="3503"/>
                  </a:lnTo>
                  <a:lnTo>
                    <a:pt x="9051" y="3503"/>
                  </a:lnTo>
                  <a:lnTo>
                    <a:pt x="9051" y="3448"/>
                  </a:lnTo>
                  <a:lnTo>
                    <a:pt x="9014" y="3337"/>
                  </a:lnTo>
                  <a:lnTo>
                    <a:pt x="8977" y="3245"/>
                  </a:lnTo>
                  <a:lnTo>
                    <a:pt x="8940" y="3208"/>
                  </a:lnTo>
                  <a:lnTo>
                    <a:pt x="8959" y="3208"/>
                  </a:lnTo>
                  <a:lnTo>
                    <a:pt x="8959" y="3171"/>
                  </a:lnTo>
                  <a:lnTo>
                    <a:pt x="8903" y="3116"/>
                  </a:lnTo>
                  <a:lnTo>
                    <a:pt x="8867" y="3024"/>
                  </a:lnTo>
                  <a:lnTo>
                    <a:pt x="8848" y="2968"/>
                  </a:lnTo>
                  <a:lnTo>
                    <a:pt x="8811" y="2931"/>
                  </a:lnTo>
                  <a:lnTo>
                    <a:pt x="8793" y="2913"/>
                  </a:lnTo>
                  <a:lnTo>
                    <a:pt x="8793" y="2950"/>
                  </a:lnTo>
                  <a:lnTo>
                    <a:pt x="8793" y="2968"/>
                  </a:lnTo>
                  <a:lnTo>
                    <a:pt x="8774" y="2931"/>
                  </a:lnTo>
                  <a:lnTo>
                    <a:pt x="8774" y="2913"/>
                  </a:lnTo>
                  <a:lnTo>
                    <a:pt x="8793" y="2895"/>
                  </a:lnTo>
                  <a:lnTo>
                    <a:pt x="8811" y="2895"/>
                  </a:lnTo>
                  <a:lnTo>
                    <a:pt x="8793" y="2839"/>
                  </a:lnTo>
                  <a:lnTo>
                    <a:pt x="8774" y="2784"/>
                  </a:lnTo>
                  <a:lnTo>
                    <a:pt x="8738" y="2729"/>
                  </a:lnTo>
                  <a:lnTo>
                    <a:pt x="8738" y="2692"/>
                  </a:lnTo>
                  <a:lnTo>
                    <a:pt x="8701" y="2673"/>
                  </a:lnTo>
                  <a:lnTo>
                    <a:pt x="8664" y="2636"/>
                  </a:lnTo>
                  <a:lnTo>
                    <a:pt x="8645" y="2618"/>
                  </a:lnTo>
                  <a:lnTo>
                    <a:pt x="8645" y="2581"/>
                  </a:lnTo>
                  <a:lnTo>
                    <a:pt x="8627" y="2563"/>
                  </a:lnTo>
                  <a:lnTo>
                    <a:pt x="8590" y="2544"/>
                  </a:lnTo>
                  <a:lnTo>
                    <a:pt x="8590" y="2526"/>
                  </a:lnTo>
                  <a:lnTo>
                    <a:pt x="8590" y="2489"/>
                  </a:lnTo>
                  <a:lnTo>
                    <a:pt x="8553" y="2434"/>
                  </a:lnTo>
                  <a:lnTo>
                    <a:pt x="8516" y="2378"/>
                  </a:lnTo>
                  <a:lnTo>
                    <a:pt x="8479" y="2360"/>
                  </a:lnTo>
                  <a:lnTo>
                    <a:pt x="8461" y="2305"/>
                  </a:lnTo>
                  <a:lnTo>
                    <a:pt x="8424" y="2249"/>
                  </a:lnTo>
                  <a:lnTo>
                    <a:pt x="8387" y="2213"/>
                  </a:lnTo>
                  <a:lnTo>
                    <a:pt x="8350" y="2176"/>
                  </a:lnTo>
                  <a:lnTo>
                    <a:pt x="8350" y="2157"/>
                  </a:lnTo>
                  <a:lnTo>
                    <a:pt x="8332" y="2139"/>
                  </a:lnTo>
                  <a:lnTo>
                    <a:pt x="8314" y="2157"/>
                  </a:lnTo>
                  <a:lnTo>
                    <a:pt x="8295" y="2157"/>
                  </a:lnTo>
                  <a:lnTo>
                    <a:pt x="8295" y="2120"/>
                  </a:lnTo>
                  <a:lnTo>
                    <a:pt x="8295" y="2102"/>
                  </a:lnTo>
                  <a:lnTo>
                    <a:pt x="8277" y="2065"/>
                  </a:lnTo>
                  <a:lnTo>
                    <a:pt x="8277" y="2028"/>
                  </a:lnTo>
                  <a:lnTo>
                    <a:pt x="8240" y="1973"/>
                  </a:lnTo>
                  <a:lnTo>
                    <a:pt x="8240" y="1991"/>
                  </a:lnTo>
                  <a:lnTo>
                    <a:pt x="8221" y="1991"/>
                  </a:lnTo>
                  <a:lnTo>
                    <a:pt x="8185" y="1936"/>
                  </a:lnTo>
                  <a:lnTo>
                    <a:pt x="8129" y="1881"/>
                  </a:lnTo>
                  <a:lnTo>
                    <a:pt x="8129" y="1862"/>
                  </a:lnTo>
                  <a:lnTo>
                    <a:pt x="8092" y="1825"/>
                  </a:lnTo>
                  <a:lnTo>
                    <a:pt x="8074" y="1807"/>
                  </a:lnTo>
                  <a:lnTo>
                    <a:pt x="8037" y="1770"/>
                  </a:lnTo>
                  <a:lnTo>
                    <a:pt x="7963" y="1696"/>
                  </a:lnTo>
                  <a:lnTo>
                    <a:pt x="7963" y="1678"/>
                  </a:lnTo>
                  <a:lnTo>
                    <a:pt x="7926" y="1678"/>
                  </a:lnTo>
                  <a:lnTo>
                    <a:pt x="7890" y="1660"/>
                  </a:lnTo>
                  <a:lnTo>
                    <a:pt x="7908" y="1660"/>
                  </a:lnTo>
                  <a:lnTo>
                    <a:pt x="7908" y="1641"/>
                  </a:lnTo>
                  <a:lnTo>
                    <a:pt x="7908" y="1623"/>
                  </a:lnTo>
                  <a:lnTo>
                    <a:pt x="7834" y="1586"/>
                  </a:lnTo>
                  <a:lnTo>
                    <a:pt x="7797" y="1567"/>
                  </a:lnTo>
                  <a:lnTo>
                    <a:pt x="7779" y="1549"/>
                  </a:lnTo>
                  <a:lnTo>
                    <a:pt x="7761" y="1530"/>
                  </a:lnTo>
                  <a:lnTo>
                    <a:pt x="7742" y="1530"/>
                  </a:lnTo>
                  <a:lnTo>
                    <a:pt x="7742" y="1549"/>
                  </a:lnTo>
                  <a:lnTo>
                    <a:pt x="7724" y="1549"/>
                  </a:lnTo>
                  <a:lnTo>
                    <a:pt x="7705" y="1494"/>
                  </a:lnTo>
                  <a:lnTo>
                    <a:pt x="7724" y="1475"/>
                  </a:lnTo>
                  <a:lnTo>
                    <a:pt x="7705" y="1457"/>
                  </a:lnTo>
                  <a:lnTo>
                    <a:pt x="7539" y="1328"/>
                  </a:lnTo>
                  <a:lnTo>
                    <a:pt x="7392" y="1199"/>
                  </a:lnTo>
                  <a:lnTo>
                    <a:pt x="7355" y="1180"/>
                  </a:lnTo>
                  <a:lnTo>
                    <a:pt x="7337" y="1180"/>
                  </a:lnTo>
                  <a:lnTo>
                    <a:pt x="7337" y="1199"/>
                  </a:lnTo>
                  <a:lnTo>
                    <a:pt x="7281" y="1162"/>
                  </a:lnTo>
                  <a:lnTo>
                    <a:pt x="7300" y="1162"/>
                  </a:lnTo>
                  <a:lnTo>
                    <a:pt x="7300" y="1143"/>
                  </a:lnTo>
                  <a:lnTo>
                    <a:pt x="7281" y="1125"/>
                  </a:lnTo>
                  <a:lnTo>
                    <a:pt x="7263" y="1125"/>
                  </a:lnTo>
                  <a:lnTo>
                    <a:pt x="7226" y="1107"/>
                  </a:lnTo>
                  <a:lnTo>
                    <a:pt x="7208" y="1070"/>
                  </a:lnTo>
                  <a:lnTo>
                    <a:pt x="7152" y="1033"/>
                  </a:lnTo>
                  <a:lnTo>
                    <a:pt x="7079" y="996"/>
                  </a:lnTo>
                  <a:lnTo>
                    <a:pt x="7060" y="977"/>
                  </a:lnTo>
                  <a:lnTo>
                    <a:pt x="7042" y="996"/>
                  </a:lnTo>
                  <a:lnTo>
                    <a:pt x="7005" y="959"/>
                  </a:lnTo>
                  <a:lnTo>
                    <a:pt x="6968" y="904"/>
                  </a:lnTo>
                  <a:lnTo>
                    <a:pt x="6949" y="922"/>
                  </a:lnTo>
                  <a:lnTo>
                    <a:pt x="6913" y="941"/>
                  </a:lnTo>
                  <a:lnTo>
                    <a:pt x="6894" y="977"/>
                  </a:lnTo>
                  <a:lnTo>
                    <a:pt x="6894" y="922"/>
                  </a:lnTo>
                  <a:lnTo>
                    <a:pt x="6876" y="867"/>
                  </a:lnTo>
                  <a:lnTo>
                    <a:pt x="6857" y="848"/>
                  </a:lnTo>
                  <a:lnTo>
                    <a:pt x="6839" y="867"/>
                  </a:lnTo>
                  <a:lnTo>
                    <a:pt x="6820" y="867"/>
                  </a:lnTo>
                  <a:lnTo>
                    <a:pt x="6784" y="812"/>
                  </a:lnTo>
                  <a:lnTo>
                    <a:pt x="6728" y="756"/>
                  </a:lnTo>
                  <a:lnTo>
                    <a:pt x="6691" y="756"/>
                  </a:lnTo>
                  <a:lnTo>
                    <a:pt x="6691" y="775"/>
                  </a:lnTo>
                  <a:lnTo>
                    <a:pt x="6673" y="775"/>
                  </a:lnTo>
                  <a:lnTo>
                    <a:pt x="6655" y="756"/>
                  </a:lnTo>
                  <a:lnTo>
                    <a:pt x="6636" y="775"/>
                  </a:lnTo>
                  <a:lnTo>
                    <a:pt x="6618" y="756"/>
                  </a:lnTo>
                  <a:lnTo>
                    <a:pt x="6636" y="738"/>
                  </a:lnTo>
                  <a:lnTo>
                    <a:pt x="6618" y="719"/>
                  </a:lnTo>
                  <a:lnTo>
                    <a:pt x="6562" y="701"/>
                  </a:lnTo>
                  <a:lnTo>
                    <a:pt x="6562" y="683"/>
                  </a:lnTo>
                  <a:lnTo>
                    <a:pt x="6507" y="683"/>
                  </a:lnTo>
                  <a:lnTo>
                    <a:pt x="6470" y="664"/>
                  </a:lnTo>
                  <a:lnTo>
                    <a:pt x="6452" y="683"/>
                  </a:lnTo>
                  <a:lnTo>
                    <a:pt x="6452" y="646"/>
                  </a:lnTo>
                  <a:lnTo>
                    <a:pt x="6378" y="646"/>
                  </a:lnTo>
                  <a:lnTo>
                    <a:pt x="6341" y="627"/>
                  </a:lnTo>
                  <a:lnTo>
                    <a:pt x="6360" y="627"/>
                  </a:lnTo>
                  <a:lnTo>
                    <a:pt x="6360" y="609"/>
                  </a:lnTo>
                  <a:lnTo>
                    <a:pt x="6341" y="590"/>
                  </a:lnTo>
                  <a:lnTo>
                    <a:pt x="6304" y="590"/>
                  </a:lnTo>
                  <a:lnTo>
                    <a:pt x="6286" y="609"/>
                  </a:lnTo>
                  <a:lnTo>
                    <a:pt x="6267" y="572"/>
                  </a:lnTo>
                  <a:lnTo>
                    <a:pt x="6231" y="554"/>
                  </a:lnTo>
                  <a:lnTo>
                    <a:pt x="6175" y="554"/>
                  </a:lnTo>
                  <a:lnTo>
                    <a:pt x="6138" y="535"/>
                  </a:lnTo>
                  <a:lnTo>
                    <a:pt x="6138" y="517"/>
                  </a:lnTo>
                  <a:lnTo>
                    <a:pt x="6120" y="517"/>
                  </a:lnTo>
                  <a:lnTo>
                    <a:pt x="6083" y="498"/>
                  </a:lnTo>
                  <a:lnTo>
                    <a:pt x="5973" y="480"/>
                  </a:lnTo>
                  <a:lnTo>
                    <a:pt x="5936" y="461"/>
                  </a:lnTo>
                  <a:lnTo>
                    <a:pt x="5917" y="461"/>
                  </a:lnTo>
                  <a:lnTo>
                    <a:pt x="5899" y="424"/>
                  </a:lnTo>
                  <a:lnTo>
                    <a:pt x="5843" y="424"/>
                  </a:lnTo>
                  <a:lnTo>
                    <a:pt x="5843" y="461"/>
                  </a:lnTo>
                  <a:lnTo>
                    <a:pt x="5825" y="424"/>
                  </a:lnTo>
                  <a:lnTo>
                    <a:pt x="5807" y="406"/>
                  </a:lnTo>
                  <a:lnTo>
                    <a:pt x="5788" y="388"/>
                  </a:lnTo>
                  <a:lnTo>
                    <a:pt x="5770" y="406"/>
                  </a:lnTo>
                  <a:lnTo>
                    <a:pt x="5733" y="406"/>
                  </a:lnTo>
                  <a:lnTo>
                    <a:pt x="5714" y="388"/>
                  </a:lnTo>
                  <a:lnTo>
                    <a:pt x="5696" y="351"/>
                  </a:lnTo>
                  <a:lnTo>
                    <a:pt x="5641" y="351"/>
                  </a:lnTo>
                  <a:lnTo>
                    <a:pt x="5622" y="332"/>
                  </a:lnTo>
                  <a:lnTo>
                    <a:pt x="5604" y="314"/>
                  </a:lnTo>
                  <a:lnTo>
                    <a:pt x="5604" y="332"/>
                  </a:lnTo>
                  <a:lnTo>
                    <a:pt x="5567" y="351"/>
                  </a:lnTo>
                  <a:lnTo>
                    <a:pt x="5585" y="369"/>
                  </a:lnTo>
                  <a:lnTo>
                    <a:pt x="5567" y="388"/>
                  </a:lnTo>
                  <a:lnTo>
                    <a:pt x="5530" y="388"/>
                  </a:lnTo>
                  <a:lnTo>
                    <a:pt x="5530" y="369"/>
                  </a:lnTo>
                  <a:lnTo>
                    <a:pt x="5512" y="369"/>
                  </a:lnTo>
                  <a:lnTo>
                    <a:pt x="5567" y="351"/>
                  </a:lnTo>
                  <a:lnTo>
                    <a:pt x="5549" y="332"/>
                  </a:lnTo>
                  <a:lnTo>
                    <a:pt x="5493" y="332"/>
                  </a:lnTo>
                  <a:lnTo>
                    <a:pt x="5456" y="295"/>
                  </a:lnTo>
                  <a:lnTo>
                    <a:pt x="5383" y="277"/>
                  </a:lnTo>
                  <a:lnTo>
                    <a:pt x="5327" y="259"/>
                  </a:lnTo>
                  <a:lnTo>
                    <a:pt x="5235" y="259"/>
                  </a:lnTo>
                  <a:lnTo>
                    <a:pt x="5161" y="240"/>
                  </a:lnTo>
                  <a:lnTo>
                    <a:pt x="5143" y="222"/>
                  </a:lnTo>
                  <a:lnTo>
                    <a:pt x="5088" y="203"/>
                  </a:lnTo>
                  <a:lnTo>
                    <a:pt x="5051" y="222"/>
                  </a:lnTo>
                  <a:lnTo>
                    <a:pt x="5032" y="222"/>
                  </a:lnTo>
                  <a:lnTo>
                    <a:pt x="5051" y="240"/>
                  </a:lnTo>
                  <a:lnTo>
                    <a:pt x="5032" y="259"/>
                  </a:lnTo>
                  <a:lnTo>
                    <a:pt x="5014" y="240"/>
                  </a:lnTo>
                  <a:lnTo>
                    <a:pt x="4959" y="222"/>
                  </a:lnTo>
                  <a:lnTo>
                    <a:pt x="4940" y="185"/>
                  </a:lnTo>
                  <a:lnTo>
                    <a:pt x="4922" y="185"/>
                  </a:lnTo>
                  <a:lnTo>
                    <a:pt x="4885" y="203"/>
                  </a:lnTo>
                  <a:lnTo>
                    <a:pt x="4811" y="203"/>
                  </a:lnTo>
                  <a:lnTo>
                    <a:pt x="4774" y="185"/>
                  </a:lnTo>
                  <a:lnTo>
                    <a:pt x="4719" y="185"/>
                  </a:lnTo>
                  <a:lnTo>
                    <a:pt x="4682" y="166"/>
                  </a:lnTo>
                  <a:lnTo>
                    <a:pt x="4645" y="166"/>
                  </a:lnTo>
                  <a:lnTo>
                    <a:pt x="4608" y="185"/>
                  </a:lnTo>
                  <a:lnTo>
                    <a:pt x="4590" y="185"/>
                  </a:lnTo>
                  <a:lnTo>
                    <a:pt x="4572" y="166"/>
                  </a:lnTo>
                  <a:lnTo>
                    <a:pt x="4553" y="166"/>
                  </a:lnTo>
                  <a:lnTo>
                    <a:pt x="4424" y="148"/>
                  </a:lnTo>
                  <a:lnTo>
                    <a:pt x="4387" y="148"/>
                  </a:lnTo>
                  <a:lnTo>
                    <a:pt x="4424" y="166"/>
                  </a:lnTo>
                  <a:lnTo>
                    <a:pt x="4443" y="185"/>
                  </a:lnTo>
                  <a:lnTo>
                    <a:pt x="4314" y="166"/>
                  </a:lnTo>
                  <a:lnTo>
                    <a:pt x="4277" y="148"/>
                  </a:lnTo>
                  <a:lnTo>
                    <a:pt x="4221" y="148"/>
                  </a:lnTo>
                  <a:lnTo>
                    <a:pt x="4166" y="166"/>
                  </a:lnTo>
                  <a:lnTo>
                    <a:pt x="4129" y="185"/>
                  </a:lnTo>
                  <a:lnTo>
                    <a:pt x="4074" y="203"/>
                  </a:lnTo>
                  <a:lnTo>
                    <a:pt x="4055" y="203"/>
                  </a:lnTo>
                  <a:lnTo>
                    <a:pt x="4074" y="185"/>
                  </a:lnTo>
                  <a:lnTo>
                    <a:pt x="4074" y="166"/>
                  </a:lnTo>
                  <a:lnTo>
                    <a:pt x="4055" y="148"/>
                  </a:lnTo>
                  <a:lnTo>
                    <a:pt x="4019" y="166"/>
                  </a:lnTo>
                  <a:lnTo>
                    <a:pt x="4000" y="203"/>
                  </a:lnTo>
                  <a:lnTo>
                    <a:pt x="3982" y="222"/>
                  </a:lnTo>
                  <a:lnTo>
                    <a:pt x="3963" y="240"/>
                  </a:lnTo>
                  <a:lnTo>
                    <a:pt x="3908" y="222"/>
                  </a:lnTo>
                  <a:lnTo>
                    <a:pt x="3871" y="185"/>
                  </a:lnTo>
                  <a:lnTo>
                    <a:pt x="3853" y="166"/>
                  </a:lnTo>
                  <a:lnTo>
                    <a:pt x="3853" y="185"/>
                  </a:lnTo>
                  <a:lnTo>
                    <a:pt x="3816" y="203"/>
                  </a:lnTo>
                  <a:lnTo>
                    <a:pt x="3779" y="185"/>
                  </a:lnTo>
                  <a:lnTo>
                    <a:pt x="3742" y="166"/>
                  </a:lnTo>
                  <a:lnTo>
                    <a:pt x="3724" y="185"/>
                  </a:lnTo>
                  <a:lnTo>
                    <a:pt x="3724" y="203"/>
                  </a:lnTo>
                  <a:lnTo>
                    <a:pt x="3687" y="222"/>
                  </a:lnTo>
                  <a:lnTo>
                    <a:pt x="3668" y="222"/>
                  </a:lnTo>
                  <a:lnTo>
                    <a:pt x="3650" y="203"/>
                  </a:lnTo>
                  <a:lnTo>
                    <a:pt x="3705" y="203"/>
                  </a:lnTo>
                  <a:lnTo>
                    <a:pt x="3687" y="166"/>
                  </a:lnTo>
                  <a:lnTo>
                    <a:pt x="3668" y="166"/>
                  </a:lnTo>
                  <a:lnTo>
                    <a:pt x="3650" y="185"/>
                  </a:lnTo>
                  <a:lnTo>
                    <a:pt x="3595" y="166"/>
                  </a:lnTo>
                  <a:lnTo>
                    <a:pt x="3429" y="185"/>
                  </a:lnTo>
                  <a:lnTo>
                    <a:pt x="3263" y="166"/>
                  </a:lnTo>
                  <a:lnTo>
                    <a:pt x="3226" y="166"/>
                  </a:lnTo>
                  <a:lnTo>
                    <a:pt x="3208" y="185"/>
                  </a:lnTo>
                  <a:lnTo>
                    <a:pt x="3134" y="185"/>
                  </a:lnTo>
                  <a:lnTo>
                    <a:pt x="3078" y="166"/>
                  </a:lnTo>
                  <a:lnTo>
                    <a:pt x="3042" y="185"/>
                  </a:lnTo>
                  <a:lnTo>
                    <a:pt x="3023" y="166"/>
                  </a:lnTo>
                  <a:lnTo>
                    <a:pt x="2968" y="148"/>
                  </a:lnTo>
                  <a:lnTo>
                    <a:pt x="2949" y="148"/>
                  </a:lnTo>
                  <a:lnTo>
                    <a:pt x="2931" y="166"/>
                  </a:lnTo>
                  <a:lnTo>
                    <a:pt x="2931" y="185"/>
                  </a:lnTo>
                  <a:lnTo>
                    <a:pt x="2913" y="185"/>
                  </a:lnTo>
                  <a:lnTo>
                    <a:pt x="2857" y="166"/>
                  </a:lnTo>
                  <a:lnTo>
                    <a:pt x="2673" y="166"/>
                  </a:lnTo>
                  <a:lnTo>
                    <a:pt x="2655" y="148"/>
                  </a:lnTo>
                  <a:lnTo>
                    <a:pt x="2655" y="130"/>
                  </a:lnTo>
                  <a:lnTo>
                    <a:pt x="2636" y="130"/>
                  </a:lnTo>
                  <a:lnTo>
                    <a:pt x="2599" y="148"/>
                  </a:lnTo>
                  <a:lnTo>
                    <a:pt x="2470" y="148"/>
                  </a:lnTo>
                  <a:lnTo>
                    <a:pt x="2452" y="166"/>
                  </a:lnTo>
                  <a:lnTo>
                    <a:pt x="2452" y="185"/>
                  </a:lnTo>
                  <a:lnTo>
                    <a:pt x="2378" y="185"/>
                  </a:lnTo>
                  <a:lnTo>
                    <a:pt x="2378" y="166"/>
                  </a:lnTo>
                  <a:lnTo>
                    <a:pt x="2341" y="148"/>
                  </a:lnTo>
                  <a:lnTo>
                    <a:pt x="2286" y="148"/>
                  </a:lnTo>
                  <a:lnTo>
                    <a:pt x="2267" y="166"/>
                  </a:lnTo>
                  <a:lnTo>
                    <a:pt x="2286" y="185"/>
                  </a:lnTo>
                  <a:lnTo>
                    <a:pt x="2360" y="185"/>
                  </a:lnTo>
                  <a:lnTo>
                    <a:pt x="2341" y="203"/>
                  </a:lnTo>
                  <a:lnTo>
                    <a:pt x="2249" y="203"/>
                  </a:lnTo>
                  <a:lnTo>
                    <a:pt x="2231" y="185"/>
                  </a:lnTo>
                  <a:lnTo>
                    <a:pt x="2231" y="166"/>
                  </a:lnTo>
                  <a:lnTo>
                    <a:pt x="2231" y="148"/>
                  </a:lnTo>
                  <a:lnTo>
                    <a:pt x="2083" y="148"/>
                  </a:lnTo>
                  <a:lnTo>
                    <a:pt x="2046" y="130"/>
                  </a:lnTo>
                  <a:lnTo>
                    <a:pt x="1991" y="130"/>
                  </a:lnTo>
                  <a:lnTo>
                    <a:pt x="1972" y="148"/>
                  </a:lnTo>
                  <a:lnTo>
                    <a:pt x="1954" y="166"/>
                  </a:lnTo>
                  <a:lnTo>
                    <a:pt x="1917" y="185"/>
                  </a:lnTo>
                  <a:lnTo>
                    <a:pt x="1899" y="185"/>
                  </a:lnTo>
                  <a:lnTo>
                    <a:pt x="1862" y="166"/>
                  </a:lnTo>
                  <a:lnTo>
                    <a:pt x="1825" y="148"/>
                  </a:lnTo>
                  <a:lnTo>
                    <a:pt x="1825" y="148"/>
                  </a:lnTo>
                  <a:lnTo>
                    <a:pt x="1843" y="166"/>
                  </a:lnTo>
                  <a:lnTo>
                    <a:pt x="1825" y="166"/>
                  </a:lnTo>
                  <a:lnTo>
                    <a:pt x="1770" y="185"/>
                  </a:lnTo>
                  <a:lnTo>
                    <a:pt x="1696" y="185"/>
                  </a:lnTo>
                  <a:lnTo>
                    <a:pt x="1604" y="148"/>
                  </a:lnTo>
                  <a:lnTo>
                    <a:pt x="1549" y="148"/>
                  </a:lnTo>
                  <a:lnTo>
                    <a:pt x="1493" y="166"/>
                  </a:lnTo>
                  <a:lnTo>
                    <a:pt x="1364" y="166"/>
                  </a:lnTo>
                  <a:lnTo>
                    <a:pt x="1254" y="148"/>
                  </a:lnTo>
                  <a:lnTo>
                    <a:pt x="1235" y="166"/>
                  </a:lnTo>
                  <a:lnTo>
                    <a:pt x="1217" y="166"/>
                  </a:lnTo>
                  <a:lnTo>
                    <a:pt x="1217" y="185"/>
                  </a:lnTo>
                  <a:lnTo>
                    <a:pt x="1198" y="166"/>
                  </a:lnTo>
                  <a:lnTo>
                    <a:pt x="1161" y="166"/>
                  </a:lnTo>
                  <a:lnTo>
                    <a:pt x="1143" y="185"/>
                  </a:lnTo>
                  <a:lnTo>
                    <a:pt x="1143" y="203"/>
                  </a:lnTo>
                  <a:lnTo>
                    <a:pt x="1106" y="203"/>
                  </a:lnTo>
                  <a:lnTo>
                    <a:pt x="1088" y="185"/>
                  </a:lnTo>
                  <a:lnTo>
                    <a:pt x="1088" y="166"/>
                  </a:lnTo>
                  <a:lnTo>
                    <a:pt x="1051" y="148"/>
                  </a:lnTo>
                  <a:lnTo>
                    <a:pt x="996" y="130"/>
                  </a:lnTo>
                  <a:lnTo>
                    <a:pt x="977" y="148"/>
                  </a:lnTo>
                  <a:lnTo>
                    <a:pt x="977" y="166"/>
                  </a:lnTo>
                  <a:lnTo>
                    <a:pt x="959" y="130"/>
                  </a:lnTo>
                  <a:lnTo>
                    <a:pt x="922" y="130"/>
                  </a:lnTo>
                  <a:lnTo>
                    <a:pt x="922" y="148"/>
                  </a:lnTo>
                  <a:lnTo>
                    <a:pt x="922" y="166"/>
                  </a:lnTo>
                  <a:lnTo>
                    <a:pt x="922" y="203"/>
                  </a:lnTo>
                  <a:lnTo>
                    <a:pt x="885" y="203"/>
                  </a:lnTo>
                  <a:lnTo>
                    <a:pt x="866" y="185"/>
                  </a:lnTo>
                  <a:lnTo>
                    <a:pt x="848" y="166"/>
                  </a:lnTo>
                  <a:lnTo>
                    <a:pt x="830" y="166"/>
                  </a:lnTo>
                  <a:lnTo>
                    <a:pt x="848" y="148"/>
                  </a:lnTo>
                  <a:lnTo>
                    <a:pt x="848" y="130"/>
                  </a:lnTo>
                  <a:lnTo>
                    <a:pt x="774" y="130"/>
                  </a:lnTo>
                  <a:lnTo>
                    <a:pt x="701" y="148"/>
                  </a:lnTo>
                  <a:lnTo>
                    <a:pt x="701" y="130"/>
                  </a:lnTo>
                  <a:lnTo>
                    <a:pt x="682" y="148"/>
                  </a:lnTo>
                  <a:lnTo>
                    <a:pt x="682" y="166"/>
                  </a:lnTo>
                  <a:lnTo>
                    <a:pt x="645" y="148"/>
                  </a:lnTo>
                  <a:lnTo>
                    <a:pt x="553" y="148"/>
                  </a:lnTo>
                  <a:lnTo>
                    <a:pt x="553" y="166"/>
                  </a:lnTo>
                  <a:lnTo>
                    <a:pt x="535" y="185"/>
                  </a:lnTo>
                  <a:lnTo>
                    <a:pt x="498" y="203"/>
                  </a:lnTo>
                  <a:lnTo>
                    <a:pt x="498" y="166"/>
                  </a:lnTo>
                  <a:lnTo>
                    <a:pt x="498" y="148"/>
                  </a:lnTo>
                  <a:lnTo>
                    <a:pt x="424" y="148"/>
                  </a:lnTo>
                  <a:lnTo>
                    <a:pt x="406" y="166"/>
                  </a:lnTo>
                  <a:lnTo>
                    <a:pt x="369" y="166"/>
                  </a:lnTo>
                  <a:lnTo>
                    <a:pt x="350" y="148"/>
                  </a:lnTo>
                  <a:lnTo>
                    <a:pt x="350" y="11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1856975" y="1053325"/>
              <a:ext cx="19825" cy="164075"/>
            </a:xfrm>
            <a:custGeom>
              <a:avLst/>
              <a:gdLst/>
              <a:ahLst/>
              <a:cxnLst/>
              <a:rect l="l" t="t" r="r" b="b"/>
              <a:pathLst>
                <a:path w="793" h="6563" extrusionOk="0">
                  <a:moveTo>
                    <a:pt x="185" y="37"/>
                  </a:moveTo>
                  <a:lnTo>
                    <a:pt x="166" y="56"/>
                  </a:lnTo>
                  <a:lnTo>
                    <a:pt x="148" y="56"/>
                  </a:lnTo>
                  <a:lnTo>
                    <a:pt x="185" y="37"/>
                  </a:lnTo>
                  <a:close/>
                  <a:moveTo>
                    <a:pt x="295" y="1125"/>
                  </a:moveTo>
                  <a:lnTo>
                    <a:pt x="258" y="1143"/>
                  </a:lnTo>
                  <a:lnTo>
                    <a:pt x="240" y="1143"/>
                  </a:lnTo>
                  <a:lnTo>
                    <a:pt x="277" y="1125"/>
                  </a:lnTo>
                  <a:close/>
                  <a:moveTo>
                    <a:pt x="258" y="1383"/>
                  </a:moveTo>
                  <a:lnTo>
                    <a:pt x="258" y="1401"/>
                  </a:lnTo>
                  <a:lnTo>
                    <a:pt x="240" y="1401"/>
                  </a:lnTo>
                  <a:lnTo>
                    <a:pt x="258" y="1383"/>
                  </a:lnTo>
                  <a:close/>
                  <a:moveTo>
                    <a:pt x="295" y="1696"/>
                  </a:moveTo>
                  <a:lnTo>
                    <a:pt x="295" y="1715"/>
                  </a:lnTo>
                  <a:lnTo>
                    <a:pt x="258" y="1715"/>
                  </a:lnTo>
                  <a:lnTo>
                    <a:pt x="277" y="1696"/>
                  </a:lnTo>
                  <a:close/>
                  <a:moveTo>
                    <a:pt x="295" y="1899"/>
                  </a:moveTo>
                  <a:lnTo>
                    <a:pt x="295" y="1918"/>
                  </a:lnTo>
                  <a:lnTo>
                    <a:pt x="277" y="1936"/>
                  </a:lnTo>
                  <a:lnTo>
                    <a:pt x="277" y="1918"/>
                  </a:lnTo>
                  <a:lnTo>
                    <a:pt x="295" y="1899"/>
                  </a:lnTo>
                  <a:close/>
                  <a:moveTo>
                    <a:pt x="387" y="1954"/>
                  </a:moveTo>
                  <a:lnTo>
                    <a:pt x="397" y="1973"/>
                  </a:lnTo>
                  <a:lnTo>
                    <a:pt x="406" y="1973"/>
                  </a:lnTo>
                  <a:lnTo>
                    <a:pt x="406" y="1954"/>
                  </a:lnTo>
                  <a:close/>
                  <a:moveTo>
                    <a:pt x="369" y="2047"/>
                  </a:moveTo>
                  <a:lnTo>
                    <a:pt x="387" y="2065"/>
                  </a:lnTo>
                  <a:lnTo>
                    <a:pt x="369" y="2065"/>
                  </a:lnTo>
                  <a:lnTo>
                    <a:pt x="369" y="2047"/>
                  </a:lnTo>
                  <a:close/>
                  <a:moveTo>
                    <a:pt x="369" y="2710"/>
                  </a:moveTo>
                  <a:lnTo>
                    <a:pt x="350" y="2729"/>
                  </a:lnTo>
                  <a:lnTo>
                    <a:pt x="350" y="2710"/>
                  </a:lnTo>
                  <a:close/>
                  <a:moveTo>
                    <a:pt x="387" y="3024"/>
                  </a:moveTo>
                  <a:lnTo>
                    <a:pt x="387" y="3042"/>
                  </a:lnTo>
                  <a:lnTo>
                    <a:pt x="369" y="3042"/>
                  </a:lnTo>
                  <a:lnTo>
                    <a:pt x="369" y="3024"/>
                  </a:lnTo>
                  <a:close/>
                  <a:moveTo>
                    <a:pt x="332" y="3134"/>
                  </a:moveTo>
                  <a:lnTo>
                    <a:pt x="332" y="3153"/>
                  </a:lnTo>
                  <a:lnTo>
                    <a:pt x="350" y="3134"/>
                  </a:lnTo>
                  <a:close/>
                  <a:moveTo>
                    <a:pt x="443" y="3577"/>
                  </a:moveTo>
                  <a:lnTo>
                    <a:pt x="424" y="3595"/>
                  </a:lnTo>
                  <a:lnTo>
                    <a:pt x="424" y="3577"/>
                  </a:lnTo>
                  <a:close/>
                  <a:moveTo>
                    <a:pt x="535" y="3669"/>
                  </a:moveTo>
                  <a:lnTo>
                    <a:pt x="516" y="3687"/>
                  </a:lnTo>
                  <a:lnTo>
                    <a:pt x="516" y="3669"/>
                  </a:lnTo>
                  <a:close/>
                  <a:moveTo>
                    <a:pt x="443" y="3798"/>
                  </a:moveTo>
                  <a:lnTo>
                    <a:pt x="461" y="3816"/>
                  </a:lnTo>
                  <a:lnTo>
                    <a:pt x="406" y="3816"/>
                  </a:lnTo>
                  <a:lnTo>
                    <a:pt x="443" y="3798"/>
                  </a:lnTo>
                  <a:close/>
                  <a:moveTo>
                    <a:pt x="461" y="3982"/>
                  </a:moveTo>
                  <a:lnTo>
                    <a:pt x="461" y="4001"/>
                  </a:lnTo>
                  <a:lnTo>
                    <a:pt x="443" y="4001"/>
                  </a:lnTo>
                  <a:lnTo>
                    <a:pt x="461" y="3982"/>
                  </a:lnTo>
                  <a:close/>
                  <a:moveTo>
                    <a:pt x="516" y="4683"/>
                  </a:moveTo>
                  <a:lnTo>
                    <a:pt x="516" y="4701"/>
                  </a:lnTo>
                  <a:lnTo>
                    <a:pt x="498" y="4683"/>
                  </a:lnTo>
                  <a:close/>
                  <a:moveTo>
                    <a:pt x="701" y="4719"/>
                  </a:moveTo>
                  <a:lnTo>
                    <a:pt x="701" y="4738"/>
                  </a:lnTo>
                  <a:lnTo>
                    <a:pt x="719" y="4738"/>
                  </a:lnTo>
                  <a:lnTo>
                    <a:pt x="719" y="4719"/>
                  </a:lnTo>
                  <a:close/>
                  <a:moveTo>
                    <a:pt x="203" y="4756"/>
                  </a:moveTo>
                  <a:lnTo>
                    <a:pt x="203" y="4775"/>
                  </a:lnTo>
                  <a:lnTo>
                    <a:pt x="240" y="4756"/>
                  </a:lnTo>
                  <a:close/>
                  <a:moveTo>
                    <a:pt x="516" y="4812"/>
                  </a:moveTo>
                  <a:lnTo>
                    <a:pt x="535" y="4830"/>
                  </a:lnTo>
                  <a:lnTo>
                    <a:pt x="535" y="4849"/>
                  </a:lnTo>
                  <a:lnTo>
                    <a:pt x="516" y="4830"/>
                  </a:lnTo>
                  <a:lnTo>
                    <a:pt x="516" y="4812"/>
                  </a:lnTo>
                  <a:close/>
                  <a:moveTo>
                    <a:pt x="609" y="4867"/>
                  </a:moveTo>
                  <a:lnTo>
                    <a:pt x="627" y="4885"/>
                  </a:lnTo>
                  <a:lnTo>
                    <a:pt x="627" y="4867"/>
                  </a:lnTo>
                  <a:close/>
                  <a:moveTo>
                    <a:pt x="609" y="5014"/>
                  </a:moveTo>
                  <a:lnTo>
                    <a:pt x="609" y="5033"/>
                  </a:lnTo>
                  <a:lnTo>
                    <a:pt x="572" y="5033"/>
                  </a:lnTo>
                  <a:lnTo>
                    <a:pt x="609" y="5014"/>
                  </a:lnTo>
                  <a:close/>
                  <a:moveTo>
                    <a:pt x="572" y="5236"/>
                  </a:moveTo>
                  <a:lnTo>
                    <a:pt x="572" y="5254"/>
                  </a:lnTo>
                  <a:lnTo>
                    <a:pt x="553" y="5254"/>
                  </a:lnTo>
                  <a:lnTo>
                    <a:pt x="572" y="5236"/>
                  </a:lnTo>
                  <a:close/>
                  <a:moveTo>
                    <a:pt x="645" y="5291"/>
                  </a:moveTo>
                  <a:lnTo>
                    <a:pt x="645" y="5309"/>
                  </a:lnTo>
                  <a:lnTo>
                    <a:pt x="609" y="5328"/>
                  </a:lnTo>
                  <a:lnTo>
                    <a:pt x="609" y="5309"/>
                  </a:lnTo>
                  <a:lnTo>
                    <a:pt x="627" y="5309"/>
                  </a:lnTo>
                  <a:lnTo>
                    <a:pt x="645" y="5291"/>
                  </a:lnTo>
                  <a:close/>
                  <a:moveTo>
                    <a:pt x="627" y="5475"/>
                  </a:moveTo>
                  <a:lnTo>
                    <a:pt x="590" y="5494"/>
                  </a:lnTo>
                  <a:lnTo>
                    <a:pt x="553" y="5512"/>
                  </a:lnTo>
                  <a:lnTo>
                    <a:pt x="553" y="5494"/>
                  </a:lnTo>
                  <a:lnTo>
                    <a:pt x="572" y="5475"/>
                  </a:lnTo>
                  <a:close/>
                  <a:moveTo>
                    <a:pt x="645" y="5512"/>
                  </a:moveTo>
                  <a:lnTo>
                    <a:pt x="645" y="5531"/>
                  </a:lnTo>
                  <a:lnTo>
                    <a:pt x="627" y="5512"/>
                  </a:lnTo>
                  <a:close/>
                  <a:moveTo>
                    <a:pt x="553" y="5825"/>
                  </a:moveTo>
                  <a:lnTo>
                    <a:pt x="553" y="5844"/>
                  </a:lnTo>
                  <a:lnTo>
                    <a:pt x="553" y="5862"/>
                  </a:lnTo>
                  <a:lnTo>
                    <a:pt x="590" y="5862"/>
                  </a:lnTo>
                  <a:lnTo>
                    <a:pt x="572" y="5844"/>
                  </a:lnTo>
                  <a:lnTo>
                    <a:pt x="572" y="5825"/>
                  </a:lnTo>
                  <a:close/>
                  <a:moveTo>
                    <a:pt x="609" y="5881"/>
                  </a:moveTo>
                  <a:lnTo>
                    <a:pt x="609" y="5899"/>
                  </a:lnTo>
                  <a:lnTo>
                    <a:pt x="590" y="5918"/>
                  </a:lnTo>
                  <a:lnTo>
                    <a:pt x="590" y="5899"/>
                  </a:lnTo>
                  <a:lnTo>
                    <a:pt x="609" y="5881"/>
                  </a:lnTo>
                  <a:close/>
                  <a:moveTo>
                    <a:pt x="756" y="6286"/>
                  </a:moveTo>
                  <a:lnTo>
                    <a:pt x="756" y="6305"/>
                  </a:lnTo>
                  <a:lnTo>
                    <a:pt x="774" y="6305"/>
                  </a:lnTo>
                  <a:lnTo>
                    <a:pt x="756" y="6286"/>
                  </a:lnTo>
                  <a:close/>
                  <a:moveTo>
                    <a:pt x="701" y="6323"/>
                  </a:moveTo>
                  <a:lnTo>
                    <a:pt x="701" y="6342"/>
                  </a:lnTo>
                  <a:lnTo>
                    <a:pt x="664" y="6342"/>
                  </a:lnTo>
                  <a:lnTo>
                    <a:pt x="645" y="6323"/>
                  </a:lnTo>
                  <a:close/>
                  <a:moveTo>
                    <a:pt x="701" y="6415"/>
                  </a:moveTo>
                  <a:lnTo>
                    <a:pt x="701" y="6434"/>
                  </a:lnTo>
                  <a:lnTo>
                    <a:pt x="682" y="6434"/>
                  </a:lnTo>
                  <a:lnTo>
                    <a:pt x="701" y="6415"/>
                  </a:lnTo>
                  <a:close/>
                  <a:moveTo>
                    <a:pt x="461" y="6452"/>
                  </a:moveTo>
                  <a:lnTo>
                    <a:pt x="461" y="6471"/>
                  </a:lnTo>
                  <a:lnTo>
                    <a:pt x="498" y="6452"/>
                  </a:lnTo>
                  <a:close/>
                  <a:moveTo>
                    <a:pt x="56" y="1"/>
                  </a:moveTo>
                  <a:lnTo>
                    <a:pt x="56" y="19"/>
                  </a:lnTo>
                  <a:lnTo>
                    <a:pt x="37" y="37"/>
                  </a:lnTo>
                  <a:lnTo>
                    <a:pt x="37" y="56"/>
                  </a:lnTo>
                  <a:lnTo>
                    <a:pt x="0" y="56"/>
                  </a:lnTo>
                  <a:lnTo>
                    <a:pt x="19" y="74"/>
                  </a:lnTo>
                  <a:lnTo>
                    <a:pt x="56" y="74"/>
                  </a:lnTo>
                  <a:lnTo>
                    <a:pt x="56" y="93"/>
                  </a:lnTo>
                  <a:lnTo>
                    <a:pt x="74" y="93"/>
                  </a:lnTo>
                  <a:lnTo>
                    <a:pt x="56" y="111"/>
                  </a:lnTo>
                  <a:lnTo>
                    <a:pt x="56" y="130"/>
                  </a:lnTo>
                  <a:lnTo>
                    <a:pt x="92" y="130"/>
                  </a:lnTo>
                  <a:lnTo>
                    <a:pt x="74" y="148"/>
                  </a:lnTo>
                  <a:lnTo>
                    <a:pt x="74" y="166"/>
                  </a:lnTo>
                  <a:lnTo>
                    <a:pt x="92" y="185"/>
                  </a:lnTo>
                  <a:lnTo>
                    <a:pt x="111" y="185"/>
                  </a:lnTo>
                  <a:lnTo>
                    <a:pt x="74" y="203"/>
                  </a:lnTo>
                  <a:lnTo>
                    <a:pt x="74" y="222"/>
                  </a:lnTo>
                  <a:lnTo>
                    <a:pt x="92" y="259"/>
                  </a:lnTo>
                  <a:lnTo>
                    <a:pt x="92" y="332"/>
                  </a:lnTo>
                  <a:lnTo>
                    <a:pt x="111" y="388"/>
                  </a:lnTo>
                  <a:lnTo>
                    <a:pt x="111" y="425"/>
                  </a:lnTo>
                  <a:lnTo>
                    <a:pt x="129" y="425"/>
                  </a:lnTo>
                  <a:lnTo>
                    <a:pt x="111" y="461"/>
                  </a:lnTo>
                  <a:lnTo>
                    <a:pt x="111" y="517"/>
                  </a:lnTo>
                  <a:lnTo>
                    <a:pt x="111" y="554"/>
                  </a:lnTo>
                  <a:lnTo>
                    <a:pt x="129" y="572"/>
                  </a:lnTo>
                  <a:lnTo>
                    <a:pt x="111" y="590"/>
                  </a:lnTo>
                  <a:lnTo>
                    <a:pt x="111" y="609"/>
                  </a:lnTo>
                  <a:lnTo>
                    <a:pt x="129" y="627"/>
                  </a:lnTo>
                  <a:lnTo>
                    <a:pt x="148" y="627"/>
                  </a:lnTo>
                  <a:lnTo>
                    <a:pt x="129" y="646"/>
                  </a:lnTo>
                  <a:lnTo>
                    <a:pt x="129" y="683"/>
                  </a:lnTo>
                  <a:lnTo>
                    <a:pt x="148" y="719"/>
                  </a:lnTo>
                  <a:lnTo>
                    <a:pt x="166" y="719"/>
                  </a:lnTo>
                  <a:lnTo>
                    <a:pt x="166" y="738"/>
                  </a:lnTo>
                  <a:lnTo>
                    <a:pt x="129" y="756"/>
                  </a:lnTo>
                  <a:lnTo>
                    <a:pt x="148" y="756"/>
                  </a:lnTo>
                  <a:lnTo>
                    <a:pt x="166" y="775"/>
                  </a:lnTo>
                  <a:lnTo>
                    <a:pt x="148" y="793"/>
                  </a:lnTo>
                  <a:lnTo>
                    <a:pt x="166" y="885"/>
                  </a:lnTo>
                  <a:lnTo>
                    <a:pt x="166" y="959"/>
                  </a:lnTo>
                  <a:lnTo>
                    <a:pt x="166" y="1014"/>
                  </a:lnTo>
                  <a:lnTo>
                    <a:pt x="166" y="1033"/>
                  </a:lnTo>
                  <a:lnTo>
                    <a:pt x="185" y="1033"/>
                  </a:lnTo>
                  <a:lnTo>
                    <a:pt x="185" y="1051"/>
                  </a:lnTo>
                  <a:lnTo>
                    <a:pt x="166" y="1070"/>
                  </a:lnTo>
                  <a:lnTo>
                    <a:pt x="185" y="1070"/>
                  </a:lnTo>
                  <a:lnTo>
                    <a:pt x="166" y="1088"/>
                  </a:lnTo>
                  <a:lnTo>
                    <a:pt x="166" y="1107"/>
                  </a:lnTo>
                  <a:lnTo>
                    <a:pt x="166" y="1125"/>
                  </a:lnTo>
                  <a:lnTo>
                    <a:pt x="129" y="1143"/>
                  </a:lnTo>
                  <a:lnTo>
                    <a:pt x="185" y="1143"/>
                  </a:lnTo>
                  <a:lnTo>
                    <a:pt x="185" y="1162"/>
                  </a:lnTo>
                  <a:lnTo>
                    <a:pt x="221" y="1162"/>
                  </a:lnTo>
                  <a:lnTo>
                    <a:pt x="203" y="1180"/>
                  </a:lnTo>
                  <a:lnTo>
                    <a:pt x="185" y="1180"/>
                  </a:lnTo>
                  <a:lnTo>
                    <a:pt x="185" y="1199"/>
                  </a:lnTo>
                  <a:lnTo>
                    <a:pt x="203" y="1199"/>
                  </a:lnTo>
                  <a:lnTo>
                    <a:pt x="203" y="1254"/>
                  </a:lnTo>
                  <a:lnTo>
                    <a:pt x="203" y="1272"/>
                  </a:lnTo>
                  <a:lnTo>
                    <a:pt x="185" y="1291"/>
                  </a:lnTo>
                  <a:lnTo>
                    <a:pt x="203" y="1365"/>
                  </a:lnTo>
                  <a:lnTo>
                    <a:pt x="203" y="1420"/>
                  </a:lnTo>
                  <a:lnTo>
                    <a:pt x="185" y="1457"/>
                  </a:lnTo>
                  <a:lnTo>
                    <a:pt x="203" y="1475"/>
                  </a:lnTo>
                  <a:lnTo>
                    <a:pt x="203" y="1586"/>
                  </a:lnTo>
                  <a:lnTo>
                    <a:pt x="203" y="1696"/>
                  </a:lnTo>
                  <a:lnTo>
                    <a:pt x="240" y="1696"/>
                  </a:lnTo>
                  <a:lnTo>
                    <a:pt x="240" y="1715"/>
                  </a:lnTo>
                  <a:lnTo>
                    <a:pt x="258" y="1733"/>
                  </a:lnTo>
                  <a:lnTo>
                    <a:pt x="240" y="1733"/>
                  </a:lnTo>
                  <a:lnTo>
                    <a:pt x="221" y="1752"/>
                  </a:lnTo>
                  <a:lnTo>
                    <a:pt x="221" y="1770"/>
                  </a:lnTo>
                  <a:lnTo>
                    <a:pt x="203" y="1770"/>
                  </a:lnTo>
                  <a:lnTo>
                    <a:pt x="203" y="1789"/>
                  </a:lnTo>
                  <a:lnTo>
                    <a:pt x="258" y="1789"/>
                  </a:lnTo>
                  <a:lnTo>
                    <a:pt x="258" y="1770"/>
                  </a:lnTo>
                  <a:lnTo>
                    <a:pt x="277" y="1789"/>
                  </a:lnTo>
                  <a:lnTo>
                    <a:pt x="258" y="1789"/>
                  </a:lnTo>
                  <a:lnTo>
                    <a:pt x="258" y="1807"/>
                  </a:lnTo>
                  <a:lnTo>
                    <a:pt x="277" y="1825"/>
                  </a:lnTo>
                  <a:lnTo>
                    <a:pt x="258" y="1825"/>
                  </a:lnTo>
                  <a:lnTo>
                    <a:pt x="240" y="1807"/>
                  </a:lnTo>
                  <a:lnTo>
                    <a:pt x="240" y="1825"/>
                  </a:lnTo>
                  <a:lnTo>
                    <a:pt x="240" y="1862"/>
                  </a:lnTo>
                  <a:lnTo>
                    <a:pt x="240" y="1881"/>
                  </a:lnTo>
                  <a:lnTo>
                    <a:pt x="203" y="1899"/>
                  </a:lnTo>
                  <a:lnTo>
                    <a:pt x="240" y="1899"/>
                  </a:lnTo>
                  <a:lnTo>
                    <a:pt x="240" y="1936"/>
                  </a:lnTo>
                  <a:lnTo>
                    <a:pt x="240" y="2010"/>
                  </a:lnTo>
                  <a:lnTo>
                    <a:pt x="221" y="2047"/>
                  </a:lnTo>
                  <a:lnTo>
                    <a:pt x="240" y="2047"/>
                  </a:lnTo>
                  <a:lnTo>
                    <a:pt x="240" y="2065"/>
                  </a:lnTo>
                  <a:lnTo>
                    <a:pt x="277" y="2065"/>
                  </a:lnTo>
                  <a:lnTo>
                    <a:pt x="258" y="2084"/>
                  </a:lnTo>
                  <a:lnTo>
                    <a:pt x="258" y="2102"/>
                  </a:lnTo>
                  <a:lnTo>
                    <a:pt x="258" y="2120"/>
                  </a:lnTo>
                  <a:lnTo>
                    <a:pt x="277" y="2102"/>
                  </a:lnTo>
                  <a:lnTo>
                    <a:pt x="277" y="2120"/>
                  </a:lnTo>
                  <a:lnTo>
                    <a:pt x="277" y="2139"/>
                  </a:lnTo>
                  <a:lnTo>
                    <a:pt x="277" y="2157"/>
                  </a:lnTo>
                  <a:lnTo>
                    <a:pt x="258" y="2157"/>
                  </a:lnTo>
                  <a:lnTo>
                    <a:pt x="240" y="2176"/>
                  </a:lnTo>
                  <a:lnTo>
                    <a:pt x="277" y="2194"/>
                  </a:lnTo>
                  <a:lnTo>
                    <a:pt x="277" y="2213"/>
                  </a:lnTo>
                  <a:lnTo>
                    <a:pt x="258" y="2213"/>
                  </a:lnTo>
                  <a:lnTo>
                    <a:pt x="277" y="2231"/>
                  </a:lnTo>
                  <a:lnTo>
                    <a:pt x="277" y="2249"/>
                  </a:lnTo>
                  <a:lnTo>
                    <a:pt x="277" y="2268"/>
                  </a:lnTo>
                  <a:lnTo>
                    <a:pt x="295" y="2286"/>
                  </a:lnTo>
                  <a:lnTo>
                    <a:pt x="258" y="2286"/>
                  </a:lnTo>
                  <a:lnTo>
                    <a:pt x="258" y="2305"/>
                  </a:lnTo>
                  <a:lnTo>
                    <a:pt x="295" y="2305"/>
                  </a:lnTo>
                  <a:lnTo>
                    <a:pt x="277" y="2342"/>
                  </a:lnTo>
                  <a:lnTo>
                    <a:pt x="258" y="2378"/>
                  </a:lnTo>
                  <a:lnTo>
                    <a:pt x="258" y="2415"/>
                  </a:lnTo>
                  <a:lnTo>
                    <a:pt x="258" y="2434"/>
                  </a:lnTo>
                  <a:lnTo>
                    <a:pt x="258" y="2452"/>
                  </a:lnTo>
                  <a:lnTo>
                    <a:pt x="295" y="2452"/>
                  </a:lnTo>
                  <a:lnTo>
                    <a:pt x="295" y="2471"/>
                  </a:lnTo>
                  <a:lnTo>
                    <a:pt x="314" y="2471"/>
                  </a:lnTo>
                  <a:lnTo>
                    <a:pt x="314" y="2489"/>
                  </a:lnTo>
                  <a:lnTo>
                    <a:pt x="295" y="2507"/>
                  </a:lnTo>
                  <a:lnTo>
                    <a:pt x="295" y="2544"/>
                  </a:lnTo>
                  <a:lnTo>
                    <a:pt x="314" y="2544"/>
                  </a:lnTo>
                  <a:lnTo>
                    <a:pt x="295" y="2563"/>
                  </a:lnTo>
                  <a:lnTo>
                    <a:pt x="277" y="2581"/>
                  </a:lnTo>
                  <a:lnTo>
                    <a:pt x="295" y="2600"/>
                  </a:lnTo>
                  <a:lnTo>
                    <a:pt x="295" y="2618"/>
                  </a:lnTo>
                  <a:lnTo>
                    <a:pt x="295" y="2637"/>
                  </a:lnTo>
                  <a:lnTo>
                    <a:pt x="314" y="2655"/>
                  </a:lnTo>
                  <a:lnTo>
                    <a:pt x="332" y="2673"/>
                  </a:lnTo>
                  <a:lnTo>
                    <a:pt x="332" y="2692"/>
                  </a:lnTo>
                  <a:lnTo>
                    <a:pt x="314" y="2710"/>
                  </a:lnTo>
                  <a:lnTo>
                    <a:pt x="314" y="2766"/>
                  </a:lnTo>
                  <a:lnTo>
                    <a:pt x="314" y="2858"/>
                  </a:lnTo>
                  <a:lnTo>
                    <a:pt x="332" y="2876"/>
                  </a:lnTo>
                  <a:lnTo>
                    <a:pt x="314" y="2895"/>
                  </a:lnTo>
                  <a:lnTo>
                    <a:pt x="295" y="2913"/>
                  </a:lnTo>
                  <a:lnTo>
                    <a:pt x="314" y="2931"/>
                  </a:lnTo>
                  <a:lnTo>
                    <a:pt x="314" y="2968"/>
                  </a:lnTo>
                  <a:lnTo>
                    <a:pt x="295" y="2968"/>
                  </a:lnTo>
                  <a:lnTo>
                    <a:pt x="314" y="2987"/>
                  </a:lnTo>
                  <a:lnTo>
                    <a:pt x="332" y="2987"/>
                  </a:lnTo>
                  <a:lnTo>
                    <a:pt x="314" y="3005"/>
                  </a:lnTo>
                  <a:lnTo>
                    <a:pt x="332" y="3024"/>
                  </a:lnTo>
                  <a:lnTo>
                    <a:pt x="350" y="3024"/>
                  </a:lnTo>
                  <a:lnTo>
                    <a:pt x="350" y="3042"/>
                  </a:lnTo>
                  <a:lnTo>
                    <a:pt x="332" y="3079"/>
                  </a:lnTo>
                  <a:lnTo>
                    <a:pt x="350" y="3097"/>
                  </a:lnTo>
                  <a:lnTo>
                    <a:pt x="369" y="3116"/>
                  </a:lnTo>
                  <a:lnTo>
                    <a:pt x="350" y="3134"/>
                  </a:lnTo>
                  <a:lnTo>
                    <a:pt x="350" y="3153"/>
                  </a:lnTo>
                  <a:lnTo>
                    <a:pt x="350" y="3171"/>
                  </a:lnTo>
                  <a:lnTo>
                    <a:pt x="350" y="3208"/>
                  </a:lnTo>
                  <a:lnTo>
                    <a:pt x="332" y="3263"/>
                  </a:lnTo>
                  <a:lnTo>
                    <a:pt x="350" y="3282"/>
                  </a:lnTo>
                  <a:lnTo>
                    <a:pt x="369" y="3282"/>
                  </a:lnTo>
                  <a:lnTo>
                    <a:pt x="350" y="3300"/>
                  </a:lnTo>
                  <a:lnTo>
                    <a:pt x="350" y="3337"/>
                  </a:lnTo>
                  <a:lnTo>
                    <a:pt x="369" y="3374"/>
                  </a:lnTo>
                  <a:lnTo>
                    <a:pt x="387" y="3392"/>
                  </a:lnTo>
                  <a:lnTo>
                    <a:pt x="350" y="3392"/>
                  </a:lnTo>
                  <a:lnTo>
                    <a:pt x="369" y="3429"/>
                  </a:lnTo>
                  <a:lnTo>
                    <a:pt x="369" y="3448"/>
                  </a:lnTo>
                  <a:lnTo>
                    <a:pt x="369" y="3466"/>
                  </a:lnTo>
                  <a:lnTo>
                    <a:pt x="387" y="3484"/>
                  </a:lnTo>
                  <a:lnTo>
                    <a:pt x="424" y="3484"/>
                  </a:lnTo>
                  <a:lnTo>
                    <a:pt x="387" y="3503"/>
                  </a:lnTo>
                  <a:lnTo>
                    <a:pt x="369" y="3521"/>
                  </a:lnTo>
                  <a:lnTo>
                    <a:pt x="369" y="3540"/>
                  </a:lnTo>
                  <a:lnTo>
                    <a:pt x="350" y="3558"/>
                  </a:lnTo>
                  <a:lnTo>
                    <a:pt x="350" y="3577"/>
                  </a:lnTo>
                  <a:lnTo>
                    <a:pt x="369" y="3577"/>
                  </a:lnTo>
                  <a:lnTo>
                    <a:pt x="387" y="3595"/>
                  </a:lnTo>
                  <a:lnTo>
                    <a:pt x="387" y="3613"/>
                  </a:lnTo>
                  <a:lnTo>
                    <a:pt x="406" y="3632"/>
                  </a:lnTo>
                  <a:lnTo>
                    <a:pt x="387" y="3632"/>
                  </a:lnTo>
                  <a:lnTo>
                    <a:pt x="369" y="3650"/>
                  </a:lnTo>
                  <a:lnTo>
                    <a:pt x="369" y="3669"/>
                  </a:lnTo>
                  <a:lnTo>
                    <a:pt x="387" y="3687"/>
                  </a:lnTo>
                  <a:lnTo>
                    <a:pt x="406" y="3687"/>
                  </a:lnTo>
                  <a:lnTo>
                    <a:pt x="387" y="3706"/>
                  </a:lnTo>
                  <a:lnTo>
                    <a:pt x="387" y="3724"/>
                  </a:lnTo>
                  <a:lnTo>
                    <a:pt x="387" y="3743"/>
                  </a:lnTo>
                  <a:lnTo>
                    <a:pt x="406" y="3761"/>
                  </a:lnTo>
                  <a:lnTo>
                    <a:pt x="387" y="3761"/>
                  </a:lnTo>
                  <a:lnTo>
                    <a:pt x="387" y="3779"/>
                  </a:lnTo>
                  <a:lnTo>
                    <a:pt x="443" y="3779"/>
                  </a:lnTo>
                  <a:lnTo>
                    <a:pt x="406" y="3798"/>
                  </a:lnTo>
                  <a:lnTo>
                    <a:pt x="387" y="3816"/>
                  </a:lnTo>
                  <a:lnTo>
                    <a:pt x="369" y="3835"/>
                  </a:lnTo>
                  <a:lnTo>
                    <a:pt x="387" y="3835"/>
                  </a:lnTo>
                  <a:lnTo>
                    <a:pt x="406" y="3853"/>
                  </a:lnTo>
                  <a:lnTo>
                    <a:pt x="406" y="3872"/>
                  </a:lnTo>
                  <a:lnTo>
                    <a:pt x="387" y="3890"/>
                  </a:lnTo>
                  <a:lnTo>
                    <a:pt x="387" y="3908"/>
                  </a:lnTo>
                  <a:lnTo>
                    <a:pt x="406" y="3908"/>
                  </a:lnTo>
                  <a:lnTo>
                    <a:pt x="406" y="3927"/>
                  </a:lnTo>
                  <a:lnTo>
                    <a:pt x="387" y="3964"/>
                  </a:lnTo>
                  <a:lnTo>
                    <a:pt x="406" y="3964"/>
                  </a:lnTo>
                  <a:lnTo>
                    <a:pt x="424" y="3982"/>
                  </a:lnTo>
                  <a:lnTo>
                    <a:pt x="387" y="3982"/>
                  </a:lnTo>
                  <a:lnTo>
                    <a:pt x="406" y="4019"/>
                  </a:lnTo>
                  <a:lnTo>
                    <a:pt x="424" y="4019"/>
                  </a:lnTo>
                  <a:lnTo>
                    <a:pt x="424" y="4037"/>
                  </a:lnTo>
                  <a:lnTo>
                    <a:pt x="461" y="4037"/>
                  </a:lnTo>
                  <a:lnTo>
                    <a:pt x="443" y="4056"/>
                  </a:lnTo>
                  <a:lnTo>
                    <a:pt x="424" y="4056"/>
                  </a:lnTo>
                  <a:lnTo>
                    <a:pt x="424" y="4074"/>
                  </a:lnTo>
                  <a:lnTo>
                    <a:pt x="424" y="4130"/>
                  </a:lnTo>
                  <a:lnTo>
                    <a:pt x="443" y="4203"/>
                  </a:lnTo>
                  <a:lnTo>
                    <a:pt x="461" y="4203"/>
                  </a:lnTo>
                  <a:lnTo>
                    <a:pt x="461" y="4222"/>
                  </a:lnTo>
                  <a:lnTo>
                    <a:pt x="443" y="4222"/>
                  </a:lnTo>
                  <a:lnTo>
                    <a:pt x="461" y="4240"/>
                  </a:lnTo>
                  <a:lnTo>
                    <a:pt x="461" y="4259"/>
                  </a:lnTo>
                  <a:lnTo>
                    <a:pt x="443" y="4259"/>
                  </a:lnTo>
                  <a:lnTo>
                    <a:pt x="443" y="4296"/>
                  </a:lnTo>
                  <a:lnTo>
                    <a:pt x="443" y="4314"/>
                  </a:lnTo>
                  <a:lnTo>
                    <a:pt x="479" y="4314"/>
                  </a:lnTo>
                  <a:lnTo>
                    <a:pt x="461" y="4332"/>
                  </a:lnTo>
                  <a:lnTo>
                    <a:pt x="443" y="4351"/>
                  </a:lnTo>
                  <a:lnTo>
                    <a:pt x="498" y="4369"/>
                  </a:lnTo>
                  <a:lnTo>
                    <a:pt x="443" y="4388"/>
                  </a:lnTo>
                  <a:lnTo>
                    <a:pt x="461" y="4388"/>
                  </a:lnTo>
                  <a:lnTo>
                    <a:pt x="479" y="4406"/>
                  </a:lnTo>
                  <a:lnTo>
                    <a:pt x="461" y="4425"/>
                  </a:lnTo>
                  <a:lnTo>
                    <a:pt x="443" y="4443"/>
                  </a:lnTo>
                  <a:lnTo>
                    <a:pt x="461" y="4443"/>
                  </a:lnTo>
                  <a:lnTo>
                    <a:pt x="479" y="4461"/>
                  </a:lnTo>
                  <a:lnTo>
                    <a:pt x="498" y="4461"/>
                  </a:lnTo>
                  <a:lnTo>
                    <a:pt x="479" y="4480"/>
                  </a:lnTo>
                  <a:lnTo>
                    <a:pt x="461" y="4480"/>
                  </a:lnTo>
                  <a:lnTo>
                    <a:pt x="461" y="4498"/>
                  </a:lnTo>
                  <a:lnTo>
                    <a:pt x="461" y="4517"/>
                  </a:lnTo>
                  <a:lnTo>
                    <a:pt x="479" y="4535"/>
                  </a:lnTo>
                  <a:lnTo>
                    <a:pt x="461" y="4535"/>
                  </a:lnTo>
                  <a:lnTo>
                    <a:pt x="498" y="4554"/>
                  </a:lnTo>
                  <a:lnTo>
                    <a:pt x="498" y="4572"/>
                  </a:lnTo>
                  <a:lnTo>
                    <a:pt x="461" y="4572"/>
                  </a:lnTo>
                  <a:lnTo>
                    <a:pt x="498" y="4590"/>
                  </a:lnTo>
                  <a:lnTo>
                    <a:pt x="479" y="4590"/>
                  </a:lnTo>
                  <a:lnTo>
                    <a:pt x="479" y="4609"/>
                  </a:lnTo>
                  <a:lnTo>
                    <a:pt x="498" y="4627"/>
                  </a:lnTo>
                  <a:lnTo>
                    <a:pt x="498" y="4646"/>
                  </a:lnTo>
                  <a:lnTo>
                    <a:pt x="479" y="4646"/>
                  </a:lnTo>
                  <a:lnTo>
                    <a:pt x="479" y="4664"/>
                  </a:lnTo>
                  <a:lnTo>
                    <a:pt x="498" y="4701"/>
                  </a:lnTo>
                  <a:lnTo>
                    <a:pt x="498" y="4719"/>
                  </a:lnTo>
                  <a:lnTo>
                    <a:pt x="479" y="4719"/>
                  </a:lnTo>
                  <a:lnTo>
                    <a:pt x="498" y="4738"/>
                  </a:lnTo>
                  <a:lnTo>
                    <a:pt x="479" y="4756"/>
                  </a:lnTo>
                  <a:lnTo>
                    <a:pt x="498" y="4756"/>
                  </a:lnTo>
                  <a:lnTo>
                    <a:pt x="498" y="4775"/>
                  </a:lnTo>
                  <a:lnTo>
                    <a:pt x="479" y="4793"/>
                  </a:lnTo>
                  <a:lnTo>
                    <a:pt x="498" y="4812"/>
                  </a:lnTo>
                  <a:lnTo>
                    <a:pt x="479" y="4812"/>
                  </a:lnTo>
                  <a:lnTo>
                    <a:pt x="461" y="4830"/>
                  </a:lnTo>
                  <a:lnTo>
                    <a:pt x="479" y="4830"/>
                  </a:lnTo>
                  <a:lnTo>
                    <a:pt x="498" y="4849"/>
                  </a:lnTo>
                  <a:lnTo>
                    <a:pt x="479" y="4867"/>
                  </a:lnTo>
                  <a:lnTo>
                    <a:pt x="479" y="4885"/>
                  </a:lnTo>
                  <a:lnTo>
                    <a:pt x="479" y="4904"/>
                  </a:lnTo>
                  <a:lnTo>
                    <a:pt x="479" y="4941"/>
                  </a:lnTo>
                  <a:lnTo>
                    <a:pt x="479" y="4959"/>
                  </a:lnTo>
                  <a:lnTo>
                    <a:pt x="461" y="4978"/>
                  </a:lnTo>
                  <a:lnTo>
                    <a:pt x="461" y="4996"/>
                  </a:lnTo>
                  <a:lnTo>
                    <a:pt x="516" y="4996"/>
                  </a:lnTo>
                  <a:lnTo>
                    <a:pt x="516" y="5014"/>
                  </a:lnTo>
                  <a:lnTo>
                    <a:pt x="479" y="5033"/>
                  </a:lnTo>
                  <a:lnTo>
                    <a:pt x="461" y="5033"/>
                  </a:lnTo>
                  <a:lnTo>
                    <a:pt x="479" y="5051"/>
                  </a:lnTo>
                  <a:lnTo>
                    <a:pt x="498" y="5051"/>
                  </a:lnTo>
                  <a:lnTo>
                    <a:pt x="498" y="5070"/>
                  </a:lnTo>
                  <a:lnTo>
                    <a:pt x="498" y="5088"/>
                  </a:lnTo>
                  <a:lnTo>
                    <a:pt x="516" y="5088"/>
                  </a:lnTo>
                  <a:lnTo>
                    <a:pt x="516" y="5107"/>
                  </a:lnTo>
                  <a:lnTo>
                    <a:pt x="479" y="5107"/>
                  </a:lnTo>
                  <a:lnTo>
                    <a:pt x="479" y="5125"/>
                  </a:lnTo>
                  <a:lnTo>
                    <a:pt x="516" y="5143"/>
                  </a:lnTo>
                  <a:lnTo>
                    <a:pt x="479" y="5162"/>
                  </a:lnTo>
                  <a:lnTo>
                    <a:pt x="479" y="5199"/>
                  </a:lnTo>
                  <a:lnTo>
                    <a:pt x="479" y="5217"/>
                  </a:lnTo>
                  <a:lnTo>
                    <a:pt x="498" y="5199"/>
                  </a:lnTo>
                  <a:lnTo>
                    <a:pt x="516" y="5180"/>
                  </a:lnTo>
                  <a:lnTo>
                    <a:pt x="498" y="5217"/>
                  </a:lnTo>
                  <a:lnTo>
                    <a:pt x="479" y="5254"/>
                  </a:lnTo>
                  <a:lnTo>
                    <a:pt x="516" y="5291"/>
                  </a:lnTo>
                  <a:lnTo>
                    <a:pt x="553" y="5309"/>
                  </a:lnTo>
                  <a:lnTo>
                    <a:pt x="498" y="5309"/>
                  </a:lnTo>
                  <a:lnTo>
                    <a:pt x="516" y="5328"/>
                  </a:lnTo>
                  <a:lnTo>
                    <a:pt x="590" y="5328"/>
                  </a:lnTo>
                  <a:lnTo>
                    <a:pt x="535" y="5365"/>
                  </a:lnTo>
                  <a:lnTo>
                    <a:pt x="553" y="5383"/>
                  </a:lnTo>
                  <a:lnTo>
                    <a:pt x="535" y="5402"/>
                  </a:lnTo>
                  <a:lnTo>
                    <a:pt x="572" y="5420"/>
                  </a:lnTo>
                  <a:lnTo>
                    <a:pt x="553" y="5438"/>
                  </a:lnTo>
                  <a:lnTo>
                    <a:pt x="553" y="5420"/>
                  </a:lnTo>
                  <a:lnTo>
                    <a:pt x="516" y="5420"/>
                  </a:lnTo>
                  <a:lnTo>
                    <a:pt x="535" y="5438"/>
                  </a:lnTo>
                  <a:lnTo>
                    <a:pt x="535" y="5457"/>
                  </a:lnTo>
                  <a:lnTo>
                    <a:pt x="535" y="5494"/>
                  </a:lnTo>
                  <a:lnTo>
                    <a:pt x="535" y="5549"/>
                  </a:lnTo>
                  <a:lnTo>
                    <a:pt x="535" y="5567"/>
                  </a:lnTo>
                  <a:lnTo>
                    <a:pt x="553" y="5567"/>
                  </a:lnTo>
                  <a:lnTo>
                    <a:pt x="572" y="5586"/>
                  </a:lnTo>
                  <a:lnTo>
                    <a:pt x="553" y="5604"/>
                  </a:lnTo>
                  <a:lnTo>
                    <a:pt x="535" y="5604"/>
                  </a:lnTo>
                  <a:lnTo>
                    <a:pt x="553" y="5623"/>
                  </a:lnTo>
                  <a:lnTo>
                    <a:pt x="535" y="5623"/>
                  </a:lnTo>
                  <a:lnTo>
                    <a:pt x="516" y="5660"/>
                  </a:lnTo>
                  <a:lnTo>
                    <a:pt x="553" y="5660"/>
                  </a:lnTo>
                  <a:lnTo>
                    <a:pt x="553" y="5678"/>
                  </a:lnTo>
                  <a:lnTo>
                    <a:pt x="553" y="5696"/>
                  </a:lnTo>
                  <a:lnTo>
                    <a:pt x="553" y="5733"/>
                  </a:lnTo>
                  <a:lnTo>
                    <a:pt x="535" y="5752"/>
                  </a:lnTo>
                  <a:lnTo>
                    <a:pt x="516" y="5752"/>
                  </a:lnTo>
                  <a:lnTo>
                    <a:pt x="535" y="5770"/>
                  </a:lnTo>
                  <a:lnTo>
                    <a:pt x="535" y="5789"/>
                  </a:lnTo>
                  <a:lnTo>
                    <a:pt x="553" y="5807"/>
                  </a:lnTo>
                  <a:lnTo>
                    <a:pt x="572" y="5807"/>
                  </a:lnTo>
                  <a:lnTo>
                    <a:pt x="572" y="5825"/>
                  </a:lnTo>
                  <a:lnTo>
                    <a:pt x="590" y="5825"/>
                  </a:lnTo>
                  <a:lnTo>
                    <a:pt x="609" y="5844"/>
                  </a:lnTo>
                  <a:lnTo>
                    <a:pt x="609" y="5862"/>
                  </a:lnTo>
                  <a:lnTo>
                    <a:pt x="590" y="5881"/>
                  </a:lnTo>
                  <a:lnTo>
                    <a:pt x="553" y="5881"/>
                  </a:lnTo>
                  <a:lnTo>
                    <a:pt x="553" y="5899"/>
                  </a:lnTo>
                  <a:lnTo>
                    <a:pt x="553" y="5918"/>
                  </a:lnTo>
                  <a:lnTo>
                    <a:pt x="535" y="5936"/>
                  </a:lnTo>
                  <a:lnTo>
                    <a:pt x="553" y="5955"/>
                  </a:lnTo>
                  <a:lnTo>
                    <a:pt x="590" y="5973"/>
                  </a:lnTo>
                  <a:lnTo>
                    <a:pt x="572" y="5991"/>
                  </a:lnTo>
                  <a:lnTo>
                    <a:pt x="590" y="5991"/>
                  </a:lnTo>
                  <a:lnTo>
                    <a:pt x="590" y="6028"/>
                  </a:lnTo>
                  <a:lnTo>
                    <a:pt x="609" y="6047"/>
                  </a:lnTo>
                  <a:lnTo>
                    <a:pt x="572" y="6084"/>
                  </a:lnTo>
                  <a:lnTo>
                    <a:pt x="590" y="6102"/>
                  </a:lnTo>
                  <a:lnTo>
                    <a:pt x="590" y="6139"/>
                  </a:lnTo>
                  <a:lnTo>
                    <a:pt x="590" y="6176"/>
                  </a:lnTo>
                  <a:lnTo>
                    <a:pt x="609" y="6194"/>
                  </a:lnTo>
                  <a:lnTo>
                    <a:pt x="627" y="6194"/>
                  </a:lnTo>
                  <a:lnTo>
                    <a:pt x="609" y="6213"/>
                  </a:lnTo>
                  <a:lnTo>
                    <a:pt x="645" y="6213"/>
                  </a:lnTo>
                  <a:lnTo>
                    <a:pt x="627" y="6231"/>
                  </a:lnTo>
                  <a:lnTo>
                    <a:pt x="590" y="6249"/>
                  </a:lnTo>
                  <a:lnTo>
                    <a:pt x="572" y="6268"/>
                  </a:lnTo>
                  <a:lnTo>
                    <a:pt x="609" y="6268"/>
                  </a:lnTo>
                  <a:lnTo>
                    <a:pt x="590" y="6286"/>
                  </a:lnTo>
                  <a:lnTo>
                    <a:pt x="645" y="6286"/>
                  </a:lnTo>
                  <a:lnTo>
                    <a:pt x="645" y="6305"/>
                  </a:lnTo>
                  <a:lnTo>
                    <a:pt x="627" y="6305"/>
                  </a:lnTo>
                  <a:lnTo>
                    <a:pt x="627" y="6323"/>
                  </a:lnTo>
                  <a:lnTo>
                    <a:pt x="609" y="6305"/>
                  </a:lnTo>
                  <a:lnTo>
                    <a:pt x="590" y="6305"/>
                  </a:lnTo>
                  <a:lnTo>
                    <a:pt x="572" y="6323"/>
                  </a:lnTo>
                  <a:lnTo>
                    <a:pt x="590" y="6342"/>
                  </a:lnTo>
                  <a:lnTo>
                    <a:pt x="590" y="6360"/>
                  </a:lnTo>
                  <a:lnTo>
                    <a:pt x="609" y="6360"/>
                  </a:lnTo>
                  <a:lnTo>
                    <a:pt x="609" y="6378"/>
                  </a:lnTo>
                  <a:lnTo>
                    <a:pt x="609" y="6397"/>
                  </a:lnTo>
                  <a:lnTo>
                    <a:pt x="645" y="6397"/>
                  </a:lnTo>
                  <a:lnTo>
                    <a:pt x="664" y="6415"/>
                  </a:lnTo>
                  <a:lnTo>
                    <a:pt x="609" y="6415"/>
                  </a:lnTo>
                  <a:lnTo>
                    <a:pt x="609" y="6434"/>
                  </a:lnTo>
                  <a:lnTo>
                    <a:pt x="627" y="6452"/>
                  </a:lnTo>
                  <a:lnTo>
                    <a:pt x="609" y="6471"/>
                  </a:lnTo>
                  <a:lnTo>
                    <a:pt x="590" y="6471"/>
                  </a:lnTo>
                  <a:lnTo>
                    <a:pt x="627" y="6489"/>
                  </a:lnTo>
                  <a:lnTo>
                    <a:pt x="590" y="6489"/>
                  </a:lnTo>
                  <a:lnTo>
                    <a:pt x="627" y="6508"/>
                  </a:lnTo>
                  <a:lnTo>
                    <a:pt x="645" y="6508"/>
                  </a:lnTo>
                  <a:lnTo>
                    <a:pt x="645" y="6526"/>
                  </a:lnTo>
                  <a:lnTo>
                    <a:pt x="701" y="6526"/>
                  </a:lnTo>
                  <a:lnTo>
                    <a:pt x="664" y="6544"/>
                  </a:lnTo>
                  <a:lnTo>
                    <a:pt x="682" y="6563"/>
                  </a:lnTo>
                  <a:lnTo>
                    <a:pt x="701" y="6563"/>
                  </a:lnTo>
                  <a:lnTo>
                    <a:pt x="719" y="6526"/>
                  </a:lnTo>
                  <a:lnTo>
                    <a:pt x="719" y="6508"/>
                  </a:lnTo>
                  <a:lnTo>
                    <a:pt x="738" y="6508"/>
                  </a:lnTo>
                  <a:lnTo>
                    <a:pt x="738" y="6526"/>
                  </a:lnTo>
                  <a:lnTo>
                    <a:pt x="774" y="6526"/>
                  </a:lnTo>
                  <a:lnTo>
                    <a:pt x="793" y="6508"/>
                  </a:lnTo>
                  <a:lnTo>
                    <a:pt x="774" y="6508"/>
                  </a:lnTo>
                  <a:lnTo>
                    <a:pt x="756" y="6489"/>
                  </a:lnTo>
                  <a:lnTo>
                    <a:pt x="774" y="6489"/>
                  </a:lnTo>
                  <a:lnTo>
                    <a:pt x="793" y="6471"/>
                  </a:lnTo>
                  <a:lnTo>
                    <a:pt x="756" y="6471"/>
                  </a:lnTo>
                  <a:lnTo>
                    <a:pt x="756" y="6452"/>
                  </a:lnTo>
                  <a:lnTo>
                    <a:pt x="774" y="6434"/>
                  </a:lnTo>
                  <a:lnTo>
                    <a:pt x="756" y="6434"/>
                  </a:lnTo>
                  <a:lnTo>
                    <a:pt x="738" y="6415"/>
                  </a:lnTo>
                  <a:lnTo>
                    <a:pt x="774" y="6415"/>
                  </a:lnTo>
                  <a:lnTo>
                    <a:pt x="756" y="6397"/>
                  </a:lnTo>
                  <a:lnTo>
                    <a:pt x="774" y="6378"/>
                  </a:lnTo>
                  <a:lnTo>
                    <a:pt x="756" y="6360"/>
                  </a:lnTo>
                  <a:lnTo>
                    <a:pt x="774" y="6342"/>
                  </a:lnTo>
                  <a:lnTo>
                    <a:pt x="756" y="6342"/>
                  </a:lnTo>
                  <a:lnTo>
                    <a:pt x="738" y="6323"/>
                  </a:lnTo>
                  <a:lnTo>
                    <a:pt x="774" y="6323"/>
                  </a:lnTo>
                  <a:lnTo>
                    <a:pt x="738" y="6305"/>
                  </a:lnTo>
                  <a:lnTo>
                    <a:pt x="701" y="6286"/>
                  </a:lnTo>
                  <a:lnTo>
                    <a:pt x="701" y="6268"/>
                  </a:lnTo>
                  <a:lnTo>
                    <a:pt x="719" y="6268"/>
                  </a:lnTo>
                  <a:lnTo>
                    <a:pt x="756" y="6249"/>
                  </a:lnTo>
                  <a:lnTo>
                    <a:pt x="756" y="6231"/>
                  </a:lnTo>
                  <a:lnTo>
                    <a:pt x="756" y="6213"/>
                  </a:lnTo>
                  <a:lnTo>
                    <a:pt x="738" y="6194"/>
                  </a:lnTo>
                  <a:lnTo>
                    <a:pt x="756" y="6194"/>
                  </a:lnTo>
                  <a:lnTo>
                    <a:pt x="774" y="6176"/>
                  </a:lnTo>
                  <a:lnTo>
                    <a:pt x="738" y="6139"/>
                  </a:lnTo>
                  <a:lnTo>
                    <a:pt x="719" y="6139"/>
                  </a:lnTo>
                  <a:lnTo>
                    <a:pt x="738" y="6120"/>
                  </a:lnTo>
                  <a:lnTo>
                    <a:pt x="756" y="6102"/>
                  </a:lnTo>
                  <a:lnTo>
                    <a:pt x="738" y="6084"/>
                  </a:lnTo>
                  <a:lnTo>
                    <a:pt x="756" y="6084"/>
                  </a:lnTo>
                  <a:lnTo>
                    <a:pt x="756" y="6065"/>
                  </a:lnTo>
                  <a:lnTo>
                    <a:pt x="664" y="6065"/>
                  </a:lnTo>
                  <a:lnTo>
                    <a:pt x="682" y="6047"/>
                  </a:lnTo>
                  <a:lnTo>
                    <a:pt x="682" y="6028"/>
                  </a:lnTo>
                  <a:lnTo>
                    <a:pt x="701" y="6010"/>
                  </a:lnTo>
                  <a:lnTo>
                    <a:pt x="701" y="6028"/>
                  </a:lnTo>
                  <a:lnTo>
                    <a:pt x="719" y="6047"/>
                  </a:lnTo>
                  <a:lnTo>
                    <a:pt x="738" y="6047"/>
                  </a:lnTo>
                  <a:lnTo>
                    <a:pt x="738" y="6028"/>
                  </a:lnTo>
                  <a:lnTo>
                    <a:pt x="756" y="6010"/>
                  </a:lnTo>
                  <a:lnTo>
                    <a:pt x="738" y="5991"/>
                  </a:lnTo>
                  <a:lnTo>
                    <a:pt x="756" y="5973"/>
                  </a:lnTo>
                  <a:lnTo>
                    <a:pt x="756" y="5955"/>
                  </a:lnTo>
                  <a:lnTo>
                    <a:pt x="738" y="5936"/>
                  </a:lnTo>
                  <a:lnTo>
                    <a:pt x="738" y="5918"/>
                  </a:lnTo>
                  <a:lnTo>
                    <a:pt x="719" y="5881"/>
                  </a:lnTo>
                  <a:lnTo>
                    <a:pt x="682" y="5862"/>
                  </a:lnTo>
                  <a:lnTo>
                    <a:pt x="645" y="5844"/>
                  </a:lnTo>
                  <a:lnTo>
                    <a:pt x="682" y="5844"/>
                  </a:lnTo>
                  <a:lnTo>
                    <a:pt x="682" y="5825"/>
                  </a:lnTo>
                  <a:lnTo>
                    <a:pt x="719" y="5825"/>
                  </a:lnTo>
                  <a:lnTo>
                    <a:pt x="719" y="5807"/>
                  </a:lnTo>
                  <a:lnTo>
                    <a:pt x="719" y="5789"/>
                  </a:lnTo>
                  <a:lnTo>
                    <a:pt x="701" y="5770"/>
                  </a:lnTo>
                  <a:lnTo>
                    <a:pt x="682" y="5770"/>
                  </a:lnTo>
                  <a:lnTo>
                    <a:pt x="719" y="5752"/>
                  </a:lnTo>
                  <a:lnTo>
                    <a:pt x="738" y="5733"/>
                  </a:lnTo>
                  <a:lnTo>
                    <a:pt x="701" y="5733"/>
                  </a:lnTo>
                  <a:lnTo>
                    <a:pt x="682" y="5752"/>
                  </a:lnTo>
                  <a:lnTo>
                    <a:pt x="664" y="5733"/>
                  </a:lnTo>
                  <a:lnTo>
                    <a:pt x="701" y="5733"/>
                  </a:lnTo>
                  <a:lnTo>
                    <a:pt x="719" y="5715"/>
                  </a:lnTo>
                  <a:lnTo>
                    <a:pt x="719" y="5696"/>
                  </a:lnTo>
                  <a:lnTo>
                    <a:pt x="701" y="5715"/>
                  </a:lnTo>
                  <a:lnTo>
                    <a:pt x="682" y="5696"/>
                  </a:lnTo>
                  <a:lnTo>
                    <a:pt x="719" y="5678"/>
                  </a:lnTo>
                  <a:lnTo>
                    <a:pt x="738" y="5660"/>
                  </a:lnTo>
                  <a:lnTo>
                    <a:pt x="701" y="5660"/>
                  </a:lnTo>
                  <a:lnTo>
                    <a:pt x="701" y="5641"/>
                  </a:lnTo>
                  <a:lnTo>
                    <a:pt x="719" y="5641"/>
                  </a:lnTo>
                  <a:lnTo>
                    <a:pt x="719" y="5604"/>
                  </a:lnTo>
                  <a:lnTo>
                    <a:pt x="719" y="5586"/>
                  </a:lnTo>
                  <a:lnTo>
                    <a:pt x="701" y="5567"/>
                  </a:lnTo>
                  <a:lnTo>
                    <a:pt x="719" y="5549"/>
                  </a:lnTo>
                  <a:lnTo>
                    <a:pt x="719" y="5531"/>
                  </a:lnTo>
                  <a:lnTo>
                    <a:pt x="701" y="5512"/>
                  </a:lnTo>
                  <a:lnTo>
                    <a:pt x="719" y="5475"/>
                  </a:lnTo>
                  <a:lnTo>
                    <a:pt x="701" y="5438"/>
                  </a:lnTo>
                  <a:lnTo>
                    <a:pt x="701" y="5420"/>
                  </a:lnTo>
                  <a:lnTo>
                    <a:pt x="719" y="5402"/>
                  </a:lnTo>
                  <a:lnTo>
                    <a:pt x="701" y="5365"/>
                  </a:lnTo>
                  <a:lnTo>
                    <a:pt x="701" y="5328"/>
                  </a:lnTo>
                  <a:lnTo>
                    <a:pt x="682" y="5309"/>
                  </a:lnTo>
                  <a:lnTo>
                    <a:pt x="664" y="5309"/>
                  </a:lnTo>
                  <a:lnTo>
                    <a:pt x="682" y="5291"/>
                  </a:lnTo>
                  <a:lnTo>
                    <a:pt x="701" y="5291"/>
                  </a:lnTo>
                  <a:lnTo>
                    <a:pt x="701" y="5272"/>
                  </a:lnTo>
                  <a:lnTo>
                    <a:pt x="682" y="5254"/>
                  </a:lnTo>
                  <a:lnTo>
                    <a:pt x="682" y="5217"/>
                  </a:lnTo>
                  <a:lnTo>
                    <a:pt x="682" y="5199"/>
                  </a:lnTo>
                  <a:lnTo>
                    <a:pt x="664" y="5180"/>
                  </a:lnTo>
                  <a:lnTo>
                    <a:pt x="645" y="5162"/>
                  </a:lnTo>
                  <a:lnTo>
                    <a:pt x="627" y="5162"/>
                  </a:lnTo>
                  <a:lnTo>
                    <a:pt x="609" y="5180"/>
                  </a:lnTo>
                  <a:lnTo>
                    <a:pt x="590" y="5162"/>
                  </a:lnTo>
                  <a:lnTo>
                    <a:pt x="572" y="5143"/>
                  </a:lnTo>
                  <a:lnTo>
                    <a:pt x="664" y="5143"/>
                  </a:lnTo>
                  <a:lnTo>
                    <a:pt x="682" y="5107"/>
                  </a:lnTo>
                  <a:lnTo>
                    <a:pt x="664" y="5107"/>
                  </a:lnTo>
                  <a:lnTo>
                    <a:pt x="645" y="5088"/>
                  </a:lnTo>
                  <a:lnTo>
                    <a:pt x="682" y="5088"/>
                  </a:lnTo>
                  <a:lnTo>
                    <a:pt x="664" y="5051"/>
                  </a:lnTo>
                  <a:lnTo>
                    <a:pt x="645" y="5033"/>
                  </a:lnTo>
                  <a:lnTo>
                    <a:pt x="664" y="5014"/>
                  </a:lnTo>
                  <a:lnTo>
                    <a:pt x="664" y="4996"/>
                  </a:lnTo>
                  <a:lnTo>
                    <a:pt x="645" y="4996"/>
                  </a:lnTo>
                  <a:lnTo>
                    <a:pt x="645" y="4978"/>
                  </a:lnTo>
                  <a:lnTo>
                    <a:pt x="645" y="4959"/>
                  </a:lnTo>
                  <a:lnTo>
                    <a:pt x="645" y="4941"/>
                  </a:lnTo>
                  <a:lnTo>
                    <a:pt x="609" y="4922"/>
                  </a:lnTo>
                  <a:lnTo>
                    <a:pt x="645" y="4922"/>
                  </a:lnTo>
                  <a:lnTo>
                    <a:pt x="627" y="4904"/>
                  </a:lnTo>
                  <a:lnTo>
                    <a:pt x="627" y="4885"/>
                  </a:lnTo>
                  <a:lnTo>
                    <a:pt x="590" y="4885"/>
                  </a:lnTo>
                  <a:lnTo>
                    <a:pt x="609" y="4867"/>
                  </a:lnTo>
                  <a:lnTo>
                    <a:pt x="609" y="4849"/>
                  </a:lnTo>
                  <a:lnTo>
                    <a:pt x="627" y="4849"/>
                  </a:lnTo>
                  <a:lnTo>
                    <a:pt x="645" y="4830"/>
                  </a:lnTo>
                  <a:lnTo>
                    <a:pt x="645" y="4812"/>
                  </a:lnTo>
                  <a:lnTo>
                    <a:pt x="664" y="4812"/>
                  </a:lnTo>
                  <a:lnTo>
                    <a:pt x="664" y="4793"/>
                  </a:lnTo>
                  <a:lnTo>
                    <a:pt x="664" y="4775"/>
                  </a:lnTo>
                  <a:lnTo>
                    <a:pt x="645" y="4775"/>
                  </a:lnTo>
                  <a:lnTo>
                    <a:pt x="645" y="4756"/>
                  </a:lnTo>
                  <a:lnTo>
                    <a:pt x="627" y="4738"/>
                  </a:lnTo>
                  <a:lnTo>
                    <a:pt x="645" y="4719"/>
                  </a:lnTo>
                  <a:lnTo>
                    <a:pt x="627" y="4701"/>
                  </a:lnTo>
                  <a:lnTo>
                    <a:pt x="609" y="4701"/>
                  </a:lnTo>
                  <a:lnTo>
                    <a:pt x="609" y="4719"/>
                  </a:lnTo>
                  <a:lnTo>
                    <a:pt x="590" y="4719"/>
                  </a:lnTo>
                  <a:lnTo>
                    <a:pt x="572" y="4701"/>
                  </a:lnTo>
                  <a:lnTo>
                    <a:pt x="590" y="4701"/>
                  </a:lnTo>
                  <a:lnTo>
                    <a:pt x="627" y="4683"/>
                  </a:lnTo>
                  <a:lnTo>
                    <a:pt x="645" y="4646"/>
                  </a:lnTo>
                  <a:lnTo>
                    <a:pt x="645" y="4627"/>
                  </a:lnTo>
                  <a:lnTo>
                    <a:pt x="627" y="4627"/>
                  </a:lnTo>
                  <a:lnTo>
                    <a:pt x="627" y="4609"/>
                  </a:lnTo>
                  <a:lnTo>
                    <a:pt x="645" y="4590"/>
                  </a:lnTo>
                  <a:lnTo>
                    <a:pt x="627" y="4572"/>
                  </a:lnTo>
                  <a:lnTo>
                    <a:pt x="627" y="4554"/>
                  </a:lnTo>
                  <a:lnTo>
                    <a:pt x="609" y="4554"/>
                  </a:lnTo>
                  <a:lnTo>
                    <a:pt x="645" y="4535"/>
                  </a:lnTo>
                  <a:lnTo>
                    <a:pt x="645" y="4517"/>
                  </a:lnTo>
                  <a:lnTo>
                    <a:pt x="664" y="4498"/>
                  </a:lnTo>
                  <a:lnTo>
                    <a:pt x="609" y="4498"/>
                  </a:lnTo>
                  <a:lnTo>
                    <a:pt x="627" y="4480"/>
                  </a:lnTo>
                  <a:lnTo>
                    <a:pt x="645" y="4480"/>
                  </a:lnTo>
                  <a:lnTo>
                    <a:pt x="645" y="4461"/>
                  </a:lnTo>
                  <a:lnTo>
                    <a:pt x="627" y="4461"/>
                  </a:lnTo>
                  <a:lnTo>
                    <a:pt x="627" y="4443"/>
                  </a:lnTo>
                  <a:lnTo>
                    <a:pt x="609" y="4406"/>
                  </a:lnTo>
                  <a:lnTo>
                    <a:pt x="609" y="4388"/>
                  </a:lnTo>
                  <a:lnTo>
                    <a:pt x="627" y="4369"/>
                  </a:lnTo>
                  <a:lnTo>
                    <a:pt x="627" y="4351"/>
                  </a:lnTo>
                  <a:lnTo>
                    <a:pt x="609" y="4314"/>
                  </a:lnTo>
                  <a:lnTo>
                    <a:pt x="609" y="4277"/>
                  </a:lnTo>
                  <a:lnTo>
                    <a:pt x="627" y="4259"/>
                  </a:lnTo>
                  <a:lnTo>
                    <a:pt x="609" y="4240"/>
                  </a:lnTo>
                  <a:lnTo>
                    <a:pt x="609" y="4222"/>
                  </a:lnTo>
                  <a:lnTo>
                    <a:pt x="590" y="4185"/>
                  </a:lnTo>
                  <a:lnTo>
                    <a:pt x="572" y="4185"/>
                  </a:lnTo>
                  <a:lnTo>
                    <a:pt x="590" y="4166"/>
                  </a:lnTo>
                  <a:lnTo>
                    <a:pt x="609" y="4166"/>
                  </a:lnTo>
                  <a:lnTo>
                    <a:pt x="590" y="4074"/>
                  </a:lnTo>
                  <a:lnTo>
                    <a:pt x="572" y="3964"/>
                  </a:lnTo>
                  <a:lnTo>
                    <a:pt x="590" y="3964"/>
                  </a:lnTo>
                  <a:lnTo>
                    <a:pt x="572" y="3945"/>
                  </a:lnTo>
                  <a:lnTo>
                    <a:pt x="572" y="3927"/>
                  </a:lnTo>
                  <a:lnTo>
                    <a:pt x="553" y="3927"/>
                  </a:lnTo>
                  <a:lnTo>
                    <a:pt x="553" y="3908"/>
                  </a:lnTo>
                  <a:lnTo>
                    <a:pt x="553" y="3890"/>
                  </a:lnTo>
                  <a:lnTo>
                    <a:pt x="572" y="3890"/>
                  </a:lnTo>
                  <a:lnTo>
                    <a:pt x="590" y="3872"/>
                  </a:lnTo>
                  <a:lnTo>
                    <a:pt x="572" y="3872"/>
                  </a:lnTo>
                  <a:lnTo>
                    <a:pt x="535" y="3853"/>
                  </a:lnTo>
                  <a:lnTo>
                    <a:pt x="553" y="3835"/>
                  </a:lnTo>
                  <a:lnTo>
                    <a:pt x="535" y="3816"/>
                  </a:lnTo>
                  <a:lnTo>
                    <a:pt x="572" y="3779"/>
                  </a:lnTo>
                  <a:lnTo>
                    <a:pt x="535" y="3779"/>
                  </a:lnTo>
                  <a:lnTo>
                    <a:pt x="553" y="3761"/>
                  </a:lnTo>
                  <a:lnTo>
                    <a:pt x="553" y="3743"/>
                  </a:lnTo>
                  <a:lnTo>
                    <a:pt x="535" y="3724"/>
                  </a:lnTo>
                  <a:lnTo>
                    <a:pt x="535" y="3706"/>
                  </a:lnTo>
                  <a:lnTo>
                    <a:pt x="553" y="3706"/>
                  </a:lnTo>
                  <a:lnTo>
                    <a:pt x="553" y="3669"/>
                  </a:lnTo>
                  <a:lnTo>
                    <a:pt x="553" y="3650"/>
                  </a:lnTo>
                  <a:lnTo>
                    <a:pt x="535" y="3632"/>
                  </a:lnTo>
                  <a:lnTo>
                    <a:pt x="535" y="3613"/>
                  </a:lnTo>
                  <a:lnTo>
                    <a:pt x="535" y="3595"/>
                  </a:lnTo>
                  <a:lnTo>
                    <a:pt x="535" y="3466"/>
                  </a:lnTo>
                  <a:lnTo>
                    <a:pt x="516" y="3319"/>
                  </a:lnTo>
                  <a:lnTo>
                    <a:pt x="516" y="3300"/>
                  </a:lnTo>
                  <a:lnTo>
                    <a:pt x="516" y="3282"/>
                  </a:lnTo>
                  <a:lnTo>
                    <a:pt x="498" y="3282"/>
                  </a:lnTo>
                  <a:lnTo>
                    <a:pt x="516" y="3263"/>
                  </a:lnTo>
                  <a:lnTo>
                    <a:pt x="516" y="3245"/>
                  </a:lnTo>
                  <a:lnTo>
                    <a:pt x="498" y="3245"/>
                  </a:lnTo>
                  <a:lnTo>
                    <a:pt x="516" y="3226"/>
                  </a:lnTo>
                  <a:lnTo>
                    <a:pt x="535" y="3190"/>
                  </a:lnTo>
                  <a:lnTo>
                    <a:pt x="516" y="3171"/>
                  </a:lnTo>
                  <a:lnTo>
                    <a:pt x="498" y="3153"/>
                  </a:lnTo>
                  <a:lnTo>
                    <a:pt x="516" y="3097"/>
                  </a:lnTo>
                  <a:lnTo>
                    <a:pt x="516" y="3060"/>
                  </a:lnTo>
                  <a:lnTo>
                    <a:pt x="535" y="3060"/>
                  </a:lnTo>
                  <a:lnTo>
                    <a:pt x="535" y="3042"/>
                  </a:lnTo>
                  <a:lnTo>
                    <a:pt x="498" y="3042"/>
                  </a:lnTo>
                  <a:lnTo>
                    <a:pt x="479" y="3024"/>
                  </a:lnTo>
                  <a:lnTo>
                    <a:pt x="498" y="3005"/>
                  </a:lnTo>
                  <a:lnTo>
                    <a:pt x="461" y="2987"/>
                  </a:lnTo>
                  <a:lnTo>
                    <a:pt x="498" y="2987"/>
                  </a:lnTo>
                  <a:lnTo>
                    <a:pt x="498" y="2968"/>
                  </a:lnTo>
                  <a:lnTo>
                    <a:pt x="479" y="2931"/>
                  </a:lnTo>
                  <a:lnTo>
                    <a:pt x="479" y="2913"/>
                  </a:lnTo>
                  <a:lnTo>
                    <a:pt x="498" y="2895"/>
                  </a:lnTo>
                  <a:lnTo>
                    <a:pt x="498" y="2876"/>
                  </a:lnTo>
                  <a:lnTo>
                    <a:pt x="479" y="2876"/>
                  </a:lnTo>
                  <a:lnTo>
                    <a:pt x="479" y="2858"/>
                  </a:lnTo>
                  <a:lnTo>
                    <a:pt x="479" y="2839"/>
                  </a:lnTo>
                  <a:lnTo>
                    <a:pt x="498" y="2821"/>
                  </a:lnTo>
                  <a:lnTo>
                    <a:pt x="479" y="2821"/>
                  </a:lnTo>
                  <a:lnTo>
                    <a:pt x="443" y="2802"/>
                  </a:lnTo>
                  <a:lnTo>
                    <a:pt x="479" y="2802"/>
                  </a:lnTo>
                  <a:lnTo>
                    <a:pt x="479" y="2766"/>
                  </a:lnTo>
                  <a:lnTo>
                    <a:pt x="461" y="2710"/>
                  </a:lnTo>
                  <a:lnTo>
                    <a:pt x="479" y="2710"/>
                  </a:lnTo>
                  <a:lnTo>
                    <a:pt x="479" y="2692"/>
                  </a:lnTo>
                  <a:lnTo>
                    <a:pt x="461" y="2655"/>
                  </a:lnTo>
                  <a:lnTo>
                    <a:pt x="461" y="2637"/>
                  </a:lnTo>
                  <a:lnTo>
                    <a:pt x="461" y="2618"/>
                  </a:lnTo>
                  <a:lnTo>
                    <a:pt x="479" y="2618"/>
                  </a:lnTo>
                  <a:lnTo>
                    <a:pt x="498" y="2600"/>
                  </a:lnTo>
                  <a:lnTo>
                    <a:pt x="461" y="2600"/>
                  </a:lnTo>
                  <a:lnTo>
                    <a:pt x="461" y="2581"/>
                  </a:lnTo>
                  <a:lnTo>
                    <a:pt x="479" y="2563"/>
                  </a:lnTo>
                  <a:lnTo>
                    <a:pt x="461" y="2563"/>
                  </a:lnTo>
                  <a:lnTo>
                    <a:pt x="479" y="2544"/>
                  </a:lnTo>
                  <a:lnTo>
                    <a:pt x="461" y="2507"/>
                  </a:lnTo>
                  <a:lnTo>
                    <a:pt x="461" y="2489"/>
                  </a:lnTo>
                  <a:lnTo>
                    <a:pt x="443" y="2471"/>
                  </a:lnTo>
                  <a:lnTo>
                    <a:pt x="424" y="2471"/>
                  </a:lnTo>
                  <a:lnTo>
                    <a:pt x="424" y="2452"/>
                  </a:lnTo>
                  <a:lnTo>
                    <a:pt x="443" y="2452"/>
                  </a:lnTo>
                  <a:lnTo>
                    <a:pt x="424" y="2434"/>
                  </a:lnTo>
                  <a:lnTo>
                    <a:pt x="424" y="2415"/>
                  </a:lnTo>
                  <a:lnTo>
                    <a:pt x="406" y="2415"/>
                  </a:lnTo>
                  <a:lnTo>
                    <a:pt x="424" y="2397"/>
                  </a:lnTo>
                  <a:lnTo>
                    <a:pt x="443" y="2378"/>
                  </a:lnTo>
                  <a:lnTo>
                    <a:pt x="406" y="2360"/>
                  </a:lnTo>
                  <a:lnTo>
                    <a:pt x="406" y="2342"/>
                  </a:lnTo>
                  <a:lnTo>
                    <a:pt x="424" y="2342"/>
                  </a:lnTo>
                  <a:lnTo>
                    <a:pt x="443" y="2305"/>
                  </a:lnTo>
                  <a:lnTo>
                    <a:pt x="424" y="2305"/>
                  </a:lnTo>
                  <a:lnTo>
                    <a:pt x="424" y="2286"/>
                  </a:lnTo>
                  <a:lnTo>
                    <a:pt x="443" y="2249"/>
                  </a:lnTo>
                  <a:lnTo>
                    <a:pt x="443" y="2231"/>
                  </a:lnTo>
                  <a:lnTo>
                    <a:pt x="424" y="2231"/>
                  </a:lnTo>
                  <a:lnTo>
                    <a:pt x="406" y="2249"/>
                  </a:lnTo>
                  <a:lnTo>
                    <a:pt x="424" y="2213"/>
                  </a:lnTo>
                  <a:lnTo>
                    <a:pt x="443" y="2194"/>
                  </a:lnTo>
                  <a:lnTo>
                    <a:pt x="424" y="2176"/>
                  </a:lnTo>
                  <a:lnTo>
                    <a:pt x="406" y="2157"/>
                  </a:lnTo>
                  <a:lnTo>
                    <a:pt x="406" y="2139"/>
                  </a:lnTo>
                  <a:lnTo>
                    <a:pt x="424" y="2120"/>
                  </a:lnTo>
                  <a:lnTo>
                    <a:pt x="406" y="2120"/>
                  </a:lnTo>
                  <a:lnTo>
                    <a:pt x="387" y="2102"/>
                  </a:lnTo>
                  <a:lnTo>
                    <a:pt x="406" y="2102"/>
                  </a:lnTo>
                  <a:lnTo>
                    <a:pt x="424" y="2084"/>
                  </a:lnTo>
                  <a:lnTo>
                    <a:pt x="406" y="1991"/>
                  </a:lnTo>
                  <a:lnTo>
                    <a:pt x="397" y="1973"/>
                  </a:lnTo>
                  <a:lnTo>
                    <a:pt x="369" y="1973"/>
                  </a:lnTo>
                  <a:lnTo>
                    <a:pt x="369" y="1954"/>
                  </a:lnTo>
                  <a:lnTo>
                    <a:pt x="387" y="1954"/>
                  </a:lnTo>
                  <a:lnTo>
                    <a:pt x="406" y="1936"/>
                  </a:lnTo>
                  <a:lnTo>
                    <a:pt x="387" y="1936"/>
                  </a:lnTo>
                  <a:lnTo>
                    <a:pt x="387" y="1918"/>
                  </a:lnTo>
                  <a:lnTo>
                    <a:pt x="387" y="1899"/>
                  </a:lnTo>
                  <a:lnTo>
                    <a:pt x="406" y="1881"/>
                  </a:lnTo>
                  <a:lnTo>
                    <a:pt x="387" y="1844"/>
                  </a:lnTo>
                  <a:lnTo>
                    <a:pt x="387" y="1825"/>
                  </a:lnTo>
                  <a:lnTo>
                    <a:pt x="387" y="1807"/>
                  </a:lnTo>
                  <a:lnTo>
                    <a:pt x="406" y="1770"/>
                  </a:lnTo>
                  <a:lnTo>
                    <a:pt x="387" y="1770"/>
                  </a:lnTo>
                  <a:lnTo>
                    <a:pt x="369" y="1789"/>
                  </a:lnTo>
                  <a:lnTo>
                    <a:pt x="369" y="1770"/>
                  </a:lnTo>
                  <a:lnTo>
                    <a:pt x="387" y="1752"/>
                  </a:lnTo>
                  <a:lnTo>
                    <a:pt x="387" y="1733"/>
                  </a:lnTo>
                  <a:lnTo>
                    <a:pt x="406" y="1715"/>
                  </a:lnTo>
                  <a:lnTo>
                    <a:pt x="387" y="1696"/>
                  </a:lnTo>
                  <a:lnTo>
                    <a:pt x="387" y="1660"/>
                  </a:lnTo>
                  <a:lnTo>
                    <a:pt x="387" y="1641"/>
                  </a:lnTo>
                  <a:lnTo>
                    <a:pt x="406" y="1623"/>
                  </a:lnTo>
                  <a:lnTo>
                    <a:pt x="369" y="1604"/>
                  </a:lnTo>
                  <a:lnTo>
                    <a:pt x="387" y="1567"/>
                  </a:lnTo>
                  <a:lnTo>
                    <a:pt x="369" y="1549"/>
                  </a:lnTo>
                  <a:lnTo>
                    <a:pt x="350" y="1531"/>
                  </a:lnTo>
                  <a:lnTo>
                    <a:pt x="369" y="1531"/>
                  </a:lnTo>
                  <a:lnTo>
                    <a:pt x="387" y="1512"/>
                  </a:lnTo>
                  <a:lnTo>
                    <a:pt x="369" y="1494"/>
                  </a:lnTo>
                  <a:lnTo>
                    <a:pt x="350" y="1457"/>
                  </a:lnTo>
                  <a:lnTo>
                    <a:pt x="350" y="1420"/>
                  </a:lnTo>
                  <a:lnTo>
                    <a:pt x="332" y="1401"/>
                  </a:lnTo>
                  <a:lnTo>
                    <a:pt x="369" y="1401"/>
                  </a:lnTo>
                  <a:lnTo>
                    <a:pt x="369" y="1365"/>
                  </a:lnTo>
                  <a:lnTo>
                    <a:pt x="369" y="1346"/>
                  </a:lnTo>
                  <a:lnTo>
                    <a:pt x="369" y="1328"/>
                  </a:lnTo>
                  <a:lnTo>
                    <a:pt x="350" y="1309"/>
                  </a:lnTo>
                  <a:lnTo>
                    <a:pt x="350" y="1272"/>
                  </a:lnTo>
                  <a:lnTo>
                    <a:pt x="369" y="1254"/>
                  </a:lnTo>
                  <a:lnTo>
                    <a:pt x="350" y="1236"/>
                  </a:lnTo>
                  <a:lnTo>
                    <a:pt x="332" y="1217"/>
                  </a:lnTo>
                  <a:lnTo>
                    <a:pt x="332" y="1199"/>
                  </a:lnTo>
                  <a:lnTo>
                    <a:pt x="350" y="1199"/>
                  </a:lnTo>
                  <a:lnTo>
                    <a:pt x="332" y="1162"/>
                  </a:lnTo>
                  <a:lnTo>
                    <a:pt x="332" y="1143"/>
                  </a:lnTo>
                  <a:lnTo>
                    <a:pt x="314" y="1125"/>
                  </a:lnTo>
                  <a:lnTo>
                    <a:pt x="314" y="1107"/>
                  </a:lnTo>
                  <a:lnTo>
                    <a:pt x="332" y="1070"/>
                  </a:lnTo>
                  <a:lnTo>
                    <a:pt x="332" y="1033"/>
                  </a:lnTo>
                  <a:lnTo>
                    <a:pt x="314" y="1014"/>
                  </a:lnTo>
                  <a:lnTo>
                    <a:pt x="277" y="996"/>
                  </a:lnTo>
                  <a:lnTo>
                    <a:pt x="332" y="996"/>
                  </a:lnTo>
                  <a:lnTo>
                    <a:pt x="350" y="978"/>
                  </a:lnTo>
                  <a:lnTo>
                    <a:pt x="295" y="941"/>
                  </a:lnTo>
                  <a:lnTo>
                    <a:pt x="295" y="922"/>
                  </a:lnTo>
                  <a:lnTo>
                    <a:pt x="314" y="885"/>
                  </a:lnTo>
                  <a:lnTo>
                    <a:pt x="295" y="830"/>
                  </a:lnTo>
                  <a:lnTo>
                    <a:pt x="295" y="756"/>
                  </a:lnTo>
                  <a:lnTo>
                    <a:pt x="314" y="719"/>
                  </a:lnTo>
                  <a:lnTo>
                    <a:pt x="295" y="719"/>
                  </a:lnTo>
                  <a:lnTo>
                    <a:pt x="295" y="701"/>
                  </a:lnTo>
                  <a:lnTo>
                    <a:pt x="258" y="701"/>
                  </a:lnTo>
                  <a:lnTo>
                    <a:pt x="277" y="683"/>
                  </a:lnTo>
                  <a:lnTo>
                    <a:pt x="295" y="683"/>
                  </a:lnTo>
                  <a:lnTo>
                    <a:pt x="295" y="664"/>
                  </a:lnTo>
                  <a:lnTo>
                    <a:pt x="277" y="627"/>
                  </a:lnTo>
                  <a:lnTo>
                    <a:pt x="277" y="590"/>
                  </a:lnTo>
                  <a:lnTo>
                    <a:pt x="277" y="572"/>
                  </a:lnTo>
                  <a:lnTo>
                    <a:pt x="277" y="554"/>
                  </a:lnTo>
                  <a:lnTo>
                    <a:pt x="277" y="535"/>
                  </a:lnTo>
                  <a:lnTo>
                    <a:pt x="258" y="535"/>
                  </a:lnTo>
                  <a:lnTo>
                    <a:pt x="277" y="498"/>
                  </a:lnTo>
                  <a:lnTo>
                    <a:pt x="277" y="480"/>
                  </a:lnTo>
                  <a:lnTo>
                    <a:pt x="258" y="480"/>
                  </a:lnTo>
                  <a:lnTo>
                    <a:pt x="258" y="461"/>
                  </a:lnTo>
                  <a:lnTo>
                    <a:pt x="258" y="425"/>
                  </a:lnTo>
                  <a:lnTo>
                    <a:pt x="258" y="351"/>
                  </a:lnTo>
                  <a:lnTo>
                    <a:pt x="258" y="277"/>
                  </a:lnTo>
                  <a:lnTo>
                    <a:pt x="258" y="240"/>
                  </a:lnTo>
                  <a:lnTo>
                    <a:pt x="240" y="240"/>
                  </a:lnTo>
                  <a:lnTo>
                    <a:pt x="221" y="203"/>
                  </a:lnTo>
                  <a:lnTo>
                    <a:pt x="221" y="148"/>
                  </a:lnTo>
                  <a:lnTo>
                    <a:pt x="221" y="111"/>
                  </a:lnTo>
                  <a:lnTo>
                    <a:pt x="203" y="93"/>
                  </a:lnTo>
                  <a:lnTo>
                    <a:pt x="185" y="74"/>
                  </a:lnTo>
                  <a:lnTo>
                    <a:pt x="203" y="56"/>
                  </a:lnTo>
                  <a:lnTo>
                    <a:pt x="203" y="37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1494750" y="1031675"/>
              <a:ext cx="12925" cy="160850"/>
            </a:xfrm>
            <a:custGeom>
              <a:avLst/>
              <a:gdLst/>
              <a:ahLst/>
              <a:cxnLst/>
              <a:rect l="l" t="t" r="r" b="b"/>
              <a:pathLst>
                <a:path w="517" h="6434" extrusionOk="0">
                  <a:moveTo>
                    <a:pt x="296" y="37"/>
                  </a:moveTo>
                  <a:lnTo>
                    <a:pt x="277" y="55"/>
                  </a:lnTo>
                  <a:lnTo>
                    <a:pt x="240" y="55"/>
                  </a:lnTo>
                  <a:lnTo>
                    <a:pt x="277" y="37"/>
                  </a:lnTo>
                  <a:close/>
                  <a:moveTo>
                    <a:pt x="314" y="1106"/>
                  </a:moveTo>
                  <a:lnTo>
                    <a:pt x="296" y="1125"/>
                  </a:lnTo>
                  <a:lnTo>
                    <a:pt x="277" y="1125"/>
                  </a:lnTo>
                  <a:lnTo>
                    <a:pt x="296" y="1106"/>
                  </a:lnTo>
                  <a:close/>
                  <a:moveTo>
                    <a:pt x="277" y="1364"/>
                  </a:moveTo>
                  <a:lnTo>
                    <a:pt x="259" y="1383"/>
                  </a:lnTo>
                  <a:lnTo>
                    <a:pt x="240" y="1383"/>
                  </a:lnTo>
                  <a:lnTo>
                    <a:pt x="240" y="1364"/>
                  </a:lnTo>
                  <a:close/>
                  <a:moveTo>
                    <a:pt x="277" y="1659"/>
                  </a:moveTo>
                  <a:lnTo>
                    <a:pt x="296" y="1678"/>
                  </a:lnTo>
                  <a:lnTo>
                    <a:pt x="259" y="1678"/>
                  </a:lnTo>
                  <a:lnTo>
                    <a:pt x="277" y="1659"/>
                  </a:lnTo>
                  <a:close/>
                  <a:moveTo>
                    <a:pt x="388" y="1770"/>
                  </a:moveTo>
                  <a:lnTo>
                    <a:pt x="369" y="1788"/>
                  </a:lnTo>
                  <a:lnTo>
                    <a:pt x="388" y="1788"/>
                  </a:lnTo>
                  <a:lnTo>
                    <a:pt x="388" y="1770"/>
                  </a:lnTo>
                  <a:close/>
                  <a:moveTo>
                    <a:pt x="277" y="1862"/>
                  </a:moveTo>
                  <a:lnTo>
                    <a:pt x="277" y="1880"/>
                  </a:lnTo>
                  <a:lnTo>
                    <a:pt x="259" y="1899"/>
                  </a:lnTo>
                  <a:lnTo>
                    <a:pt x="259" y="1880"/>
                  </a:lnTo>
                  <a:lnTo>
                    <a:pt x="277" y="1862"/>
                  </a:lnTo>
                  <a:close/>
                  <a:moveTo>
                    <a:pt x="296" y="2655"/>
                  </a:moveTo>
                  <a:lnTo>
                    <a:pt x="296" y="2673"/>
                  </a:lnTo>
                  <a:lnTo>
                    <a:pt x="277" y="2673"/>
                  </a:lnTo>
                  <a:lnTo>
                    <a:pt x="296" y="2655"/>
                  </a:lnTo>
                  <a:close/>
                  <a:moveTo>
                    <a:pt x="296" y="2968"/>
                  </a:moveTo>
                  <a:lnTo>
                    <a:pt x="296" y="2986"/>
                  </a:lnTo>
                  <a:lnTo>
                    <a:pt x="277" y="2986"/>
                  </a:lnTo>
                  <a:lnTo>
                    <a:pt x="277" y="2968"/>
                  </a:lnTo>
                  <a:close/>
                  <a:moveTo>
                    <a:pt x="314" y="3503"/>
                  </a:moveTo>
                  <a:lnTo>
                    <a:pt x="314" y="3521"/>
                  </a:lnTo>
                  <a:lnTo>
                    <a:pt x="296" y="3503"/>
                  </a:lnTo>
                  <a:close/>
                  <a:moveTo>
                    <a:pt x="406" y="3595"/>
                  </a:moveTo>
                  <a:lnTo>
                    <a:pt x="388" y="3613"/>
                  </a:lnTo>
                  <a:lnTo>
                    <a:pt x="388" y="3595"/>
                  </a:lnTo>
                  <a:close/>
                  <a:moveTo>
                    <a:pt x="314" y="3724"/>
                  </a:moveTo>
                  <a:lnTo>
                    <a:pt x="296" y="3742"/>
                  </a:lnTo>
                  <a:lnTo>
                    <a:pt x="277" y="3724"/>
                  </a:lnTo>
                  <a:close/>
                  <a:moveTo>
                    <a:pt x="314" y="3908"/>
                  </a:moveTo>
                  <a:lnTo>
                    <a:pt x="296" y="3926"/>
                  </a:lnTo>
                  <a:lnTo>
                    <a:pt x="277" y="3908"/>
                  </a:lnTo>
                  <a:close/>
                  <a:moveTo>
                    <a:pt x="332" y="4443"/>
                  </a:moveTo>
                  <a:lnTo>
                    <a:pt x="369" y="4461"/>
                  </a:lnTo>
                  <a:lnTo>
                    <a:pt x="332" y="4461"/>
                  </a:lnTo>
                  <a:lnTo>
                    <a:pt x="332" y="4443"/>
                  </a:lnTo>
                  <a:close/>
                  <a:moveTo>
                    <a:pt x="314" y="4572"/>
                  </a:moveTo>
                  <a:lnTo>
                    <a:pt x="332" y="4590"/>
                  </a:lnTo>
                  <a:lnTo>
                    <a:pt x="314" y="4590"/>
                  </a:lnTo>
                  <a:lnTo>
                    <a:pt x="314" y="4572"/>
                  </a:lnTo>
                  <a:close/>
                  <a:moveTo>
                    <a:pt x="38" y="4627"/>
                  </a:moveTo>
                  <a:lnTo>
                    <a:pt x="1" y="4645"/>
                  </a:lnTo>
                  <a:lnTo>
                    <a:pt x="38" y="4645"/>
                  </a:lnTo>
                  <a:lnTo>
                    <a:pt x="38" y="4627"/>
                  </a:lnTo>
                  <a:close/>
                  <a:moveTo>
                    <a:pt x="498" y="4627"/>
                  </a:moveTo>
                  <a:lnTo>
                    <a:pt x="498" y="4645"/>
                  </a:lnTo>
                  <a:lnTo>
                    <a:pt x="517" y="4645"/>
                  </a:lnTo>
                  <a:lnTo>
                    <a:pt x="517" y="4627"/>
                  </a:lnTo>
                  <a:close/>
                  <a:moveTo>
                    <a:pt x="332" y="4719"/>
                  </a:moveTo>
                  <a:lnTo>
                    <a:pt x="332" y="4738"/>
                  </a:lnTo>
                  <a:lnTo>
                    <a:pt x="314" y="4738"/>
                  </a:lnTo>
                  <a:lnTo>
                    <a:pt x="314" y="4719"/>
                  </a:lnTo>
                  <a:close/>
                  <a:moveTo>
                    <a:pt x="369" y="4848"/>
                  </a:moveTo>
                  <a:lnTo>
                    <a:pt x="388" y="4867"/>
                  </a:lnTo>
                  <a:lnTo>
                    <a:pt x="369" y="4867"/>
                  </a:lnTo>
                  <a:lnTo>
                    <a:pt x="369" y="4848"/>
                  </a:lnTo>
                  <a:close/>
                  <a:moveTo>
                    <a:pt x="388" y="4922"/>
                  </a:moveTo>
                  <a:lnTo>
                    <a:pt x="351" y="4940"/>
                  </a:lnTo>
                  <a:lnTo>
                    <a:pt x="351" y="4922"/>
                  </a:lnTo>
                  <a:close/>
                  <a:moveTo>
                    <a:pt x="351" y="5125"/>
                  </a:moveTo>
                  <a:lnTo>
                    <a:pt x="351" y="5143"/>
                  </a:lnTo>
                  <a:lnTo>
                    <a:pt x="314" y="5143"/>
                  </a:lnTo>
                  <a:lnTo>
                    <a:pt x="351" y="5125"/>
                  </a:lnTo>
                  <a:close/>
                  <a:moveTo>
                    <a:pt x="425" y="5180"/>
                  </a:moveTo>
                  <a:lnTo>
                    <a:pt x="406" y="5198"/>
                  </a:lnTo>
                  <a:lnTo>
                    <a:pt x="369" y="5217"/>
                  </a:lnTo>
                  <a:lnTo>
                    <a:pt x="369" y="5198"/>
                  </a:lnTo>
                  <a:lnTo>
                    <a:pt x="388" y="5198"/>
                  </a:lnTo>
                  <a:lnTo>
                    <a:pt x="425" y="5180"/>
                  </a:lnTo>
                  <a:close/>
                  <a:moveTo>
                    <a:pt x="314" y="5300"/>
                  </a:moveTo>
                  <a:lnTo>
                    <a:pt x="332" y="5309"/>
                  </a:lnTo>
                  <a:lnTo>
                    <a:pt x="314" y="5309"/>
                  </a:lnTo>
                  <a:lnTo>
                    <a:pt x="314" y="5300"/>
                  </a:lnTo>
                  <a:close/>
                  <a:moveTo>
                    <a:pt x="369" y="5364"/>
                  </a:moveTo>
                  <a:lnTo>
                    <a:pt x="351" y="5383"/>
                  </a:lnTo>
                  <a:lnTo>
                    <a:pt x="314" y="5383"/>
                  </a:lnTo>
                  <a:lnTo>
                    <a:pt x="332" y="5364"/>
                  </a:lnTo>
                  <a:close/>
                  <a:moveTo>
                    <a:pt x="406" y="5401"/>
                  </a:moveTo>
                  <a:lnTo>
                    <a:pt x="388" y="5420"/>
                  </a:lnTo>
                  <a:lnTo>
                    <a:pt x="369" y="5401"/>
                  </a:lnTo>
                  <a:close/>
                  <a:moveTo>
                    <a:pt x="296" y="5696"/>
                  </a:moveTo>
                  <a:lnTo>
                    <a:pt x="277" y="5715"/>
                  </a:lnTo>
                  <a:lnTo>
                    <a:pt x="277" y="5733"/>
                  </a:lnTo>
                  <a:lnTo>
                    <a:pt x="314" y="5733"/>
                  </a:lnTo>
                  <a:lnTo>
                    <a:pt x="314" y="5715"/>
                  </a:lnTo>
                  <a:lnTo>
                    <a:pt x="314" y="5696"/>
                  </a:lnTo>
                  <a:close/>
                  <a:moveTo>
                    <a:pt x="351" y="5751"/>
                  </a:moveTo>
                  <a:lnTo>
                    <a:pt x="332" y="5770"/>
                  </a:lnTo>
                  <a:lnTo>
                    <a:pt x="314" y="5788"/>
                  </a:lnTo>
                  <a:lnTo>
                    <a:pt x="314" y="5770"/>
                  </a:lnTo>
                  <a:lnTo>
                    <a:pt x="332" y="5751"/>
                  </a:lnTo>
                  <a:close/>
                  <a:moveTo>
                    <a:pt x="461" y="6157"/>
                  </a:moveTo>
                  <a:lnTo>
                    <a:pt x="461" y="6175"/>
                  </a:lnTo>
                  <a:lnTo>
                    <a:pt x="480" y="6175"/>
                  </a:lnTo>
                  <a:lnTo>
                    <a:pt x="461" y="6157"/>
                  </a:lnTo>
                  <a:close/>
                  <a:moveTo>
                    <a:pt x="388" y="6175"/>
                  </a:moveTo>
                  <a:lnTo>
                    <a:pt x="406" y="6194"/>
                  </a:lnTo>
                  <a:lnTo>
                    <a:pt x="406" y="6212"/>
                  </a:lnTo>
                  <a:lnTo>
                    <a:pt x="369" y="6212"/>
                  </a:lnTo>
                  <a:lnTo>
                    <a:pt x="351" y="6194"/>
                  </a:lnTo>
                  <a:lnTo>
                    <a:pt x="388" y="6194"/>
                  </a:lnTo>
                  <a:lnTo>
                    <a:pt x="388" y="6175"/>
                  </a:lnTo>
                  <a:close/>
                  <a:moveTo>
                    <a:pt x="388" y="6268"/>
                  </a:moveTo>
                  <a:lnTo>
                    <a:pt x="406" y="6286"/>
                  </a:lnTo>
                  <a:lnTo>
                    <a:pt x="388" y="6304"/>
                  </a:lnTo>
                  <a:lnTo>
                    <a:pt x="369" y="6286"/>
                  </a:lnTo>
                  <a:lnTo>
                    <a:pt x="388" y="6268"/>
                  </a:lnTo>
                  <a:close/>
                  <a:moveTo>
                    <a:pt x="167" y="6304"/>
                  </a:moveTo>
                  <a:lnTo>
                    <a:pt x="167" y="6323"/>
                  </a:lnTo>
                  <a:lnTo>
                    <a:pt x="185" y="6304"/>
                  </a:lnTo>
                  <a:close/>
                  <a:moveTo>
                    <a:pt x="203" y="0"/>
                  </a:moveTo>
                  <a:lnTo>
                    <a:pt x="167" y="19"/>
                  </a:lnTo>
                  <a:lnTo>
                    <a:pt x="148" y="19"/>
                  </a:lnTo>
                  <a:lnTo>
                    <a:pt x="130" y="37"/>
                  </a:lnTo>
                  <a:lnTo>
                    <a:pt x="130" y="55"/>
                  </a:lnTo>
                  <a:lnTo>
                    <a:pt x="111" y="55"/>
                  </a:lnTo>
                  <a:lnTo>
                    <a:pt x="130" y="74"/>
                  </a:lnTo>
                  <a:lnTo>
                    <a:pt x="167" y="74"/>
                  </a:lnTo>
                  <a:lnTo>
                    <a:pt x="185" y="92"/>
                  </a:lnTo>
                  <a:lnTo>
                    <a:pt x="148" y="111"/>
                  </a:lnTo>
                  <a:lnTo>
                    <a:pt x="148" y="129"/>
                  </a:lnTo>
                  <a:lnTo>
                    <a:pt x="185" y="129"/>
                  </a:lnTo>
                  <a:lnTo>
                    <a:pt x="167" y="148"/>
                  </a:lnTo>
                  <a:lnTo>
                    <a:pt x="167" y="166"/>
                  </a:lnTo>
                  <a:lnTo>
                    <a:pt x="185" y="185"/>
                  </a:lnTo>
                  <a:lnTo>
                    <a:pt x="167" y="203"/>
                  </a:lnTo>
                  <a:lnTo>
                    <a:pt x="148" y="221"/>
                  </a:lnTo>
                  <a:lnTo>
                    <a:pt x="167" y="258"/>
                  </a:lnTo>
                  <a:lnTo>
                    <a:pt x="185" y="314"/>
                  </a:lnTo>
                  <a:lnTo>
                    <a:pt x="185" y="387"/>
                  </a:lnTo>
                  <a:lnTo>
                    <a:pt x="203" y="406"/>
                  </a:lnTo>
                  <a:lnTo>
                    <a:pt x="203" y="424"/>
                  </a:lnTo>
                  <a:lnTo>
                    <a:pt x="185" y="443"/>
                  </a:lnTo>
                  <a:lnTo>
                    <a:pt x="185" y="498"/>
                  </a:lnTo>
                  <a:lnTo>
                    <a:pt x="167" y="535"/>
                  </a:lnTo>
                  <a:lnTo>
                    <a:pt x="185" y="553"/>
                  </a:lnTo>
                  <a:lnTo>
                    <a:pt x="185" y="572"/>
                  </a:lnTo>
                  <a:lnTo>
                    <a:pt x="185" y="590"/>
                  </a:lnTo>
                  <a:lnTo>
                    <a:pt x="185" y="608"/>
                  </a:lnTo>
                  <a:lnTo>
                    <a:pt x="203" y="608"/>
                  </a:lnTo>
                  <a:lnTo>
                    <a:pt x="203" y="627"/>
                  </a:lnTo>
                  <a:lnTo>
                    <a:pt x="203" y="664"/>
                  </a:lnTo>
                  <a:lnTo>
                    <a:pt x="203" y="701"/>
                  </a:lnTo>
                  <a:lnTo>
                    <a:pt x="203" y="719"/>
                  </a:lnTo>
                  <a:lnTo>
                    <a:pt x="185" y="738"/>
                  </a:lnTo>
                  <a:lnTo>
                    <a:pt x="203" y="738"/>
                  </a:lnTo>
                  <a:lnTo>
                    <a:pt x="222" y="756"/>
                  </a:lnTo>
                  <a:lnTo>
                    <a:pt x="203" y="774"/>
                  </a:lnTo>
                  <a:lnTo>
                    <a:pt x="203" y="867"/>
                  </a:lnTo>
                  <a:lnTo>
                    <a:pt x="203" y="940"/>
                  </a:lnTo>
                  <a:lnTo>
                    <a:pt x="203" y="996"/>
                  </a:lnTo>
                  <a:lnTo>
                    <a:pt x="222" y="1014"/>
                  </a:lnTo>
                  <a:lnTo>
                    <a:pt x="222" y="1032"/>
                  </a:lnTo>
                  <a:lnTo>
                    <a:pt x="185" y="1051"/>
                  </a:lnTo>
                  <a:lnTo>
                    <a:pt x="222" y="1051"/>
                  </a:lnTo>
                  <a:lnTo>
                    <a:pt x="185" y="1069"/>
                  </a:lnTo>
                  <a:lnTo>
                    <a:pt x="185" y="1088"/>
                  </a:lnTo>
                  <a:lnTo>
                    <a:pt x="203" y="1088"/>
                  </a:lnTo>
                  <a:lnTo>
                    <a:pt x="185" y="1106"/>
                  </a:lnTo>
                  <a:lnTo>
                    <a:pt x="167" y="1106"/>
                  </a:lnTo>
                  <a:lnTo>
                    <a:pt x="185" y="1125"/>
                  </a:lnTo>
                  <a:lnTo>
                    <a:pt x="203" y="1125"/>
                  </a:lnTo>
                  <a:lnTo>
                    <a:pt x="203" y="1143"/>
                  </a:lnTo>
                  <a:lnTo>
                    <a:pt x="240" y="1143"/>
                  </a:lnTo>
                  <a:lnTo>
                    <a:pt x="222" y="1161"/>
                  </a:lnTo>
                  <a:lnTo>
                    <a:pt x="203" y="1161"/>
                  </a:lnTo>
                  <a:lnTo>
                    <a:pt x="240" y="1180"/>
                  </a:lnTo>
                  <a:lnTo>
                    <a:pt x="222" y="1217"/>
                  </a:lnTo>
                  <a:lnTo>
                    <a:pt x="222" y="1235"/>
                  </a:lnTo>
                  <a:lnTo>
                    <a:pt x="222" y="1272"/>
                  </a:lnTo>
                  <a:lnTo>
                    <a:pt x="222" y="1327"/>
                  </a:lnTo>
                  <a:lnTo>
                    <a:pt x="222" y="1401"/>
                  </a:lnTo>
                  <a:lnTo>
                    <a:pt x="203" y="1420"/>
                  </a:lnTo>
                  <a:lnTo>
                    <a:pt x="185" y="1420"/>
                  </a:lnTo>
                  <a:lnTo>
                    <a:pt x="203" y="1456"/>
                  </a:lnTo>
                  <a:lnTo>
                    <a:pt x="203" y="1567"/>
                  </a:lnTo>
                  <a:lnTo>
                    <a:pt x="203" y="1659"/>
                  </a:lnTo>
                  <a:lnTo>
                    <a:pt x="222" y="1659"/>
                  </a:lnTo>
                  <a:lnTo>
                    <a:pt x="240" y="1678"/>
                  </a:lnTo>
                  <a:lnTo>
                    <a:pt x="240" y="1696"/>
                  </a:lnTo>
                  <a:lnTo>
                    <a:pt x="222" y="1714"/>
                  </a:lnTo>
                  <a:lnTo>
                    <a:pt x="222" y="1733"/>
                  </a:lnTo>
                  <a:lnTo>
                    <a:pt x="185" y="1733"/>
                  </a:lnTo>
                  <a:lnTo>
                    <a:pt x="185" y="1751"/>
                  </a:lnTo>
                  <a:lnTo>
                    <a:pt x="222" y="1751"/>
                  </a:lnTo>
                  <a:lnTo>
                    <a:pt x="240" y="1770"/>
                  </a:lnTo>
                  <a:lnTo>
                    <a:pt x="259" y="1788"/>
                  </a:lnTo>
                  <a:lnTo>
                    <a:pt x="240" y="1788"/>
                  </a:lnTo>
                  <a:lnTo>
                    <a:pt x="240" y="1770"/>
                  </a:lnTo>
                  <a:lnTo>
                    <a:pt x="222" y="1788"/>
                  </a:lnTo>
                  <a:lnTo>
                    <a:pt x="222" y="1825"/>
                  </a:lnTo>
                  <a:lnTo>
                    <a:pt x="222" y="1844"/>
                  </a:lnTo>
                  <a:lnTo>
                    <a:pt x="203" y="1844"/>
                  </a:lnTo>
                  <a:lnTo>
                    <a:pt x="222" y="1862"/>
                  </a:lnTo>
                  <a:lnTo>
                    <a:pt x="222" y="1899"/>
                  </a:lnTo>
                  <a:lnTo>
                    <a:pt x="222" y="1973"/>
                  </a:lnTo>
                  <a:lnTo>
                    <a:pt x="203" y="1991"/>
                  </a:lnTo>
                  <a:lnTo>
                    <a:pt x="240" y="1991"/>
                  </a:lnTo>
                  <a:lnTo>
                    <a:pt x="222" y="2009"/>
                  </a:lnTo>
                  <a:lnTo>
                    <a:pt x="222" y="2028"/>
                  </a:lnTo>
                  <a:lnTo>
                    <a:pt x="240" y="2028"/>
                  </a:lnTo>
                  <a:lnTo>
                    <a:pt x="222" y="2046"/>
                  </a:lnTo>
                  <a:lnTo>
                    <a:pt x="222" y="2065"/>
                  </a:lnTo>
                  <a:lnTo>
                    <a:pt x="240" y="2065"/>
                  </a:lnTo>
                  <a:lnTo>
                    <a:pt x="240" y="2083"/>
                  </a:lnTo>
                  <a:lnTo>
                    <a:pt x="240" y="2102"/>
                  </a:lnTo>
                  <a:lnTo>
                    <a:pt x="222" y="2120"/>
                  </a:lnTo>
                  <a:lnTo>
                    <a:pt x="240" y="2138"/>
                  </a:lnTo>
                  <a:lnTo>
                    <a:pt x="240" y="2157"/>
                  </a:lnTo>
                  <a:lnTo>
                    <a:pt x="222" y="2175"/>
                  </a:lnTo>
                  <a:lnTo>
                    <a:pt x="240" y="2175"/>
                  </a:lnTo>
                  <a:lnTo>
                    <a:pt x="240" y="2194"/>
                  </a:lnTo>
                  <a:lnTo>
                    <a:pt x="222" y="2194"/>
                  </a:lnTo>
                  <a:lnTo>
                    <a:pt x="240" y="2212"/>
                  </a:lnTo>
                  <a:lnTo>
                    <a:pt x="259" y="2231"/>
                  </a:lnTo>
                  <a:lnTo>
                    <a:pt x="240" y="2249"/>
                  </a:lnTo>
                  <a:lnTo>
                    <a:pt x="277" y="2249"/>
                  </a:lnTo>
                  <a:lnTo>
                    <a:pt x="259" y="2267"/>
                  </a:lnTo>
                  <a:lnTo>
                    <a:pt x="222" y="2286"/>
                  </a:lnTo>
                  <a:lnTo>
                    <a:pt x="222" y="2323"/>
                  </a:lnTo>
                  <a:lnTo>
                    <a:pt x="222" y="2360"/>
                  </a:lnTo>
                  <a:lnTo>
                    <a:pt x="203" y="2378"/>
                  </a:lnTo>
                  <a:lnTo>
                    <a:pt x="203" y="2397"/>
                  </a:lnTo>
                  <a:lnTo>
                    <a:pt x="240" y="2397"/>
                  </a:lnTo>
                  <a:lnTo>
                    <a:pt x="240" y="2415"/>
                  </a:lnTo>
                  <a:lnTo>
                    <a:pt x="259" y="2433"/>
                  </a:lnTo>
                  <a:lnTo>
                    <a:pt x="240" y="2452"/>
                  </a:lnTo>
                  <a:lnTo>
                    <a:pt x="240" y="2489"/>
                  </a:lnTo>
                  <a:lnTo>
                    <a:pt x="259" y="2489"/>
                  </a:lnTo>
                  <a:lnTo>
                    <a:pt x="259" y="2507"/>
                  </a:lnTo>
                  <a:lnTo>
                    <a:pt x="240" y="2507"/>
                  </a:lnTo>
                  <a:lnTo>
                    <a:pt x="222" y="2526"/>
                  </a:lnTo>
                  <a:lnTo>
                    <a:pt x="240" y="2544"/>
                  </a:lnTo>
                  <a:lnTo>
                    <a:pt x="222" y="2562"/>
                  </a:lnTo>
                  <a:lnTo>
                    <a:pt x="240" y="2562"/>
                  </a:lnTo>
                  <a:lnTo>
                    <a:pt x="222" y="2581"/>
                  </a:lnTo>
                  <a:lnTo>
                    <a:pt x="240" y="2581"/>
                  </a:lnTo>
                  <a:lnTo>
                    <a:pt x="240" y="2599"/>
                  </a:lnTo>
                  <a:lnTo>
                    <a:pt x="259" y="2618"/>
                  </a:lnTo>
                  <a:lnTo>
                    <a:pt x="277" y="2618"/>
                  </a:lnTo>
                  <a:lnTo>
                    <a:pt x="259" y="2636"/>
                  </a:lnTo>
                  <a:lnTo>
                    <a:pt x="240" y="2655"/>
                  </a:lnTo>
                  <a:lnTo>
                    <a:pt x="240" y="2710"/>
                  </a:lnTo>
                  <a:lnTo>
                    <a:pt x="240" y="2802"/>
                  </a:lnTo>
                  <a:lnTo>
                    <a:pt x="259" y="2802"/>
                  </a:lnTo>
                  <a:lnTo>
                    <a:pt x="259" y="2820"/>
                  </a:lnTo>
                  <a:lnTo>
                    <a:pt x="222" y="2820"/>
                  </a:lnTo>
                  <a:lnTo>
                    <a:pt x="259" y="2839"/>
                  </a:lnTo>
                  <a:lnTo>
                    <a:pt x="222" y="2839"/>
                  </a:lnTo>
                  <a:lnTo>
                    <a:pt x="222" y="2857"/>
                  </a:lnTo>
                  <a:lnTo>
                    <a:pt x="240" y="2876"/>
                  </a:lnTo>
                  <a:lnTo>
                    <a:pt x="222" y="2894"/>
                  </a:lnTo>
                  <a:lnTo>
                    <a:pt x="203" y="2913"/>
                  </a:lnTo>
                  <a:lnTo>
                    <a:pt x="222" y="2913"/>
                  </a:lnTo>
                  <a:lnTo>
                    <a:pt x="240" y="2931"/>
                  </a:lnTo>
                  <a:lnTo>
                    <a:pt x="222" y="2950"/>
                  </a:lnTo>
                  <a:lnTo>
                    <a:pt x="240" y="2968"/>
                  </a:lnTo>
                  <a:lnTo>
                    <a:pt x="259" y="2968"/>
                  </a:lnTo>
                  <a:lnTo>
                    <a:pt x="240" y="3005"/>
                  </a:lnTo>
                  <a:lnTo>
                    <a:pt x="259" y="3042"/>
                  </a:lnTo>
                  <a:lnTo>
                    <a:pt x="277" y="3060"/>
                  </a:lnTo>
                  <a:lnTo>
                    <a:pt x="240" y="3060"/>
                  </a:lnTo>
                  <a:lnTo>
                    <a:pt x="240" y="3079"/>
                  </a:lnTo>
                  <a:lnTo>
                    <a:pt x="259" y="3079"/>
                  </a:lnTo>
                  <a:lnTo>
                    <a:pt x="240" y="3097"/>
                  </a:lnTo>
                  <a:lnTo>
                    <a:pt x="240" y="3134"/>
                  </a:lnTo>
                  <a:lnTo>
                    <a:pt x="240" y="3189"/>
                  </a:lnTo>
                  <a:lnTo>
                    <a:pt x="240" y="3208"/>
                  </a:lnTo>
                  <a:lnTo>
                    <a:pt x="259" y="3226"/>
                  </a:lnTo>
                  <a:lnTo>
                    <a:pt x="259" y="3244"/>
                  </a:lnTo>
                  <a:lnTo>
                    <a:pt x="240" y="3263"/>
                  </a:lnTo>
                  <a:lnTo>
                    <a:pt x="259" y="3300"/>
                  </a:lnTo>
                  <a:lnTo>
                    <a:pt x="277" y="3318"/>
                  </a:lnTo>
                  <a:lnTo>
                    <a:pt x="240" y="3318"/>
                  </a:lnTo>
                  <a:lnTo>
                    <a:pt x="259" y="3355"/>
                  </a:lnTo>
                  <a:lnTo>
                    <a:pt x="259" y="3373"/>
                  </a:lnTo>
                  <a:lnTo>
                    <a:pt x="259" y="3392"/>
                  </a:lnTo>
                  <a:lnTo>
                    <a:pt x="277" y="3410"/>
                  </a:lnTo>
                  <a:lnTo>
                    <a:pt x="296" y="3410"/>
                  </a:lnTo>
                  <a:lnTo>
                    <a:pt x="277" y="3429"/>
                  </a:lnTo>
                  <a:lnTo>
                    <a:pt x="259" y="3429"/>
                  </a:lnTo>
                  <a:lnTo>
                    <a:pt x="240" y="3447"/>
                  </a:lnTo>
                  <a:lnTo>
                    <a:pt x="240" y="3484"/>
                  </a:lnTo>
                  <a:lnTo>
                    <a:pt x="222" y="3484"/>
                  </a:lnTo>
                  <a:lnTo>
                    <a:pt x="240" y="3503"/>
                  </a:lnTo>
                  <a:lnTo>
                    <a:pt x="259" y="3503"/>
                  </a:lnTo>
                  <a:lnTo>
                    <a:pt x="259" y="3521"/>
                  </a:lnTo>
                  <a:lnTo>
                    <a:pt x="259" y="3539"/>
                  </a:lnTo>
                  <a:lnTo>
                    <a:pt x="277" y="3539"/>
                  </a:lnTo>
                  <a:lnTo>
                    <a:pt x="259" y="3558"/>
                  </a:lnTo>
                  <a:lnTo>
                    <a:pt x="240" y="3558"/>
                  </a:lnTo>
                  <a:lnTo>
                    <a:pt x="240" y="3576"/>
                  </a:lnTo>
                  <a:lnTo>
                    <a:pt x="259" y="3595"/>
                  </a:lnTo>
                  <a:lnTo>
                    <a:pt x="259" y="3613"/>
                  </a:lnTo>
                  <a:lnTo>
                    <a:pt x="259" y="3632"/>
                  </a:lnTo>
                  <a:lnTo>
                    <a:pt x="259" y="3650"/>
                  </a:lnTo>
                  <a:lnTo>
                    <a:pt x="259" y="3668"/>
                  </a:lnTo>
                  <a:lnTo>
                    <a:pt x="277" y="3687"/>
                  </a:lnTo>
                  <a:lnTo>
                    <a:pt x="296" y="3687"/>
                  </a:lnTo>
                  <a:lnTo>
                    <a:pt x="277" y="3705"/>
                  </a:lnTo>
                  <a:lnTo>
                    <a:pt x="240" y="3742"/>
                  </a:lnTo>
                  <a:lnTo>
                    <a:pt x="259" y="3761"/>
                  </a:lnTo>
                  <a:lnTo>
                    <a:pt x="259" y="3779"/>
                  </a:lnTo>
                  <a:lnTo>
                    <a:pt x="259" y="3797"/>
                  </a:lnTo>
                  <a:lnTo>
                    <a:pt x="240" y="3797"/>
                  </a:lnTo>
                  <a:lnTo>
                    <a:pt x="240" y="3816"/>
                  </a:lnTo>
                  <a:lnTo>
                    <a:pt x="259" y="3816"/>
                  </a:lnTo>
                  <a:lnTo>
                    <a:pt x="259" y="3834"/>
                  </a:lnTo>
                  <a:lnTo>
                    <a:pt x="240" y="3871"/>
                  </a:lnTo>
                  <a:lnTo>
                    <a:pt x="259" y="3890"/>
                  </a:lnTo>
                  <a:lnTo>
                    <a:pt x="240" y="3908"/>
                  </a:lnTo>
                  <a:lnTo>
                    <a:pt x="259" y="3926"/>
                  </a:lnTo>
                  <a:lnTo>
                    <a:pt x="277" y="3945"/>
                  </a:lnTo>
                  <a:lnTo>
                    <a:pt x="296" y="3945"/>
                  </a:lnTo>
                  <a:lnTo>
                    <a:pt x="314" y="3963"/>
                  </a:lnTo>
                  <a:lnTo>
                    <a:pt x="277" y="3963"/>
                  </a:lnTo>
                  <a:lnTo>
                    <a:pt x="277" y="3982"/>
                  </a:lnTo>
                  <a:lnTo>
                    <a:pt x="277" y="4037"/>
                  </a:lnTo>
                  <a:lnTo>
                    <a:pt x="277" y="4111"/>
                  </a:lnTo>
                  <a:lnTo>
                    <a:pt x="296" y="4111"/>
                  </a:lnTo>
                  <a:lnTo>
                    <a:pt x="296" y="4129"/>
                  </a:lnTo>
                  <a:lnTo>
                    <a:pt x="277" y="4129"/>
                  </a:lnTo>
                  <a:lnTo>
                    <a:pt x="296" y="4148"/>
                  </a:lnTo>
                  <a:lnTo>
                    <a:pt x="296" y="4166"/>
                  </a:lnTo>
                  <a:lnTo>
                    <a:pt x="277" y="4166"/>
                  </a:lnTo>
                  <a:lnTo>
                    <a:pt x="277" y="4203"/>
                  </a:lnTo>
                  <a:lnTo>
                    <a:pt x="277" y="4221"/>
                  </a:lnTo>
                  <a:lnTo>
                    <a:pt x="296" y="4221"/>
                  </a:lnTo>
                  <a:lnTo>
                    <a:pt x="296" y="4240"/>
                  </a:lnTo>
                  <a:lnTo>
                    <a:pt x="277" y="4258"/>
                  </a:lnTo>
                  <a:lnTo>
                    <a:pt x="314" y="4277"/>
                  </a:lnTo>
                  <a:lnTo>
                    <a:pt x="277" y="4295"/>
                  </a:lnTo>
                  <a:lnTo>
                    <a:pt x="296" y="4314"/>
                  </a:lnTo>
                  <a:lnTo>
                    <a:pt x="277" y="4332"/>
                  </a:lnTo>
                  <a:lnTo>
                    <a:pt x="259" y="4350"/>
                  </a:lnTo>
                  <a:lnTo>
                    <a:pt x="277" y="4350"/>
                  </a:lnTo>
                  <a:lnTo>
                    <a:pt x="296" y="4369"/>
                  </a:lnTo>
                  <a:lnTo>
                    <a:pt x="277" y="4369"/>
                  </a:lnTo>
                  <a:lnTo>
                    <a:pt x="277" y="4387"/>
                  </a:lnTo>
                  <a:lnTo>
                    <a:pt x="277" y="4406"/>
                  </a:lnTo>
                  <a:lnTo>
                    <a:pt x="277" y="4424"/>
                  </a:lnTo>
                  <a:lnTo>
                    <a:pt x="314" y="4424"/>
                  </a:lnTo>
                  <a:lnTo>
                    <a:pt x="277" y="4443"/>
                  </a:lnTo>
                  <a:lnTo>
                    <a:pt x="314" y="4461"/>
                  </a:lnTo>
                  <a:lnTo>
                    <a:pt x="296" y="4461"/>
                  </a:lnTo>
                  <a:lnTo>
                    <a:pt x="277" y="4479"/>
                  </a:lnTo>
                  <a:lnTo>
                    <a:pt x="314" y="4498"/>
                  </a:lnTo>
                  <a:lnTo>
                    <a:pt x="296" y="4498"/>
                  </a:lnTo>
                  <a:lnTo>
                    <a:pt x="296" y="4516"/>
                  </a:lnTo>
                  <a:lnTo>
                    <a:pt x="296" y="4535"/>
                  </a:lnTo>
                  <a:lnTo>
                    <a:pt x="277" y="4553"/>
                  </a:lnTo>
                  <a:lnTo>
                    <a:pt x="296" y="4590"/>
                  </a:lnTo>
                  <a:lnTo>
                    <a:pt x="314" y="4609"/>
                  </a:lnTo>
                  <a:lnTo>
                    <a:pt x="296" y="4609"/>
                  </a:lnTo>
                  <a:lnTo>
                    <a:pt x="277" y="4627"/>
                  </a:lnTo>
                  <a:lnTo>
                    <a:pt x="332" y="4627"/>
                  </a:lnTo>
                  <a:lnTo>
                    <a:pt x="296" y="4645"/>
                  </a:lnTo>
                  <a:lnTo>
                    <a:pt x="296" y="4664"/>
                  </a:lnTo>
                  <a:lnTo>
                    <a:pt x="277" y="4682"/>
                  </a:lnTo>
                  <a:lnTo>
                    <a:pt x="259" y="4682"/>
                  </a:lnTo>
                  <a:lnTo>
                    <a:pt x="277" y="4701"/>
                  </a:lnTo>
                  <a:lnTo>
                    <a:pt x="259" y="4719"/>
                  </a:lnTo>
                  <a:lnTo>
                    <a:pt x="296" y="4719"/>
                  </a:lnTo>
                  <a:lnTo>
                    <a:pt x="277" y="4738"/>
                  </a:lnTo>
                  <a:lnTo>
                    <a:pt x="296" y="4738"/>
                  </a:lnTo>
                  <a:lnTo>
                    <a:pt x="277" y="4756"/>
                  </a:lnTo>
                  <a:lnTo>
                    <a:pt x="259" y="4793"/>
                  </a:lnTo>
                  <a:lnTo>
                    <a:pt x="277" y="4830"/>
                  </a:lnTo>
                  <a:lnTo>
                    <a:pt x="277" y="4848"/>
                  </a:lnTo>
                  <a:lnTo>
                    <a:pt x="259" y="4867"/>
                  </a:lnTo>
                  <a:lnTo>
                    <a:pt x="259" y="4885"/>
                  </a:lnTo>
                  <a:lnTo>
                    <a:pt x="296" y="4885"/>
                  </a:lnTo>
                  <a:lnTo>
                    <a:pt x="296" y="4903"/>
                  </a:lnTo>
                  <a:lnTo>
                    <a:pt x="259" y="4922"/>
                  </a:lnTo>
                  <a:lnTo>
                    <a:pt x="277" y="4940"/>
                  </a:lnTo>
                  <a:lnTo>
                    <a:pt x="296" y="4940"/>
                  </a:lnTo>
                  <a:lnTo>
                    <a:pt x="277" y="4959"/>
                  </a:lnTo>
                  <a:lnTo>
                    <a:pt x="277" y="4977"/>
                  </a:lnTo>
                  <a:lnTo>
                    <a:pt x="277" y="4996"/>
                  </a:lnTo>
                  <a:lnTo>
                    <a:pt x="296" y="4977"/>
                  </a:lnTo>
                  <a:lnTo>
                    <a:pt x="296" y="4996"/>
                  </a:lnTo>
                  <a:lnTo>
                    <a:pt x="259" y="4996"/>
                  </a:lnTo>
                  <a:lnTo>
                    <a:pt x="259" y="5014"/>
                  </a:lnTo>
                  <a:lnTo>
                    <a:pt x="296" y="5032"/>
                  </a:lnTo>
                  <a:lnTo>
                    <a:pt x="259" y="5051"/>
                  </a:lnTo>
                  <a:lnTo>
                    <a:pt x="259" y="5088"/>
                  </a:lnTo>
                  <a:lnTo>
                    <a:pt x="277" y="5088"/>
                  </a:lnTo>
                  <a:lnTo>
                    <a:pt x="296" y="5069"/>
                  </a:lnTo>
                  <a:lnTo>
                    <a:pt x="277" y="5106"/>
                  </a:lnTo>
                  <a:lnTo>
                    <a:pt x="259" y="5143"/>
                  </a:lnTo>
                  <a:lnTo>
                    <a:pt x="296" y="5162"/>
                  </a:lnTo>
                  <a:lnTo>
                    <a:pt x="314" y="5180"/>
                  </a:lnTo>
                  <a:lnTo>
                    <a:pt x="296" y="5180"/>
                  </a:lnTo>
                  <a:lnTo>
                    <a:pt x="259" y="5198"/>
                  </a:lnTo>
                  <a:lnTo>
                    <a:pt x="277" y="5198"/>
                  </a:lnTo>
                  <a:lnTo>
                    <a:pt x="314" y="5217"/>
                  </a:lnTo>
                  <a:lnTo>
                    <a:pt x="351" y="5217"/>
                  </a:lnTo>
                  <a:lnTo>
                    <a:pt x="296" y="5254"/>
                  </a:lnTo>
                  <a:lnTo>
                    <a:pt x="314" y="5272"/>
                  </a:lnTo>
                  <a:lnTo>
                    <a:pt x="296" y="5272"/>
                  </a:lnTo>
                  <a:lnTo>
                    <a:pt x="277" y="5291"/>
                  </a:lnTo>
                  <a:lnTo>
                    <a:pt x="296" y="5291"/>
                  </a:lnTo>
                  <a:lnTo>
                    <a:pt x="305" y="5295"/>
                  </a:lnTo>
                  <a:lnTo>
                    <a:pt x="277" y="5309"/>
                  </a:lnTo>
                  <a:lnTo>
                    <a:pt x="296" y="5309"/>
                  </a:lnTo>
                  <a:lnTo>
                    <a:pt x="277" y="5327"/>
                  </a:lnTo>
                  <a:lnTo>
                    <a:pt x="296" y="5383"/>
                  </a:lnTo>
                  <a:lnTo>
                    <a:pt x="296" y="5438"/>
                  </a:lnTo>
                  <a:lnTo>
                    <a:pt x="296" y="5456"/>
                  </a:lnTo>
                  <a:lnTo>
                    <a:pt x="314" y="5456"/>
                  </a:lnTo>
                  <a:lnTo>
                    <a:pt x="296" y="5475"/>
                  </a:lnTo>
                  <a:lnTo>
                    <a:pt x="296" y="5493"/>
                  </a:lnTo>
                  <a:lnTo>
                    <a:pt x="296" y="5512"/>
                  </a:lnTo>
                  <a:lnTo>
                    <a:pt x="277" y="5530"/>
                  </a:lnTo>
                  <a:lnTo>
                    <a:pt x="296" y="5530"/>
                  </a:lnTo>
                  <a:lnTo>
                    <a:pt x="314" y="5549"/>
                  </a:lnTo>
                  <a:lnTo>
                    <a:pt x="296" y="5549"/>
                  </a:lnTo>
                  <a:lnTo>
                    <a:pt x="296" y="5585"/>
                  </a:lnTo>
                  <a:lnTo>
                    <a:pt x="296" y="5604"/>
                  </a:lnTo>
                  <a:lnTo>
                    <a:pt x="277" y="5622"/>
                  </a:lnTo>
                  <a:lnTo>
                    <a:pt x="259" y="5622"/>
                  </a:lnTo>
                  <a:lnTo>
                    <a:pt x="277" y="5641"/>
                  </a:lnTo>
                  <a:lnTo>
                    <a:pt x="277" y="5659"/>
                  </a:lnTo>
                  <a:lnTo>
                    <a:pt x="296" y="5678"/>
                  </a:lnTo>
                  <a:lnTo>
                    <a:pt x="314" y="5678"/>
                  </a:lnTo>
                  <a:lnTo>
                    <a:pt x="314" y="5696"/>
                  </a:lnTo>
                  <a:lnTo>
                    <a:pt x="332" y="5715"/>
                  </a:lnTo>
                  <a:lnTo>
                    <a:pt x="332" y="5733"/>
                  </a:lnTo>
                  <a:lnTo>
                    <a:pt x="314" y="5751"/>
                  </a:lnTo>
                  <a:lnTo>
                    <a:pt x="296" y="5751"/>
                  </a:lnTo>
                  <a:lnTo>
                    <a:pt x="277" y="5770"/>
                  </a:lnTo>
                  <a:lnTo>
                    <a:pt x="277" y="5788"/>
                  </a:lnTo>
                  <a:lnTo>
                    <a:pt x="277" y="5807"/>
                  </a:lnTo>
                  <a:lnTo>
                    <a:pt x="277" y="5825"/>
                  </a:lnTo>
                  <a:lnTo>
                    <a:pt x="296" y="5825"/>
                  </a:lnTo>
                  <a:lnTo>
                    <a:pt x="314" y="5844"/>
                  </a:lnTo>
                  <a:lnTo>
                    <a:pt x="296" y="5862"/>
                  </a:lnTo>
                  <a:lnTo>
                    <a:pt x="314" y="5862"/>
                  </a:lnTo>
                  <a:lnTo>
                    <a:pt x="314" y="5880"/>
                  </a:lnTo>
                  <a:lnTo>
                    <a:pt x="314" y="5899"/>
                  </a:lnTo>
                  <a:lnTo>
                    <a:pt x="332" y="5917"/>
                  </a:lnTo>
                  <a:lnTo>
                    <a:pt x="296" y="5936"/>
                  </a:lnTo>
                  <a:lnTo>
                    <a:pt x="296" y="5954"/>
                  </a:lnTo>
                  <a:lnTo>
                    <a:pt x="314" y="5973"/>
                  </a:lnTo>
                  <a:lnTo>
                    <a:pt x="314" y="6009"/>
                  </a:lnTo>
                  <a:lnTo>
                    <a:pt x="314" y="6046"/>
                  </a:lnTo>
                  <a:lnTo>
                    <a:pt x="332" y="6046"/>
                  </a:lnTo>
                  <a:lnTo>
                    <a:pt x="314" y="6065"/>
                  </a:lnTo>
                  <a:lnTo>
                    <a:pt x="332" y="6083"/>
                  </a:lnTo>
                  <a:lnTo>
                    <a:pt x="351" y="6083"/>
                  </a:lnTo>
                  <a:lnTo>
                    <a:pt x="332" y="6102"/>
                  </a:lnTo>
                  <a:lnTo>
                    <a:pt x="296" y="6102"/>
                  </a:lnTo>
                  <a:lnTo>
                    <a:pt x="296" y="6120"/>
                  </a:lnTo>
                  <a:lnTo>
                    <a:pt x="296" y="6138"/>
                  </a:lnTo>
                  <a:lnTo>
                    <a:pt x="351" y="6138"/>
                  </a:lnTo>
                  <a:lnTo>
                    <a:pt x="351" y="6157"/>
                  </a:lnTo>
                  <a:lnTo>
                    <a:pt x="332" y="6175"/>
                  </a:lnTo>
                  <a:lnTo>
                    <a:pt x="277" y="6175"/>
                  </a:lnTo>
                  <a:lnTo>
                    <a:pt x="277" y="6194"/>
                  </a:lnTo>
                  <a:lnTo>
                    <a:pt x="296" y="6212"/>
                  </a:lnTo>
                  <a:lnTo>
                    <a:pt x="296" y="6231"/>
                  </a:lnTo>
                  <a:lnTo>
                    <a:pt x="296" y="6249"/>
                  </a:lnTo>
                  <a:lnTo>
                    <a:pt x="314" y="6268"/>
                  </a:lnTo>
                  <a:lnTo>
                    <a:pt x="332" y="6268"/>
                  </a:lnTo>
                  <a:lnTo>
                    <a:pt x="296" y="6286"/>
                  </a:lnTo>
                  <a:lnTo>
                    <a:pt x="296" y="6304"/>
                  </a:lnTo>
                  <a:lnTo>
                    <a:pt x="332" y="6304"/>
                  </a:lnTo>
                  <a:lnTo>
                    <a:pt x="296" y="6323"/>
                  </a:lnTo>
                  <a:lnTo>
                    <a:pt x="314" y="6341"/>
                  </a:lnTo>
                  <a:lnTo>
                    <a:pt x="296" y="6360"/>
                  </a:lnTo>
                  <a:lnTo>
                    <a:pt x="314" y="6360"/>
                  </a:lnTo>
                  <a:lnTo>
                    <a:pt x="332" y="6378"/>
                  </a:lnTo>
                  <a:lnTo>
                    <a:pt x="369" y="6378"/>
                  </a:lnTo>
                  <a:lnTo>
                    <a:pt x="388" y="6397"/>
                  </a:lnTo>
                  <a:lnTo>
                    <a:pt x="314" y="6397"/>
                  </a:lnTo>
                  <a:lnTo>
                    <a:pt x="351" y="6415"/>
                  </a:lnTo>
                  <a:lnTo>
                    <a:pt x="369" y="6415"/>
                  </a:lnTo>
                  <a:lnTo>
                    <a:pt x="369" y="6433"/>
                  </a:lnTo>
                  <a:lnTo>
                    <a:pt x="388" y="6415"/>
                  </a:lnTo>
                  <a:lnTo>
                    <a:pt x="406" y="6378"/>
                  </a:lnTo>
                  <a:lnTo>
                    <a:pt x="461" y="6378"/>
                  </a:lnTo>
                  <a:lnTo>
                    <a:pt x="461" y="6360"/>
                  </a:lnTo>
                  <a:lnTo>
                    <a:pt x="461" y="6341"/>
                  </a:lnTo>
                  <a:lnTo>
                    <a:pt x="443" y="6341"/>
                  </a:lnTo>
                  <a:lnTo>
                    <a:pt x="443" y="6323"/>
                  </a:lnTo>
                  <a:lnTo>
                    <a:pt x="461" y="6304"/>
                  </a:lnTo>
                  <a:lnTo>
                    <a:pt x="443" y="6286"/>
                  </a:lnTo>
                  <a:lnTo>
                    <a:pt x="480" y="6286"/>
                  </a:lnTo>
                  <a:lnTo>
                    <a:pt x="443" y="6268"/>
                  </a:lnTo>
                  <a:lnTo>
                    <a:pt x="425" y="6249"/>
                  </a:lnTo>
                  <a:lnTo>
                    <a:pt x="461" y="6249"/>
                  </a:lnTo>
                  <a:lnTo>
                    <a:pt x="443" y="6231"/>
                  </a:lnTo>
                  <a:lnTo>
                    <a:pt x="461" y="6231"/>
                  </a:lnTo>
                  <a:lnTo>
                    <a:pt x="480" y="6212"/>
                  </a:lnTo>
                  <a:lnTo>
                    <a:pt x="443" y="6212"/>
                  </a:lnTo>
                  <a:lnTo>
                    <a:pt x="443" y="6194"/>
                  </a:lnTo>
                  <a:lnTo>
                    <a:pt x="480" y="6194"/>
                  </a:lnTo>
                  <a:lnTo>
                    <a:pt x="443" y="6175"/>
                  </a:lnTo>
                  <a:lnTo>
                    <a:pt x="406" y="6157"/>
                  </a:lnTo>
                  <a:lnTo>
                    <a:pt x="406" y="6138"/>
                  </a:lnTo>
                  <a:lnTo>
                    <a:pt x="425" y="6138"/>
                  </a:lnTo>
                  <a:lnTo>
                    <a:pt x="461" y="6120"/>
                  </a:lnTo>
                  <a:lnTo>
                    <a:pt x="461" y="6102"/>
                  </a:lnTo>
                  <a:lnTo>
                    <a:pt x="461" y="6083"/>
                  </a:lnTo>
                  <a:lnTo>
                    <a:pt x="443" y="6065"/>
                  </a:lnTo>
                  <a:lnTo>
                    <a:pt x="461" y="6065"/>
                  </a:lnTo>
                  <a:lnTo>
                    <a:pt x="480" y="6046"/>
                  </a:lnTo>
                  <a:lnTo>
                    <a:pt x="443" y="6009"/>
                  </a:lnTo>
                  <a:lnTo>
                    <a:pt x="425" y="6009"/>
                  </a:lnTo>
                  <a:lnTo>
                    <a:pt x="443" y="5991"/>
                  </a:lnTo>
                  <a:lnTo>
                    <a:pt x="480" y="5973"/>
                  </a:lnTo>
                  <a:lnTo>
                    <a:pt x="461" y="5973"/>
                  </a:lnTo>
                  <a:lnTo>
                    <a:pt x="443" y="5954"/>
                  </a:lnTo>
                  <a:lnTo>
                    <a:pt x="461" y="5954"/>
                  </a:lnTo>
                  <a:lnTo>
                    <a:pt x="443" y="5936"/>
                  </a:lnTo>
                  <a:lnTo>
                    <a:pt x="369" y="5936"/>
                  </a:lnTo>
                  <a:lnTo>
                    <a:pt x="388" y="5917"/>
                  </a:lnTo>
                  <a:lnTo>
                    <a:pt x="406" y="5917"/>
                  </a:lnTo>
                  <a:lnTo>
                    <a:pt x="425" y="5880"/>
                  </a:lnTo>
                  <a:lnTo>
                    <a:pt x="425" y="5917"/>
                  </a:lnTo>
                  <a:lnTo>
                    <a:pt x="443" y="5936"/>
                  </a:lnTo>
                  <a:lnTo>
                    <a:pt x="480" y="5936"/>
                  </a:lnTo>
                  <a:lnTo>
                    <a:pt x="461" y="5917"/>
                  </a:lnTo>
                  <a:lnTo>
                    <a:pt x="461" y="5899"/>
                  </a:lnTo>
                  <a:lnTo>
                    <a:pt x="480" y="5899"/>
                  </a:lnTo>
                  <a:lnTo>
                    <a:pt x="461" y="5880"/>
                  </a:lnTo>
                  <a:lnTo>
                    <a:pt x="461" y="5862"/>
                  </a:lnTo>
                  <a:lnTo>
                    <a:pt x="480" y="5862"/>
                  </a:lnTo>
                  <a:lnTo>
                    <a:pt x="480" y="5844"/>
                  </a:lnTo>
                  <a:lnTo>
                    <a:pt x="461" y="5825"/>
                  </a:lnTo>
                  <a:lnTo>
                    <a:pt x="461" y="5788"/>
                  </a:lnTo>
                  <a:lnTo>
                    <a:pt x="443" y="5751"/>
                  </a:lnTo>
                  <a:lnTo>
                    <a:pt x="406" y="5733"/>
                  </a:lnTo>
                  <a:lnTo>
                    <a:pt x="388" y="5715"/>
                  </a:lnTo>
                  <a:lnTo>
                    <a:pt x="461" y="5715"/>
                  </a:lnTo>
                  <a:lnTo>
                    <a:pt x="461" y="5696"/>
                  </a:lnTo>
                  <a:lnTo>
                    <a:pt x="461" y="5659"/>
                  </a:lnTo>
                  <a:lnTo>
                    <a:pt x="425" y="5659"/>
                  </a:lnTo>
                  <a:lnTo>
                    <a:pt x="461" y="5641"/>
                  </a:lnTo>
                  <a:lnTo>
                    <a:pt x="461" y="5604"/>
                  </a:lnTo>
                  <a:lnTo>
                    <a:pt x="443" y="5622"/>
                  </a:lnTo>
                  <a:lnTo>
                    <a:pt x="388" y="5622"/>
                  </a:lnTo>
                  <a:lnTo>
                    <a:pt x="388" y="5604"/>
                  </a:lnTo>
                  <a:lnTo>
                    <a:pt x="443" y="5604"/>
                  </a:lnTo>
                  <a:lnTo>
                    <a:pt x="461" y="5585"/>
                  </a:lnTo>
                  <a:lnTo>
                    <a:pt x="480" y="5567"/>
                  </a:lnTo>
                  <a:lnTo>
                    <a:pt x="443" y="5567"/>
                  </a:lnTo>
                  <a:lnTo>
                    <a:pt x="443" y="5585"/>
                  </a:lnTo>
                  <a:lnTo>
                    <a:pt x="425" y="5585"/>
                  </a:lnTo>
                  <a:lnTo>
                    <a:pt x="443" y="5567"/>
                  </a:lnTo>
                  <a:lnTo>
                    <a:pt x="480" y="5549"/>
                  </a:lnTo>
                  <a:lnTo>
                    <a:pt x="443" y="5549"/>
                  </a:lnTo>
                  <a:lnTo>
                    <a:pt x="443" y="5530"/>
                  </a:lnTo>
                  <a:lnTo>
                    <a:pt x="461" y="5530"/>
                  </a:lnTo>
                  <a:lnTo>
                    <a:pt x="461" y="5493"/>
                  </a:lnTo>
                  <a:lnTo>
                    <a:pt x="461" y="5456"/>
                  </a:lnTo>
                  <a:lnTo>
                    <a:pt x="443" y="5456"/>
                  </a:lnTo>
                  <a:lnTo>
                    <a:pt x="461" y="5438"/>
                  </a:lnTo>
                  <a:lnTo>
                    <a:pt x="480" y="5438"/>
                  </a:lnTo>
                  <a:lnTo>
                    <a:pt x="461" y="5420"/>
                  </a:lnTo>
                  <a:lnTo>
                    <a:pt x="461" y="5401"/>
                  </a:lnTo>
                  <a:lnTo>
                    <a:pt x="461" y="5364"/>
                  </a:lnTo>
                  <a:lnTo>
                    <a:pt x="461" y="5327"/>
                  </a:lnTo>
                  <a:lnTo>
                    <a:pt x="461" y="5309"/>
                  </a:lnTo>
                  <a:lnTo>
                    <a:pt x="461" y="5291"/>
                  </a:lnTo>
                  <a:lnTo>
                    <a:pt x="461" y="5254"/>
                  </a:lnTo>
                  <a:lnTo>
                    <a:pt x="461" y="5217"/>
                  </a:lnTo>
                  <a:lnTo>
                    <a:pt x="443" y="5198"/>
                  </a:lnTo>
                  <a:lnTo>
                    <a:pt x="461" y="5180"/>
                  </a:lnTo>
                  <a:lnTo>
                    <a:pt x="461" y="5162"/>
                  </a:lnTo>
                  <a:lnTo>
                    <a:pt x="461" y="5143"/>
                  </a:lnTo>
                  <a:lnTo>
                    <a:pt x="443" y="5125"/>
                  </a:lnTo>
                  <a:lnTo>
                    <a:pt x="443" y="5106"/>
                  </a:lnTo>
                  <a:lnTo>
                    <a:pt x="443" y="5088"/>
                  </a:lnTo>
                  <a:lnTo>
                    <a:pt x="425" y="5069"/>
                  </a:lnTo>
                  <a:lnTo>
                    <a:pt x="425" y="5051"/>
                  </a:lnTo>
                  <a:lnTo>
                    <a:pt x="406" y="5051"/>
                  </a:lnTo>
                  <a:lnTo>
                    <a:pt x="406" y="5069"/>
                  </a:lnTo>
                  <a:lnTo>
                    <a:pt x="388" y="5069"/>
                  </a:lnTo>
                  <a:lnTo>
                    <a:pt x="369" y="5051"/>
                  </a:lnTo>
                  <a:lnTo>
                    <a:pt x="351" y="5051"/>
                  </a:lnTo>
                  <a:lnTo>
                    <a:pt x="369" y="5032"/>
                  </a:lnTo>
                  <a:lnTo>
                    <a:pt x="425" y="5032"/>
                  </a:lnTo>
                  <a:lnTo>
                    <a:pt x="443" y="5014"/>
                  </a:lnTo>
                  <a:lnTo>
                    <a:pt x="443" y="4996"/>
                  </a:lnTo>
                  <a:lnTo>
                    <a:pt x="461" y="4996"/>
                  </a:lnTo>
                  <a:lnTo>
                    <a:pt x="443" y="4959"/>
                  </a:lnTo>
                  <a:lnTo>
                    <a:pt x="425" y="4922"/>
                  </a:lnTo>
                  <a:lnTo>
                    <a:pt x="443" y="4922"/>
                  </a:lnTo>
                  <a:lnTo>
                    <a:pt x="443" y="4903"/>
                  </a:lnTo>
                  <a:lnTo>
                    <a:pt x="425" y="4885"/>
                  </a:lnTo>
                  <a:lnTo>
                    <a:pt x="425" y="4867"/>
                  </a:lnTo>
                  <a:lnTo>
                    <a:pt x="425" y="4848"/>
                  </a:lnTo>
                  <a:lnTo>
                    <a:pt x="443" y="4848"/>
                  </a:lnTo>
                  <a:lnTo>
                    <a:pt x="388" y="4830"/>
                  </a:lnTo>
                  <a:lnTo>
                    <a:pt x="443" y="4830"/>
                  </a:lnTo>
                  <a:lnTo>
                    <a:pt x="443" y="4811"/>
                  </a:lnTo>
                  <a:lnTo>
                    <a:pt x="425" y="4811"/>
                  </a:lnTo>
                  <a:lnTo>
                    <a:pt x="425" y="4793"/>
                  </a:lnTo>
                  <a:lnTo>
                    <a:pt x="406" y="4793"/>
                  </a:lnTo>
                  <a:lnTo>
                    <a:pt x="388" y="4774"/>
                  </a:lnTo>
                  <a:lnTo>
                    <a:pt x="406" y="4756"/>
                  </a:lnTo>
                  <a:lnTo>
                    <a:pt x="425" y="4738"/>
                  </a:lnTo>
                  <a:lnTo>
                    <a:pt x="443" y="4738"/>
                  </a:lnTo>
                  <a:lnTo>
                    <a:pt x="443" y="4719"/>
                  </a:lnTo>
                  <a:lnTo>
                    <a:pt x="461" y="4701"/>
                  </a:lnTo>
                  <a:lnTo>
                    <a:pt x="461" y="4682"/>
                  </a:lnTo>
                  <a:lnTo>
                    <a:pt x="443" y="4682"/>
                  </a:lnTo>
                  <a:lnTo>
                    <a:pt x="443" y="4664"/>
                  </a:lnTo>
                  <a:lnTo>
                    <a:pt x="425" y="4645"/>
                  </a:lnTo>
                  <a:lnTo>
                    <a:pt x="461" y="4627"/>
                  </a:lnTo>
                  <a:lnTo>
                    <a:pt x="425" y="4609"/>
                  </a:lnTo>
                  <a:lnTo>
                    <a:pt x="425" y="4627"/>
                  </a:lnTo>
                  <a:lnTo>
                    <a:pt x="406" y="4627"/>
                  </a:lnTo>
                  <a:lnTo>
                    <a:pt x="388" y="4609"/>
                  </a:lnTo>
                  <a:lnTo>
                    <a:pt x="443" y="4590"/>
                  </a:lnTo>
                  <a:lnTo>
                    <a:pt x="461" y="4553"/>
                  </a:lnTo>
                  <a:lnTo>
                    <a:pt x="461" y="4535"/>
                  </a:lnTo>
                  <a:lnTo>
                    <a:pt x="425" y="4535"/>
                  </a:lnTo>
                  <a:lnTo>
                    <a:pt x="425" y="4516"/>
                  </a:lnTo>
                  <a:lnTo>
                    <a:pt x="480" y="4516"/>
                  </a:lnTo>
                  <a:lnTo>
                    <a:pt x="480" y="4498"/>
                  </a:lnTo>
                  <a:lnTo>
                    <a:pt x="443" y="4498"/>
                  </a:lnTo>
                  <a:lnTo>
                    <a:pt x="443" y="4479"/>
                  </a:lnTo>
                  <a:lnTo>
                    <a:pt x="443" y="4461"/>
                  </a:lnTo>
                  <a:lnTo>
                    <a:pt x="406" y="4479"/>
                  </a:lnTo>
                  <a:lnTo>
                    <a:pt x="406" y="4461"/>
                  </a:lnTo>
                  <a:lnTo>
                    <a:pt x="425" y="4461"/>
                  </a:lnTo>
                  <a:lnTo>
                    <a:pt x="443" y="4443"/>
                  </a:lnTo>
                  <a:lnTo>
                    <a:pt x="461" y="4443"/>
                  </a:lnTo>
                  <a:lnTo>
                    <a:pt x="443" y="4424"/>
                  </a:lnTo>
                  <a:lnTo>
                    <a:pt x="461" y="4424"/>
                  </a:lnTo>
                  <a:lnTo>
                    <a:pt x="480" y="4406"/>
                  </a:lnTo>
                  <a:lnTo>
                    <a:pt x="425" y="4406"/>
                  </a:lnTo>
                  <a:lnTo>
                    <a:pt x="443" y="4387"/>
                  </a:lnTo>
                  <a:lnTo>
                    <a:pt x="461" y="4387"/>
                  </a:lnTo>
                  <a:lnTo>
                    <a:pt x="443" y="4369"/>
                  </a:lnTo>
                  <a:lnTo>
                    <a:pt x="461" y="4350"/>
                  </a:lnTo>
                  <a:lnTo>
                    <a:pt x="443" y="4332"/>
                  </a:lnTo>
                  <a:lnTo>
                    <a:pt x="425" y="4314"/>
                  </a:lnTo>
                  <a:lnTo>
                    <a:pt x="443" y="4295"/>
                  </a:lnTo>
                  <a:lnTo>
                    <a:pt x="443" y="4277"/>
                  </a:lnTo>
                  <a:lnTo>
                    <a:pt x="443" y="4258"/>
                  </a:lnTo>
                  <a:lnTo>
                    <a:pt x="443" y="4221"/>
                  </a:lnTo>
                  <a:lnTo>
                    <a:pt x="443" y="4203"/>
                  </a:lnTo>
                  <a:lnTo>
                    <a:pt x="461" y="4185"/>
                  </a:lnTo>
                  <a:lnTo>
                    <a:pt x="461" y="4166"/>
                  </a:lnTo>
                  <a:lnTo>
                    <a:pt x="443" y="4166"/>
                  </a:lnTo>
                  <a:lnTo>
                    <a:pt x="443" y="4148"/>
                  </a:lnTo>
                  <a:lnTo>
                    <a:pt x="425" y="4111"/>
                  </a:lnTo>
                  <a:lnTo>
                    <a:pt x="406" y="4092"/>
                  </a:lnTo>
                  <a:lnTo>
                    <a:pt x="443" y="4092"/>
                  </a:lnTo>
                  <a:lnTo>
                    <a:pt x="443" y="4074"/>
                  </a:lnTo>
                  <a:lnTo>
                    <a:pt x="443" y="4000"/>
                  </a:lnTo>
                  <a:lnTo>
                    <a:pt x="425" y="3890"/>
                  </a:lnTo>
                  <a:lnTo>
                    <a:pt x="443" y="3890"/>
                  </a:lnTo>
                  <a:lnTo>
                    <a:pt x="443" y="3871"/>
                  </a:lnTo>
                  <a:lnTo>
                    <a:pt x="425" y="3871"/>
                  </a:lnTo>
                  <a:lnTo>
                    <a:pt x="425" y="3853"/>
                  </a:lnTo>
                  <a:lnTo>
                    <a:pt x="406" y="3853"/>
                  </a:lnTo>
                  <a:lnTo>
                    <a:pt x="406" y="3834"/>
                  </a:lnTo>
                  <a:lnTo>
                    <a:pt x="406" y="3816"/>
                  </a:lnTo>
                  <a:lnTo>
                    <a:pt x="425" y="3816"/>
                  </a:lnTo>
                  <a:lnTo>
                    <a:pt x="443" y="3797"/>
                  </a:lnTo>
                  <a:lnTo>
                    <a:pt x="425" y="3797"/>
                  </a:lnTo>
                  <a:lnTo>
                    <a:pt x="388" y="3779"/>
                  </a:lnTo>
                  <a:lnTo>
                    <a:pt x="425" y="3761"/>
                  </a:lnTo>
                  <a:lnTo>
                    <a:pt x="406" y="3761"/>
                  </a:lnTo>
                  <a:lnTo>
                    <a:pt x="388" y="3742"/>
                  </a:lnTo>
                  <a:lnTo>
                    <a:pt x="406" y="3742"/>
                  </a:lnTo>
                  <a:lnTo>
                    <a:pt x="443" y="3724"/>
                  </a:lnTo>
                  <a:lnTo>
                    <a:pt x="406" y="3705"/>
                  </a:lnTo>
                  <a:lnTo>
                    <a:pt x="388" y="3705"/>
                  </a:lnTo>
                  <a:lnTo>
                    <a:pt x="406" y="3687"/>
                  </a:lnTo>
                  <a:lnTo>
                    <a:pt x="425" y="3668"/>
                  </a:lnTo>
                  <a:lnTo>
                    <a:pt x="406" y="3650"/>
                  </a:lnTo>
                  <a:lnTo>
                    <a:pt x="406" y="3632"/>
                  </a:lnTo>
                  <a:lnTo>
                    <a:pt x="425" y="3595"/>
                  </a:lnTo>
                  <a:lnTo>
                    <a:pt x="425" y="3576"/>
                  </a:lnTo>
                  <a:lnTo>
                    <a:pt x="406" y="3576"/>
                  </a:lnTo>
                  <a:lnTo>
                    <a:pt x="406" y="3539"/>
                  </a:lnTo>
                  <a:lnTo>
                    <a:pt x="406" y="3521"/>
                  </a:lnTo>
                  <a:lnTo>
                    <a:pt x="406" y="3392"/>
                  </a:lnTo>
                  <a:lnTo>
                    <a:pt x="406" y="3263"/>
                  </a:lnTo>
                  <a:lnTo>
                    <a:pt x="406" y="3244"/>
                  </a:lnTo>
                  <a:lnTo>
                    <a:pt x="406" y="3226"/>
                  </a:lnTo>
                  <a:lnTo>
                    <a:pt x="388" y="3226"/>
                  </a:lnTo>
                  <a:lnTo>
                    <a:pt x="406" y="3208"/>
                  </a:lnTo>
                  <a:lnTo>
                    <a:pt x="406" y="3189"/>
                  </a:lnTo>
                  <a:lnTo>
                    <a:pt x="406" y="3171"/>
                  </a:lnTo>
                  <a:lnTo>
                    <a:pt x="425" y="3134"/>
                  </a:lnTo>
                  <a:lnTo>
                    <a:pt x="406" y="3115"/>
                  </a:lnTo>
                  <a:lnTo>
                    <a:pt x="406" y="3097"/>
                  </a:lnTo>
                  <a:lnTo>
                    <a:pt x="425" y="3023"/>
                  </a:lnTo>
                  <a:lnTo>
                    <a:pt x="425" y="3005"/>
                  </a:lnTo>
                  <a:lnTo>
                    <a:pt x="443" y="2986"/>
                  </a:lnTo>
                  <a:lnTo>
                    <a:pt x="406" y="2986"/>
                  </a:lnTo>
                  <a:lnTo>
                    <a:pt x="388" y="2968"/>
                  </a:lnTo>
                  <a:lnTo>
                    <a:pt x="406" y="2950"/>
                  </a:lnTo>
                  <a:lnTo>
                    <a:pt x="369" y="2931"/>
                  </a:lnTo>
                  <a:lnTo>
                    <a:pt x="406" y="2931"/>
                  </a:lnTo>
                  <a:lnTo>
                    <a:pt x="406" y="2913"/>
                  </a:lnTo>
                  <a:lnTo>
                    <a:pt x="388" y="2876"/>
                  </a:lnTo>
                  <a:lnTo>
                    <a:pt x="388" y="2857"/>
                  </a:lnTo>
                  <a:lnTo>
                    <a:pt x="406" y="2839"/>
                  </a:lnTo>
                  <a:lnTo>
                    <a:pt x="406" y="2820"/>
                  </a:lnTo>
                  <a:lnTo>
                    <a:pt x="388" y="2820"/>
                  </a:lnTo>
                  <a:lnTo>
                    <a:pt x="406" y="2802"/>
                  </a:lnTo>
                  <a:lnTo>
                    <a:pt x="388" y="2802"/>
                  </a:lnTo>
                  <a:lnTo>
                    <a:pt x="406" y="2784"/>
                  </a:lnTo>
                  <a:lnTo>
                    <a:pt x="425" y="2784"/>
                  </a:lnTo>
                  <a:lnTo>
                    <a:pt x="388" y="2765"/>
                  </a:lnTo>
                  <a:lnTo>
                    <a:pt x="369" y="2747"/>
                  </a:lnTo>
                  <a:lnTo>
                    <a:pt x="406" y="2747"/>
                  </a:lnTo>
                  <a:lnTo>
                    <a:pt x="406" y="2728"/>
                  </a:lnTo>
                  <a:lnTo>
                    <a:pt x="388" y="2673"/>
                  </a:lnTo>
                  <a:lnTo>
                    <a:pt x="388" y="2655"/>
                  </a:lnTo>
                  <a:lnTo>
                    <a:pt x="406" y="2673"/>
                  </a:lnTo>
                  <a:lnTo>
                    <a:pt x="406" y="2655"/>
                  </a:lnTo>
                  <a:lnTo>
                    <a:pt x="388" y="2618"/>
                  </a:lnTo>
                  <a:lnTo>
                    <a:pt x="406" y="2599"/>
                  </a:lnTo>
                  <a:lnTo>
                    <a:pt x="406" y="2581"/>
                  </a:lnTo>
                  <a:lnTo>
                    <a:pt x="406" y="2562"/>
                  </a:lnTo>
                  <a:lnTo>
                    <a:pt x="406" y="2544"/>
                  </a:lnTo>
                  <a:lnTo>
                    <a:pt x="406" y="2526"/>
                  </a:lnTo>
                  <a:lnTo>
                    <a:pt x="406" y="2507"/>
                  </a:lnTo>
                  <a:lnTo>
                    <a:pt x="406" y="2489"/>
                  </a:lnTo>
                  <a:lnTo>
                    <a:pt x="406" y="2470"/>
                  </a:lnTo>
                  <a:lnTo>
                    <a:pt x="388" y="2452"/>
                  </a:lnTo>
                  <a:lnTo>
                    <a:pt x="406" y="2452"/>
                  </a:lnTo>
                  <a:lnTo>
                    <a:pt x="388" y="2433"/>
                  </a:lnTo>
                  <a:lnTo>
                    <a:pt x="369" y="2433"/>
                  </a:lnTo>
                  <a:lnTo>
                    <a:pt x="369" y="2415"/>
                  </a:lnTo>
                  <a:lnTo>
                    <a:pt x="406" y="2415"/>
                  </a:lnTo>
                  <a:lnTo>
                    <a:pt x="388" y="2397"/>
                  </a:lnTo>
                  <a:lnTo>
                    <a:pt x="369" y="2397"/>
                  </a:lnTo>
                  <a:lnTo>
                    <a:pt x="369" y="2378"/>
                  </a:lnTo>
                  <a:lnTo>
                    <a:pt x="369" y="2360"/>
                  </a:lnTo>
                  <a:lnTo>
                    <a:pt x="388" y="2341"/>
                  </a:lnTo>
                  <a:lnTo>
                    <a:pt x="351" y="2323"/>
                  </a:lnTo>
                  <a:lnTo>
                    <a:pt x="351" y="2304"/>
                  </a:lnTo>
                  <a:lnTo>
                    <a:pt x="369" y="2286"/>
                  </a:lnTo>
                  <a:lnTo>
                    <a:pt x="388" y="2267"/>
                  </a:lnTo>
                  <a:lnTo>
                    <a:pt x="369" y="2267"/>
                  </a:lnTo>
                  <a:lnTo>
                    <a:pt x="369" y="2249"/>
                  </a:lnTo>
                  <a:lnTo>
                    <a:pt x="351" y="2249"/>
                  </a:lnTo>
                  <a:lnTo>
                    <a:pt x="369" y="2231"/>
                  </a:lnTo>
                  <a:lnTo>
                    <a:pt x="406" y="2212"/>
                  </a:lnTo>
                  <a:lnTo>
                    <a:pt x="406" y="2194"/>
                  </a:lnTo>
                  <a:lnTo>
                    <a:pt x="369" y="2194"/>
                  </a:lnTo>
                  <a:lnTo>
                    <a:pt x="388" y="2175"/>
                  </a:lnTo>
                  <a:lnTo>
                    <a:pt x="406" y="2157"/>
                  </a:lnTo>
                  <a:lnTo>
                    <a:pt x="388" y="2157"/>
                  </a:lnTo>
                  <a:lnTo>
                    <a:pt x="388" y="2138"/>
                  </a:lnTo>
                  <a:lnTo>
                    <a:pt x="369" y="2120"/>
                  </a:lnTo>
                  <a:lnTo>
                    <a:pt x="369" y="2102"/>
                  </a:lnTo>
                  <a:lnTo>
                    <a:pt x="388" y="2083"/>
                  </a:lnTo>
                  <a:lnTo>
                    <a:pt x="369" y="2083"/>
                  </a:lnTo>
                  <a:lnTo>
                    <a:pt x="351" y="2065"/>
                  </a:lnTo>
                  <a:lnTo>
                    <a:pt x="388" y="2065"/>
                  </a:lnTo>
                  <a:lnTo>
                    <a:pt x="388" y="1954"/>
                  </a:lnTo>
                  <a:lnTo>
                    <a:pt x="369" y="1917"/>
                  </a:lnTo>
                  <a:lnTo>
                    <a:pt x="388" y="1899"/>
                  </a:lnTo>
                  <a:lnTo>
                    <a:pt x="369" y="1899"/>
                  </a:lnTo>
                  <a:lnTo>
                    <a:pt x="351" y="1880"/>
                  </a:lnTo>
                  <a:lnTo>
                    <a:pt x="369" y="1880"/>
                  </a:lnTo>
                  <a:lnTo>
                    <a:pt x="388" y="1862"/>
                  </a:lnTo>
                  <a:lnTo>
                    <a:pt x="369" y="1862"/>
                  </a:lnTo>
                  <a:lnTo>
                    <a:pt x="388" y="1844"/>
                  </a:lnTo>
                  <a:lnTo>
                    <a:pt x="369" y="1825"/>
                  </a:lnTo>
                  <a:lnTo>
                    <a:pt x="369" y="1807"/>
                  </a:lnTo>
                  <a:lnTo>
                    <a:pt x="369" y="1788"/>
                  </a:lnTo>
                  <a:lnTo>
                    <a:pt x="351" y="1788"/>
                  </a:lnTo>
                  <a:lnTo>
                    <a:pt x="369" y="1770"/>
                  </a:lnTo>
                  <a:lnTo>
                    <a:pt x="388" y="1751"/>
                  </a:lnTo>
                  <a:lnTo>
                    <a:pt x="388" y="1733"/>
                  </a:lnTo>
                  <a:lnTo>
                    <a:pt x="369" y="1751"/>
                  </a:lnTo>
                  <a:lnTo>
                    <a:pt x="351" y="1751"/>
                  </a:lnTo>
                  <a:lnTo>
                    <a:pt x="369" y="1733"/>
                  </a:lnTo>
                  <a:lnTo>
                    <a:pt x="369" y="1714"/>
                  </a:lnTo>
                  <a:lnTo>
                    <a:pt x="369" y="1696"/>
                  </a:lnTo>
                  <a:lnTo>
                    <a:pt x="388" y="1696"/>
                  </a:lnTo>
                  <a:lnTo>
                    <a:pt x="388" y="1678"/>
                  </a:lnTo>
                  <a:lnTo>
                    <a:pt x="369" y="1659"/>
                  </a:lnTo>
                  <a:lnTo>
                    <a:pt x="388" y="1641"/>
                  </a:lnTo>
                  <a:lnTo>
                    <a:pt x="388" y="1622"/>
                  </a:lnTo>
                  <a:lnTo>
                    <a:pt x="369" y="1622"/>
                  </a:lnTo>
                  <a:lnTo>
                    <a:pt x="388" y="1604"/>
                  </a:lnTo>
                  <a:lnTo>
                    <a:pt x="369" y="1585"/>
                  </a:lnTo>
                  <a:lnTo>
                    <a:pt x="369" y="1567"/>
                  </a:lnTo>
                  <a:lnTo>
                    <a:pt x="388" y="1549"/>
                  </a:lnTo>
                  <a:lnTo>
                    <a:pt x="369" y="1512"/>
                  </a:lnTo>
                  <a:lnTo>
                    <a:pt x="388" y="1493"/>
                  </a:lnTo>
                  <a:lnTo>
                    <a:pt x="369" y="1475"/>
                  </a:lnTo>
                  <a:lnTo>
                    <a:pt x="369" y="1438"/>
                  </a:lnTo>
                  <a:lnTo>
                    <a:pt x="351" y="1401"/>
                  </a:lnTo>
                  <a:lnTo>
                    <a:pt x="351" y="1383"/>
                  </a:lnTo>
                  <a:lnTo>
                    <a:pt x="369" y="1383"/>
                  </a:lnTo>
                  <a:lnTo>
                    <a:pt x="369" y="1346"/>
                  </a:lnTo>
                  <a:lnTo>
                    <a:pt x="369" y="1327"/>
                  </a:lnTo>
                  <a:lnTo>
                    <a:pt x="388" y="1327"/>
                  </a:lnTo>
                  <a:lnTo>
                    <a:pt x="388" y="1309"/>
                  </a:lnTo>
                  <a:lnTo>
                    <a:pt x="369" y="1291"/>
                  </a:lnTo>
                  <a:lnTo>
                    <a:pt x="369" y="1272"/>
                  </a:lnTo>
                  <a:lnTo>
                    <a:pt x="388" y="1254"/>
                  </a:lnTo>
                  <a:lnTo>
                    <a:pt x="388" y="1235"/>
                  </a:lnTo>
                  <a:lnTo>
                    <a:pt x="369" y="1217"/>
                  </a:lnTo>
                  <a:lnTo>
                    <a:pt x="351" y="1198"/>
                  </a:lnTo>
                  <a:lnTo>
                    <a:pt x="351" y="1180"/>
                  </a:lnTo>
                  <a:lnTo>
                    <a:pt x="369" y="1180"/>
                  </a:lnTo>
                  <a:lnTo>
                    <a:pt x="369" y="1161"/>
                  </a:lnTo>
                  <a:lnTo>
                    <a:pt x="369" y="1125"/>
                  </a:lnTo>
                  <a:lnTo>
                    <a:pt x="332" y="1125"/>
                  </a:lnTo>
                  <a:lnTo>
                    <a:pt x="351" y="1088"/>
                  </a:lnTo>
                  <a:lnTo>
                    <a:pt x="351" y="1051"/>
                  </a:lnTo>
                  <a:lnTo>
                    <a:pt x="351" y="1014"/>
                  </a:lnTo>
                  <a:lnTo>
                    <a:pt x="351" y="996"/>
                  </a:lnTo>
                  <a:lnTo>
                    <a:pt x="314" y="996"/>
                  </a:lnTo>
                  <a:lnTo>
                    <a:pt x="332" y="977"/>
                  </a:lnTo>
                  <a:lnTo>
                    <a:pt x="369" y="996"/>
                  </a:lnTo>
                  <a:lnTo>
                    <a:pt x="369" y="977"/>
                  </a:lnTo>
                  <a:lnTo>
                    <a:pt x="332" y="940"/>
                  </a:lnTo>
                  <a:lnTo>
                    <a:pt x="332" y="903"/>
                  </a:lnTo>
                  <a:lnTo>
                    <a:pt x="351" y="885"/>
                  </a:lnTo>
                  <a:lnTo>
                    <a:pt x="351" y="811"/>
                  </a:lnTo>
                  <a:lnTo>
                    <a:pt x="351" y="756"/>
                  </a:lnTo>
                  <a:lnTo>
                    <a:pt x="351" y="719"/>
                  </a:lnTo>
                  <a:lnTo>
                    <a:pt x="351" y="701"/>
                  </a:lnTo>
                  <a:lnTo>
                    <a:pt x="314" y="701"/>
                  </a:lnTo>
                  <a:lnTo>
                    <a:pt x="332" y="682"/>
                  </a:lnTo>
                  <a:lnTo>
                    <a:pt x="351" y="664"/>
                  </a:lnTo>
                  <a:lnTo>
                    <a:pt x="332" y="608"/>
                  </a:lnTo>
                  <a:lnTo>
                    <a:pt x="332" y="572"/>
                  </a:lnTo>
                  <a:lnTo>
                    <a:pt x="351" y="572"/>
                  </a:lnTo>
                  <a:lnTo>
                    <a:pt x="351" y="553"/>
                  </a:lnTo>
                  <a:lnTo>
                    <a:pt x="351" y="535"/>
                  </a:lnTo>
                  <a:lnTo>
                    <a:pt x="332" y="535"/>
                  </a:lnTo>
                  <a:lnTo>
                    <a:pt x="351" y="498"/>
                  </a:lnTo>
                  <a:lnTo>
                    <a:pt x="332" y="479"/>
                  </a:lnTo>
                  <a:lnTo>
                    <a:pt x="332" y="461"/>
                  </a:lnTo>
                  <a:lnTo>
                    <a:pt x="332" y="424"/>
                  </a:lnTo>
                  <a:lnTo>
                    <a:pt x="332" y="350"/>
                  </a:lnTo>
                  <a:lnTo>
                    <a:pt x="332" y="277"/>
                  </a:lnTo>
                  <a:lnTo>
                    <a:pt x="351" y="258"/>
                  </a:lnTo>
                  <a:lnTo>
                    <a:pt x="332" y="240"/>
                  </a:lnTo>
                  <a:lnTo>
                    <a:pt x="314" y="221"/>
                  </a:lnTo>
                  <a:lnTo>
                    <a:pt x="314" y="166"/>
                  </a:lnTo>
                  <a:lnTo>
                    <a:pt x="314" y="111"/>
                  </a:lnTo>
                  <a:lnTo>
                    <a:pt x="296" y="92"/>
                  </a:lnTo>
                  <a:lnTo>
                    <a:pt x="277" y="74"/>
                  </a:lnTo>
                  <a:lnTo>
                    <a:pt x="296" y="74"/>
                  </a:lnTo>
                  <a:lnTo>
                    <a:pt x="296" y="55"/>
                  </a:lnTo>
                  <a:lnTo>
                    <a:pt x="314" y="55"/>
                  </a:lnTo>
                  <a:lnTo>
                    <a:pt x="296" y="19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1500750" y="1178675"/>
              <a:ext cx="7850" cy="62700"/>
            </a:xfrm>
            <a:custGeom>
              <a:avLst/>
              <a:gdLst/>
              <a:ahLst/>
              <a:cxnLst/>
              <a:rect l="l" t="t" r="r" b="b"/>
              <a:pathLst>
                <a:path w="314" h="2508" extrusionOk="0">
                  <a:moveTo>
                    <a:pt x="56" y="0"/>
                  </a:moveTo>
                  <a:lnTo>
                    <a:pt x="56" y="19"/>
                  </a:lnTo>
                  <a:lnTo>
                    <a:pt x="37" y="19"/>
                  </a:lnTo>
                  <a:lnTo>
                    <a:pt x="37" y="37"/>
                  </a:lnTo>
                  <a:lnTo>
                    <a:pt x="37" y="56"/>
                  </a:lnTo>
                  <a:lnTo>
                    <a:pt x="0" y="56"/>
                  </a:lnTo>
                  <a:lnTo>
                    <a:pt x="37" y="74"/>
                  </a:lnTo>
                  <a:lnTo>
                    <a:pt x="56" y="74"/>
                  </a:lnTo>
                  <a:lnTo>
                    <a:pt x="56" y="93"/>
                  </a:lnTo>
                  <a:lnTo>
                    <a:pt x="74" y="93"/>
                  </a:lnTo>
                  <a:lnTo>
                    <a:pt x="56" y="111"/>
                  </a:lnTo>
                  <a:lnTo>
                    <a:pt x="56" y="129"/>
                  </a:lnTo>
                  <a:lnTo>
                    <a:pt x="74" y="129"/>
                  </a:lnTo>
                  <a:lnTo>
                    <a:pt x="56" y="148"/>
                  </a:lnTo>
                  <a:lnTo>
                    <a:pt x="56" y="166"/>
                  </a:lnTo>
                  <a:lnTo>
                    <a:pt x="74" y="185"/>
                  </a:lnTo>
                  <a:lnTo>
                    <a:pt x="92" y="185"/>
                  </a:lnTo>
                  <a:lnTo>
                    <a:pt x="74" y="203"/>
                  </a:lnTo>
                  <a:lnTo>
                    <a:pt x="56" y="222"/>
                  </a:lnTo>
                  <a:lnTo>
                    <a:pt x="74" y="258"/>
                  </a:lnTo>
                  <a:lnTo>
                    <a:pt x="74" y="314"/>
                  </a:lnTo>
                  <a:lnTo>
                    <a:pt x="74" y="388"/>
                  </a:lnTo>
                  <a:lnTo>
                    <a:pt x="92" y="406"/>
                  </a:lnTo>
                  <a:lnTo>
                    <a:pt x="92" y="424"/>
                  </a:lnTo>
                  <a:lnTo>
                    <a:pt x="74" y="443"/>
                  </a:lnTo>
                  <a:lnTo>
                    <a:pt x="92" y="498"/>
                  </a:lnTo>
                  <a:lnTo>
                    <a:pt x="74" y="535"/>
                  </a:lnTo>
                  <a:lnTo>
                    <a:pt x="92" y="553"/>
                  </a:lnTo>
                  <a:lnTo>
                    <a:pt x="74" y="572"/>
                  </a:lnTo>
                  <a:lnTo>
                    <a:pt x="74" y="590"/>
                  </a:lnTo>
                  <a:lnTo>
                    <a:pt x="92" y="609"/>
                  </a:lnTo>
                  <a:lnTo>
                    <a:pt x="111" y="609"/>
                  </a:lnTo>
                  <a:lnTo>
                    <a:pt x="92" y="627"/>
                  </a:lnTo>
                  <a:lnTo>
                    <a:pt x="92" y="664"/>
                  </a:lnTo>
                  <a:lnTo>
                    <a:pt x="92" y="701"/>
                  </a:lnTo>
                  <a:lnTo>
                    <a:pt x="111" y="719"/>
                  </a:lnTo>
                  <a:lnTo>
                    <a:pt x="92" y="738"/>
                  </a:lnTo>
                  <a:lnTo>
                    <a:pt x="111" y="756"/>
                  </a:lnTo>
                  <a:lnTo>
                    <a:pt x="111" y="793"/>
                  </a:lnTo>
                  <a:lnTo>
                    <a:pt x="111" y="867"/>
                  </a:lnTo>
                  <a:lnTo>
                    <a:pt x="111" y="941"/>
                  </a:lnTo>
                  <a:lnTo>
                    <a:pt x="92" y="996"/>
                  </a:lnTo>
                  <a:lnTo>
                    <a:pt x="92" y="1014"/>
                  </a:lnTo>
                  <a:lnTo>
                    <a:pt x="111" y="1014"/>
                  </a:lnTo>
                  <a:lnTo>
                    <a:pt x="129" y="1033"/>
                  </a:lnTo>
                  <a:lnTo>
                    <a:pt x="111" y="1033"/>
                  </a:lnTo>
                  <a:lnTo>
                    <a:pt x="92" y="1051"/>
                  </a:lnTo>
                  <a:lnTo>
                    <a:pt x="111" y="1051"/>
                  </a:lnTo>
                  <a:lnTo>
                    <a:pt x="92" y="1070"/>
                  </a:lnTo>
                  <a:lnTo>
                    <a:pt x="92" y="1088"/>
                  </a:lnTo>
                  <a:lnTo>
                    <a:pt x="111" y="1088"/>
                  </a:lnTo>
                  <a:lnTo>
                    <a:pt x="92" y="1106"/>
                  </a:lnTo>
                  <a:lnTo>
                    <a:pt x="74" y="1106"/>
                  </a:lnTo>
                  <a:lnTo>
                    <a:pt x="92" y="1125"/>
                  </a:lnTo>
                  <a:lnTo>
                    <a:pt x="111" y="1125"/>
                  </a:lnTo>
                  <a:lnTo>
                    <a:pt x="111" y="1143"/>
                  </a:lnTo>
                  <a:lnTo>
                    <a:pt x="148" y="1143"/>
                  </a:lnTo>
                  <a:lnTo>
                    <a:pt x="129" y="1162"/>
                  </a:lnTo>
                  <a:lnTo>
                    <a:pt x="111" y="1162"/>
                  </a:lnTo>
                  <a:lnTo>
                    <a:pt x="129" y="1180"/>
                  </a:lnTo>
                  <a:lnTo>
                    <a:pt x="129" y="1217"/>
                  </a:lnTo>
                  <a:lnTo>
                    <a:pt x="129" y="1235"/>
                  </a:lnTo>
                  <a:lnTo>
                    <a:pt x="111" y="1272"/>
                  </a:lnTo>
                  <a:lnTo>
                    <a:pt x="111" y="1328"/>
                  </a:lnTo>
                  <a:lnTo>
                    <a:pt x="111" y="1401"/>
                  </a:lnTo>
                  <a:lnTo>
                    <a:pt x="111" y="1420"/>
                  </a:lnTo>
                  <a:lnTo>
                    <a:pt x="92" y="1420"/>
                  </a:lnTo>
                  <a:lnTo>
                    <a:pt x="111" y="1457"/>
                  </a:lnTo>
                  <a:lnTo>
                    <a:pt x="111" y="1567"/>
                  </a:lnTo>
                  <a:lnTo>
                    <a:pt x="92" y="1659"/>
                  </a:lnTo>
                  <a:lnTo>
                    <a:pt x="111" y="1678"/>
                  </a:lnTo>
                  <a:lnTo>
                    <a:pt x="129" y="1659"/>
                  </a:lnTo>
                  <a:lnTo>
                    <a:pt x="129" y="1678"/>
                  </a:lnTo>
                  <a:lnTo>
                    <a:pt x="148" y="1696"/>
                  </a:lnTo>
                  <a:lnTo>
                    <a:pt x="129" y="1715"/>
                  </a:lnTo>
                  <a:lnTo>
                    <a:pt x="111" y="1715"/>
                  </a:lnTo>
                  <a:lnTo>
                    <a:pt x="111" y="1733"/>
                  </a:lnTo>
                  <a:lnTo>
                    <a:pt x="92" y="1733"/>
                  </a:lnTo>
                  <a:lnTo>
                    <a:pt x="92" y="1752"/>
                  </a:lnTo>
                  <a:lnTo>
                    <a:pt x="111" y="1752"/>
                  </a:lnTo>
                  <a:lnTo>
                    <a:pt x="148" y="1770"/>
                  </a:lnTo>
                  <a:lnTo>
                    <a:pt x="166" y="1788"/>
                  </a:lnTo>
                  <a:lnTo>
                    <a:pt x="129" y="1788"/>
                  </a:lnTo>
                  <a:lnTo>
                    <a:pt x="129" y="1770"/>
                  </a:lnTo>
                  <a:lnTo>
                    <a:pt x="111" y="1788"/>
                  </a:lnTo>
                  <a:lnTo>
                    <a:pt x="129" y="1825"/>
                  </a:lnTo>
                  <a:lnTo>
                    <a:pt x="111" y="1844"/>
                  </a:lnTo>
                  <a:lnTo>
                    <a:pt x="129" y="1862"/>
                  </a:lnTo>
                  <a:lnTo>
                    <a:pt x="129" y="1899"/>
                  </a:lnTo>
                  <a:lnTo>
                    <a:pt x="111" y="1973"/>
                  </a:lnTo>
                  <a:lnTo>
                    <a:pt x="92" y="1991"/>
                  </a:lnTo>
                  <a:lnTo>
                    <a:pt x="129" y="1991"/>
                  </a:lnTo>
                  <a:lnTo>
                    <a:pt x="111" y="2010"/>
                  </a:lnTo>
                  <a:lnTo>
                    <a:pt x="111" y="2028"/>
                  </a:lnTo>
                  <a:lnTo>
                    <a:pt x="129" y="2028"/>
                  </a:lnTo>
                  <a:lnTo>
                    <a:pt x="111" y="2047"/>
                  </a:lnTo>
                  <a:lnTo>
                    <a:pt x="111" y="2065"/>
                  </a:lnTo>
                  <a:lnTo>
                    <a:pt x="148" y="2065"/>
                  </a:lnTo>
                  <a:lnTo>
                    <a:pt x="148" y="2083"/>
                  </a:lnTo>
                  <a:lnTo>
                    <a:pt x="129" y="2083"/>
                  </a:lnTo>
                  <a:lnTo>
                    <a:pt x="129" y="2102"/>
                  </a:lnTo>
                  <a:lnTo>
                    <a:pt x="129" y="2120"/>
                  </a:lnTo>
                  <a:lnTo>
                    <a:pt x="111" y="2120"/>
                  </a:lnTo>
                  <a:lnTo>
                    <a:pt x="129" y="2139"/>
                  </a:lnTo>
                  <a:lnTo>
                    <a:pt x="148" y="2157"/>
                  </a:lnTo>
                  <a:lnTo>
                    <a:pt x="129" y="2157"/>
                  </a:lnTo>
                  <a:lnTo>
                    <a:pt x="129" y="2176"/>
                  </a:lnTo>
                  <a:lnTo>
                    <a:pt x="129" y="2194"/>
                  </a:lnTo>
                  <a:lnTo>
                    <a:pt x="148" y="2212"/>
                  </a:lnTo>
                  <a:lnTo>
                    <a:pt x="148" y="2231"/>
                  </a:lnTo>
                  <a:lnTo>
                    <a:pt x="148" y="2249"/>
                  </a:lnTo>
                  <a:lnTo>
                    <a:pt x="185" y="2249"/>
                  </a:lnTo>
                  <a:lnTo>
                    <a:pt x="148" y="2268"/>
                  </a:lnTo>
                  <a:lnTo>
                    <a:pt x="129" y="2286"/>
                  </a:lnTo>
                  <a:lnTo>
                    <a:pt x="111" y="2323"/>
                  </a:lnTo>
                  <a:lnTo>
                    <a:pt x="111" y="2360"/>
                  </a:lnTo>
                  <a:lnTo>
                    <a:pt x="111" y="2397"/>
                  </a:lnTo>
                  <a:lnTo>
                    <a:pt x="129" y="2397"/>
                  </a:lnTo>
                  <a:lnTo>
                    <a:pt x="129" y="2415"/>
                  </a:lnTo>
                  <a:lnTo>
                    <a:pt x="148" y="2434"/>
                  </a:lnTo>
                  <a:lnTo>
                    <a:pt x="129" y="2452"/>
                  </a:lnTo>
                  <a:lnTo>
                    <a:pt x="129" y="2489"/>
                  </a:lnTo>
                  <a:lnTo>
                    <a:pt x="148" y="2489"/>
                  </a:lnTo>
                  <a:lnTo>
                    <a:pt x="148" y="2507"/>
                  </a:lnTo>
                  <a:lnTo>
                    <a:pt x="221" y="2489"/>
                  </a:lnTo>
                  <a:lnTo>
                    <a:pt x="295" y="2507"/>
                  </a:lnTo>
                  <a:lnTo>
                    <a:pt x="314" y="2489"/>
                  </a:lnTo>
                  <a:lnTo>
                    <a:pt x="314" y="2470"/>
                  </a:lnTo>
                  <a:lnTo>
                    <a:pt x="295" y="2452"/>
                  </a:lnTo>
                  <a:lnTo>
                    <a:pt x="277" y="2434"/>
                  </a:lnTo>
                  <a:lnTo>
                    <a:pt x="258" y="2434"/>
                  </a:lnTo>
                  <a:lnTo>
                    <a:pt x="258" y="2415"/>
                  </a:lnTo>
                  <a:lnTo>
                    <a:pt x="314" y="2415"/>
                  </a:lnTo>
                  <a:lnTo>
                    <a:pt x="295" y="2397"/>
                  </a:lnTo>
                  <a:lnTo>
                    <a:pt x="258" y="2397"/>
                  </a:lnTo>
                  <a:lnTo>
                    <a:pt x="258" y="2378"/>
                  </a:lnTo>
                  <a:lnTo>
                    <a:pt x="277" y="2360"/>
                  </a:lnTo>
                  <a:lnTo>
                    <a:pt x="295" y="2341"/>
                  </a:lnTo>
                  <a:lnTo>
                    <a:pt x="258" y="2323"/>
                  </a:lnTo>
                  <a:lnTo>
                    <a:pt x="258" y="2305"/>
                  </a:lnTo>
                  <a:lnTo>
                    <a:pt x="277" y="2286"/>
                  </a:lnTo>
                  <a:lnTo>
                    <a:pt x="277" y="2268"/>
                  </a:lnTo>
                  <a:lnTo>
                    <a:pt x="277" y="2249"/>
                  </a:lnTo>
                  <a:lnTo>
                    <a:pt x="258" y="2249"/>
                  </a:lnTo>
                  <a:lnTo>
                    <a:pt x="277" y="2231"/>
                  </a:lnTo>
                  <a:lnTo>
                    <a:pt x="295" y="2212"/>
                  </a:lnTo>
                  <a:lnTo>
                    <a:pt x="295" y="2194"/>
                  </a:lnTo>
                  <a:lnTo>
                    <a:pt x="258" y="2194"/>
                  </a:lnTo>
                  <a:lnTo>
                    <a:pt x="277" y="2176"/>
                  </a:lnTo>
                  <a:lnTo>
                    <a:pt x="295" y="2157"/>
                  </a:lnTo>
                  <a:lnTo>
                    <a:pt x="277" y="2139"/>
                  </a:lnTo>
                  <a:lnTo>
                    <a:pt x="258" y="2120"/>
                  </a:lnTo>
                  <a:lnTo>
                    <a:pt x="277" y="2102"/>
                  </a:lnTo>
                  <a:lnTo>
                    <a:pt x="258" y="2102"/>
                  </a:lnTo>
                  <a:lnTo>
                    <a:pt x="295" y="2083"/>
                  </a:lnTo>
                  <a:lnTo>
                    <a:pt x="240" y="2083"/>
                  </a:lnTo>
                  <a:lnTo>
                    <a:pt x="258" y="2065"/>
                  </a:lnTo>
                  <a:lnTo>
                    <a:pt x="295" y="2065"/>
                  </a:lnTo>
                  <a:lnTo>
                    <a:pt x="277" y="1954"/>
                  </a:lnTo>
                  <a:lnTo>
                    <a:pt x="277" y="1917"/>
                  </a:lnTo>
                  <a:lnTo>
                    <a:pt x="277" y="1899"/>
                  </a:lnTo>
                  <a:lnTo>
                    <a:pt x="258" y="1881"/>
                  </a:lnTo>
                  <a:lnTo>
                    <a:pt x="277" y="1881"/>
                  </a:lnTo>
                  <a:lnTo>
                    <a:pt x="295" y="1862"/>
                  </a:lnTo>
                  <a:lnTo>
                    <a:pt x="277" y="1862"/>
                  </a:lnTo>
                  <a:lnTo>
                    <a:pt x="277" y="1844"/>
                  </a:lnTo>
                  <a:lnTo>
                    <a:pt x="258" y="1825"/>
                  </a:lnTo>
                  <a:lnTo>
                    <a:pt x="258" y="1807"/>
                  </a:lnTo>
                  <a:lnTo>
                    <a:pt x="277" y="1788"/>
                  </a:lnTo>
                  <a:lnTo>
                    <a:pt x="277" y="1770"/>
                  </a:lnTo>
                  <a:lnTo>
                    <a:pt x="258" y="1788"/>
                  </a:lnTo>
                  <a:lnTo>
                    <a:pt x="240" y="1788"/>
                  </a:lnTo>
                  <a:lnTo>
                    <a:pt x="258" y="1770"/>
                  </a:lnTo>
                  <a:lnTo>
                    <a:pt x="277" y="1752"/>
                  </a:lnTo>
                  <a:lnTo>
                    <a:pt x="240" y="1752"/>
                  </a:lnTo>
                  <a:lnTo>
                    <a:pt x="258" y="1733"/>
                  </a:lnTo>
                  <a:lnTo>
                    <a:pt x="277" y="1733"/>
                  </a:lnTo>
                  <a:lnTo>
                    <a:pt x="277" y="1715"/>
                  </a:lnTo>
                  <a:lnTo>
                    <a:pt x="277" y="1696"/>
                  </a:lnTo>
                  <a:lnTo>
                    <a:pt x="295" y="1696"/>
                  </a:lnTo>
                  <a:lnTo>
                    <a:pt x="295" y="1678"/>
                  </a:lnTo>
                  <a:lnTo>
                    <a:pt x="277" y="1678"/>
                  </a:lnTo>
                  <a:lnTo>
                    <a:pt x="295" y="1641"/>
                  </a:lnTo>
                  <a:lnTo>
                    <a:pt x="277" y="1623"/>
                  </a:lnTo>
                  <a:lnTo>
                    <a:pt x="295" y="1604"/>
                  </a:lnTo>
                  <a:lnTo>
                    <a:pt x="277" y="1586"/>
                  </a:lnTo>
                  <a:lnTo>
                    <a:pt x="277" y="1567"/>
                  </a:lnTo>
                  <a:lnTo>
                    <a:pt x="277" y="1549"/>
                  </a:lnTo>
                  <a:lnTo>
                    <a:pt x="258" y="1512"/>
                  </a:lnTo>
                  <a:lnTo>
                    <a:pt x="277" y="1494"/>
                  </a:lnTo>
                  <a:lnTo>
                    <a:pt x="258" y="1475"/>
                  </a:lnTo>
                  <a:lnTo>
                    <a:pt x="258" y="1438"/>
                  </a:lnTo>
                  <a:lnTo>
                    <a:pt x="258" y="1401"/>
                  </a:lnTo>
                  <a:lnTo>
                    <a:pt x="240" y="1383"/>
                  </a:lnTo>
                  <a:lnTo>
                    <a:pt x="277" y="1383"/>
                  </a:lnTo>
                  <a:lnTo>
                    <a:pt x="277" y="1346"/>
                  </a:lnTo>
                  <a:lnTo>
                    <a:pt x="277" y="1328"/>
                  </a:lnTo>
                  <a:lnTo>
                    <a:pt x="277" y="1309"/>
                  </a:lnTo>
                  <a:lnTo>
                    <a:pt x="277" y="1291"/>
                  </a:lnTo>
                  <a:lnTo>
                    <a:pt x="277" y="1272"/>
                  </a:lnTo>
                  <a:lnTo>
                    <a:pt x="277" y="1254"/>
                  </a:lnTo>
                  <a:lnTo>
                    <a:pt x="277" y="1235"/>
                  </a:lnTo>
                  <a:lnTo>
                    <a:pt x="258" y="1217"/>
                  </a:lnTo>
                  <a:lnTo>
                    <a:pt x="258" y="1199"/>
                  </a:lnTo>
                  <a:lnTo>
                    <a:pt x="258" y="1180"/>
                  </a:lnTo>
                  <a:lnTo>
                    <a:pt x="258" y="1162"/>
                  </a:lnTo>
                  <a:lnTo>
                    <a:pt x="258" y="1125"/>
                  </a:lnTo>
                  <a:lnTo>
                    <a:pt x="240" y="1125"/>
                  </a:lnTo>
                  <a:lnTo>
                    <a:pt x="258" y="1088"/>
                  </a:lnTo>
                  <a:lnTo>
                    <a:pt x="258" y="1051"/>
                  </a:lnTo>
                  <a:lnTo>
                    <a:pt x="258" y="1014"/>
                  </a:lnTo>
                  <a:lnTo>
                    <a:pt x="240" y="996"/>
                  </a:lnTo>
                  <a:lnTo>
                    <a:pt x="221" y="996"/>
                  </a:lnTo>
                  <a:lnTo>
                    <a:pt x="240" y="977"/>
                  </a:lnTo>
                  <a:lnTo>
                    <a:pt x="277" y="996"/>
                  </a:lnTo>
                  <a:lnTo>
                    <a:pt x="277" y="977"/>
                  </a:lnTo>
                  <a:lnTo>
                    <a:pt x="240" y="941"/>
                  </a:lnTo>
                  <a:lnTo>
                    <a:pt x="221" y="922"/>
                  </a:lnTo>
                  <a:lnTo>
                    <a:pt x="240" y="904"/>
                  </a:lnTo>
                  <a:lnTo>
                    <a:pt x="240" y="885"/>
                  </a:lnTo>
                  <a:lnTo>
                    <a:pt x="240" y="811"/>
                  </a:lnTo>
                  <a:lnTo>
                    <a:pt x="240" y="756"/>
                  </a:lnTo>
                  <a:lnTo>
                    <a:pt x="258" y="719"/>
                  </a:lnTo>
                  <a:lnTo>
                    <a:pt x="258" y="701"/>
                  </a:lnTo>
                  <a:lnTo>
                    <a:pt x="203" y="701"/>
                  </a:lnTo>
                  <a:lnTo>
                    <a:pt x="240" y="682"/>
                  </a:lnTo>
                  <a:lnTo>
                    <a:pt x="258" y="682"/>
                  </a:lnTo>
                  <a:lnTo>
                    <a:pt x="258" y="664"/>
                  </a:lnTo>
                  <a:lnTo>
                    <a:pt x="240" y="609"/>
                  </a:lnTo>
                  <a:lnTo>
                    <a:pt x="240" y="572"/>
                  </a:lnTo>
                  <a:lnTo>
                    <a:pt x="240" y="553"/>
                  </a:lnTo>
                  <a:lnTo>
                    <a:pt x="240" y="535"/>
                  </a:lnTo>
                  <a:lnTo>
                    <a:pt x="240" y="498"/>
                  </a:lnTo>
                  <a:lnTo>
                    <a:pt x="240" y="480"/>
                  </a:lnTo>
                  <a:lnTo>
                    <a:pt x="221" y="480"/>
                  </a:lnTo>
                  <a:lnTo>
                    <a:pt x="221" y="461"/>
                  </a:lnTo>
                  <a:lnTo>
                    <a:pt x="240" y="424"/>
                  </a:lnTo>
                  <a:lnTo>
                    <a:pt x="240" y="351"/>
                  </a:lnTo>
                  <a:lnTo>
                    <a:pt x="240" y="277"/>
                  </a:lnTo>
                  <a:lnTo>
                    <a:pt x="240" y="258"/>
                  </a:lnTo>
                  <a:lnTo>
                    <a:pt x="221" y="240"/>
                  </a:lnTo>
                  <a:lnTo>
                    <a:pt x="221" y="222"/>
                  </a:lnTo>
                  <a:lnTo>
                    <a:pt x="203" y="166"/>
                  </a:lnTo>
                  <a:lnTo>
                    <a:pt x="203" y="111"/>
                  </a:lnTo>
                  <a:lnTo>
                    <a:pt x="185" y="93"/>
                  </a:lnTo>
                  <a:lnTo>
                    <a:pt x="185" y="74"/>
                  </a:lnTo>
                  <a:lnTo>
                    <a:pt x="203" y="56"/>
                  </a:lnTo>
                  <a:lnTo>
                    <a:pt x="185" y="19"/>
                  </a:lnTo>
                  <a:lnTo>
                    <a:pt x="166" y="0"/>
                  </a:lnTo>
                  <a:lnTo>
                    <a:pt x="92" y="0"/>
                  </a:lnTo>
                  <a:lnTo>
                    <a:pt x="74" y="1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1504425" y="1179600"/>
              <a:ext cx="950" cy="475"/>
            </a:xfrm>
            <a:custGeom>
              <a:avLst/>
              <a:gdLst/>
              <a:ahLst/>
              <a:cxnLst/>
              <a:rect l="l" t="t" r="r" b="b"/>
              <a:pathLst>
                <a:path w="38" h="19" extrusionOk="0">
                  <a:moveTo>
                    <a:pt x="38" y="0"/>
                  </a:moveTo>
                  <a:lnTo>
                    <a:pt x="1" y="19"/>
                  </a:lnTo>
                  <a:lnTo>
                    <a:pt x="19" y="1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1504900" y="1206325"/>
              <a:ext cx="1400" cy="475"/>
            </a:xfrm>
            <a:custGeom>
              <a:avLst/>
              <a:gdLst/>
              <a:ahLst/>
              <a:cxnLst/>
              <a:rect l="l" t="t" r="r" b="b"/>
              <a:pathLst>
                <a:path w="56" h="19" extrusionOk="0">
                  <a:moveTo>
                    <a:pt x="37" y="0"/>
                  </a:moveTo>
                  <a:lnTo>
                    <a:pt x="0" y="19"/>
                  </a:lnTo>
                  <a:lnTo>
                    <a:pt x="19" y="1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1504425" y="1212775"/>
              <a:ext cx="950" cy="475"/>
            </a:xfrm>
            <a:custGeom>
              <a:avLst/>
              <a:gdLst/>
              <a:ahLst/>
              <a:cxnLst/>
              <a:rect l="l" t="t" r="r" b="b"/>
              <a:pathLst>
                <a:path w="38" h="19" extrusionOk="0">
                  <a:moveTo>
                    <a:pt x="1" y="0"/>
                  </a:moveTo>
                  <a:lnTo>
                    <a:pt x="1" y="19"/>
                  </a:lnTo>
                  <a:lnTo>
                    <a:pt x="19" y="1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1504900" y="1220150"/>
              <a:ext cx="475" cy="475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0" y="0"/>
                  </a:moveTo>
                  <a:lnTo>
                    <a:pt x="0" y="1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1504425" y="1222450"/>
              <a:ext cx="500" cy="25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1504425" y="1224300"/>
              <a:ext cx="500" cy="25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1504425" y="1225225"/>
              <a:ext cx="950" cy="950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9" y="0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9" y="19"/>
                  </a:lnTo>
                  <a:lnTo>
                    <a:pt x="38" y="1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1506725" y="1227050"/>
              <a:ext cx="950" cy="25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1" y="1"/>
                  </a:moveTo>
                  <a:lnTo>
                    <a:pt x="1" y="1"/>
                  </a:lnTo>
                  <a:lnTo>
                    <a:pt x="38" y="1"/>
                  </a:lnTo>
                  <a:lnTo>
                    <a:pt x="38" y="1"/>
                  </a:lnTo>
                  <a:lnTo>
                    <a:pt x="38" y="1"/>
                  </a:lnTo>
                  <a:lnTo>
                    <a:pt x="1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1506725" y="1229375"/>
              <a:ext cx="500" cy="25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1222400" y="630750"/>
              <a:ext cx="331825" cy="410625"/>
            </a:xfrm>
            <a:custGeom>
              <a:avLst/>
              <a:gdLst/>
              <a:ahLst/>
              <a:cxnLst/>
              <a:rect l="l" t="t" r="r" b="b"/>
              <a:pathLst>
                <a:path w="13273" h="16425" extrusionOk="0">
                  <a:moveTo>
                    <a:pt x="443" y="166"/>
                  </a:moveTo>
                  <a:lnTo>
                    <a:pt x="443" y="185"/>
                  </a:lnTo>
                  <a:lnTo>
                    <a:pt x="425" y="203"/>
                  </a:lnTo>
                  <a:lnTo>
                    <a:pt x="425" y="221"/>
                  </a:lnTo>
                  <a:lnTo>
                    <a:pt x="388" y="221"/>
                  </a:lnTo>
                  <a:lnTo>
                    <a:pt x="406" y="203"/>
                  </a:lnTo>
                  <a:lnTo>
                    <a:pt x="443" y="166"/>
                  </a:lnTo>
                  <a:close/>
                  <a:moveTo>
                    <a:pt x="130" y="4056"/>
                  </a:moveTo>
                  <a:lnTo>
                    <a:pt x="148" y="4074"/>
                  </a:lnTo>
                  <a:lnTo>
                    <a:pt x="130" y="4111"/>
                  </a:lnTo>
                  <a:lnTo>
                    <a:pt x="111" y="4129"/>
                  </a:lnTo>
                  <a:lnTo>
                    <a:pt x="111" y="4111"/>
                  </a:lnTo>
                  <a:lnTo>
                    <a:pt x="111" y="4074"/>
                  </a:lnTo>
                  <a:lnTo>
                    <a:pt x="130" y="4056"/>
                  </a:lnTo>
                  <a:close/>
                  <a:moveTo>
                    <a:pt x="203" y="4996"/>
                  </a:moveTo>
                  <a:lnTo>
                    <a:pt x="203" y="5014"/>
                  </a:lnTo>
                  <a:lnTo>
                    <a:pt x="185" y="5069"/>
                  </a:lnTo>
                  <a:lnTo>
                    <a:pt x="166" y="5051"/>
                  </a:lnTo>
                  <a:lnTo>
                    <a:pt x="166" y="5032"/>
                  </a:lnTo>
                  <a:lnTo>
                    <a:pt x="185" y="5014"/>
                  </a:lnTo>
                  <a:lnTo>
                    <a:pt x="203" y="4996"/>
                  </a:lnTo>
                  <a:close/>
                  <a:moveTo>
                    <a:pt x="406" y="6102"/>
                  </a:moveTo>
                  <a:lnTo>
                    <a:pt x="425" y="6120"/>
                  </a:lnTo>
                  <a:lnTo>
                    <a:pt x="425" y="6157"/>
                  </a:lnTo>
                  <a:lnTo>
                    <a:pt x="406" y="6138"/>
                  </a:lnTo>
                  <a:lnTo>
                    <a:pt x="406" y="6102"/>
                  </a:lnTo>
                  <a:close/>
                  <a:moveTo>
                    <a:pt x="461" y="6378"/>
                  </a:moveTo>
                  <a:lnTo>
                    <a:pt x="461" y="6415"/>
                  </a:lnTo>
                  <a:lnTo>
                    <a:pt x="443" y="6378"/>
                  </a:lnTo>
                  <a:close/>
                  <a:moveTo>
                    <a:pt x="535" y="6655"/>
                  </a:moveTo>
                  <a:lnTo>
                    <a:pt x="554" y="6673"/>
                  </a:lnTo>
                  <a:lnTo>
                    <a:pt x="554" y="6710"/>
                  </a:lnTo>
                  <a:lnTo>
                    <a:pt x="535" y="6673"/>
                  </a:lnTo>
                  <a:lnTo>
                    <a:pt x="517" y="6655"/>
                  </a:lnTo>
                  <a:close/>
                  <a:moveTo>
                    <a:pt x="498" y="6765"/>
                  </a:moveTo>
                  <a:lnTo>
                    <a:pt x="498" y="6784"/>
                  </a:lnTo>
                  <a:lnTo>
                    <a:pt x="517" y="6765"/>
                  </a:lnTo>
                  <a:close/>
                  <a:moveTo>
                    <a:pt x="590" y="6839"/>
                  </a:moveTo>
                  <a:lnTo>
                    <a:pt x="609" y="6857"/>
                  </a:lnTo>
                  <a:lnTo>
                    <a:pt x="609" y="6894"/>
                  </a:lnTo>
                  <a:lnTo>
                    <a:pt x="609" y="6913"/>
                  </a:lnTo>
                  <a:lnTo>
                    <a:pt x="590" y="6876"/>
                  </a:lnTo>
                  <a:lnTo>
                    <a:pt x="590" y="6839"/>
                  </a:lnTo>
                  <a:close/>
                  <a:moveTo>
                    <a:pt x="752" y="7037"/>
                  </a:moveTo>
                  <a:lnTo>
                    <a:pt x="756" y="7048"/>
                  </a:lnTo>
                  <a:lnTo>
                    <a:pt x="756" y="7042"/>
                  </a:lnTo>
                  <a:lnTo>
                    <a:pt x="752" y="7037"/>
                  </a:lnTo>
                  <a:close/>
                  <a:moveTo>
                    <a:pt x="848" y="7355"/>
                  </a:moveTo>
                  <a:lnTo>
                    <a:pt x="848" y="7374"/>
                  </a:lnTo>
                  <a:lnTo>
                    <a:pt x="848" y="7392"/>
                  </a:lnTo>
                  <a:lnTo>
                    <a:pt x="830" y="7374"/>
                  </a:lnTo>
                  <a:lnTo>
                    <a:pt x="830" y="7355"/>
                  </a:lnTo>
                  <a:close/>
                  <a:moveTo>
                    <a:pt x="1752" y="9512"/>
                  </a:moveTo>
                  <a:lnTo>
                    <a:pt x="1770" y="9530"/>
                  </a:lnTo>
                  <a:lnTo>
                    <a:pt x="1770" y="9549"/>
                  </a:lnTo>
                  <a:lnTo>
                    <a:pt x="1752" y="9567"/>
                  </a:lnTo>
                  <a:lnTo>
                    <a:pt x="1752" y="9549"/>
                  </a:lnTo>
                  <a:lnTo>
                    <a:pt x="1733" y="9512"/>
                  </a:lnTo>
                  <a:close/>
                  <a:moveTo>
                    <a:pt x="2342" y="10470"/>
                  </a:moveTo>
                  <a:lnTo>
                    <a:pt x="2360" y="10507"/>
                  </a:lnTo>
                  <a:lnTo>
                    <a:pt x="2378" y="10544"/>
                  </a:lnTo>
                  <a:lnTo>
                    <a:pt x="2360" y="10544"/>
                  </a:lnTo>
                  <a:lnTo>
                    <a:pt x="2342" y="10507"/>
                  </a:lnTo>
                  <a:lnTo>
                    <a:pt x="2323" y="10470"/>
                  </a:lnTo>
                  <a:close/>
                  <a:moveTo>
                    <a:pt x="3595" y="12019"/>
                  </a:moveTo>
                  <a:lnTo>
                    <a:pt x="3613" y="12037"/>
                  </a:lnTo>
                  <a:lnTo>
                    <a:pt x="3613" y="12056"/>
                  </a:lnTo>
                  <a:lnTo>
                    <a:pt x="3595" y="12056"/>
                  </a:lnTo>
                  <a:lnTo>
                    <a:pt x="3577" y="12019"/>
                  </a:lnTo>
                  <a:close/>
                  <a:moveTo>
                    <a:pt x="3890" y="12221"/>
                  </a:moveTo>
                  <a:lnTo>
                    <a:pt x="3908" y="12240"/>
                  </a:lnTo>
                  <a:lnTo>
                    <a:pt x="3908" y="12258"/>
                  </a:lnTo>
                  <a:lnTo>
                    <a:pt x="3908" y="12277"/>
                  </a:lnTo>
                  <a:lnTo>
                    <a:pt x="3890" y="12258"/>
                  </a:lnTo>
                  <a:lnTo>
                    <a:pt x="3890" y="12240"/>
                  </a:lnTo>
                  <a:lnTo>
                    <a:pt x="3890" y="12221"/>
                  </a:lnTo>
                  <a:close/>
                  <a:moveTo>
                    <a:pt x="4185" y="12627"/>
                  </a:moveTo>
                  <a:lnTo>
                    <a:pt x="4185" y="12664"/>
                  </a:lnTo>
                  <a:lnTo>
                    <a:pt x="4166" y="12664"/>
                  </a:lnTo>
                  <a:lnTo>
                    <a:pt x="4166" y="12645"/>
                  </a:lnTo>
                  <a:lnTo>
                    <a:pt x="4166" y="12627"/>
                  </a:lnTo>
                  <a:close/>
                  <a:moveTo>
                    <a:pt x="4664" y="13069"/>
                  </a:moveTo>
                  <a:lnTo>
                    <a:pt x="4683" y="13088"/>
                  </a:lnTo>
                  <a:lnTo>
                    <a:pt x="4701" y="13125"/>
                  </a:lnTo>
                  <a:lnTo>
                    <a:pt x="4664" y="13106"/>
                  </a:lnTo>
                  <a:lnTo>
                    <a:pt x="4664" y="13088"/>
                  </a:lnTo>
                  <a:lnTo>
                    <a:pt x="4664" y="13069"/>
                  </a:lnTo>
                  <a:close/>
                  <a:moveTo>
                    <a:pt x="6139" y="14139"/>
                  </a:moveTo>
                  <a:lnTo>
                    <a:pt x="6176" y="14157"/>
                  </a:lnTo>
                  <a:lnTo>
                    <a:pt x="6194" y="14175"/>
                  </a:lnTo>
                  <a:lnTo>
                    <a:pt x="6157" y="14175"/>
                  </a:lnTo>
                  <a:lnTo>
                    <a:pt x="6139" y="14157"/>
                  </a:lnTo>
                  <a:lnTo>
                    <a:pt x="6139" y="14139"/>
                  </a:lnTo>
                  <a:close/>
                  <a:moveTo>
                    <a:pt x="6968" y="14452"/>
                  </a:moveTo>
                  <a:lnTo>
                    <a:pt x="6950" y="14470"/>
                  </a:lnTo>
                  <a:lnTo>
                    <a:pt x="7005" y="14489"/>
                  </a:lnTo>
                  <a:lnTo>
                    <a:pt x="7024" y="14489"/>
                  </a:lnTo>
                  <a:lnTo>
                    <a:pt x="6987" y="14470"/>
                  </a:lnTo>
                  <a:lnTo>
                    <a:pt x="6968" y="14452"/>
                  </a:lnTo>
                  <a:close/>
                  <a:moveTo>
                    <a:pt x="6710" y="14507"/>
                  </a:moveTo>
                  <a:lnTo>
                    <a:pt x="6729" y="14526"/>
                  </a:lnTo>
                  <a:lnTo>
                    <a:pt x="6766" y="14544"/>
                  </a:lnTo>
                  <a:lnTo>
                    <a:pt x="6747" y="14544"/>
                  </a:lnTo>
                  <a:lnTo>
                    <a:pt x="6710" y="14526"/>
                  </a:lnTo>
                  <a:lnTo>
                    <a:pt x="6710" y="14507"/>
                  </a:lnTo>
                  <a:close/>
                  <a:moveTo>
                    <a:pt x="6729" y="14821"/>
                  </a:moveTo>
                  <a:lnTo>
                    <a:pt x="6747" y="14876"/>
                  </a:lnTo>
                  <a:lnTo>
                    <a:pt x="6766" y="14876"/>
                  </a:lnTo>
                  <a:lnTo>
                    <a:pt x="6766" y="14839"/>
                  </a:lnTo>
                  <a:lnTo>
                    <a:pt x="6729" y="14821"/>
                  </a:lnTo>
                  <a:close/>
                  <a:moveTo>
                    <a:pt x="7632" y="14931"/>
                  </a:moveTo>
                  <a:lnTo>
                    <a:pt x="7650" y="14950"/>
                  </a:lnTo>
                  <a:lnTo>
                    <a:pt x="7614" y="14950"/>
                  </a:lnTo>
                  <a:lnTo>
                    <a:pt x="7632" y="14931"/>
                  </a:lnTo>
                  <a:close/>
                  <a:moveTo>
                    <a:pt x="7872" y="15042"/>
                  </a:moveTo>
                  <a:lnTo>
                    <a:pt x="7890" y="15060"/>
                  </a:lnTo>
                  <a:lnTo>
                    <a:pt x="7890" y="15079"/>
                  </a:lnTo>
                  <a:lnTo>
                    <a:pt x="7835" y="15060"/>
                  </a:lnTo>
                  <a:lnTo>
                    <a:pt x="7835" y="15042"/>
                  </a:lnTo>
                  <a:close/>
                  <a:moveTo>
                    <a:pt x="8554" y="15374"/>
                  </a:moveTo>
                  <a:lnTo>
                    <a:pt x="8590" y="15392"/>
                  </a:lnTo>
                  <a:lnTo>
                    <a:pt x="8609" y="15410"/>
                  </a:lnTo>
                  <a:lnTo>
                    <a:pt x="8572" y="15410"/>
                  </a:lnTo>
                  <a:lnTo>
                    <a:pt x="8554" y="15392"/>
                  </a:lnTo>
                  <a:lnTo>
                    <a:pt x="8554" y="15374"/>
                  </a:lnTo>
                  <a:close/>
                  <a:moveTo>
                    <a:pt x="8775" y="15392"/>
                  </a:moveTo>
                  <a:lnTo>
                    <a:pt x="8812" y="15410"/>
                  </a:lnTo>
                  <a:lnTo>
                    <a:pt x="8849" y="15447"/>
                  </a:lnTo>
                  <a:lnTo>
                    <a:pt x="8849" y="15466"/>
                  </a:lnTo>
                  <a:lnTo>
                    <a:pt x="8830" y="15466"/>
                  </a:lnTo>
                  <a:lnTo>
                    <a:pt x="8793" y="15410"/>
                  </a:lnTo>
                  <a:lnTo>
                    <a:pt x="8775" y="15392"/>
                  </a:lnTo>
                  <a:close/>
                  <a:moveTo>
                    <a:pt x="9512" y="15650"/>
                  </a:moveTo>
                  <a:lnTo>
                    <a:pt x="9549" y="15669"/>
                  </a:lnTo>
                  <a:lnTo>
                    <a:pt x="9531" y="15687"/>
                  </a:lnTo>
                  <a:lnTo>
                    <a:pt x="9494" y="15669"/>
                  </a:lnTo>
                  <a:lnTo>
                    <a:pt x="9512" y="15650"/>
                  </a:lnTo>
                  <a:close/>
                  <a:moveTo>
                    <a:pt x="9365" y="15632"/>
                  </a:moveTo>
                  <a:lnTo>
                    <a:pt x="9402" y="15669"/>
                  </a:lnTo>
                  <a:lnTo>
                    <a:pt x="9457" y="15724"/>
                  </a:lnTo>
                  <a:lnTo>
                    <a:pt x="9457" y="15724"/>
                  </a:lnTo>
                  <a:lnTo>
                    <a:pt x="9402" y="15705"/>
                  </a:lnTo>
                  <a:lnTo>
                    <a:pt x="9365" y="15669"/>
                  </a:lnTo>
                  <a:lnTo>
                    <a:pt x="9365" y="15650"/>
                  </a:lnTo>
                  <a:lnTo>
                    <a:pt x="9365" y="15632"/>
                  </a:lnTo>
                  <a:close/>
                  <a:moveTo>
                    <a:pt x="10563" y="16019"/>
                  </a:moveTo>
                  <a:lnTo>
                    <a:pt x="10618" y="16037"/>
                  </a:lnTo>
                  <a:lnTo>
                    <a:pt x="10692" y="16056"/>
                  </a:lnTo>
                  <a:lnTo>
                    <a:pt x="10710" y="16056"/>
                  </a:lnTo>
                  <a:lnTo>
                    <a:pt x="10692" y="16037"/>
                  </a:lnTo>
                  <a:lnTo>
                    <a:pt x="10618" y="16019"/>
                  </a:lnTo>
                  <a:close/>
                  <a:moveTo>
                    <a:pt x="10802" y="16019"/>
                  </a:moveTo>
                  <a:lnTo>
                    <a:pt x="10839" y="16037"/>
                  </a:lnTo>
                  <a:lnTo>
                    <a:pt x="10876" y="16056"/>
                  </a:lnTo>
                  <a:lnTo>
                    <a:pt x="10821" y="16056"/>
                  </a:lnTo>
                  <a:lnTo>
                    <a:pt x="10784" y="16037"/>
                  </a:lnTo>
                  <a:lnTo>
                    <a:pt x="10802" y="16019"/>
                  </a:lnTo>
                  <a:close/>
                  <a:moveTo>
                    <a:pt x="12314" y="16111"/>
                  </a:moveTo>
                  <a:lnTo>
                    <a:pt x="12314" y="16129"/>
                  </a:lnTo>
                  <a:lnTo>
                    <a:pt x="12332" y="16129"/>
                  </a:lnTo>
                  <a:lnTo>
                    <a:pt x="12369" y="16111"/>
                  </a:lnTo>
                  <a:close/>
                  <a:moveTo>
                    <a:pt x="12756" y="16203"/>
                  </a:moveTo>
                  <a:lnTo>
                    <a:pt x="12775" y="16222"/>
                  </a:lnTo>
                  <a:lnTo>
                    <a:pt x="12756" y="16222"/>
                  </a:lnTo>
                  <a:lnTo>
                    <a:pt x="12701" y="16203"/>
                  </a:lnTo>
                  <a:close/>
                  <a:moveTo>
                    <a:pt x="12461" y="16185"/>
                  </a:moveTo>
                  <a:lnTo>
                    <a:pt x="12443" y="16203"/>
                  </a:lnTo>
                  <a:lnTo>
                    <a:pt x="12425" y="16222"/>
                  </a:lnTo>
                  <a:lnTo>
                    <a:pt x="12388" y="16240"/>
                  </a:lnTo>
                  <a:lnTo>
                    <a:pt x="12388" y="16203"/>
                  </a:lnTo>
                  <a:lnTo>
                    <a:pt x="12351" y="16185"/>
                  </a:lnTo>
                  <a:close/>
                  <a:moveTo>
                    <a:pt x="369" y="0"/>
                  </a:moveTo>
                  <a:lnTo>
                    <a:pt x="369" y="19"/>
                  </a:lnTo>
                  <a:lnTo>
                    <a:pt x="369" y="55"/>
                  </a:lnTo>
                  <a:lnTo>
                    <a:pt x="351" y="74"/>
                  </a:lnTo>
                  <a:lnTo>
                    <a:pt x="332" y="74"/>
                  </a:lnTo>
                  <a:lnTo>
                    <a:pt x="332" y="92"/>
                  </a:lnTo>
                  <a:lnTo>
                    <a:pt x="314" y="148"/>
                  </a:lnTo>
                  <a:lnTo>
                    <a:pt x="295" y="148"/>
                  </a:lnTo>
                  <a:lnTo>
                    <a:pt x="277" y="166"/>
                  </a:lnTo>
                  <a:lnTo>
                    <a:pt x="277" y="203"/>
                  </a:lnTo>
                  <a:lnTo>
                    <a:pt x="314" y="203"/>
                  </a:lnTo>
                  <a:lnTo>
                    <a:pt x="314" y="240"/>
                  </a:lnTo>
                  <a:lnTo>
                    <a:pt x="314" y="277"/>
                  </a:lnTo>
                  <a:lnTo>
                    <a:pt x="314" y="314"/>
                  </a:lnTo>
                  <a:lnTo>
                    <a:pt x="295" y="350"/>
                  </a:lnTo>
                  <a:lnTo>
                    <a:pt x="277" y="387"/>
                  </a:lnTo>
                  <a:lnTo>
                    <a:pt x="259" y="424"/>
                  </a:lnTo>
                  <a:lnTo>
                    <a:pt x="259" y="461"/>
                  </a:lnTo>
                  <a:lnTo>
                    <a:pt x="277" y="461"/>
                  </a:lnTo>
                  <a:lnTo>
                    <a:pt x="259" y="498"/>
                  </a:lnTo>
                  <a:lnTo>
                    <a:pt x="240" y="535"/>
                  </a:lnTo>
                  <a:lnTo>
                    <a:pt x="240" y="590"/>
                  </a:lnTo>
                  <a:lnTo>
                    <a:pt x="240" y="627"/>
                  </a:lnTo>
                  <a:lnTo>
                    <a:pt x="240" y="664"/>
                  </a:lnTo>
                  <a:lnTo>
                    <a:pt x="222" y="701"/>
                  </a:lnTo>
                  <a:lnTo>
                    <a:pt x="185" y="756"/>
                  </a:lnTo>
                  <a:lnTo>
                    <a:pt x="185" y="885"/>
                  </a:lnTo>
                  <a:lnTo>
                    <a:pt x="130" y="1143"/>
                  </a:lnTo>
                  <a:lnTo>
                    <a:pt x="111" y="1383"/>
                  </a:lnTo>
                  <a:lnTo>
                    <a:pt x="111" y="1475"/>
                  </a:lnTo>
                  <a:lnTo>
                    <a:pt x="93" y="1512"/>
                  </a:lnTo>
                  <a:lnTo>
                    <a:pt x="74" y="1622"/>
                  </a:lnTo>
                  <a:lnTo>
                    <a:pt x="56" y="1807"/>
                  </a:lnTo>
                  <a:lnTo>
                    <a:pt x="19" y="1954"/>
                  </a:lnTo>
                  <a:lnTo>
                    <a:pt x="37" y="1973"/>
                  </a:lnTo>
                  <a:lnTo>
                    <a:pt x="37" y="2009"/>
                  </a:lnTo>
                  <a:lnTo>
                    <a:pt x="19" y="2083"/>
                  </a:lnTo>
                  <a:lnTo>
                    <a:pt x="19" y="2157"/>
                  </a:lnTo>
                  <a:lnTo>
                    <a:pt x="19" y="2194"/>
                  </a:lnTo>
                  <a:lnTo>
                    <a:pt x="19" y="2212"/>
                  </a:lnTo>
                  <a:lnTo>
                    <a:pt x="37" y="2212"/>
                  </a:lnTo>
                  <a:lnTo>
                    <a:pt x="37" y="2231"/>
                  </a:lnTo>
                  <a:lnTo>
                    <a:pt x="19" y="2304"/>
                  </a:lnTo>
                  <a:lnTo>
                    <a:pt x="1" y="2433"/>
                  </a:lnTo>
                  <a:lnTo>
                    <a:pt x="1" y="2562"/>
                  </a:lnTo>
                  <a:lnTo>
                    <a:pt x="19" y="2599"/>
                  </a:lnTo>
                  <a:lnTo>
                    <a:pt x="37" y="2599"/>
                  </a:lnTo>
                  <a:lnTo>
                    <a:pt x="19" y="2636"/>
                  </a:lnTo>
                  <a:lnTo>
                    <a:pt x="1" y="2673"/>
                  </a:lnTo>
                  <a:lnTo>
                    <a:pt x="1" y="2691"/>
                  </a:lnTo>
                  <a:lnTo>
                    <a:pt x="19" y="2747"/>
                  </a:lnTo>
                  <a:lnTo>
                    <a:pt x="1" y="2857"/>
                  </a:lnTo>
                  <a:lnTo>
                    <a:pt x="1" y="3171"/>
                  </a:lnTo>
                  <a:lnTo>
                    <a:pt x="1" y="3466"/>
                  </a:lnTo>
                  <a:lnTo>
                    <a:pt x="1" y="3613"/>
                  </a:lnTo>
                  <a:lnTo>
                    <a:pt x="1" y="3687"/>
                  </a:lnTo>
                  <a:lnTo>
                    <a:pt x="19" y="3724"/>
                  </a:lnTo>
                  <a:lnTo>
                    <a:pt x="37" y="3761"/>
                  </a:lnTo>
                  <a:lnTo>
                    <a:pt x="19" y="3779"/>
                  </a:lnTo>
                  <a:lnTo>
                    <a:pt x="1" y="3816"/>
                  </a:lnTo>
                  <a:lnTo>
                    <a:pt x="37" y="3871"/>
                  </a:lnTo>
                  <a:lnTo>
                    <a:pt x="19" y="3926"/>
                  </a:lnTo>
                  <a:lnTo>
                    <a:pt x="19" y="3945"/>
                  </a:lnTo>
                  <a:lnTo>
                    <a:pt x="19" y="3982"/>
                  </a:lnTo>
                  <a:lnTo>
                    <a:pt x="19" y="4037"/>
                  </a:lnTo>
                  <a:lnTo>
                    <a:pt x="1" y="4074"/>
                  </a:lnTo>
                  <a:lnTo>
                    <a:pt x="1" y="4092"/>
                  </a:lnTo>
                  <a:lnTo>
                    <a:pt x="37" y="4092"/>
                  </a:lnTo>
                  <a:lnTo>
                    <a:pt x="56" y="4111"/>
                  </a:lnTo>
                  <a:lnTo>
                    <a:pt x="56" y="4129"/>
                  </a:lnTo>
                  <a:lnTo>
                    <a:pt x="37" y="4148"/>
                  </a:lnTo>
                  <a:lnTo>
                    <a:pt x="37" y="4166"/>
                  </a:lnTo>
                  <a:lnTo>
                    <a:pt x="74" y="4166"/>
                  </a:lnTo>
                  <a:lnTo>
                    <a:pt x="74" y="4203"/>
                  </a:lnTo>
                  <a:lnTo>
                    <a:pt x="74" y="4221"/>
                  </a:lnTo>
                  <a:lnTo>
                    <a:pt x="56" y="4240"/>
                  </a:lnTo>
                  <a:lnTo>
                    <a:pt x="56" y="4295"/>
                  </a:lnTo>
                  <a:lnTo>
                    <a:pt x="56" y="4314"/>
                  </a:lnTo>
                  <a:lnTo>
                    <a:pt x="74" y="4314"/>
                  </a:lnTo>
                  <a:lnTo>
                    <a:pt x="93" y="4295"/>
                  </a:lnTo>
                  <a:lnTo>
                    <a:pt x="74" y="4332"/>
                  </a:lnTo>
                  <a:lnTo>
                    <a:pt x="93" y="4479"/>
                  </a:lnTo>
                  <a:lnTo>
                    <a:pt x="93" y="4572"/>
                  </a:lnTo>
                  <a:lnTo>
                    <a:pt x="93" y="4664"/>
                  </a:lnTo>
                  <a:lnTo>
                    <a:pt x="130" y="4903"/>
                  </a:lnTo>
                  <a:lnTo>
                    <a:pt x="166" y="5125"/>
                  </a:lnTo>
                  <a:lnTo>
                    <a:pt x="166" y="5180"/>
                  </a:lnTo>
                  <a:lnTo>
                    <a:pt x="166" y="5217"/>
                  </a:lnTo>
                  <a:lnTo>
                    <a:pt x="166" y="5235"/>
                  </a:lnTo>
                  <a:lnTo>
                    <a:pt x="185" y="5327"/>
                  </a:lnTo>
                  <a:lnTo>
                    <a:pt x="259" y="5733"/>
                  </a:lnTo>
                  <a:lnTo>
                    <a:pt x="314" y="5954"/>
                  </a:lnTo>
                  <a:lnTo>
                    <a:pt x="332" y="6065"/>
                  </a:lnTo>
                  <a:lnTo>
                    <a:pt x="314" y="6065"/>
                  </a:lnTo>
                  <a:lnTo>
                    <a:pt x="314" y="6102"/>
                  </a:lnTo>
                  <a:lnTo>
                    <a:pt x="332" y="6102"/>
                  </a:lnTo>
                  <a:lnTo>
                    <a:pt x="351" y="6120"/>
                  </a:lnTo>
                  <a:lnTo>
                    <a:pt x="369" y="6120"/>
                  </a:lnTo>
                  <a:lnTo>
                    <a:pt x="369" y="6138"/>
                  </a:lnTo>
                  <a:lnTo>
                    <a:pt x="406" y="6194"/>
                  </a:lnTo>
                  <a:lnTo>
                    <a:pt x="406" y="6231"/>
                  </a:lnTo>
                  <a:lnTo>
                    <a:pt x="406" y="6249"/>
                  </a:lnTo>
                  <a:lnTo>
                    <a:pt x="406" y="6304"/>
                  </a:lnTo>
                  <a:lnTo>
                    <a:pt x="406" y="6341"/>
                  </a:lnTo>
                  <a:lnTo>
                    <a:pt x="406" y="6360"/>
                  </a:lnTo>
                  <a:lnTo>
                    <a:pt x="388" y="6360"/>
                  </a:lnTo>
                  <a:lnTo>
                    <a:pt x="406" y="6397"/>
                  </a:lnTo>
                  <a:lnTo>
                    <a:pt x="425" y="6433"/>
                  </a:lnTo>
                  <a:lnTo>
                    <a:pt x="443" y="6452"/>
                  </a:lnTo>
                  <a:lnTo>
                    <a:pt x="461" y="6452"/>
                  </a:lnTo>
                  <a:lnTo>
                    <a:pt x="480" y="6470"/>
                  </a:lnTo>
                  <a:lnTo>
                    <a:pt x="498" y="6526"/>
                  </a:lnTo>
                  <a:lnTo>
                    <a:pt x="498" y="6544"/>
                  </a:lnTo>
                  <a:lnTo>
                    <a:pt x="480" y="6544"/>
                  </a:lnTo>
                  <a:lnTo>
                    <a:pt x="461" y="6489"/>
                  </a:lnTo>
                  <a:lnTo>
                    <a:pt x="461" y="6562"/>
                  </a:lnTo>
                  <a:lnTo>
                    <a:pt x="498" y="6655"/>
                  </a:lnTo>
                  <a:lnTo>
                    <a:pt x="517" y="6747"/>
                  </a:lnTo>
                  <a:lnTo>
                    <a:pt x="517" y="6765"/>
                  </a:lnTo>
                  <a:lnTo>
                    <a:pt x="554" y="6839"/>
                  </a:lnTo>
                  <a:lnTo>
                    <a:pt x="590" y="6950"/>
                  </a:lnTo>
                  <a:lnTo>
                    <a:pt x="664" y="7208"/>
                  </a:lnTo>
                  <a:lnTo>
                    <a:pt x="664" y="7300"/>
                  </a:lnTo>
                  <a:lnTo>
                    <a:pt x="683" y="7300"/>
                  </a:lnTo>
                  <a:lnTo>
                    <a:pt x="683" y="7281"/>
                  </a:lnTo>
                  <a:lnTo>
                    <a:pt x="701" y="7300"/>
                  </a:lnTo>
                  <a:lnTo>
                    <a:pt x="701" y="7337"/>
                  </a:lnTo>
                  <a:lnTo>
                    <a:pt x="719" y="7374"/>
                  </a:lnTo>
                  <a:lnTo>
                    <a:pt x="738" y="7392"/>
                  </a:lnTo>
                  <a:lnTo>
                    <a:pt x="756" y="7374"/>
                  </a:lnTo>
                  <a:lnTo>
                    <a:pt x="738" y="7410"/>
                  </a:lnTo>
                  <a:lnTo>
                    <a:pt x="738" y="7466"/>
                  </a:lnTo>
                  <a:lnTo>
                    <a:pt x="775" y="7521"/>
                  </a:lnTo>
                  <a:lnTo>
                    <a:pt x="793" y="7539"/>
                  </a:lnTo>
                  <a:lnTo>
                    <a:pt x="775" y="7503"/>
                  </a:lnTo>
                  <a:lnTo>
                    <a:pt x="793" y="7503"/>
                  </a:lnTo>
                  <a:lnTo>
                    <a:pt x="793" y="7521"/>
                  </a:lnTo>
                  <a:lnTo>
                    <a:pt x="812" y="7558"/>
                  </a:lnTo>
                  <a:lnTo>
                    <a:pt x="812" y="7613"/>
                  </a:lnTo>
                  <a:lnTo>
                    <a:pt x="830" y="7650"/>
                  </a:lnTo>
                  <a:lnTo>
                    <a:pt x="848" y="7687"/>
                  </a:lnTo>
                  <a:lnTo>
                    <a:pt x="830" y="7705"/>
                  </a:lnTo>
                  <a:lnTo>
                    <a:pt x="848" y="7742"/>
                  </a:lnTo>
                  <a:lnTo>
                    <a:pt x="867" y="7779"/>
                  </a:lnTo>
                  <a:lnTo>
                    <a:pt x="885" y="7797"/>
                  </a:lnTo>
                  <a:lnTo>
                    <a:pt x="922" y="7834"/>
                  </a:lnTo>
                  <a:lnTo>
                    <a:pt x="904" y="7853"/>
                  </a:lnTo>
                  <a:lnTo>
                    <a:pt x="904" y="7871"/>
                  </a:lnTo>
                  <a:lnTo>
                    <a:pt x="904" y="7890"/>
                  </a:lnTo>
                  <a:lnTo>
                    <a:pt x="941" y="7927"/>
                  </a:lnTo>
                  <a:lnTo>
                    <a:pt x="959" y="7963"/>
                  </a:lnTo>
                  <a:lnTo>
                    <a:pt x="959" y="8000"/>
                  </a:lnTo>
                  <a:lnTo>
                    <a:pt x="996" y="8074"/>
                  </a:lnTo>
                  <a:lnTo>
                    <a:pt x="1033" y="8129"/>
                  </a:lnTo>
                  <a:lnTo>
                    <a:pt x="1033" y="8148"/>
                  </a:lnTo>
                  <a:lnTo>
                    <a:pt x="1014" y="8148"/>
                  </a:lnTo>
                  <a:lnTo>
                    <a:pt x="1014" y="8185"/>
                  </a:lnTo>
                  <a:lnTo>
                    <a:pt x="1088" y="8185"/>
                  </a:lnTo>
                  <a:lnTo>
                    <a:pt x="1070" y="8221"/>
                  </a:lnTo>
                  <a:lnTo>
                    <a:pt x="1088" y="8295"/>
                  </a:lnTo>
                  <a:lnTo>
                    <a:pt x="1125" y="8443"/>
                  </a:lnTo>
                  <a:lnTo>
                    <a:pt x="1180" y="8553"/>
                  </a:lnTo>
                  <a:lnTo>
                    <a:pt x="1217" y="8645"/>
                  </a:lnTo>
                  <a:lnTo>
                    <a:pt x="1236" y="8701"/>
                  </a:lnTo>
                  <a:lnTo>
                    <a:pt x="1254" y="8701"/>
                  </a:lnTo>
                  <a:lnTo>
                    <a:pt x="1272" y="8682"/>
                  </a:lnTo>
                  <a:lnTo>
                    <a:pt x="1272" y="8719"/>
                  </a:lnTo>
                  <a:lnTo>
                    <a:pt x="1291" y="8756"/>
                  </a:lnTo>
                  <a:lnTo>
                    <a:pt x="1309" y="8756"/>
                  </a:lnTo>
                  <a:lnTo>
                    <a:pt x="1328" y="8774"/>
                  </a:lnTo>
                  <a:lnTo>
                    <a:pt x="1328" y="8793"/>
                  </a:lnTo>
                  <a:lnTo>
                    <a:pt x="1346" y="8885"/>
                  </a:lnTo>
                  <a:lnTo>
                    <a:pt x="1401" y="8959"/>
                  </a:lnTo>
                  <a:lnTo>
                    <a:pt x="1420" y="8977"/>
                  </a:lnTo>
                  <a:lnTo>
                    <a:pt x="1438" y="9014"/>
                  </a:lnTo>
                  <a:lnTo>
                    <a:pt x="1457" y="9069"/>
                  </a:lnTo>
                  <a:lnTo>
                    <a:pt x="1457" y="9088"/>
                  </a:lnTo>
                  <a:lnTo>
                    <a:pt x="1438" y="9088"/>
                  </a:lnTo>
                  <a:lnTo>
                    <a:pt x="1457" y="9106"/>
                  </a:lnTo>
                  <a:lnTo>
                    <a:pt x="1494" y="9143"/>
                  </a:lnTo>
                  <a:lnTo>
                    <a:pt x="1512" y="9125"/>
                  </a:lnTo>
                  <a:lnTo>
                    <a:pt x="1494" y="9162"/>
                  </a:lnTo>
                  <a:lnTo>
                    <a:pt x="1512" y="9198"/>
                  </a:lnTo>
                  <a:lnTo>
                    <a:pt x="1531" y="9217"/>
                  </a:lnTo>
                  <a:lnTo>
                    <a:pt x="1549" y="9272"/>
                  </a:lnTo>
                  <a:lnTo>
                    <a:pt x="1567" y="9291"/>
                  </a:lnTo>
                  <a:lnTo>
                    <a:pt x="1586" y="9309"/>
                  </a:lnTo>
                  <a:lnTo>
                    <a:pt x="1604" y="9346"/>
                  </a:lnTo>
                  <a:lnTo>
                    <a:pt x="1641" y="9383"/>
                  </a:lnTo>
                  <a:lnTo>
                    <a:pt x="1660" y="9401"/>
                  </a:lnTo>
                  <a:lnTo>
                    <a:pt x="1660" y="9438"/>
                  </a:lnTo>
                  <a:lnTo>
                    <a:pt x="1678" y="9493"/>
                  </a:lnTo>
                  <a:lnTo>
                    <a:pt x="1807" y="9696"/>
                  </a:lnTo>
                  <a:lnTo>
                    <a:pt x="1899" y="9880"/>
                  </a:lnTo>
                  <a:lnTo>
                    <a:pt x="1954" y="9973"/>
                  </a:lnTo>
                  <a:lnTo>
                    <a:pt x="1991" y="10009"/>
                  </a:lnTo>
                  <a:lnTo>
                    <a:pt x="2010" y="10028"/>
                  </a:lnTo>
                  <a:lnTo>
                    <a:pt x="2010" y="10046"/>
                  </a:lnTo>
                  <a:lnTo>
                    <a:pt x="2010" y="10083"/>
                  </a:lnTo>
                  <a:lnTo>
                    <a:pt x="2047" y="10083"/>
                  </a:lnTo>
                  <a:lnTo>
                    <a:pt x="2028" y="10102"/>
                  </a:lnTo>
                  <a:lnTo>
                    <a:pt x="2028" y="10120"/>
                  </a:lnTo>
                  <a:lnTo>
                    <a:pt x="2047" y="10157"/>
                  </a:lnTo>
                  <a:lnTo>
                    <a:pt x="2120" y="10231"/>
                  </a:lnTo>
                  <a:lnTo>
                    <a:pt x="2157" y="10323"/>
                  </a:lnTo>
                  <a:lnTo>
                    <a:pt x="2157" y="10341"/>
                  </a:lnTo>
                  <a:lnTo>
                    <a:pt x="2194" y="10360"/>
                  </a:lnTo>
                  <a:lnTo>
                    <a:pt x="2213" y="10378"/>
                  </a:lnTo>
                  <a:lnTo>
                    <a:pt x="2231" y="10415"/>
                  </a:lnTo>
                  <a:lnTo>
                    <a:pt x="2249" y="10452"/>
                  </a:lnTo>
                  <a:lnTo>
                    <a:pt x="2286" y="10489"/>
                  </a:lnTo>
                  <a:lnTo>
                    <a:pt x="2305" y="10507"/>
                  </a:lnTo>
                  <a:lnTo>
                    <a:pt x="2342" y="10526"/>
                  </a:lnTo>
                  <a:lnTo>
                    <a:pt x="2397" y="10636"/>
                  </a:lnTo>
                  <a:lnTo>
                    <a:pt x="2471" y="10710"/>
                  </a:lnTo>
                  <a:lnTo>
                    <a:pt x="2507" y="10765"/>
                  </a:lnTo>
                  <a:lnTo>
                    <a:pt x="2526" y="10784"/>
                  </a:lnTo>
                  <a:lnTo>
                    <a:pt x="2507" y="10802"/>
                  </a:lnTo>
                  <a:lnTo>
                    <a:pt x="2507" y="10821"/>
                  </a:lnTo>
                  <a:lnTo>
                    <a:pt x="2526" y="10857"/>
                  </a:lnTo>
                  <a:lnTo>
                    <a:pt x="2544" y="10857"/>
                  </a:lnTo>
                  <a:lnTo>
                    <a:pt x="2544" y="10839"/>
                  </a:lnTo>
                  <a:lnTo>
                    <a:pt x="2563" y="10857"/>
                  </a:lnTo>
                  <a:lnTo>
                    <a:pt x="2581" y="10913"/>
                  </a:lnTo>
                  <a:lnTo>
                    <a:pt x="2673" y="11023"/>
                  </a:lnTo>
                  <a:lnTo>
                    <a:pt x="2802" y="11208"/>
                  </a:lnTo>
                  <a:lnTo>
                    <a:pt x="2839" y="11245"/>
                  </a:lnTo>
                  <a:lnTo>
                    <a:pt x="2858" y="11263"/>
                  </a:lnTo>
                  <a:lnTo>
                    <a:pt x="2876" y="11245"/>
                  </a:lnTo>
                  <a:lnTo>
                    <a:pt x="2913" y="11318"/>
                  </a:lnTo>
                  <a:lnTo>
                    <a:pt x="2968" y="11410"/>
                  </a:lnTo>
                  <a:lnTo>
                    <a:pt x="3060" y="11503"/>
                  </a:lnTo>
                  <a:lnTo>
                    <a:pt x="3116" y="11539"/>
                  </a:lnTo>
                  <a:lnTo>
                    <a:pt x="3097" y="11539"/>
                  </a:lnTo>
                  <a:lnTo>
                    <a:pt x="3116" y="11576"/>
                  </a:lnTo>
                  <a:lnTo>
                    <a:pt x="3171" y="11632"/>
                  </a:lnTo>
                  <a:lnTo>
                    <a:pt x="3245" y="11705"/>
                  </a:lnTo>
                  <a:lnTo>
                    <a:pt x="3282" y="11761"/>
                  </a:lnTo>
                  <a:lnTo>
                    <a:pt x="3337" y="11798"/>
                  </a:lnTo>
                  <a:lnTo>
                    <a:pt x="3355" y="11798"/>
                  </a:lnTo>
                  <a:lnTo>
                    <a:pt x="3355" y="11779"/>
                  </a:lnTo>
                  <a:lnTo>
                    <a:pt x="3337" y="11761"/>
                  </a:lnTo>
                  <a:lnTo>
                    <a:pt x="3374" y="11798"/>
                  </a:lnTo>
                  <a:lnTo>
                    <a:pt x="3374" y="11816"/>
                  </a:lnTo>
                  <a:lnTo>
                    <a:pt x="3374" y="11834"/>
                  </a:lnTo>
                  <a:lnTo>
                    <a:pt x="3355" y="11834"/>
                  </a:lnTo>
                  <a:lnTo>
                    <a:pt x="3392" y="11890"/>
                  </a:lnTo>
                  <a:lnTo>
                    <a:pt x="3466" y="12000"/>
                  </a:lnTo>
                  <a:lnTo>
                    <a:pt x="3503" y="12037"/>
                  </a:lnTo>
                  <a:lnTo>
                    <a:pt x="3540" y="12056"/>
                  </a:lnTo>
                  <a:lnTo>
                    <a:pt x="3577" y="12074"/>
                  </a:lnTo>
                  <a:lnTo>
                    <a:pt x="3613" y="12111"/>
                  </a:lnTo>
                  <a:lnTo>
                    <a:pt x="3613" y="12129"/>
                  </a:lnTo>
                  <a:lnTo>
                    <a:pt x="3650" y="12148"/>
                  </a:lnTo>
                  <a:lnTo>
                    <a:pt x="3687" y="12166"/>
                  </a:lnTo>
                  <a:lnTo>
                    <a:pt x="3687" y="12185"/>
                  </a:lnTo>
                  <a:lnTo>
                    <a:pt x="3706" y="12240"/>
                  </a:lnTo>
                  <a:lnTo>
                    <a:pt x="3743" y="12277"/>
                  </a:lnTo>
                  <a:lnTo>
                    <a:pt x="3798" y="12332"/>
                  </a:lnTo>
                  <a:lnTo>
                    <a:pt x="3835" y="12351"/>
                  </a:lnTo>
                  <a:lnTo>
                    <a:pt x="3872" y="12406"/>
                  </a:lnTo>
                  <a:lnTo>
                    <a:pt x="3927" y="12461"/>
                  </a:lnTo>
                  <a:lnTo>
                    <a:pt x="3982" y="12498"/>
                  </a:lnTo>
                  <a:lnTo>
                    <a:pt x="4019" y="12535"/>
                  </a:lnTo>
                  <a:lnTo>
                    <a:pt x="4037" y="12553"/>
                  </a:lnTo>
                  <a:lnTo>
                    <a:pt x="4056" y="12572"/>
                  </a:lnTo>
                  <a:lnTo>
                    <a:pt x="4074" y="12553"/>
                  </a:lnTo>
                  <a:lnTo>
                    <a:pt x="4111" y="12590"/>
                  </a:lnTo>
                  <a:lnTo>
                    <a:pt x="4111" y="12609"/>
                  </a:lnTo>
                  <a:lnTo>
                    <a:pt x="4130" y="12645"/>
                  </a:lnTo>
                  <a:lnTo>
                    <a:pt x="4148" y="12682"/>
                  </a:lnTo>
                  <a:lnTo>
                    <a:pt x="4185" y="12738"/>
                  </a:lnTo>
                  <a:lnTo>
                    <a:pt x="4185" y="12719"/>
                  </a:lnTo>
                  <a:lnTo>
                    <a:pt x="4222" y="12738"/>
                  </a:lnTo>
                  <a:lnTo>
                    <a:pt x="4259" y="12774"/>
                  </a:lnTo>
                  <a:lnTo>
                    <a:pt x="4314" y="12830"/>
                  </a:lnTo>
                  <a:lnTo>
                    <a:pt x="4332" y="12867"/>
                  </a:lnTo>
                  <a:lnTo>
                    <a:pt x="4369" y="12904"/>
                  </a:lnTo>
                  <a:lnTo>
                    <a:pt x="4406" y="12904"/>
                  </a:lnTo>
                  <a:lnTo>
                    <a:pt x="4461" y="12940"/>
                  </a:lnTo>
                  <a:lnTo>
                    <a:pt x="4535" y="13014"/>
                  </a:lnTo>
                  <a:lnTo>
                    <a:pt x="4535" y="13033"/>
                  </a:lnTo>
                  <a:lnTo>
                    <a:pt x="4572" y="13051"/>
                  </a:lnTo>
                  <a:lnTo>
                    <a:pt x="4609" y="13069"/>
                  </a:lnTo>
                  <a:lnTo>
                    <a:pt x="4590" y="13069"/>
                  </a:lnTo>
                  <a:lnTo>
                    <a:pt x="4590" y="13088"/>
                  </a:lnTo>
                  <a:lnTo>
                    <a:pt x="4609" y="13088"/>
                  </a:lnTo>
                  <a:lnTo>
                    <a:pt x="4683" y="13143"/>
                  </a:lnTo>
                  <a:lnTo>
                    <a:pt x="4738" y="13162"/>
                  </a:lnTo>
                  <a:lnTo>
                    <a:pt x="4756" y="13180"/>
                  </a:lnTo>
                  <a:lnTo>
                    <a:pt x="4756" y="13198"/>
                  </a:lnTo>
                  <a:lnTo>
                    <a:pt x="4793" y="13198"/>
                  </a:lnTo>
                  <a:lnTo>
                    <a:pt x="4793" y="13180"/>
                  </a:lnTo>
                  <a:lnTo>
                    <a:pt x="4812" y="13198"/>
                  </a:lnTo>
                  <a:lnTo>
                    <a:pt x="4830" y="13235"/>
                  </a:lnTo>
                  <a:lnTo>
                    <a:pt x="4830" y="13254"/>
                  </a:lnTo>
                  <a:lnTo>
                    <a:pt x="4849" y="13272"/>
                  </a:lnTo>
                  <a:lnTo>
                    <a:pt x="5033" y="13420"/>
                  </a:lnTo>
                  <a:lnTo>
                    <a:pt x="5217" y="13567"/>
                  </a:lnTo>
                  <a:lnTo>
                    <a:pt x="5272" y="13586"/>
                  </a:lnTo>
                  <a:lnTo>
                    <a:pt x="5309" y="13604"/>
                  </a:lnTo>
                  <a:lnTo>
                    <a:pt x="5291" y="13622"/>
                  </a:lnTo>
                  <a:lnTo>
                    <a:pt x="5309" y="13641"/>
                  </a:lnTo>
                  <a:lnTo>
                    <a:pt x="5328" y="13659"/>
                  </a:lnTo>
                  <a:lnTo>
                    <a:pt x="5346" y="13659"/>
                  </a:lnTo>
                  <a:lnTo>
                    <a:pt x="5402" y="13696"/>
                  </a:lnTo>
                  <a:lnTo>
                    <a:pt x="5420" y="13715"/>
                  </a:lnTo>
                  <a:lnTo>
                    <a:pt x="5475" y="13770"/>
                  </a:lnTo>
                  <a:lnTo>
                    <a:pt x="5549" y="13807"/>
                  </a:lnTo>
                  <a:lnTo>
                    <a:pt x="5586" y="13825"/>
                  </a:lnTo>
                  <a:lnTo>
                    <a:pt x="5586" y="13807"/>
                  </a:lnTo>
                  <a:lnTo>
                    <a:pt x="5623" y="13844"/>
                  </a:lnTo>
                  <a:lnTo>
                    <a:pt x="5678" y="13917"/>
                  </a:lnTo>
                  <a:lnTo>
                    <a:pt x="5696" y="13917"/>
                  </a:lnTo>
                  <a:lnTo>
                    <a:pt x="5733" y="13899"/>
                  </a:lnTo>
                  <a:lnTo>
                    <a:pt x="5752" y="13862"/>
                  </a:lnTo>
                  <a:lnTo>
                    <a:pt x="5752" y="13917"/>
                  </a:lnTo>
                  <a:lnTo>
                    <a:pt x="5770" y="13973"/>
                  </a:lnTo>
                  <a:lnTo>
                    <a:pt x="5789" y="13991"/>
                  </a:lnTo>
                  <a:lnTo>
                    <a:pt x="5825" y="13991"/>
                  </a:lnTo>
                  <a:lnTo>
                    <a:pt x="5881" y="14046"/>
                  </a:lnTo>
                  <a:lnTo>
                    <a:pt x="5936" y="14102"/>
                  </a:lnTo>
                  <a:lnTo>
                    <a:pt x="6047" y="14102"/>
                  </a:lnTo>
                  <a:lnTo>
                    <a:pt x="6047" y="14120"/>
                  </a:lnTo>
                  <a:lnTo>
                    <a:pt x="6047" y="14139"/>
                  </a:lnTo>
                  <a:lnTo>
                    <a:pt x="6028" y="14139"/>
                  </a:lnTo>
                  <a:lnTo>
                    <a:pt x="6065" y="14157"/>
                  </a:lnTo>
                  <a:lnTo>
                    <a:pt x="6120" y="14194"/>
                  </a:lnTo>
                  <a:lnTo>
                    <a:pt x="6102" y="14212"/>
                  </a:lnTo>
                  <a:lnTo>
                    <a:pt x="6139" y="14212"/>
                  </a:lnTo>
                  <a:lnTo>
                    <a:pt x="6176" y="14231"/>
                  </a:lnTo>
                  <a:lnTo>
                    <a:pt x="6213" y="14231"/>
                  </a:lnTo>
                  <a:lnTo>
                    <a:pt x="6231" y="14249"/>
                  </a:lnTo>
                  <a:lnTo>
                    <a:pt x="6231" y="14268"/>
                  </a:lnTo>
                  <a:lnTo>
                    <a:pt x="6249" y="14286"/>
                  </a:lnTo>
                  <a:lnTo>
                    <a:pt x="6286" y="14268"/>
                  </a:lnTo>
                  <a:lnTo>
                    <a:pt x="6323" y="14286"/>
                  </a:lnTo>
                  <a:lnTo>
                    <a:pt x="6305" y="14268"/>
                  </a:lnTo>
                  <a:lnTo>
                    <a:pt x="6305" y="14249"/>
                  </a:lnTo>
                  <a:lnTo>
                    <a:pt x="6342" y="14249"/>
                  </a:lnTo>
                  <a:lnTo>
                    <a:pt x="6360" y="14268"/>
                  </a:lnTo>
                  <a:lnTo>
                    <a:pt x="6342" y="14286"/>
                  </a:lnTo>
                  <a:lnTo>
                    <a:pt x="6323" y="14286"/>
                  </a:lnTo>
                  <a:lnTo>
                    <a:pt x="6342" y="14304"/>
                  </a:lnTo>
                  <a:lnTo>
                    <a:pt x="6342" y="14323"/>
                  </a:lnTo>
                  <a:lnTo>
                    <a:pt x="6323" y="14323"/>
                  </a:lnTo>
                  <a:lnTo>
                    <a:pt x="6342" y="14341"/>
                  </a:lnTo>
                  <a:lnTo>
                    <a:pt x="6378" y="14360"/>
                  </a:lnTo>
                  <a:lnTo>
                    <a:pt x="6415" y="14341"/>
                  </a:lnTo>
                  <a:lnTo>
                    <a:pt x="6434" y="14378"/>
                  </a:lnTo>
                  <a:lnTo>
                    <a:pt x="6471" y="14397"/>
                  </a:lnTo>
                  <a:lnTo>
                    <a:pt x="6526" y="14433"/>
                  </a:lnTo>
                  <a:lnTo>
                    <a:pt x="6581" y="14452"/>
                  </a:lnTo>
                  <a:lnTo>
                    <a:pt x="6563" y="14470"/>
                  </a:lnTo>
                  <a:lnTo>
                    <a:pt x="6581" y="14470"/>
                  </a:lnTo>
                  <a:lnTo>
                    <a:pt x="6618" y="14507"/>
                  </a:lnTo>
                  <a:lnTo>
                    <a:pt x="6747" y="14563"/>
                  </a:lnTo>
                  <a:lnTo>
                    <a:pt x="6784" y="14563"/>
                  </a:lnTo>
                  <a:lnTo>
                    <a:pt x="6802" y="14581"/>
                  </a:lnTo>
                  <a:lnTo>
                    <a:pt x="6821" y="14618"/>
                  </a:lnTo>
                  <a:lnTo>
                    <a:pt x="6876" y="14618"/>
                  </a:lnTo>
                  <a:lnTo>
                    <a:pt x="6895" y="14636"/>
                  </a:lnTo>
                  <a:lnTo>
                    <a:pt x="6931" y="14673"/>
                  </a:lnTo>
                  <a:lnTo>
                    <a:pt x="6950" y="14673"/>
                  </a:lnTo>
                  <a:lnTo>
                    <a:pt x="6987" y="14692"/>
                  </a:lnTo>
                  <a:lnTo>
                    <a:pt x="7024" y="14747"/>
                  </a:lnTo>
                  <a:lnTo>
                    <a:pt x="7061" y="14747"/>
                  </a:lnTo>
                  <a:lnTo>
                    <a:pt x="7079" y="14765"/>
                  </a:lnTo>
                  <a:lnTo>
                    <a:pt x="7097" y="14784"/>
                  </a:lnTo>
                  <a:lnTo>
                    <a:pt x="7116" y="14802"/>
                  </a:lnTo>
                  <a:lnTo>
                    <a:pt x="7134" y="14784"/>
                  </a:lnTo>
                  <a:lnTo>
                    <a:pt x="7171" y="14784"/>
                  </a:lnTo>
                  <a:lnTo>
                    <a:pt x="7153" y="14765"/>
                  </a:lnTo>
                  <a:lnTo>
                    <a:pt x="7171" y="14747"/>
                  </a:lnTo>
                  <a:lnTo>
                    <a:pt x="7208" y="14765"/>
                  </a:lnTo>
                  <a:lnTo>
                    <a:pt x="7208" y="14784"/>
                  </a:lnTo>
                  <a:lnTo>
                    <a:pt x="7226" y="14802"/>
                  </a:lnTo>
                  <a:lnTo>
                    <a:pt x="7171" y="14784"/>
                  </a:lnTo>
                  <a:lnTo>
                    <a:pt x="7171" y="14784"/>
                  </a:lnTo>
                  <a:lnTo>
                    <a:pt x="7190" y="14821"/>
                  </a:lnTo>
                  <a:lnTo>
                    <a:pt x="7208" y="14821"/>
                  </a:lnTo>
                  <a:lnTo>
                    <a:pt x="7245" y="14839"/>
                  </a:lnTo>
                  <a:lnTo>
                    <a:pt x="7282" y="14876"/>
                  </a:lnTo>
                  <a:lnTo>
                    <a:pt x="7355" y="14913"/>
                  </a:lnTo>
                  <a:lnTo>
                    <a:pt x="7411" y="14950"/>
                  </a:lnTo>
                  <a:lnTo>
                    <a:pt x="7503" y="14986"/>
                  </a:lnTo>
                  <a:lnTo>
                    <a:pt x="7577" y="15023"/>
                  </a:lnTo>
                  <a:lnTo>
                    <a:pt x="7595" y="15060"/>
                  </a:lnTo>
                  <a:lnTo>
                    <a:pt x="7650" y="15079"/>
                  </a:lnTo>
                  <a:lnTo>
                    <a:pt x="7706" y="15079"/>
                  </a:lnTo>
                  <a:lnTo>
                    <a:pt x="7706" y="15060"/>
                  </a:lnTo>
                  <a:lnTo>
                    <a:pt x="7743" y="15079"/>
                  </a:lnTo>
                  <a:lnTo>
                    <a:pt x="7779" y="15116"/>
                  </a:lnTo>
                  <a:lnTo>
                    <a:pt x="7798" y="15152"/>
                  </a:lnTo>
                  <a:lnTo>
                    <a:pt x="7908" y="15152"/>
                  </a:lnTo>
                  <a:lnTo>
                    <a:pt x="7945" y="15171"/>
                  </a:lnTo>
                  <a:lnTo>
                    <a:pt x="7982" y="15208"/>
                  </a:lnTo>
                  <a:lnTo>
                    <a:pt x="8037" y="15245"/>
                  </a:lnTo>
                  <a:lnTo>
                    <a:pt x="8074" y="15263"/>
                  </a:lnTo>
                  <a:lnTo>
                    <a:pt x="8111" y="15281"/>
                  </a:lnTo>
                  <a:lnTo>
                    <a:pt x="8185" y="15281"/>
                  </a:lnTo>
                  <a:lnTo>
                    <a:pt x="8185" y="15300"/>
                  </a:lnTo>
                  <a:lnTo>
                    <a:pt x="8222" y="15318"/>
                  </a:lnTo>
                  <a:lnTo>
                    <a:pt x="8351" y="15374"/>
                  </a:lnTo>
                  <a:lnTo>
                    <a:pt x="8388" y="15392"/>
                  </a:lnTo>
                  <a:lnTo>
                    <a:pt x="8351" y="15355"/>
                  </a:lnTo>
                  <a:lnTo>
                    <a:pt x="8332" y="15337"/>
                  </a:lnTo>
                  <a:lnTo>
                    <a:pt x="8351" y="15337"/>
                  </a:lnTo>
                  <a:lnTo>
                    <a:pt x="8461" y="15410"/>
                  </a:lnTo>
                  <a:lnTo>
                    <a:pt x="8554" y="15466"/>
                  </a:lnTo>
                  <a:lnTo>
                    <a:pt x="8683" y="15466"/>
                  </a:lnTo>
                  <a:lnTo>
                    <a:pt x="8738" y="15484"/>
                  </a:lnTo>
                  <a:lnTo>
                    <a:pt x="8720" y="15503"/>
                  </a:lnTo>
                  <a:lnTo>
                    <a:pt x="8738" y="15521"/>
                  </a:lnTo>
                  <a:lnTo>
                    <a:pt x="8793" y="15521"/>
                  </a:lnTo>
                  <a:lnTo>
                    <a:pt x="8812" y="15503"/>
                  </a:lnTo>
                  <a:lnTo>
                    <a:pt x="8830" y="15484"/>
                  </a:lnTo>
                  <a:lnTo>
                    <a:pt x="8867" y="15484"/>
                  </a:lnTo>
                  <a:lnTo>
                    <a:pt x="8904" y="15521"/>
                  </a:lnTo>
                  <a:lnTo>
                    <a:pt x="8941" y="15558"/>
                  </a:lnTo>
                  <a:lnTo>
                    <a:pt x="8959" y="15595"/>
                  </a:lnTo>
                  <a:lnTo>
                    <a:pt x="8978" y="15576"/>
                  </a:lnTo>
                  <a:lnTo>
                    <a:pt x="9014" y="15576"/>
                  </a:lnTo>
                  <a:lnTo>
                    <a:pt x="9051" y="15595"/>
                  </a:lnTo>
                  <a:lnTo>
                    <a:pt x="9070" y="15632"/>
                  </a:lnTo>
                  <a:lnTo>
                    <a:pt x="9107" y="15613"/>
                  </a:lnTo>
                  <a:lnTo>
                    <a:pt x="9125" y="15595"/>
                  </a:lnTo>
                  <a:lnTo>
                    <a:pt x="9143" y="15595"/>
                  </a:lnTo>
                  <a:lnTo>
                    <a:pt x="9180" y="15613"/>
                  </a:lnTo>
                  <a:lnTo>
                    <a:pt x="9180" y="15632"/>
                  </a:lnTo>
                  <a:lnTo>
                    <a:pt x="9162" y="15632"/>
                  </a:lnTo>
                  <a:lnTo>
                    <a:pt x="9125" y="15613"/>
                  </a:lnTo>
                  <a:lnTo>
                    <a:pt x="9143" y="15650"/>
                  </a:lnTo>
                  <a:lnTo>
                    <a:pt x="9180" y="15650"/>
                  </a:lnTo>
                  <a:lnTo>
                    <a:pt x="9236" y="15669"/>
                  </a:lnTo>
                  <a:lnTo>
                    <a:pt x="9420" y="15724"/>
                  </a:lnTo>
                  <a:lnTo>
                    <a:pt x="9604" y="15779"/>
                  </a:lnTo>
                  <a:lnTo>
                    <a:pt x="9641" y="15798"/>
                  </a:lnTo>
                  <a:lnTo>
                    <a:pt x="9715" y="15798"/>
                  </a:lnTo>
                  <a:lnTo>
                    <a:pt x="9752" y="15816"/>
                  </a:lnTo>
                  <a:lnTo>
                    <a:pt x="9807" y="15834"/>
                  </a:lnTo>
                  <a:lnTo>
                    <a:pt x="9844" y="15834"/>
                  </a:lnTo>
                  <a:lnTo>
                    <a:pt x="9862" y="15853"/>
                  </a:lnTo>
                  <a:lnTo>
                    <a:pt x="9918" y="15890"/>
                  </a:lnTo>
                  <a:lnTo>
                    <a:pt x="9955" y="15890"/>
                  </a:lnTo>
                  <a:lnTo>
                    <a:pt x="9973" y="15871"/>
                  </a:lnTo>
                  <a:lnTo>
                    <a:pt x="9991" y="15871"/>
                  </a:lnTo>
                  <a:lnTo>
                    <a:pt x="10047" y="15908"/>
                  </a:lnTo>
                  <a:lnTo>
                    <a:pt x="10120" y="15927"/>
                  </a:lnTo>
                  <a:lnTo>
                    <a:pt x="10231" y="15945"/>
                  </a:lnTo>
                  <a:lnTo>
                    <a:pt x="10268" y="15963"/>
                  </a:lnTo>
                  <a:lnTo>
                    <a:pt x="10268" y="15982"/>
                  </a:lnTo>
                  <a:lnTo>
                    <a:pt x="10323" y="15982"/>
                  </a:lnTo>
                  <a:lnTo>
                    <a:pt x="10397" y="16000"/>
                  </a:lnTo>
                  <a:lnTo>
                    <a:pt x="10655" y="16000"/>
                  </a:lnTo>
                  <a:lnTo>
                    <a:pt x="10729" y="16019"/>
                  </a:lnTo>
                  <a:lnTo>
                    <a:pt x="10729" y="16037"/>
                  </a:lnTo>
                  <a:lnTo>
                    <a:pt x="10729" y="16056"/>
                  </a:lnTo>
                  <a:lnTo>
                    <a:pt x="10747" y="16056"/>
                  </a:lnTo>
                  <a:lnTo>
                    <a:pt x="10821" y="16074"/>
                  </a:lnTo>
                  <a:lnTo>
                    <a:pt x="10895" y="16092"/>
                  </a:lnTo>
                  <a:lnTo>
                    <a:pt x="10950" y="16111"/>
                  </a:lnTo>
                  <a:lnTo>
                    <a:pt x="11024" y="16129"/>
                  </a:lnTo>
                  <a:lnTo>
                    <a:pt x="11042" y="16111"/>
                  </a:lnTo>
                  <a:lnTo>
                    <a:pt x="11061" y="16111"/>
                  </a:lnTo>
                  <a:lnTo>
                    <a:pt x="11079" y="16092"/>
                  </a:lnTo>
                  <a:lnTo>
                    <a:pt x="11116" y="16111"/>
                  </a:lnTo>
                  <a:lnTo>
                    <a:pt x="11153" y="16129"/>
                  </a:lnTo>
                  <a:lnTo>
                    <a:pt x="11190" y="16148"/>
                  </a:lnTo>
                  <a:lnTo>
                    <a:pt x="11171" y="16129"/>
                  </a:lnTo>
                  <a:lnTo>
                    <a:pt x="11355" y="16129"/>
                  </a:lnTo>
                  <a:lnTo>
                    <a:pt x="11448" y="16185"/>
                  </a:lnTo>
                  <a:lnTo>
                    <a:pt x="11577" y="16185"/>
                  </a:lnTo>
                  <a:lnTo>
                    <a:pt x="11706" y="16203"/>
                  </a:lnTo>
                  <a:lnTo>
                    <a:pt x="11853" y="16222"/>
                  </a:lnTo>
                  <a:lnTo>
                    <a:pt x="11872" y="16222"/>
                  </a:lnTo>
                  <a:lnTo>
                    <a:pt x="11872" y="16203"/>
                  </a:lnTo>
                  <a:lnTo>
                    <a:pt x="11908" y="16222"/>
                  </a:lnTo>
                  <a:lnTo>
                    <a:pt x="11945" y="16222"/>
                  </a:lnTo>
                  <a:lnTo>
                    <a:pt x="11964" y="16203"/>
                  </a:lnTo>
                  <a:lnTo>
                    <a:pt x="11964" y="16185"/>
                  </a:lnTo>
                  <a:lnTo>
                    <a:pt x="12001" y="16185"/>
                  </a:lnTo>
                  <a:lnTo>
                    <a:pt x="12001" y="16203"/>
                  </a:lnTo>
                  <a:lnTo>
                    <a:pt x="12019" y="16203"/>
                  </a:lnTo>
                  <a:lnTo>
                    <a:pt x="12038" y="16240"/>
                  </a:lnTo>
                  <a:lnTo>
                    <a:pt x="12074" y="16258"/>
                  </a:lnTo>
                  <a:lnTo>
                    <a:pt x="12148" y="16258"/>
                  </a:lnTo>
                  <a:lnTo>
                    <a:pt x="12148" y="16240"/>
                  </a:lnTo>
                  <a:lnTo>
                    <a:pt x="12185" y="16258"/>
                  </a:lnTo>
                  <a:lnTo>
                    <a:pt x="12203" y="16277"/>
                  </a:lnTo>
                  <a:lnTo>
                    <a:pt x="12222" y="16258"/>
                  </a:lnTo>
                  <a:lnTo>
                    <a:pt x="12222" y="16240"/>
                  </a:lnTo>
                  <a:lnTo>
                    <a:pt x="12222" y="16203"/>
                  </a:lnTo>
                  <a:lnTo>
                    <a:pt x="12259" y="16222"/>
                  </a:lnTo>
                  <a:lnTo>
                    <a:pt x="12277" y="16222"/>
                  </a:lnTo>
                  <a:lnTo>
                    <a:pt x="12277" y="16240"/>
                  </a:lnTo>
                  <a:lnTo>
                    <a:pt x="12332" y="16240"/>
                  </a:lnTo>
                  <a:lnTo>
                    <a:pt x="12296" y="16258"/>
                  </a:lnTo>
                  <a:lnTo>
                    <a:pt x="12296" y="16277"/>
                  </a:lnTo>
                  <a:lnTo>
                    <a:pt x="12498" y="16277"/>
                  </a:lnTo>
                  <a:lnTo>
                    <a:pt x="12498" y="16258"/>
                  </a:lnTo>
                  <a:lnTo>
                    <a:pt x="12517" y="16277"/>
                  </a:lnTo>
                  <a:lnTo>
                    <a:pt x="12572" y="16295"/>
                  </a:lnTo>
                  <a:lnTo>
                    <a:pt x="12609" y="16295"/>
                  </a:lnTo>
                  <a:lnTo>
                    <a:pt x="12627" y="16277"/>
                  </a:lnTo>
                  <a:lnTo>
                    <a:pt x="12646" y="16258"/>
                  </a:lnTo>
                  <a:lnTo>
                    <a:pt x="12664" y="16258"/>
                  </a:lnTo>
                  <a:lnTo>
                    <a:pt x="12683" y="16240"/>
                  </a:lnTo>
                  <a:lnTo>
                    <a:pt x="12683" y="16258"/>
                  </a:lnTo>
                  <a:lnTo>
                    <a:pt x="12701" y="16277"/>
                  </a:lnTo>
                  <a:lnTo>
                    <a:pt x="12720" y="16295"/>
                  </a:lnTo>
                  <a:lnTo>
                    <a:pt x="12775" y="16295"/>
                  </a:lnTo>
                  <a:lnTo>
                    <a:pt x="12830" y="16277"/>
                  </a:lnTo>
                  <a:lnTo>
                    <a:pt x="12849" y="16277"/>
                  </a:lnTo>
                  <a:lnTo>
                    <a:pt x="12867" y="16295"/>
                  </a:lnTo>
                  <a:lnTo>
                    <a:pt x="12867" y="16314"/>
                  </a:lnTo>
                  <a:lnTo>
                    <a:pt x="12885" y="16314"/>
                  </a:lnTo>
                  <a:lnTo>
                    <a:pt x="12941" y="16295"/>
                  </a:lnTo>
                  <a:lnTo>
                    <a:pt x="12941" y="16314"/>
                  </a:lnTo>
                  <a:lnTo>
                    <a:pt x="12978" y="16314"/>
                  </a:lnTo>
                  <a:lnTo>
                    <a:pt x="13014" y="16295"/>
                  </a:lnTo>
                  <a:lnTo>
                    <a:pt x="13033" y="16277"/>
                  </a:lnTo>
                  <a:lnTo>
                    <a:pt x="13088" y="16277"/>
                  </a:lnTo>
                  <a:lnTo>
                    <a:pt x="13107" y="16258"/>
                  </a:lnTo>
                  <a:lnTo>
                    <a:pt x="13107" y="16240"/>
                  </a:lnTo>
                  <a:lnTo>
                    <a:pt x="13144" y="16222"/>
                  </a:lnTo>
                  <a:lnTo>
                    <a:pt x="13144" y="16258"/>
                  </a:lnTo>
                  <a:lnTo>
                    <a:pt x="13144" y="16277"/>
                  </a:lnTo>
                  <a:lnTo>
                    <a:pt x="13162" y="16295"/>
                  </a:lnTo>
                  <a:lnTo>
                    <a:pt x="13180" y="16277"/>
                  </a:lnTo>
                  <a:lnTo>
                    <a:pt x="13199" y="16258"/>
                  </a:lnTo>
                  <a:lnTo>
                    <a:pt x="13217" y="16240"/>
                  </a:lnTo>
                  <a:lnTo>
                    <a:pt x="13254" y="16258"/>
                  </a:lnTo>
                  <a:lnTo>
                    <a:pt x="13273" y="16240"/>
                  </a:lnTo>
                  <a:lnTo>
                    <a:pt x="13254" y="16240"/>
                  </a:lnTo>
                  <a:lnTo>
                    <a:pt x="13217" y="16222"/>
                  </a:lnTo>
                  <a:lnTo>
                    <a:pt x="13107" y="16203"/>
                  </a:lnTo>
                  <a:lnTo>
                    <a:pt x="13088" y="16203"/>
                  </a:lnTo>
                  <a:lnTo>
                    <a:pt x="13107" y="16185"/>
                  </a:lnTo>
                  <a:lnTo>
                    <a:pt x="13107" y="16148"/>
                  </a:lnTo>
                  <a:lnTo>
                    <a:pt x="13051" y="16148"/>
                  </a:lnTo>
                  <a:lnTo>
                    <a:pt x="12996" y="16166"/>
                  </a:lnTo>
                  <a:lnTo>
                    <a:pt x="12978" y="16148"/>
                  </a:lnTo>
                  <a:lnTo>
                    <a:pt x="12941" y="16129"/>
                  </a:lnTo>
                  <a:lnTo>
                    <a:pt x="12941" y="16148"/>
                  </a:lnTo>
                  <a:lnTo>
                    <a:pt x="12922" y="16166"/>
                  </a:lnTo>
                  <a:lnTo>
                    <a:pt x="12867" y="16166"/>
                  </a:lnTo>
                  <a:lnTo>
                    <a:pt x="12793" y="16148"/>
                  </a:lnTo>
                  <a:lnTo>
                    <a:pt x="12775" y="16166"/>
                  </a:lnTo>
                  <a:lnTo>
                    <a:pt x="12720" y="16166"/>
                  </a:lnTo>
                  <a:lnTo>
                    <a:pt x="12720" y="16148"/>
                  </a:lnTo>
                  <a:lnTo>
                    <a:pt x="12720" y="16129"/>
                  </a:lnTo>
                  <a:lnTo>
                    <a:pt x="12683" y="16148"/>
                  </a:lnTo>
                  <a:lnTo>
                    <a:pt x="12664" y="16166"/>
                  </a:lnTo>
                  <a:lnTo>
                    <a:pt x="12646" y="16185"/>
                  </a:lnTo>
                  <a:lnTo>
                    <a:pt x="12646" y="16166"/>
                  </a:lnTo>
                  <a:lnTo>
                    <a:pt x="12591" y="16129"/>
                  </a:lnTo>
                  <a:lnTo>
                    <a:pt x="12554" y="16148"/>
                  </a:lnTo>
                  <a:lnTo>
                    <a:pt x="12535" y="16166"/>
                  </a:lnTo>
                  <a:lnTo>
                    <a:pt x="12535" y="16148"/>
                  </a:lnTo>
                  <a:lnTo>
                    <a:pt x="12517" y="16129"/>
                  </a:lnTo>
                  <a:lnTo>
                    <a:pt x="12480" y="16129"/>
                  </a:lnTo>
                  <a:lnTo>
                    <a:pt x="12461" y="16148"/>
                  </a:lnTo>
                  <a:lnTo>
                    <a:pt x="12425" y="16148"/>
                  </a:lnTo>
                  <a:lnTo>
                    <a:pt x="12425" y="16111"/>
                  </a:lnTo>
                  <a:lnTo>
                    <a:pt x="12351" y="16148"/>
                  </a:lnTo>
                  <a:lnTo>
                    <a:pt x="12314" y="16166"/>
                  </a:lnTo>
                  <a:lnTo>
                    <a:pt x="12185" y="16166"/>
                  </a:lnTo>
                  <a:lnTo>
                    <a:pt x="12203" y="16148"/>
                  </a:lnTo>
                  <a:lnTo>
                    <a:pt x="12222" y="16148"/>
                  </a:lnTo>
                  <a:lnTo>
                    <a:pt x="12167" y="16111"/>
                  </a:lnTo>
                  <a:lnTo>
                    <a:pt x="12185" y="16111"/>
                  </a:lnTo>
                  <a:lnTo>
                    <a:pt x="12167" y="16092"/>
                  </a:lnTo>
                  <a:lnTo>
                    <a:pt x="12130" y="16092"/>
                  </a:lnTo>
                  <a:lnTo>
                    <a:pt x="12111" y="16111"/>
                  </a:lnTo>
                  <a:lnTo>
                    <a:pt x="12074" y="16092"/>
                  </a:lnTo>
                  <a:lnTo>
                    <a:pt x="12019" y="16111"/>
                  </a:lnTo>
                  <a:lnTo>
                    <a:pt x="11964" y="16111"/>
                  </a:lnTo>
                  <a:lnTo>
                    <a:pt x="11927" y="16092"/>
                  </a:lnTo>
                  <a:lnTo>
                    <a:pt x="11908" y="16074"/>
                  </a:lnTo>
                  <a:lnTo>
                    <a:pt x="11743" y="16074"/>
                  </a:lnTo>
                  <a:lnTo>
                    <a:pt x="11706" y="16092"/>
                  </a:lnTo>
                  <a:lnTo>
                    <a:pt x="11669" y="16056"/>
                  </a:lnTo>
                  <a:lnTo>
                    <a:pt x="11632" y="16037"/>
                  </a:lnTo>
                  <a:lnTo>
                    <a:pt x="11614" y="16037"/>
                  </a:lnTo>
                  <a:lnTo>
                    <a:pt x="11558" y="16056"/>
                  </a:lnTo>
                  <a:lnTo>
                    <a:pt x="11540" y="16037"/>
                  </a:lnTo>
                  <a:lnTo>
                    <a:pt x="11521" y="16037"/>
                  </a:lnTo>
                  <a:lnTo>
                    <a:pt x="11448" y="16056"/>
                  </a:lnTo>
                  <a:lnTo>
                    <a:pt x="11448" y="16074"/>
                  </a:lnTo>
                  <a:lnTo>
                    <a:pt x="11466" y="16092"/>
                  </a:lnTo>
                  <a:lnTo>
                    <a:pt x="11466" y="16111"/>
                  </a:lnTo>
                  <a:lnTo>
                    <a:pt x="11448" y="16111"/>
                  </a:lnTo>
                  <a:lnTo>
                    <a:pt x="11429" y="16092"/>
                  </a:lnTo>
                  <a:lnTo>
                    <a:pt x="11411" y="16074"/>
                  </a:lnTo>
                  <a:lnTo>
                    <a:pt x="11355" y="16056"/>
                  </a:lnTo>
                  <a:lnTo>
                    <a:pt x="11411" y="16056"/>
                  </a:lnTo>
                  <a:lnTo>
                    <a:pt x="11448" y="16037"/>
                  </a:lnTo>
                  <a:lnTo>
                    <a:pt x="11466" y="16000"/>
                  </a:lnTo>
                  <a:lnTo>
                    <a:pt x="11466" y="16000"/>
                  </a:lnTo>
                  <a:lnTo>
                    <a:pt x="11411" y="16019"/>
                  </a:lnTo>
                  <a:lnTo>
                    <a:pt x="11374" y="16019"/>
                  </a:lnTo>
                  <a:lnTo>
                    <a:pt x="11337" y="16000"/>
                  </a:lnTo>
                  <a:lnTo>
                    <a:pt x="11245" y="16000"/>
                  </a:lnTo>
                  <a:lnTo>
                    <a:pt x="11190" y="15982"/>
                  </a:lnTo>
                  <a:lnTo>
                    <a:pt x="11171" y="15982"/>
                  </a:lnTo>
                  <a:lnTo>
                    <a:pt x="11116" y="15963"/>
                  </a:lnTo>
                  <a:lnTo>
                    <a:pt x="11042" y="15963"/>
                  </a:lnTo>
                  <a:lnTo>
                    <a:pt x="10950" y="15945"/>
                  </a:lnTo>
                  <a:lnTo>
                    <a:pt x="10821" y="15927"/>
                  </a:lnTo>
                  <a:lnTo>
                    <a:pt x="10729" y="15945"/>
                  </a:lnTo>
                  <a:lnTo>
                    <a:pt x="10637" y="15963"/>
                  </a:lnTo>
                  <a:lnTo>
                    <a:pt x="10637" y="15945"/>
                  </a:lnTo>
                  <a:lnTo>
                    <a:pt x="10673" y="15927"/>
                  </a:lnTo>
                  <a:lnTo>
                    <a:pt x="10655" y="15927"/>
                  </a:lnTo>
                  <a:lnTo>
                    <a:pt x="10655" y="15908"/>
                  </a:lnTo>
                  <a:lnTo>
                    <a:pt x="10637" y="15890"/>
                  </a:lnTo>
                  <a:lnTo>
                    <a:pt x="10563" y="15871"/>
                  </a:lnTo>
                  <a:lnTo>
                    <a:pt x="10489" y="15853"/>
                  </a:lnTo>
                  <a:lnTo>
                    <a:pt x="10452" y="15871"/>
                  </a:lnTo>
                  <a:lnTo>
                    <a:pt x="10415" y="15853"/>
                  </a:lnTo>
                  <a:lnTo>
                    <a:pt x="10360" y="15816"/>
                  </a:lnTo>
                  <a:lnTo>
                    <a:pt x="10305" y="15798"/>
                  </a:lnTo>
                  <a:lnTo>
                    <a:pt x="10305" y="15816"/>
                  </a:lnTo>
                  <a:lnTo>
                    <a:pt x="10323" y="15834"/>
                  </a:lnTo>
                  <a:lnTo>
                    <a:pt x="10342" y="15853"/>
                  </a:lnTo>
                  <a:lnTo>
                    <a:pt x="10286" y="15871"/>
                  </a:lnTo>
                  <a:lnTo>
                    <a:pt x="10249" y="15853"/>
                  </a:lnTo>
                  <a:lnTo>
                    <a:pt x="10268" y="15853"/>
                  </a:lnTo>
                  <a:lnTo>
                    <a:pt x="10286" y="15834"/>
                  </a:lnTo>
                  <a:lnTo>
                    <a:pt x="10268" y="15816"/>
                  </a:lnTo>
                  <a:lnTo>
                    <a:pt x="10213" y="15779"/>
                  </a:lnTo>
                  <a:lnTo>
                    <a:pt x="10157" y="15761"/>
                  </a:lnTo>
                  <a:lnTo>
                    <a:pt x="10157" y="15779"/>
                  </a:lnTo>
                  <a:lnTo>
                    <a:pt x="10194" y="15798"/>
                  </a:lnTo>
                  <a:lnTo>
                    <a:pt x="10213" y="15816"/>
                  </a:lnTo>
                  <a:lnTo>
                    <a:pt x="10176" y="15816"/>
                  </a:lnTo>
                  <a:lnTo>
                    <a:pt x="10139" y="15779"/>
                  </a:lnTo>
                  <a:lnTo>
                    <a:pt x="10120" y="15742"/>
                  </a:lnTo>
                  <a:lnTo>
                    <a:pt x="10084" y="15742"/>
                  </a:lnTo>
                  <a:lnTo>
                    <a:pt x="10084" y="15761"/>
                  </a:lnTo>
                  <a:lnTo>
                    <a:pt x="10065" y="15761"/>
                  </a:lnTo>
                  <a:lnTo>
                    <a:pt x="9973" y="15742"/>
                  </a:lnTo>
                  <a:lnTo>
                    <a:pt x="9991" y="15742"/>
                  </a:lnTo>
                  <a:lnTo>
                    <a:pt x="9991" y="15724"/>
                  </a:lnTo>
                  <a:lnTo>
                    <a:pt x="9899" y="15705"/>
                  </a:lnTo>
                  <a:lnTo>
                    <a:pt x="9770" y="15669"/>
                  </a:lnTo>
                  <a:lnTo>
                    <a:pt x="9733" y="15669"/>
                  </a:lnTo>
                  <a:lnTo>
                    <a:pt x="9696" y="15650"/>
                  </a:lnTo>
                  <a:lnTo>
                    <a:pt x="9660" y="15632"/>
                  </a:lnTo>
                  <a:lnTo>
                    <a:pt x="9604" y="15613"/>
                  </a:lnTo>
                  <a:lnTo>
                    <a:pt x="9512" y="15595"/>
                  </a:lnTo>
                  <a:lnTo>
                    <a:pt x="9402" y="15558"/>
                  </a:lnTo>
                  <a:lnTo>
                    <a:pt x="9273" y="15521"/>
                  </a:lnTo>
                  <a:lnTo>
                    <a:pt x="9217" y="15503"/>
                  </a:lnTo>
                  <a:lnTo>
                    <a:pt x="9162" y="15466"/>
                  </a:lnTo>
                  <a:lnTo>
                    <a:pt x="9033" y="15429"/>
                  </a:lnTo>
                  <a:lnTo>
                    <a:pt x="8904" y="15392"/>
                  </a:lnTo>
                  <a:lnTo>
                    <a:pt x="8812" y="15392"/>
                  </a:lnTo>
                  <a:lnTo>
                    <a:pt x="8793" y="15374"/>
                  </a:lnTo>
                  <a:lnTo>
                    <a:pt x="8793" y="15355"/>
                  </a:lnTo>
                  <a:lnTo>
                    <a:pt x="8720" y="15318"/>
                  </a:lnTo>
                  <a:lnTo>
                    <a:pt x="8664" y="15318"/>
                  </a:lnTo>
                  <a:lnTo>
                    <a:pt x="8572" y="15281"/>
                  </a:lnTo>
                  <a:lnTo>
                    <a:pt x="8498" y="15245"/>
                  </a:lnTo>
                  <a:lnTo>
                    <a:pt x="8425" y="15245"/>
                  </a:lnTo>
                  <a:lnTo>
                    <a:pt x="8425" y="15226"/>
                  </a:lnTo>
                  <a:lnTo>
                    <a:pt x="8388" y="15226"/>
                  </a:lnTo>
                  <a:lnTo>
                    <a:pt x="8332" y="15208"/>
                  </a:lnTo>
                  <a:lnTo>
                    <a:pt x="8314" y="15226"/>
                  </a:lnTo>
                  <a:lnTo>
                    <a:pt x="8351" y="15226"/>
                  </a:lnTo>
                  <a:lnTo>
                    <a:pt x="8351" y="15245"/>
                  </a:lnTo>
                  <a:lnTo>
                    <a:pt x="8369" y="15263"/>
                  </a:lnTo>
                  <a:lnTo>
                    <a:pt x="8314" y="15263"/>
                  </a:lnTo>
                  <a:lnTo>
                    <a:pt x="8259" y="15245"/>
                  </a:lnTo>
                  <a:lnTo>
                    <a:pt x="8259" y="15226"/>
                  </a:lnTo>
                  <a:lnTo>
                    <a:pt x="8259" y="15208"/>
                  </a:lnTo>
                  <a:lnTo>
                    <a:pt x="8259" y="15171"/>
                  </a:lnTo>
                  <a:lnTo>
                    <a:pt x="8203" y="15134"/>
                  </a:lnTo>
                  <a:lnTo>
                    <a:pt x="8148" y="15116"/>
                  </a:lnTo>
                  <a:lnTo>
                    <a:pt x="8130" y="15116"/>
                  </a:lnTo>
                  <a:lnTo>
                    <a:pt x="8130" y="15097"/>
                  </a:lnTo>
                  <a:lnTo>
                    <a:pt x="8111" y="15079"/>
                  </a:lnTo>
                  <a:lnTo>
                    <a:pt x="8001" y="15042"/>
                  </a:lnTo>
                  <a:lnTo>
                    <a:pt x="7908" y="15023"/>
                  </a:lnTo>
                  <a:lnTo>
                    <a:pt x="7872" y="14986"/>
                  </a:lnTo>
                  <a:lnTo>
                    <a:pt x="7853" y="14986"/>
                  </a:lnTo>
                  <a:lnTo>
                    <a:pt x="7816" y="14968"/>
                  </a:lnTo>
                  <a:lnTo>
                    <a:pt x="7779" y="14968"/>
                  </a:lnTo>
                  <a:lnTo>
                    <a:pt x="7724" y="14931"/>
                  </a:lnTo>
                  <a:lnTo>
                    <a:pt x="7650" y="14913"/>
                  </a:lnTo>
                  <a:lnTo>
                    <a:pt x="7650" y="14894"/>
                  </a:lnTo>
                  <a:lnTo>
                    <a:pt x="7650" y="14876"/>
                  </a:lnTo>
                  <a:lnTo>
                    <a:pt x="7614" y="14876"/>
                  </a:lnTo>
                  <a:lnTo>
                    <a:pt x="7595" y="14894"/>
                  </a:lnTo>
                  <a:lnTo>
                    <a:pt x="7558" y="14894"/>
                  </a:lnTo>
                  <a:lnTo>
                    <a:pt x="7558" y="14857"/>
                  </a:lnTo>
                  <a:lnTo>
                    <a:pt x="7540" y="14839"/>
                  </a:lnTo>
                  <a:lnTo>
                    <a:pt x="7484" y="14821"/>
                  </a:lnTo>
                  <a:lnTo>
                    <a:pt x="7392" y="14821"/>
                  </a:lnTo>
                  <a:lnTo>
                    <a:pt x="7374" y="14802"/>
                  </a:lnTo>
                  <a:lnTo>
                    <a:pt x="7392" y="14802"/>
                  </a:lnTo>
                  <a:lnTo>
                    <a:pt x="7411" y="14784"/>
                  </a:lnTo>
                  <a:lnTo>
                    <a:pt x="7392" y="14784"/>
                  </a:lnTo>
                  <a:lnTo>
                    <a:pt x="7355" y="14765"/>
                  </a:lnTo>
                  <a:lnTo>
                    <a:pt x="7355" y="14784"/>
                  </a:lnTo>
                  <a:lnTo>
                    <a:pt x="7300" y="14747"/>
                  </a:lnTo>
                  <a:lnTo>
                    <a:pt x="7282" y="14728"/>
                  </a:lnTo>
                  <a:lnTo>
                    <a:pt x="7282" y="14710"/>
                  </a:lnTo>
                  <a:lnTo>
                    <a:pt x="7245" y="14692"/>
                  </a:lnTo>
                  <a:lnTo>
                    <a:pt x="7208" y="14673"/>
                  </a:lnTo>
                  <a:lnTo>
                    <a:pt x="7208" y="14655"/>
                  </a:lnTo>
                  <a:lnTo>
                    <a:pt x="7190" y="14636"/>
                  </a:lnTo>
                  <a:lnTo>
                    <a:pt x="7134" y="14599"/>
                  </a:lnTo>
                  <a:lnTo>
                    <a:pt x="7079" y="14581"/>
                  </a:lnTo>
                  <a:lnTo>
                    <a:pt x="7061" y="14581"/>
                  </a:lnTo>
                  <a:lnTo>
                    <a:pt x="7042" y="14563"/>
                  </a:lnTo>
                  <a:lnTo>
                    <a:pt x="6968" y="14563"/>
                  </a:lnTo>
                  <a:lnTo>
                    <a:pt x="6950" y="14544"/>
                  </a:lnTo>
                  <a:lnTo>
                    <a:pt x="6913" y="14489"/>
                  </a:lnTo>
                  <a:lnTo>
                    <a:pt x="6876" y="14489"/>
                  </a:lnTo>
                  <a:lnTo>
                    <a:pt x="6876" y="14507"/>
                  </a:lnTo>
                  <a:lnTo>
                    <a:pt x="6895" y="14526"/>
                  </a:lnTo>
                  <a:lnTo>
                    <a:pt x="6913" y="14544"/>
                  </a:lnTo>
                  <a:lnTo>
                    <a:pt x="6913" y="14544"/>
                  </a:lnTo>
                  <a:lnTo>
                    <a:pt x="6876" y="14526"/>
                  </a:lnTo>
                  <a:lnTo>
                    <a:pt x="6821" y="14526"/>
                  </a:lnTo>
                  <a:lnTo>
                    <a:pt x="6839" y="14507"/>
                  </a:lnTo>
                  <a:lnTo>
                    <a:pt x="6784" y="14433"/>
                  </a:lnTo>
                  <a:lnTo>
                    <a:pt x="6747" y="14397"/>
                  </a:lnTo>
                  <a:lnTo>
                    <a:pt x="6692" y="14360"/>
                  </a:lnTo>
                  <a:lnTo>
                    <a:pt x="6655" y="14341"/>
                  </a:lnTo>
                  <a:lnTo>
                    <a:pt x="6618" y="14341"/>
                  </a:lnTo>
                  <a:lnTo>
                    <a:pt x="6581" y="14323"/>
                  </a:lnTo>
                  <a:lnTo>
                    <a:pt x="6544" y="14304"/>
                  </a:lnTo>
                  <a:lnTo>
                    <a:pt x="6544" y="14286"/>
                  </a:lnTo>
                  <a:lnTo>
                    <a:pt x="6563" y="14268"/>
                  </a:lnTo>
                  <a:lnTo>
                    <a:pt x="6526" y="14249"/>
                  </a:lnTo>
                  <a:lnTo>
                    <a:pt x="6489" y="14249"/>
                  </a:lnTo>
                  <a:lnTo>
                    <a:pt x="6452" y="14231"/>
                  </a:lnTo>
                  <a:lnTo>
                    <a:pt x="6397" y="14212"/>
                  </a:lnTo>
                  <a:lnTo>
                    <a:pt x="6397" y="14212"/>
                  </a:lnTo>
                  <a:lnTo>
                    <a:pt x="6415" y="14231"/>
                  </a:lnTo>
                  <a:lnTo>
                    <a:pt x="6415" y="14249"/>
                  </a:lnTo>
                  <a:lnTo>
                    <a:pt x="6378" y="14212"/>
                  </a:lnTo>
                  <a:lnTo>
                    <a:pt x="6378" y="14194"/>
                  </a:lnTo>
                  <a:lnTo>
                    <a:pt x="6378" y="14175"/>
                  </a:lnTo>
                  <a:lnTo>
                    <a:pt x="6360" y="14175"/>
                  </a:lnTo>
                  <a:lnTo>
                    <a:pt x="6342" y="14139"/>
                  </a:lnTo>
                  <a:lnTo>
                    <a:pt x="6305" y="14120"/>
                  </a:lnTo>
                  <a:lnTo>
                    <a:pt x="6268" y="14083"/>
                  </a:lnTo>
                  <a:lnTo>
                    <a:pt x="6249" y="14083"/>
                  </a:lnTo>
                  <a:lnTo>
                    <a:pt x="6194" y="14102"/>
                  </a:lnTo>
                  <a:lnTo>
                    <a:pt x="6176" y="14083"/>
                  </a:lnTo>
                  <a:lnTo>
                    <a:pt x="6194" y="14065"/>
                  </a:lnTo>
                  <a:lnTo>
                    <a:pt x="6176" y="14046"/>
                  </a:lnTo>
                  <a:lnTo>
                    <a:pt x="6157" y="14028"/>
                  </a:lnTo>
                  <a:lnTo>
                    <a:pt x="6120" y="14028"/>
                  </a:lnTo>
                  <a:lnTo>
                    <a:pt x="6102" y="13991"/>
                  </a:lnTo>
                  <a:lnTo>
                    <a:pt x="6047" y="13973"/>
                  </a:lnTo>
                  <a:lnTo>
                    <a:pt x="5973" y="13936"/>
                  </a:lnTo>
                  <a:lnTo>
                    <a:pt x="5955" y="13917"/>
                  </a:lnTo>
                  <a:lnTo>
                    <a:pt x="5899" y="13880"/>
                  </a:lnTo>
                  <a:lnTo>
                    <a:pt x="5862" y="13844"/>
                  </a:lnTo>
                  <a:lnTo>
                    <a:pt x="5807" y="13788"/>
                  </a:lnTo>
                  <a:lnTo>
                    <a:pt x="5660" y="13715"/>
                  </a:lnTo>
                  <a:lnTo>
                    <a:pt x="5604" y="13659"/>
                  </a:lnTo>
                  <a:lnTo>
                    <a:pt x="5549" y="13604"/>
                  </a:lnTo>
                  <a:lnTo>
                    <a:pt x="5531" y="13586"/>
                  </a:lnTo>
                  <a:lnTo>
                    <a:pt x="5494" y="13586"/>
                  </a:lnTo>
                  <a:lnTo>
                    <a:pt x="5438" y="13549"/>
                  </a:lnTo>
                  <a:lnTo>
                    <a:pt x="5309" y="13475"/>
                  </a:lnTo>
                  <a:lnTo>
                    <a:pt x="5272" y="13457"/>
                  </a:lnTo>
                  <a:lnTo>
                    <a:pt x="5254" y="13438"/>
                  </a:lnTo>
                  <a:lnTo>
                    <a:pt x="5272" y="13438"/>
                  </a:lnTo>
                  <a:lnTo>
                    <a:pt x="5272" y="13420"/>
                  </a:lnTo>
                  <a:lnTo>
                    <a:pt x="5254" y="13401"/>
                  </a:lnTo>
                  <a:lnTo>
                    <a:pt x="5014" y="13217"/>
                  </a:lnTo>
                  <a:lnTo>
                    <a:pt x="4719" y="12977"/>
                  </a:lnTo>
                  <a:lnTo>
                    <a:pt x="4719" y="12959"/>
                  </a:lnTo>
                  <a:lnTo>
                    <a:pt x="4683" y="12922"/>
                  </a:lnTo>
                  <a:lnTo>
                    <a:pt x="4646" y="12922"/>
                  </a:lnTo>
                  <a:lnTo>
                    <a:pt x="4646" y="12904"/>
                  </a:lnTo>
                  <a:lnTo>
                    <a:pt x="4609" y="12885"/>
                  </a:lnTo>
                  <a:lnTo>
                    <a:pt x="4572" y="12867"/>
                  </a:lnTo>
                  <a:lnTo>
                    <a:pt x="4535" y="12848"/>
                  </a:lnTo>
                  <a:lnTo>
                    <a:pt x="4498" y="12811"/>
                  </a:lnTo>
                  <a:lnTo>
                    <a:pt x="4480" y="12774"/>
                  </a:lnTo>
                  <a:lnTo>
                    <a:pt x="4461" y="12738"/>
                  </a:lnTo>
                  <a:lnTo>
                    <a:pt x="4425" y="12719"/>
                  </a:lnTo>
                  <a:lnTo>
                    <a:pt x="4369" y="12701"/>
                  </a:lnTo>
                  <a:lnTo>
                    <a:pt x="4351" y="12664"/>
                  </a:lnTo>
                  <a:lnTo>
                    <a:pt x="4351" y="12645"/>
                  </a:lnTo>
                  <a:lnTo>
                    <a:pt x="4314" y="12627"/>
                  </a:lnTo>
                  <a:lnTo>
                    <a:pt x="4277" y="12627"/>
                  </a:lnTo>
                  <a:lnTo>
                    <a:pt x="4259" y="12590"/>
                  </a:lnTo>
                  <a:lnTo>
                    <a:pt x="4259" y="12553"/>
                  </a:lnTo>
                  <a:lnTo>
                    <a:pt x="4222" y="12516"/>
                  </a:lnTo>
                  <a:lnTo>
                    <a:pt x="4203" y="12498"/>
                  </a:lnTo>
                  <a:lnTo>
                    <a:pt x="4185" y="12516"/>
                  </a:lnTo>
                  <a:lnTo>
                    <a:pt x="4166" y="12516"/>
                  </a:lnTo>
                  <a:lnTo>
                    <a:pt x="4148" y="12480"/>
                  </a:lnTo>
                  <a:lnTo>
                    <a:pt x="4093" y="12406"/>
                  </a:lnTo>
                  <a:lnTo>
                    <a:pt x="4056" y="12387"/>
                  </a:lnTo>
                  <a:lnTo>
                    <a:pt x="4037" y="12387"/>
                  </a:lnTo>
                  <a:lnTo>
                    <a:pt x="4019" y="12351"/>
                  </a:lnTo>
                  <a:lnTo>
                    <a:pt x="3982" y="12314"/>
                  </a:lnTo>
                  <a:lnTo>
                    <a:pt x="3908" y="12203"/>
                  </a:lnTo>
                  <a:lnTo>
                    <a:pt x="3853" y="12166"/>
                  </a:lnTo>
                  <a:lnTo>
                    <a:pt x="3835" y="12166"/>
                  </a:lnTo>
                  <a:lnTo>
                    <a:pt x="3779" y="12092"/>
                  </a:lnTo>
                  <a:lnTo>
                    <a:pt x="3724" y="12037"/>
                  </a:lnTo>
                  <a:lnTo>
                    <a:pt x="3632" y="11927"/>
                  </a:lnTo>
                  <a:lnTo>
                    <a:pt x="3521" y="11816"/>
                  </a:lnTo>
                  <a:lnTo>
                    <a:pt x="3411" y="11687"/>
                  </a:lnTo>
                  <a:lnTo>
                    <a:pt x="3079" y="11318"/>
                  </a:lnTo>
                  <a:lnTo>
                    <a:pt x="3042" y="11263"/>
                  </a:lnTo>
                  <a:lnTo>
                    <a:pt x="3024" y="11245"/>
                  </a:lnTo>
                  <a:lnTo>
                    <a:pt x="3005" y="11208"/>
                  </a:lnTo>
                  <a:lnTo>
                    <a:pt x="2987" y="11208"/>
                  </a:lnTo>
                  <a:lnTo>
                    <a:pt x="2950" y="11134"/>
                  </a:lnTo>
                  <a:lnTo>
                    <a:pt x="2931" y="11097"/>
                  </a:lnTo>
                  <a:lnTo>
                    <a:pt x="2895" y="11079"/>
                  </a:lnTo>
                  <a:lnTo>
                    <a:pt x="2876" y="11042"/>
                  </a:lnTo>
                  <a:lnTo>
                    <a:pt x="2821" y="10950"/>
                  </a:lnTo>
                  <a:lnTo>
                    <a:pt x="2766" y="10894"/>
                  </a:lnTo>
                  <a:lnTo>
                    <a:pt x="2710" y="10821"/>
                  </a:lnTo>
                  <a:lnTo>
                    <a:pt x="2581" y="10636"/>
                  </a:lnTo>
                  <a:lnTo>
                    <a:pt x="2526" y="10562"/>
                  </a:lnTo>
                  <a:lnTo>
                    <a:pt x="2526" y="10526"/>
                  </a:lnTo>
                  <a:lnTo>
                    <a:pt x="2507" y="10489"/>
                  </a:lnTo>
                  <a:lnTo>
                    <a:pt x="2489" y="10489"/>
                  </a:lnTo>
                  <a:lnTo>
                    <a:pt x="2489" y="10507"/>
                  </a:lnTo>
                  <a:lnTo>
                    <a:pt x="2471" y="10507"/>
                  </a:lnTo>
                  <a:lnTo>
                    <a:pt x="2434" y="10470"/>
                  </a:lnTo>
                  <a:lnTo>
                    <a:pt x="2397" y="10397"/>
                  </a:lnTo>
                  <a:lnTo>
                    <a:pt x="2397" y="10360"/>
                  </a:lnTo>
                  <a:lnTo>
                    <a:pt x="2378" y="10360"/>
                  </a:lnTo>
                  <a:lnTo>
                    <a:pt x="2360" y="10378"/>
                  </a:lnTo>
                  <a:lnTo>
                    <a:pt x="2360" y="10360"/>
                  </a:lnTo>
                  <a:lnTo>
                    <a:pt x="2342" y="10323"/>
                  </a:lnTo>
                  <a:lnTo>
                    <a:pt x="2323" y="10268"/>
                  </a:lnTo>
                  <a:lnTo>
                    <a:pt x="2249" y="10175"/>
                  </a:lnTo>
                  <a:lnTo>
                    <a:pt x="2213" y="10120"/>
                  </a:lnTo>
                  <a:lnTo>
                    <a:pt x="2194" y="10065"/>
                  </a:lnTo>
                  <a:lnTo>
                    <a:pt x="2157" y="10009"/>
                  </a:lnTo>
                  <a:lnTo>
                    <a:pt x="2139" y="9991"/>
                  </a:lnTo>
                  <a:lnTo>
                    <a:pt x="2102" y="9936"/>
                  </a:lnTo>
                  <a:lnTo>
                    <a:pt x="2084" y="9917"/>
                  </a:lnTo>
                  <a:lnTo>
                    <a:pt x="2065" y="9862"/>
                  </a:lnTo>
                  <a:lnTo>
                    <a:pt x="2065" y="9844"/>
                  </a:lnTo>
                  <a:lnTo>
                    <a:pt x="2010" y="9807"/>
                  </a:lnTo>
                  <a:lnTo>
                    <a:pt x="1973" y="9788"/>
                  </a:lnTo>
                  <a:lnTo>
                    <a:pt x="1991" y="9788"/>
                  </a:lnTo>
                  <a:lnTo>
                    <a:pt x="2010" y="9770"/>
                  </a:lnTo>
                  <a:lnTo>
                    <a:pt x="1954" y="9678"/>
                  </a:lnTo>
                  <a:lnTo>
                    <a:pt x="1844" y="9512"/>
                  </a:lnTo>
                  <a:lnTo>
                    <a:pt x="1835" y="9493"/>
                  </a:lnTo>
                  <a:lnTo>
                    <a:pt x="1844" y="9493"/>
                  </a:lnTo>
                  <a:lnTo>
                    <a:pt x="1807" y="9438"/>
                  </a:lnTo>
                  <a:lnTo>
                    <a:pt x="1733" y="9327"/>
                  </a:lnTo>
                  <a:lnTo>
                    <a:pt x="1715" y="9309"/>
                  </a:lnTo>
                  <a:lnTo>
                    <a:pt x="1733" y="9291"/>
                  </a:lnTo>
                  <a:lnTo>
                    <a:pt x="1696" y="9254"/>
                  </a:lnTo>
                  <a:lnTo>
                    <a:pt x="1696" y="9217"/>
                  </a:lnTo>
                  <a:lnTo>
                    <a:pt x="1696" y="9180"/>
                  </a:lnTo>
                  <a:lnTo>
                    <a:pt x="1696" y="9162"/>
                  </a:lnTo>
                  <a:lnTo>
                    <a:pt x="1678" y="9162"/>
                  </a:lnTo>
                  <a:lnTo>
                    <a:pt x="1660" y="9143"/>
                  </a:lnTo>
                  <a:lnTo>
                    <a:pt x="1623" y="9088"/>
                  </a:lnTo>
                  <a:lnTo>
                    <a:pt x="1623" y="9051"/>
                  </a:lnTo>
                  <a:lnTo>
                    <a:pt x="1604" y="9014"/>
                  </a:lnTo>
                  <a:lnTo>
                    <a:pt x="1586" y="8996"/>
                  </a:lnTo>
                  <a:lnTo>
                    <a:pt x="1567" y="8940"/>
                  </a:lnTo>
                  <a:lnTo>
                    <a:pt x="1512" y="8848"/>
                  </a:lnTo>
                  <a:lnTo>
                    <a:pt x="1475" y="8793"/>
                  </a:lnTo>
                  <a:lnTo>
                    <a:pt x="1475" y="8774"/>
                  </a:lnTo>
                  <a:lnTo>
                    <a:pt x="1438" y="8756"/>
                  </a:lnTo>
                  <a:lnTo>
                    <a:pt x="1420" y="8738"/>
                  </a:lnTo>
                  <a:lnTo>
                    <a:pt x="1401" y="8719"/>
                  </a:lnTo>
                  <a:lnTo>
                    <a:pt x="1401" y="8682"/>
                  </a:lnTo>
                  <a:lnTo>
                    <a:pt x="1420" y="8682"/>
                  </a:lnTo>
                  <a:lnTo>
                    <a:pt x="1420" y="8664"/>
                  </a:lnTo>
                  <a:lnTo>
                    <a:pt x="1401" y="8645"/>
                  </a:lnTo>
                  <a:lnTo>
                    <a:pt x="1383" y="8645"/>
                  </a:lnTo>
                  <a:lnTo>
                    <a:pt x="1346" y="8609"/>
                  </a:lnTo>
                  <a:lnTo>
                    <a:pt x="1328" y="8572"/>
                  </a:lnTo>
                  <a:lnTo>
                    <a:pt x="1328" y="8535"/>
                  </a:lnTo>
                  <a:lnTo>
                    <a:pt x="1309" y="8535"/>
                  </a:lnTo>
                  <a:lnTo>
                    <a:pt x="1291" y="8516"/>
                  </a:lnTo>
                  <a:lnTo>
                    <a:pt x="1309" y="8480"/>
                  </a:lnTo>
                  <a:lnTo>
                    <a:pt x="1291" y="8424"/>
                  </a:lnTo>
                  <a:lnTo>
                    <a:pt x="1272" y="8406"/>
                  </a:lnTo>
                  <a:lnTo>
                    <a:pt x="1236" y="8369"/>
                  </a:lnTo>
                  <a:lnTo>
                    <a:pt x="1217" y="8314"/>
                  </a:lnTo>
                  <a:lnTo>
                    <a:pt x="1217" y="8277"/>
                  </a:lnTo>
                  <a:lnTo>
                    <a:pt x="1199" y="8203"/>
                  </a:lnTo>
                  <a:lnTo>
                    <a:pt x="1180" y="8185"/>
                  </a:lnTo>
                  <a:lnTo>
                    <a:pt x="1162" y="8148"/>
                  </a:lnTo>
                  <a:lnTo>
                    <a:pt x="1143" y="8129"/>
                  </a:lnTo>
                  <a:lnTo>
                    <a:pt x="1125" y="8129"/>
                  </a:lnTo>
                  <a:lnTo>
                    <a:pt x="1125" y="8092"/>
                  </a:lnTo>
                  <a:lnTo>
                    <a:pt x="1143" y="8056"/>
                  </a:lnTo>
                  <a:lnTo>
                    <a:pt x="1125" y="8000"/>
                  </a:lnTo>
                  <a:lnTo>
                    <a:pt x="1107" y="7963"/>
                  </a:lnTo>
                  <a:lnTo>
                    <a:pt x="1088" y="7963"/>
                  </a:lnTo>
                  <a:lnTo>
                    <a:pt x="1088" y="7982"/>
                  </a:lnTo>
                  <a:lnTo>
                    <a:pt x="1070" y="7963"/>
                  </a:lnTo>
                  <a:lnTo>
                    <a:pt x="1070" y="7890"/>
                  </a:lnTo>
                  <a:lnTo>
                    <a:pt x="1070" y="7834"/>
                  </a:lnTo>
                  <a:lnTo>
                    <a:pt x="1051" y="7797"/>
                  </a:lnTo>
                  <a:lnTo>
                    <a:pt x="1014" y="7761"/>
                  </a:lnTo>
                  <a:lnTo>
                    <a:pt x="1014" y="7742"/>
                  </a:lnTo>
                  <a:lnTo>
                    <a:pt x="978" y="7705"/>
                  </a:lnTo>
                  <a:lnTo>
                    <a:pt x="959" y="7705"/>
                  </a:lnTo>
                  <a:lnTo>
                    <a:pt x="978" y="7687"/>
                  </a:lnTo>
                  <a:lnTo>
                    <a:pt x="959" y="7650"/>
                  </a:lnTo>
                  <a:lnTo>
                    <a:pt x="941" y="7632"/>
                  </a:lnTo>
                  <a:lnTo>
                    <a:pt x="922" y="7595"/>
                  </a:lnTo>
                  <a:lnTo>
                    <a:pt x="941" y="7613"/>
                  </a:lnTo>
                  <a:lnTo>
                    <a:pt x="959" y="7595"/>
                  </a:lnTo>
                  <a:lnTo>
                    <a:pt x="941" y="7576"/>
                  </a:lnTo>
                  <a:lnTo>
                    <a:pt x="922" y="7558"/>
                  </a:lnTo>
                  <a:lnTo>
                    <a:pt x="904" y="7539"/>
                  </a:lnTo>
                  <a:lnTo>
                    <a:pt x="904" y="7521"/>
                  </a:lnTo>
                  <a:lnTo>
                    <a:pt x="922" y="7503"/>
                  </a:lnTo>
                  <a:lnTo>
                    <a:pt x="904" y="7466"/>
                  </a:lnTo>
                  <a:lnTo>
                    <a:pt x="793" y="7134"/>
                  </a:lnTo>
                  <a:lnTo>
                    <a:pt x="756" y="7048"/>
                  </a:lnTo>
                  <a:lnTo>
                    <a:pt x="756" y="7079"/>
                  </a:lnTo>
                  <a:lnTo>
                    <a:pt x="738" y="7060"/>
                  </a:lnTo>
                  <a:lnTo>
                    <a:pt x="738" y="7023"/>
                  </a:lnTo>
                  <a:lnTo>
                    <a:pt x="752" y="7037"/>
                  </a:lnTo>
                  <a:lnTo>
                    <a:pt x="738" y="7005"/>
                  </a:lnTo>
                  <a:lnTo>
                    <a:pt x="738" y="6931"/>
                  </a:lnTo>
                  <a:lnTo>
                    <a:pt x="719" y="6913"/>
                  </a:lnTo>
                  <a:lnTo>
                    <a:pt x="683" y="6876"/>
                  </a:lnTo>
                  <a:lnTo>
                    <a:pt x="683" y="6839"/>
                  </a:lnTo>
                  <a:lnTo>
                    <a:pt x="701" y="6821"/>
                  </a:lnTo>
                  <a:lnTo>
                    <a:pt x="683" y="6802"/>
                  </a:lnTo>
                  <a:lnTo>
                    <a:pt x="683" y="6784"/>
                  </a:lnTo>
                  <a:lnTo>
                    <a:pt x="683" y="6747"/>
                  </a:lnTo>
                  <a:lnTo>
                    <a:pt x="627" y="6655"/>
                  </a:lnTo>
                  <a:lnTo>
                    <a:pt x="609" y="6562"/>
                  </a:lnTo>
                  <a:lnTo>
                    <a:pt x="609" y="6544"/>
                  </a:lnTo>
                  <a:lnTo>
                    <a:pt x="609" y="6507"/>
                  </a:lnTo>
                  <a:lnTo>
                    <a:pt x="609" y="6489"/>
                  </a:lnTo>
                  <a:lnTo>
                    <a:pt x="590" y="6507"/>
                  </a:lnTo>
                  <a:lnTo>
                    <a:pt x="590" y="6489"/>
                  </a:lnTo>
                  <a:lnTo>
                    <a:pt x="572" y="6378"/>
                  </a:lnTo>
                  <a:lnTo>
                    <a:pt x="554" y="6415"/>
                  </a:lnTo>
                  <a:lnTo>
                    <a:pt x="554" y="6360"/>
                  </a:lnTo>
                  <a:lnTo>
                    <a:pt x="554" y="6304"/>
                  </a:lnTo>
                  <a:lnTo>
                    <a:pt x="535" y="6268"/>
                  </a:lnTo>
                  <a:lnTo>
                    <a:pt x="535" y="6231"/>
                  </a:lnTo>
                  <a:lnTo>
                    <a:pt x="535" y="6194"/>
                  </a:lnTo>
                  <a:lnTo>
                    <a:pt x="517" y="6157"/>
                  </a:lnTo>
                  <a:lnTo>
                    <a:pt x="498" y="6102"/>
                  </a:lnTo>
                  <a:lnTo>
                    <a:pt x="480" y="5991"/>
                  </a:lnTo>
                  <a:lnTo>
                    <a:pt x="480" y="5954"/>
                  </a:lnTo>
                  <a:lnTo>
                    <a:pt x="461" y="5954"/>
                  </a:lnTo>
                  <a:lnTo>
                    <a:pt x="461" y="5917"/>
                  </a:lnTo>
                  <a:lnTo>
                    <a:pt x="461" y="5880"/>
                  </a:lnTo>
                  <a:lnTo>
                    <a:pt x="443" y="5844"/>
                  </a:lnTo>
                  <a:lnTo>
                    <a:pt x="425" y="5807"/>
                  </a:lnTo>
                  <a:lnTo>
                    <a:pt x="425" y="5751"/>
                  </a:lnTo>
                  <a:lnTo>
                    <a:pt x="406" y="5641"/>
                  </a:lnTo>
                  <a:lnTo>
                    <a:pt x="369" y="5567"/>
                  </a:lnTo>
                  <a:lnTo>
                    <a:pt x="369" y="5549"/>
                  </a:lnTo>
                  <a:lnTo>
                    <a:pt x="369" y="5512"/>
                  </a:lnTo>
                  <a:lnTo>
                    <a:pt x="369" y="5475"/>
                  </a:lnTo>
                  <a:lnTo>
                    <a:pt x="351" y="5420"/>
                  </a:lnTo>
                  <a:lnTo>
                    <a:pt x="314" y="5272"/>
                  </a:lnTo>
                  <a:lnTo>
                    <a:pt x="295" y="5125"/>
                  </a:lnTo>
                  <a:lnTo>
                    <a:pt x="277" y="5069"/>
                  </a:lnTo>
                  <a:lnTo>
                    <a:pt x="259" y="5069"/>
                  </a:lnTo>
                  <a:lnTo>
                    <a:pt x="259" y="5051"/>
                  </a:lnTo>
                  <a:lnTo>
                    <a:pt x="295" y="5051"/>
                  </a:lnTo>
                  <a:lnTo>
                    <a:pt x="277" y="4959"/>
                  </a:lnTo>
                  <a:lnTo>
                    <a:pt x="277" y="4903"/>
                  </a:lnTo>
                  <a:lnTo>
                    <a:pt x="277" y="4848"/>
                  </a:lnTo>
                  <a:lnTo>
                    <a:pt x="277" y="4793"/>
                  </a:lnTo>
                  <a:lnTo>
                    <a:pt x="240" y="4719"/>
                  </a:lnTo>
                  <a:lnTo>
                    <a:pt x="240" y="4645"/>
                  </a:lnTo>
                  <a:lnTo>
                    <a:pt x="240" y="4572"/>
                  </a:lnTo>
                  <a:lnTo>
                    <a:pt x="240" y="4516"/>
                  </a:lnTo>
                  <a:lnTo>
                    <a:pt x="222" y="4498"/>
                  </a:lnTo>
                  <a:lnTo>
                    <a:pt x="203" y="4406"/>
                  </a:lnTo>
                  <a:lnTo>
                    <a:pt x="185" y="4350"/>
                  </a:lnTo>
                  <a:lnTo>
                    <a:pt x="203" y="4332"/>
                  </a:lnTo>
                  <a:lnTo>
                    <a:pt x="185" y="4240"/>
                  </a:lnTo>
                  <a:lnTo>
                    <a:pt x="185" y="4129"/>
                  </a:lnTo>
                  <a:lnTo>
                    <a:pt x="166" y="4111"/>
                  </a:lnTo>
                  <a:lnTo>
                    <a:pt x="148" y="4111"/>
                  </a:lnTo>
                  <a:lnTo>
                    <a:pt x="166" y="4019"/>
                  </a:lnTo>
                  <a:lnTo>
                    <a:pt x="166" y="3871"/>
                  </a:lnTo>
                  <a:lnTo>
                    <a:pt x="148" y="3724"/>
                  </a:lnTo>
                  <a:lnTo>
                    <a:pt x="130" y="3668"/>
                  </a:lnTo>
                  <a:lnTo>
                    <a:pt x="111" y="3632"/>
                  </a:lnTo>
                  <a:lnTo>
                    <a:pt x="111" y="3613"/>
                  </a:lnTo>
                  <a:lnTo>
                    <a:pt x="148" y="3613"/>
                  </a:lnTo>
                  <a:lnTo>
                    <a:pt x="148" y="3632"/>
                  </a:lnTo>
                  <a:lnTo>
                    <a:pt x="166" y="3595"/>
                  </a:lnTo>
                  <a:lnTo>
                    <a:pt x="130" y="3447"/>
                  </a:lnTo>
                  <a:lnTo>
                    <a:pt x="111" y="3355"/>
                  </a:lnTo>
                  <a:lnTo>
                    <a:pt x="130" y="3318"/>
                  </a:lnTo>
                  <a:lnTo>
                    <a:pt x="130" y="3244"/>
                  </a:lnTo>
                  <a:lnTo>
                    <a:pt x="130" y="2986"/>
                  </a:lnTo>
                  <a:lnTo>
                    <a:pt x="130" y="2747"/>
                  </a:lnTo>
                  <a:lnTo>
                    <a:pt x="148" y="2655"/>
                  </a:lnTo>
                  <a:lnTo>
                    <a:pt x="148" y="2599"/>
                  </a:lnTo>
                  <a:lnTo>
                    <a:pt x="148" y="2562"/>
                  </a:lnTo>
                  <a:lnTo>
                    <a:pt x="130" y="2581"/>
                  </a:lnTo>
                  <a:lnTo>
                    <a:pt x="111" y="2581"/>
                  </a:lnTo>
                  <a:lnTo>
                    <a:pt x="111" y="2544"/>
                  </a:lnTo>
                  <a:lnTo>
                    <a:pt x="130" y="2526"/>
                  </a:lnTo>
                  <a:lnTo>
                    <a:pt x="148" y="2470"/>
                  </a:lnTo>
                  <a:lnTo>
                    <a:pt x="148" y="2433"/>
                  </a:lnTo>
                  <a:lnTo>
                    <a:pt x="148" y="2267"/>
                  </a:lnTo>
                  <a:lnTo>
                    <a:pt x="148" y="2138"/>
                  </a:lnTo>
                  <a:lnTo>
                    <a:pt x="166" y="2120"/>
                  </a:lnTo>
                  <a:lnTo>
                    <a:pt x="166" y="2046"/>
                  </a:lnTo>
                  <a:lnTo>
                    <a:pt x="185" y="1991"/>
                  </a:lnTo>
                  <a:lnTo>
                    <a:pt x="166" y="1973"/>
                  </a:lnTo>
                  <a:lnTo>
                    <a:pt x="185" y="1862"/>
                  </a:lnTo>
                  <a:lnTo>
                    <a:pt x="203" y="1788"/>
                  </a:lnTo>
                  <a:lnTo>
                    <a:pt x="185" y="1751"/>
                  </a:lnTo>
                  <a:lnTo>
                    <a:pt x="203" y="1696"/>
                  </a:lnTo>
                  <a:lnTo>
                    <a:pt x="222" y="1567"/>
                  </a:lnTo>
                  <a:lnTo>
                    <a:pt x="259" y="1309"/>
                  </a:lnTo>
                  <a:lnTo>
                    <a:pt x="295" y="1051"/>
                  </a:lnTo>
                  <a:lnTo>
                    <a:pt x="332" y="959"/>
                  </a:lnTo>
                  <a:lnTo>
                    <a:pt x="332" y="885"/>
                  </a:lnTo>
                  <a:lnTo>
                    <a:pt x="332" y="811"/>
                  </a:lnTo>
                  <a:lnTo>
                    <a:pt x="369" y="627"/>
                  </a:lnTo>
                  <a:lnTo>
                    <a:pt x="406" y="443"/>
                  </a:lnTo>
                  <a:lnTo>
                    <a:pt x="406" y="369"/>
                  </a:lnTo>
                  <a:lnTo>
                    <a:pt x="406" y="314"/>
                  </a:lnTo>
                  <a:lnTo>
                    <a:pt x="425" y="258"/>
                  </a:lnTo>
                  <a:lnTo>
                    <a:pt x="443" y="258"/>
                  </a:lnTo>
                  <a:lnTo>
                    <a:pt x="461" y="203"/>
                  </a:lnTo>
                  <a:lnTo>
                    <a:pt x="480" y="74"/>
                  </a:lnTo>
                  <a:lnTo>
                    <a:pt x="480" y="19"/>
                  </a:lnTo>
                  <a:lnTo>
                    <a:pt x="443" y="0"/>
                  </a:lnTo>
                  <a:lnTo>
                    <a:pt x="425" y="0"/>
                  </a:lnTo>
                  <a:lnTo>
                    <a:pt x="406" y="19"/>
                  </a:lnTo>
                  <a:lnTo>
                    <a:pt x="388" y="19"/>
                  </a:lnTo>
                  <a:lnTo>
                    <a:pt x="388" y="0"/>
                  </a:lnTo>
                  <a:close/>
                  <a:moveTo>
                    <a:pt x="12775" y="16387"/>
                  </a:moveTo>
                  <a:lnTo>
                    <a:pt x="12775" y="16406"/>
                  </a:lnTo>
                  <a:lnTo>
                    <a:pt x="12793" y="16424"/>
                  </a:lnTo>
                  <a:lnTo>
                    <a:pt x="12830" y="16424"/>
                  </a:lnTo>
                  <a:lnTo>
                    <a:pt x="12812" y="16406"/>
                  </a:lnTo>
                  <a:lnTo>
                    <a:pt x="12793" y="16387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1377700" y="702175"/>
              <a:ext cx="244725" cy="180675"/>
            </a:xfrm>
            <a:custGeom>
              <a:avLst/>
              <a:gdLst/>
              <a:ahLst/>
              <a:cxnLst/>
              <a:rect l="l" t="t" r="r" b="b"/>
              <a:pathLst>
                <a:path w="9789" h="7227" extrusionOk="0">
                  <a:moveTo>
                    <a:pt x="332" y="240"/>
                  </a:moveTo>
                  <a:lnTo>
                    <a:pt x="296" y="258"/>
                  </a:lnTo>
                  <a:lnTo>
                    <a:pt x="296" y="277"/>
                  </a:lnTo>
                  <a:lnTo>
                    <a:pt x="314" y="277"/>
                  </a:lnTo>
                  <a:lnTo>
                    <a:pt x="332" y="258"/>
                  </a:lnTo>
                  <a:lnTo>
                    <a:pt x="332" y="240"/>
                  </a:lnTo>
                  <a:close/>
                  <a:moveTo>
                    <a:pt x="111" y="277"/>
                  </a:moveTo>
                  <a:lnTo>
                    <a:pt x="111" y="295"/>
                  </a:lnTo>
                  <a:lnTo>
                    <a:pt x="111" y="332"/>
                  </a:lnTo>
                  <a:lnTo>
                    <a:pt x="93" y="332"/>
                  </a:lnTo>
                  <a:lnTo>
                    <a:pt x="93" y="314"/>
                  </a:lnTo>
                  <a:lnTo>
                    <a:pt x="93" y="295"/>
                  </a:lnTo>
                  <a:lnTo>
                    <a:pt x="111" y="277"/>
                  </a:lnTo>
                  <a:close/>
                  <a:moveTo>
                    <a:pt x="148" y="480"/>
                  </a:moveTo>
                  <a:lnTo>
                    <a:pt x="166" y="516"/>
                  </a:lnTo>
                  <a:lnTo>
                    <a:pt x="130" y="516"/>
                  </a:lnTo>
                  <a:lnTo>
                    <a:pt x="111" y="498"/>
                  </a:lnTo>
                  <a:lnTo>
                    <a:pt x="111" y="516"/>
                  </a:lnTo>
                  <a:lnTo>
                    <a:pt x="93" y="498"/>
                  </a:lnTo>
                  <a:lnTo>
                    <a:pt x="93" y="480"/>
                  </a:lnTo>
                  <a:close/>
                  <a:moveTo>
                    <a:pt x="37" y="553"/>
                  </a:moveTo>
                  <a:lnTo>
                    <a:pt x="37" y="572"/>
                  </a:lnTo>
                  <a:lnTo>
                    <a:pt x="56" y="572"/>
                  </a:lnTo>
                  <a:lnTo>
                    <a:pt x="37" y="553"/>
                  </a:lnTo>
                  <a:close/>
                  <a:moveTo>
                    <a:pt x="277" y="1364"/>
                  </a:moveTo>
                  <a:lnTo>
                    <a:pt x="296" y="1401"/>
                  </a:lnTo>
                  <a:lnTo>
                    <a:pt x="277" y="1438"/>
                  </a:lnTo>
                  <a:lnTo>
                    <a:pt x="259" y="1420"/>
                  </a:lnTo>
                  <a:lnTo>
                    <a:pt x="277" y="1401"/>
                  </a:lnTo>
                  <a:lnTo>
                    <a:pt x="277" y="1364"/>
                  </a:lnTo>
                  <a:close/>
                  <a:moveTo>
                    <a:pt x="314" y="1457"/>
                  </a:moveTo>
                  <a:lnTo>
                    <a:pt x="314" y="1475"/>
                  </a:lnTo>
                  <a:lnTo>
                    <a:pt x="314" y="1512"/>
                  </a:lnTo>
                  <a:lnTo>
                    <a:pt x="314" y="1530"/>
                  </a:lnTo>
                  <a:lnTo>
                    <a:pt x="332" y="1549"/>
                  </a:lnTo>
                  <a:lnTo>
                    <a:pt x="351" y="1512"/>
                  </a:lnTo>
                  <a:lnTo>
                    <a:pt x="332" y="1475"/>
                  </a:lnTo>
                  <a:lnTo>
                    <a:pt x="314" y="1457"/>
                  </a:lnTo>
                  <a:close/>
                  <a:moveTo>
                    <a:pt x="406" y="2157"/>
                  </a:moveTo>
                  <a:lnTo>
                    <a:pt x="425" y="2175"/>
                  </a:lnTo>
                  <a:lnTo>
                    <a:pt x="406" y="2194"/>
                  </a:lnTo>
                  <a:lnTo>
                    <a:pt x="388" y="2175"/>
                  </a:lnTo>
                  <a:lnTo>
                    <a:pt x="406" y="2157"/>
                  </a:lnTo>
                  <a:close/>
                  <a:moveTo>
                    <a:pt x="480" y="2175"/>
                  </a:moveTo>
                  <a:lnTo>
                    <a:pt x="498" y="2212"/>
                  </a:lnTo>
                  <a:lnTo>
                    <a:pt x="480" y="2249"/>
                  </a:lnTo>
                  <a:lnTo>
                    <a:pt x="461" y="2268"/>
                  </a:lnTo>
                  <a:lnTo>
                    <a:pt x="443" y="2268"/>
                  </a:lnTo>
                  <a:lnTo>
                    <a:pt x="461" y="2231"/>
                  </a:lnTo>
                  <a:lnTo>
                    <a:pt x="480" y="2175"/>
                  </a:lnTo>
                  <a:close/>
                  <a:moveTo>
                    <a:pt x="554" y="2563"/>
                  </a:moveTo>
                  <a:lnTo>
                    <a:pt x="554" y="2618"/>
                  </a:lnTo>
                  <a:lnTo>
                    <a:pt x="535" y="2636"/>
                  </a:lnTo>
                  <a:lnTo>
                    <a:pt x="535" y="2599"/>
                  </a:lnTo>
                  <a:lnTo>
                    <a:pt x="554" y="2563"/>
                  </a:lnTo>
                  <a:close/>
                  <a:moveTo>
                    <a:pt x="646" y="2673"/>
                  </a:moveTo>
                  <a:lnTo>
                    <a:pt x="646" y="2692"/>
                  </a:lnTo>
                  <a:lnTo>
                    <a:pt x="646" y="2710"/>
                  </a:lnTo>
                  <a:lnTo>
                    <a:pt x="627" y="2710"/>
                  </a:lnTo>
                  <a:lnTo>
                    <a:pt x="627" y="2692"/>
                  </a:lnTo>
                  <a:lnTo>
                    <a:pt x="646" y="2673"/>
                  </a:lnTo>
                  <a:close/>
                  <a:moveTo>
                    <a:pt x="793" y="3097"/>
                  </a:moveTo>
                  <a:lnTo>
                    <a:pt x="812" y="3134"/>
                  </a:lnTo>
                  <a:lnTo>
                    <a:pt x="793" y="3152"/>
                  </a:lnTo>
                  <a:lnTo>
                    <a:pt x="775" y="3134"/>
                  </a:lnTo>
                  <a:lnTo>
                    <a:pt x="775" y="3116"/>
                  </a:lnTo>
                  <a:lnTo>
                    <a:pt x="793" y="3097"/>
                  </a:lnTo>
                  <a:close/>
                  <a:moveTo>
                    <a:pt x="867" y="3263"/>
                  </a:moveTo>
                  <a:lnTo>
                    <a:pt x="849" y="3281"/>
                  </a:lnTo>
                  <a:lnTo>
                    <a:pt x="849" y="3263"/>
                  </a:lnTo>
                  <a:close/>
                  <a:moveTo>
                    <a:pt x="1383" y="3484"/>
                  </a:moveTo>
                  <a:lnTo>
                    <a:pt x="1365" y="3521"/>
                  </a:lnTo>
                  <a:lnTo>
                    <a:pt x="1383" y="3521"/>
                  </a:lnTo>
                  <a:lnTo>
                    <a:pt x="1402" y="3503"/>
                  </a:lnTo>
                  <a:lnTo>
                    <a:pt x="1383" y="3484"/>
                  </a:lnTo>
                  <a:close/>
                  <a:moveTo>
                    <a:pt x="941" y="3724"/>
                  </a:moveTo>
                  <a:lnTo>
                    <a:pt x="959" y="3761"/>
                  </a:lnTo>
                  <a:lnTo>
                    <a:pt x="978" y="3761"/>
                  </a:lnTo>
                  <a:lnTo>
                    <a:pt x="959" y="3724"/>
                  </a:lnTo>
                  <a:close/>
                  <a:moveTo>
                    <a:pt x="1383" y="4074"/>
                  </a:moveTo>
                  <a:lnTo>
                    <a:pt x="1383" y="4093"/>
                  </a:lnTo>
                  <a:lnTo>
                    <a:pt x="1365" y="4111"/>
                  </a:lnTo>
                  <a:lnTo>
                    <a:pt x="1365" y="4093"/>
                  </a:lnTo>
                  <a:lnTo>
                    <a:pt x="1365" y="4074"/>
                  </a:lnTo>
                  <a:close/>
                  <a:moveTo>
                    <a:pt x="2084" y="4867"/>
                  </a:moveTo>
                  <a:lnTo>
                    <a:pt x="2084" y="4885"/>
                  </a:lnTo>
                  <a:lnTo>
                    <a:pt x="2065" y="4904"/>
                  </a:lnTo>
                  <a:lnTo>
                    <a:pt x="2047" y="4885"/>
                  </a:lnTo>
                  <a:lnTo>
                    <a:pt x="2047" y="4867"/>
                  </a:lnTo>
                  <a:close/>
                  <a:moveTo>
                    <a:pt x="2342" y="5143"/>
                  </a:moveTo>
                  <a:lnTo>
                    <a:pt x="2342" y="5162"/>
                  </a:lnTo>
                  <a:lnTo>
                    <a:pt x="2323" y="5180"/>
                  </a:lnTo>
                  <a:lnTo>
                    <a:pt x="2323" y="5162"/>
                  </a:lnTo>
                  <a:lnTo>
                    <a:pt x="2342" y="5143"/>
                  </a:lnTo>
                  <a:close/>
                  <a:moveTo>
                    <a:pt x="2454" y="5435"/>
                  </a:moveTo>
                  <a:lnTo>
                    <a:pt x="2452" y="5438"/>
                  </a:lnTo>
                  <a:lnTo>
                    <a:pt x="2457" y="5438"/>
                  </a:lnTo>
                  <a:lnTo>
                    <a:pt x="2454" y="5435"/>
                  </a:lnTo>
                  <a:close/>
                  <a:moveTo>
                    <a:pt x="2692" y="5475"/>
                  </a:moveTo>
                  <a:lnTo>
                    <a:pt x="2692" y="5493"/>
                  </a:lnTo>
                  <a:lnTo>
                    <a:pt x="2692" y="5512"/>
                  </a:lnTo>
                  <a:lnTo>
                    <a:pt x="2673" y="5493"/>
                  </a:lnTo>
                  <a:lnTo>
                    <a:pt x="2673" y="5475"/>
                  </a:lnTo>
                  <a:close/>
                  <a:moveTo>
                    <a:pt x="3632" y="6120"/>
                  </a:moveTo>
                  <a:lnTo>
                    <a:pt x="3650" y="6157"/>
                  </a:lnTo>
                  <a:lnTo>
                    <a:pt x="3632" y="6157"/>
                  </a:lnTo>
                  <a:lnTo>
                    <a:pt x="3614" y="6139"/>
                  </a:lnTo>
                  <a:lnTo>
                    <a:pt x="3595" y="6120"/>
                  </a:lnTo>
                  <a:close/>
                  <a:moveTo>
                    <a:pt x="4203" y="6434"/>
                  </a:moveTo>
                  <a:lnTo>
                    <a:pt x="4222" y="6452"/>
                  </a:lnTo>
                  <a:lnTo>
                    <a:pt x="4203" y="6470"/>
                  </a:lnTo>
                  <a:lnTo>
                    <a:pt x="4203" y="6452"/>
                  </a:lnTo>
                  <a:lnTo>
                    <a:pt x="4185" y="6434"/>
                  </a:lnTo>
                  <a:close/>
                  <a:moveTo>
                    <a:pt x="5826" y="6950"/>
                  </a:moveTo>
                  <a:lnTo>
                    <a:pt x="5826" y="6968"/>
                  </a:lnTo>
                  <a:lnTo>
                    <a:pt x="5789" y="6968"/>
                  </a:lnTo>
                  <a:lnTo>
                    <a:pt x="5789" y="6950"/>
                  </a:lnTo>
                  <a:close/>
                  <a:moveTo>
                    <a:pt x="5475" y="6950"/>
                  </a:moveTo>
                  <a:lnTo>
                    <a:pt x="5494" y="6968"/>
                  </a:lnTo>
                  <a:lnTo>
                    <a:pt x="5475" y="6987"/>
                  </a:lnTo>
                  <a:lnTo>
                    <a:pt x="5457" y="6987"/>
                  </a:lnTo>
                  <a:lnTo>
                    <a:pt x="5457" y="6968"/>
                  </a:lnTo>
                  <a:lnTo>
                    <a:pt x="5475" y="6950"/>
                  </a:lnTo>
                  <a:close/>
                  <a:moveTo>
                    <a:pt x="5936" y="6968"/>
                  </a:moveTo>
                  <a:lnTo>
                    <a:pt x="5936" y="6987"/>
                  </a:lnTo>
                  <a:lnTo>
                    <a:pt x="5899" y="6987"/>
                  </a:lnTo>
                  <a:lnTo>
                    <a:pt x="5918" y="6968"/>
                  </a:lnTo>
                  <a:close/>
                  <a:moveTo>
                    <a:pt x="6102" y="6987"/>
                  </a:moveTo>
                  <a:lnTo>
                    <a:pt x="6084" y="7005"/>
                  </a:lnTo>
                  <a:lnTo>
                    <a:pt x="6065" y="7005"/>
                  </a:lnTo>
                  <a:lnTo>
                    <a:pt x="6084" y="6987"/>
                  </a:lnTo>
                  <a:close/>
                  <a:moveTo>
                    <a:pt x="6231" y="7023"/>
                  </a:moveTo>
                  <a:lnTo>
                    <a:pt x="6249" y="7042"/>
                  </a:lnTo>
                  <a:lnTo>
                    <a:pt x="6231" y="7060"/>
                  </a:lnTo>
                  <a:lnTo>
                    <a:pt x="6213" y="7060"/>
                  </a:lnTo>
                  <a:lnTo>
                    <a:pt x="6231" y="7023"/>
                  </a:lnTo>
                  <a:close/>
                  <a:moveTo>
                    <a:pt x="6876" y="7060"/>
                  </a:moveTo>
                  <a:lnTo>
                    <a:pt x="6895" y="7097"/>
                  </a:lnTo>
                  <a:lnTo>
                    <a:pt x="6858" y="7079"/>
                  </a:lnTo>
                  <a:lnTo>
                    <a:pt x="6858" y="7060"/>
                  </a:lnTo>
                  <a:close/>
                  <a:moveTo>
                    <a:pt x="7429" y="7116"/>
                  </a:moveTo>
                  <a:lnTo>
                    <a:pt x="7448" y="7134"/>
                  </a:lnTo>
                  <a:lnTo>
                    <a:pt x="7448" y="7152"/>
                  </a:lnTo>
                  <a:lnTo>
                    <a:pt x="7429" y="7152"/>
                  </a:lnTo>
                  <a:lnTo>
                    <a:pt x="7411" y="7134"/>
                  </a:lnTo>
                  <a:lnTo>
                    <a:pt x="7411" y="7116"/>
                  </a:lnTo>
                  <a:close/>
                  <a:moveTo>
                    <a:pt x="9660" y="7097"/>
                  </a:moveTo>
                  <a:lnTo>
                    <a:pt x="9678" y="7134"/>
                  </a:lnTo>
                  <a:lnTo>
                    <a:pt x="9696" y="7171"/>
                  </a:lnTo>
                  <a:lnTo>
                    <a:pt x="9678" y="7152"/>
                  </a:lnTo>
                  <a:lnTo>
                    <a:pt x="9660" y="7152"/>
                  </a:lnTo>
                  <a:lnTo>
                    <a:pt x="9660" y="7134"/>
                  </a:lnTo>
                  <a:lnTo>
                    <a:pt x="9660" y="7097"/>
                  </a:lnTo>
                  <a:close/>
                  <a:moveTo>
                    <a:pt x="130" y="0"/>
                  </a:moveTo>
                  <a:lnTo>
                    <a:pt x="93" y="19"/>
                  </a:lnTo>
                  <a:lnTo>
                    <a:pt x="93" y="93"/>
                  </a:lnTo>
                  <a:lnTo>
                    <a:pt x="93" y="129"/>
                  </a:lnTo>
                  <a:lnTo>
                    <a:pt x="74" y="129"/>
                  </a:lnTo>
                  <a:lnTo>
                    <a:pt x="74" y="111"/>
                  </a:lnTo>
                  <a:lnTo>
                    <a:pt x="56" y="93"/>
                  </a:lnTo>
                  <a:lnTo>
                    <a:pt x="19" y="93"/>
                  </a:lnTo>
                  <a:lnTo>
                    <a:pt x="19" y="111"/>
                  </a:lnTo>
                  <a:lnTo>
                    <a:pt x="19" y="129"/>
                  </a:lnTo>
                  <a:lnTo>
                    <a:pt x="37" y="148"/>
                  </a:lnTo>
                  <a:lnTo>
                    <a:pt x="37" y="166"/>
                  </a:lnTo>
                  <a:lnTo>
                    <a:pt x="1" y="185"/>
                  </a:lnTo>
                  <a:lnTo>
                    <a:pt x="37" y="185"/>
                  </a:lnTo>
                  <a:lnTo>
                    <a:pt x="37" y="203"/>
                  </a:lnTo>
                  <a:lnTo>
                    <a:pt x="37" y="240"/>
                  </a:lnTo>
                  <a:lnTo>
                    <a:pt x="37" y="277"/>
                  </a:lnTo>
                  <a:lnTo>
                    <a:pt x="37" y="295"/>
                  </a:lnTo>
                  <a:lnTo>
                    <a:pt x="56" y="314"/>
                  </a:lnTo>
                  <a:lnTo>
                    <a:pt x="19" y="314"/>
                  </a:lnTo>
                  <a:lnTo>
                    <a:pt x="19" y="351"/>
                  </a:lnTo>
                  <a:lnTo>
                    <a:pt x="56" y="351"/>
                  </a:lnTo>
                  <a:lnTo>
                    <a:pt x="74" y="369"/>
                  </a:lnTo>
                  <a:lnTo>
                    <a:pt x="56" y="369"/>
                  </a:lnTo>
                  <a:lnTo>
                    <a:pt x="19" y="387"/>
                  </a:lnTo>
                  <a:lnTo>
                    <a:pt x="56" y="424"/>
                  </a:lnTo>
                  <a:lnTo>
                    <a:pt x="37" y="443"/>
                  </a:lnTo>
                  <a:lnTo>
                    <a:pt x="19" y="443"/>
                  </a:lnTo>
                  <a:lnTo>
                    <a:pt x="19" y="461"/>
                  </a:lnTo>
                  <a:lnTo>
                    <a:pt x="37" y="461"/>
                  </a:lnTo>
                  <a:lnTo>
                    <a:pt x="56" y="480"/>
                  </a:lnTo>
                  <a:lnTo>
                    <a:pt x="56" y="498"/>
                  </a:lnTo>
                  <a:lnTo>
                    <a:pt x="37" y="498"/>
                  </a:lnTo>
                  <a:lnTo>
                    <a:pt x="56" y="535"/>
                  </a:lnTo>
                  <a:lnTo>
                    <a:pt x="93" y="553"/>
                  </a:lnTo>
                  <a:lnTo>
                    <a:pt x="111" y="590"/>
                  </a:lnTo>
                  <a:lnTo>
                    <a:pt x="111" y="627"/>
                  </a:lnTo>
                  <a:lnTo>
                    <a:pt x="93" y="627"/>
                  </a:lnTo>
                  <a:lnTo>
                    <a:pt x="74" y="609"/>
                  </a:lnTo>
                  <a:lnTo>
                    <a:pt x="56" y="646"/>
                  </a:lnTo>
                  <a:lnTo>
                    <a:pt x="37" y="646"/>
                  </a:lnTo>
                  <a:lnTo>
                    <a:pt x="37" y="664"/>
                  </a:lnTo>
                  <a:lnTo>
                    <a:pt x="56" y="682"/>
                  </a:lnTo>
                  <a:lnTo>
                    <a:pt x="56" y="701"/>
                  </a:lnTo>
                  <a:lnTo>
                    <a:pt x="56" y="738"/>
                  </a:lnTo>
                  <a:lnTo>
                    <a:pt x="74" y="775"/>
                  </a:lnTo>
                  <a:lnTo>
                    <a:pt x="74" y="793"/>
                  </a:lnTo>
                  <a:lnTo>
                    <a:pt x="56" y="793"/>
                  </a:lnTo>
                  <a:lnTo>
                    <a:pt x="56" y="830"/>
                  </a:lnTo>
                  <a:lnTo>
                    <a:pt x="56" y="867"/>
                  </a:lnTo>
                  <a:lnTo>
                    <a:pt x="74" y="885"/>
                  </a:lnTo>
                  <a:lnTo>
                    <a:pt x="111" y="922"/>
                  </a:lnTo>
                  <a:lnTo>
                    <a:pt x="93" y="940"/>
                  </a:lnTo>
                  <a:lnTo>
                    <a:pt x="74" y="959"/>
                  </a:lnTo>
                  <a:lnTo>
                    <a:pt x="74" y="977"/>
                  </a:lnTo>
                  <a:lnTo>
                    <a:pt x="93" y="1014"/>
                  </a:lnTo>
                  <a:lnTo>
                    <a:pt x="74" y="1014"/>
                  </a:lnTo>
                  <a:lnTo>
                    <a:pt x="93" y="1033"/>
                  </a:lnTo>
                  <a:lnTo>
                    <a:pt x="111" y="1069"/>
                  </a:lnTo>
                  <a:lnTo>
                    <a:pt x="130" y="1069"/>
                  </a:lnTo>
                  <a:lnTo>
                    <a:pt x="166" y="1051"/>
                  </a:lnTo>
                  <a:lnTo>
                    <a:pt x="185" y="1051"/>
                  </a:lnTo>
                  <a:lnTo>
                    <a:pt x="166" y="1069"/>
                  </a:lnTo>
                  <a:lnTo>
                    <a:pt x="148" y="1088"/>
                  </a:lnTo>
                  <a:lnTo>
                    <a:pt x="148" y="1106"/>
                  </a:lnTo>
                  <a:lnTo>
                    <a:pt x="148" y="1125"/>
                  </a:lnTo>
                  <a:lnTo>
                    <a:pt x="130" y="1088"/>
                  </a:lnTo>
                  <a:lnTo>
                    <a:pt x="111" y="1069"/>
                  </a:lnTo>
                  <a:lnTo>
                    <a:pt x="74" y="1069"/>
                  </a:lnTo>
                  <a:lnTo>
                    <a:pt x="93" y="1088"/>
                  </a:lnTo>
                  <a:lnTo>
                    <a:pt x="93" y="1106"/>
                  </a:lnTo>
                  <a:lnTo>
                    <a:pt x="93" y="1143"/>
                  </a:lnTo>
                  <a:lnTo>
                    <a:pt x="93" y="1162"/>
                  </a:lnTo>
                  <a:lnTo>
                    <a:pt x="111" y="1180"/>
                  </a:lnTo>
                  <a:lnTo>
                    <a:pt x="111" y="1217"/>
                  </a:lnTo>
                  <a:lnTo>
                    <a:pt x="111" y="1235"/>
                  </a:lnTo>
                  <a:lnTo>
                    <a:pt x="111" y="1272"/>
                  </a:lnTo>
                  <a:lnTo>
                    <a:pt x="130" y="1309"/>
                  </a:lnTo>
                  <a:lnTo>
                    <a:pt x="148" y="1364"/>
                  </a:lnTo>
                  <a:lnTo>
                    <a:pt x="166" y="1438"/>
                  </a:lnTo>
                  <a:lnTo>
                    <a:pt x="203" y="1493"/>
                  </a:lnTo>
                  <a:lnTo>
                    <a:pt x="240" y="1530"/>
                  </a:lnTo>
                  <a:lnTo>
                    <a:pt x="222" y="1530"/>
                  </a:lnTo>
                  <a:lnTo>
                    <a:pt x="222" y="1512"/>
                  </a:lnTo>
                  <a:lnTo>
                    <a:pt x="203" y="1530"/>
                  </a:lnTo>
                  <a:lnTo>
                    <a:pt x="185" y="1549"/>
                  </a:lnTo>
                  <a:lnTo>
                    <a:pt x="185" y="1586"/>
                  </a:lnTo>
                  <a:lnTo>
                    <a:pt x="203" y="1641"/>
                  </a:lnTo>
                  <a:lnTo>
                    <a:pt x="218" y="1656"/>
                  </a:lnTo>
                  <a:lnTo>
                    <a:pt x="218" y="1656"/>
                  </a:lnTo>
                  <a:lnTo>
                    <a:pt x="203" y="1715"/>
                  </a:lnTo>
                  <a:lnTo>
                    <a:pt x="203" y="1752"/>
                  </a:lnTo>
                  <a:lnTo>
                    <a:pt x="222" y="1752"/>
                  </a:lnTo>
                  <a:lnTo>
                    <a:pt x="240" y="1733"/>
                  </a:lnTo>
                  <a:lnTo>
                    <a:pt x="259" y="1715"/>
                  </a:lnTo>
                  <a:lnTo>
                    <a:pt x="277" y="1733"/>
                  </a:lnTo>
                  <a:lnTo>
                    <a:pt x="277" y="1752"/>
                  </a:lnTo>
                  <a:lnTo>
                    <a:pt x="240" y="1752"/>
                  </a:lnTo>
                  <a:lnTo>
                    <a:pt x="222" y="1770"/>
                  </a:lnTo>
                  <a:lnTo>
                    <a:pt x="222" y="1807"/>
                  </a:lnTo>
                  <a:lnTo>
                    <a:pt x="222" y="1844"/>
                  </a:lnTo>
                  <a:lnTo>
                    <a:pt x="240" y="1825"/>
                  </a:lnTo>
                  <a:lnTo>
                    <a:pt x="240" y="1807"/>
                  </a:lnTo>
                  <a:lnTo>
                    <a:pt x="259" y="1788"/>
                  </a:lnTo>
                  <a:lnTo>
                    <a:pt x="259" y="1807"/>
                  </a:lnTo>
                  <a:lnTo>
                    <a:pt x="259" y="1844"/>
                  </a:lnTo>
                  <a:lnTo>
                    <a:pt x="222" y="1862"/>
                  </a:lnTo>
                  <a:lnTo>
                    <a:pt x="222" y="1881"/>
                  </a:lnTo>
                  <a:lnTo>
                    <a:pt x="222" y="1899"/>
                  </a:lnTo>
                  <a:lnTo>
                    <a:pt x="240" y="1881"/>
                  </a:lnTo>
                  <a:lnTo>
                    <a:pt x="259" y="1881"/>
                  </a:lnTo>
                  <a:lnTo>
                    <a:pt x="277" y="1936"/>
                  </a:lnTo>
                  <a:lnTo>
                    <a:pt x="259" y="1936"/>
                  </a:lnTo>
                  <a:lnTo>
                    <a:pt x="277" y="1991"/>
                  </a:lnTo>
                  <a:lnTo>
                    <a:pt x="296" y="2065"/>
                  </a:lnTo>
                  <a:lnTo>
                    <a:pt x="314" y="2083"/>
                  </a:lnTo>
                  <a:lnTo>
                    <a:pt x="314" y="2102"/>
                  </a:lnTo>
                  <a:lnTo>
                    <a:pt x="314" y="2139"/>
                  </a:lnTo>
                  <a:lnTo>
                    <a:pt x="332" y="2175"/>
                  </a:lnTo>
                  <a:lnTo>
                    <a:pt x="351" y="2212"/>
                  </a:lnTo>
                  <a:lnTo>
                    <a:pt x="351" y="2286"/>
                  </a:lnTo>
                  <a:lnTo>
                    <a:pt x="388" y="2360"/>
                  </a:lnTo>
                  <a:lnTo>
                    <a:pt x="406" y="2378"/>
                  </a:lnTo>
                  <a:lnTo>
                    <a:pt x="406" y="2434"/>
                  </a:lnTo>
                  <a:lnTo>
                    <a:pt x="425" y="2507"/>
                  </a:lnTo>
                  <a:lnTo>
                    <a:pt x="461" y="2581"/>
                  </a:lnTo>
                  <a:lnTo>
                    <a:pt x="498" y="2618"/>
                  </a:lnTo>
                  <a:lnTo>
                    <a:pt x="517" y="2618"/>
                  </a:lnTo>
                  <a:lnTo>
                    <a:pt x="498" y="2636"/>
                  </a:lnTo>
                  <a:lnTo>
                    <a:pt x="480" y="2655"/>
                  </a:lnTo>
                  <a:lnTo>
                    <a:pt x="498" y="2692"/>
                  </a:lnTo>
                  <a:lnTo>
                    <a:pt x="517" y="2710"/>
                  </a:lnTo>
                  <a:lnTo>
                    <a:pt x="554" y="2765"/>
                  </a:lnTo>
                  <a:lnTo>
                    <a:pt x="572" y="2821"/>
                  </a:lnTo>
                  <a:lnTo>
                    <a:pt x="590" y="2839"/>
                  </a:lnTo>
                  <a:lnTo>
                    <a:pt x="590" y="2858"/>
                  </a:lnTo>
                  <a:lnTo>
                    <a:pt x="609" y="2876"/>
                  </a:lnTo>
                  <a:lnTo>
                    <a:pt x="627" y="2894"/>
                  </a:lnTo>
                  <a:lnTo>
                    <a:pt x="646" y="2894"/>
                  </a:lnTo>
                  <a:lnTo>
                    <a:pt x="646" y="2876"/>
                  </a:lnTo>
                  <a:lnTo>
                    <a:pt x="646" y="2858"/>
                  </a:lnTo>
                  <a:lnTo>
                    <a:pt x="664" y="2858"/>
                  </a:lnTo>
                  <a:lnTo>
                    <a:pt x="683" y="2876"/>
                  </a:lnTo>
                  <a:lnTo>
                    <a:pt x="701" y="2894"/>
                  </a:lnTo>
                  <a:lnTo>
                    <a:pt x="683" y="2913"/>
                  </a:lnTo>
                  <a:lnTo>
                    <a:pt x="664" y="2913"/>
                  </a:lnTo>
                  <a:lnTo>
                    <a:pt x="646" y="2950"/>
                  </a:lnTo>
                  <a:lnTo>
                    <a:pt x="646" y="2987"/>
                  </a:lnTo>
                  <a:lnTo>
                    <a:pt x="664" y="3005"/>
                  </a:lnTo>
                  <a:lnTo>
                    <a:pt x="683" y="3023"/>
                  </a:lnTo>
                  <a:lnTo>
                    <a:pt x="664" y="3023"/>
                  </a:lnTo>
                  <a:lnTo>
                    <a:pt x="646" y="3042"/>
                  </a:lnTo>
                  <a:lnTo>
                    <a:pt x="701" y="3097"/>
                  </a:lnTo>
                  <a:lnTo>
                    <a:pt x="738" y="3134"/>
                  </a:lnTo>
                  <a:lnTo>
                    <a:pt x="738" y="3171"/>
                  </a:lnTo>
                  <a:lnTo>
                    <a:pt x="738" y="3189"/>
                  </a:lnTo>
                  <a:lnTo>
                    <a:pt x="756" y="3208"/>
                  </a:lnTo>
                  <a:lnTo>
                    <a:pt x="775" y="3208"/>
                  </a:lnTo>
                  <a:lnTo>
                    <a:pt x="793" y="3263"/>
                  </a:lnTo>
                  <a:lnTo>
                    <a:pt x="812" y="3281"/>
                  </a:lnTo>
                  <a:lnTo>
                    <a:pt x="793" y="3300"/>
                  </a:lnTo>
                  <a:lnTo>
                    <a:pt x="775" y="3318"/>
                  </a:lnTo>
                  <a:lnTo>
                    <a:pt x="830" y="3318"/>
                  </a:lnTo>
                  <a:lnTo>
                    <a:pt x="867" y="3337"/>
                  </a:lnTo>
                  <a:lnTo>
                    <a:pt x="830" y="3337"/>
                  </a:lnTo>
                  <a:lnTo>
                    <a:pt x="812" y="3355"/>
                  </a:lnTo>
                  <a:lnTo>
                    <a:pt x="830" y="3355"/>
                  </a:lnTo>
                  <a:lnTo>
                    <a:pt x="849" y="3392"/>
                  </a:lnTo>
                  <a:lnTo>
                    <a:pt x="867" y="3411"/>
                  </a:lnTo>
                  <a:lnTo>
                    <a:pt x="922" y="3411"/>
                  </a:lnTo>
                  <a:lnTo>
                    <a:pt x="922" y="3429"/>
                  </a:lnTo>
                  <a:lnTo>
                    <a:pt x="885" y="3429"/>
                  </a:lnTo>
                  <a:lnTo>
                    <a:pt x="885" y="3447"/>
                  </a:lnTo>
                  <a:lnTo>
                    <a:pt x="922" y="3447"/>
                  </a:lnTo>
                  <a:lnTo>
                    <a:pt x="941" y="3484"/>
                  </a:lnTo>
                  <a:lnTo>
                    <a:pt x="922" y="3503"/>
                  </a:lnTo>
                  <a:lnTo>
                    <a:pt x="922" y="3521"/>
                  </a:lnTo>
                  <a:lnTo>
                    <a:pt x="922" y="3540"/>
                  </a:lnTo>
                  <a:lnTo>
                    <a:pt x="941" y="3558"/>
                  </a:lnTo>
                  <a:lnTo>
                    <a:pt x="922" y="3576"/>
                  </a:lnTo>
                  <a:lnTo>
                    <a:pt x="922" y="3595"/>
                  </a:lnTo>
                  <a:lnTo>
                    <a:pt x="941" y="3613"/>
                  </a:lnTo>
                  <a:lnTo>
                    <a:pt x="959" y="3650"/>
                  </a:lnTo>
                  <a:lnTo>
                    <a:pt x="978" y="3650"/>
                  </a:lnTo>
                  <a:lnTo>
                    <a:pt x="978" y="3669"/>
                  </a:lnTo>
                  <a:lnTo>
                    <a:pt x="1014" y="3687"/>
                  </a:lnTo>
                  <a:lnTo>
                    <a:pt x="1033" y="3687"/>
                  </a:lnTo>
                  <a:lnTo>
                    <a:pt x="1033" y="3705"/>
                  </a:lnTo>
                  <a:lnTo>
                    <a:pt x="1014" y="3742"/>
                  </a:lnTo>
                  <a:lnTo>
                    <a:pt x="1070" y="3742"/>
                  </a:lnTo>
                  <a:lnTo>
                    <a:pt x="1051" y="3724"/>
                  </a:lnTo>
                  <a:lnTo>
                    <a:pt x="1051" y="3705"/>
                  </a:lnTo>
                  <a:lnTo>
                    <a:pt x="1070" y="3724"/>
                  </a:lnTo>
                  <a:lnTo>
                    <a:pt x="1107" y="3724"/>
                  </a:lnTo>
                  <a:lnTo>
                    <a:pt x="1088" y="3742"/>
                  </a:lnTo>
                  <a:lnTo>
                    <a:pt x="1088" y="3798"/>
                  </a:lnTo>
                  <a:lnTo>
                    <a:pt x="1088" y="3834"/>
                  </a:lnTo>
                  <a:lnTo>
                    <a:pt x="1088" y="3871"/>
                  </a:lnTo>
                  <a:lnTo>
                    <a:pt x="1107" y="3890"/>
                  </a:lnTo>
                  <a:lnTo>
                    <a:pt x="1143" y="3890"/>
                  </a:lnTo>
                  <a:lnTo>
                    <a:pt x="1162" y="3908"/>
                  </a:lnTo>
                  <a:lnTo>
                    <a:pt x="1162" y="3945"/>
                  </a:lnTo>
                  <a:lnTo>
                    <a:pt x="1143" y="3964"/>
                  </a:lnTo>
                  <a:lnTo>
                    <a:pt x="1125" y="3964"/>
                  </a:lnTo>
                  <a:lnTo>
                    <a:pt x="1143" y="3982"/>
                  </a:lnTo>
                  <a:lnTo>
                    <a:pt x="1180" y="3982"/>
                  </a:lnTo>
                  <a:lnTo>
                    <a:pt x="1199" y="4000"/>
                  </a:lnTo>
                  <a:lnTo>
                    <a:pt x="1217" y="4037"/>
                  </a:lnTo>
                  <a:lnTo>
                    <a:pt x="1236" y="4000"/>
                  </a:lnTo>
                  <a:lnTo>
                    <a:pt x="1236" y="4019"/>
                  </a:lnTo>
                  <a:lnTo>
                    <a:pt x="1236" y="4037"/>
                  </a:lnTo>
                  <a:lnTo>
                    <a:pt x="1217" y="4056"/>
                  </a:lnTo>
                  <a:lnTo>
                    <a:pt x="1236" y="4074"/>
                  </a:lnTo>
                  <a:lnTo>
                    <a:pt x="1254" y="4093"/>
                  </a:lnTo>
                  <a:lnTo>
                    <a:pt x="1254" y="4129"/>
                  </a:lnTo>
                  <a:lnTo>
                    <a:pt x="1254" y="4148"/>
                  </a:lnTo>
                  <a:lnTo>
                    <a:pt x="1272" y="4129"/>
                  </a:lnTo>
                  <a:lnTo>
                    <a:pt x="1309" y="4129"/>
                  </a:lnTo>
                  <a:lnTo>
                    <a:pt x="1309" y="4148"/>
                  </a:lnTo>
                  <a:lnTo>
                    <a:pt x="1291" y="4166"/>
                  </a:lnTo>
                  <a:lnTo>
                    <a:pt x="1309" y="4185"/>
                  </a:lnTo>
                  <a:lnTo>
                    <a:pt x="1328" y="4203"/>
                  </a:lnTo>
                  <a:lnTo>
                    <a:pt x="1328" y="4222"/>
                  </a:lnTo>
                  <a:lnTo>
                    <a:pt x="1346" y="4240"/>
                  </a:lnTo>
                  <a:lnTo>
                    <a:pt x="1383" y="4277"/>
                  </a:lnTo>
                  <a:lnTo>
                    <a:pt x="1402" y="4277"/>
                  </a:lnTo>
                  <a:lnTo>
                    <a:pt x="1420" y="4314"/>
                  </a:lnTo>
                  <a:lnTo>
                    <a:pt x="1438" y="4351"/>
                  </a:lnTo>
                  <a:lnTo>
                    <a:pt x="1457" y="4387"/>
                  </a:lnTo>
                  <a:lnTo>
                    <a:pt x="1531" y="4461"/>
                  </a:lnTo>
                  <a:lnTo>
                    <a:pt x="1549" y="4498"/>
                  </a:lnTo>
                  <a:lnTo>
                    <a:pt x="1549" y="4535"/>
                  </a:lnTo>
                  <a:lnTo>
                    <a:pt x="1567" y="4553"/>
                  </a:lnTo>
                  <a:lnTo>
                    <a:pt x="1586" y="4553"/>
                  </a:lnTo>
                  <a:lnTo>
                    <a:pt x="1623" y="4590"/>
                  </a:lnTo>
                  <a:lnTo>
                    <a:pt x="1678" y="4646"/>
                  </a:lnTo>
                  <a:lnTo>
                    <a:pt x="1715" y="4664"/>
                  </a:lnTo>
                  <a:lnTo>
                    <a:pt x="1696" y="4682"/>
                  </a:lnTo>
                  <a:lnTo>
                    <a:pt x="1715" y="4701"/>
                  </a:lnTo>
                  <a:lnTo>
                    <a:pt x="1825" y="4830"/>
                  </a:lnTo>
                  <a:lnTo>
                    <a:pt x="1991" y="4996"/>
                  </a:lnTo>
                  <a:lnTo>
                    <a:pt x="2010" y="5014"/>
                  </a:lnTo>
                  <a:lnTo>
                    <a:pt x="2028" y="5033"/>
                  </a:lnTo>
                  <a:lnTo>
                    <a:pt x="2047" y="5051"/>
                  </a:lnTo>
                  <a:lnTo>
                    <a:pt x="2084" y="5051"/>
                  </a:lnTo>
                  <a:lnTo>
                    <a:pt x="2102" y="5070"/>
                  </a:lnTo>
                  <a:lnTo>
                    <a:pt x="2120" y="5088"/>
                  </a:lnTo>
                  <a:lnTo>
                    <a:pt x="2120" y="5125"/>
                  </a:lnTo>
                  <a:lnTo>
                    <a:pt x="2120" y="5143"/>
                  </a:lnTo>
                  <a:lnTo>
                    <a:pt x="2157" y="5143"/>
                  </a:lnTo>
                  <a:lnTo>
                    <a:pt x="2194" y="5162"/>
                  </a:lnTo>
                  <a:lnTo>
                    <a:pt x="2194" y="5180"/>
                  </a:lnTo>
                  <a:lnTo>
                    <a:pt x="2194" y="5199"/>
                  </a:lnTo>
                  <a:lnTo>
                    <a:pt x="2249" y="5199"/>
                  </a:lnTo>
                  <a:lnTo>
                    <a:pt x="2249" y="5217"/>
                  </a:lnTo>
                  <a:lnTo>
                    <a:pt x="2268" y="5272"/>
                  </a:lnTo>
                  <a:lnTo>
                    <a:pt x="2268" y="5291"/>
                  </a:lnTo>
                  <a:lnTo>
                    <a:pt x="2286" y="5272"/>
                  </a:lnTo>
                  <a:lnTo>
                    <a:pt x="2305" y="5272"/>
                  </a:lnTo>
                  <a:lnTo>
                    <a:pt x="2305" y="5291"/>
                  </a:lnTo>
                  <a:lnTo>
                    <a:pt x="2342" y="5346"/>
                  </a:lnTo>
                  <a:lnTo>
                    <a:pt x="2378" y="5346"/>
                  </a:lnTo>
                  <a:lnTo>
                    <a:pt x="2397" y="5364"/>
                  </a:lnTo>
                  <a:lnTo>
                    <a:pt x="2415" y="5383"/>
                  </a:lnTo>
                  <a:lnTo>
                    <a:pt x="2454" y="5435"/>
                  </a:lnTo>
                  <a:lnTo>
                    <a:pt x="2454" y="5435"/>
                  </a:lnTo>
                  <a:lnTo>
                    <a:pt x="2471" y="5401"/>
                  </a:lnTo>
                  <a:lnTo>
                    <a:pt x="2489" y="5420"/>
                  </a:lnTo>
                  <a:lnTo>
                    <a:pt x="2471" y="5438"/>
                  </a:lnTo>
                  <a:lnTo>
                    <a:pt x="2457" y="5438"/>
                  </a:lnTo>
                  <a:lnTo>
                    <a:pt x="2471" y="5457"/>
                  </a:lnTo>
                  <a:lnTo>
                    <a:pt x="2489" y="5475"/>
                  </a:lnTo>
                  <a:lnTo>
                    <a:pt x="2508" y="5475"/>
                  </a:lnTo>
                  <a:lnTo>
                    <a:pt x="2544" y="5512"/>
                  </a:lnTo>
                  <a:lnTo>
                    <a:pt x="2581" y="5530"/>
                  </a:lnTo>
                  <a:lnTo>
                    <a:pt x="2784" y="5715"/>
                  </a:lnTo>
                  <a:lnTo>
                    <a:pt x="2950" y="5825"/>
                  </a:lnTo>
                  <a:lnTo>
                    <a:pt x="3042" y="5881"/>
                  </a:lnTo>
                  <a:lnTo>
                    <a:pt x="3079" y="5899"/>
                  </a:lnTo>
                  <a:lnTo>
                    <a:pt x="3079" y="5917"/>
                  </a:lnTo>
                  <a:lnTo>
                    <a:pt x="3097" y="5936"/>
                  </a:lnTo>
                  <a:lnTo>
                    <a:pt x="3116" y="5936"/>
                  </a:lnTo>
                  <a:lnTo>
                    <a:pt x="3134" y="5973"/>
                  </a:lnTo>
                  <a:lnTo>
                    <a:pt x="3171" y="5973"/>
                  </a:lnTo>
                  <a:lnTo>
                    <a:pt x="3190" y="6010"/>
                  </a:lnTo>
                  <a:lnTo>
                    <a:pt x="3245" y="6046"/>
                  </a:lnTo>
                  <a:lnTo>
                    <a:pt x="3282" y="6065"/>
                  </a:lnTo>
                  <a:lnTo>
                    <a:pt x="3337" y="6102"/>
                  </a:lnTo>
                  <a:lnTo>
                    <a:pt x="3448" y="6176"/>
                  </a:lnTo>
                  <a:lnTo>
                    <a:pt x="3484" y="6212"/>
                  </a:lnTo>
                  <a:lnTo>
                    <a:pt x="3484" y="6231"/>
                  </a:lnTo>
                  <a:lnTo>
                    <a:pt x="3503" y="6249"/>
                  </a:lnTo>
                  <a:lnTo>
                    <a:pt x="3521" y="6231"/>
                  </a:lnTo>
                  <a:lnTo>
                    <a:pt x="3540" y="6212"/>
                  </a:lnTo>
                  <a:lnTo>
                    <a:pt x="3558" y="6231"/>
                  </a:lnTo>
                  <a:lnTo>
                    <a:pt x="3595" y="6249"/>
                  </a:lnTo>
                  <a:lnTo>
                    <a:pt x="3614" y="6286"/>
                  </a:lnTo>
                  <a:lnTo>
                    <a:pt x="3614" y="6268"/>
                  </a:lnTo>
                  <a:lnTo>
                    <a:pt x="3632" y="6249"/>
                  </a:lnTo>
                  <a:lnTo>
                    <a:pt x="3650" y="6286"/>
                  </a:lnTo>
                  <a:lnTo>
                    <a:pt x="3669" y="6305"/>
                  </a:lnTo>
                  <a:lnTo>
                    <a:pt x="3743" y="6323"/>
                  </a:lnTo>
                  <a:lnTo>
                    <a:pt x="3779" y="6341"/>
                  </a:lnTo>
                  <a:lnTo>
                    <a:pt x="3798" y="6378"/>
                  </a:lnTo>
                  <a:lnTo>
                    <a:pt x="3835" y="6397"/>
                  </a:lnTo>
                  <a:lnTo>
                    <a:pt x="3835" y="6378"/>
                  </a:lnTo>
                  <a:lnTo>
                    <a:pt x="3853" y="6397"/>
                  </a:lnTo>
                  <a:lnTo>
                    <a:pt x="3872" y="6415"/>
                  </a:lnTo>
                  <a:lnTo>
                    <a:pt x="3890" y="6415"/>
                  </a:lnTo>
                  <a:lnTo>
                    <a:pt x="3908" y="6434"/>
                  </a:lnTo>
                  <a:lnTo>
                    <a:pt x="3927" y="6452"/>
                  </a:lnTo>
                  <a:lnTo>
                    <a:pt x="3964" y="6452"/>
                  </a:lnTo>
                  <a:lnTo>
                    <a:pt x="4001" y="6434"/>
                  </a:lnTo>
                  <a:lnTo>
                    <a:pt x="3982" y="6452"/>
                  </a:lnTo>
                  <a:lnTo>
                    <a:pt x="3982" y="6470"/>
                  </a:lnTo>
                  <a:lnTo>
                    <a:pt x="4037" y="6489"/>
                  </a:lnTo>
                  <a:lnTo>
                    <a:pt x="4148" y="6526"/>
                  </a:lnTo>
                  <a:lnTo>
                    <a:pt x="4167" y="6544"/>
                  </a:lnTo>
                  <a:lnTo>
                    <a:pt x="4148" y="6544"/>
                  </a:lnTo>
                  <a:lnTo>
                    <a:pt x="4185" y="6563"/>
                  </a:lnTo>
                  <a:lnTo>
                    <a:pt x="4259" y="6581"/>
                  </a:lnTo>
                  <a:lnTo>
                    <a:pt x="4277" y="6599"/>
                  </a:lnTo>
                  <a:lnTo>
                    <a:pt x="4314" y="6618"/>
                  </a:lnTo>
                  <a:lnTo>
                    <a:pt x="4332" y="6636"/>
                  </a:lnTo>
                  <a:lnTo>
                    <a:pt x="4332" y="6655"/>
                  </a:lnTo>
                  <a:lnTo>
                    <a:pt x="4351" y="6655"/>
                  </a:lnTo>
                  <a:lnTo>
                    <a:pt x="4369" y="6636"/>
                  </a:lnTo>
                  <a:lnTo>
                    <a:pt x="4406" y="6655"/>
                  </a:lnTo>
                  <a:lnTo>
                    <a:pt x="4425" y="6673"/>
                  </a:lnTo>
                  <a:lnTo>
                    <a:pt x="4443" y="6692"/>
                  </a:lnTo>
                  <a:lnTo>
                    <a:pt x="4461" y="6692"/>
                  </a:lnTo>
                  <a:lnTo>
                    <a:pt x="4480" y="6710"/>
                  </a:lnTo>
                  <a:lnTo>
                    <a:pt x="4554" y="6729"/>
                  </a:lnTo>
                  <a:lnTo>
                    <a:pt x="4646" y="6729"/>
                  </a:lnTo>
                  <a:lnTo>
                    <a:pt x="4664" y="6747"/>
                  </a:lnTo>
                  <a:lnTo>
                    <a:pt x="4664" y="6765"/>
                  </a:lnTo>
                  <a:lnTo>
                    <a:pt x="4646" y="6765"/>
                  </a:lnTo>
                  <a:lnTo>
                    <a:pt x="4664" y="6784"/>
                  </a:lnTo>
                  <a:lnTo>
                    <a:pt x="4683" y="6765"/>
                  </a:lnTo>
                  <a:lnTo>
                    <a:pt x="4683" y="6747"/>
                  </a:lnTo>
                  <a:lnTo>
                    <a:pt x="4720" y="6747"/>
                  </a:lnTo>
                  <a:lnTo>
                    <a:pt x="4738" y="6765"/>
                  </a:lnTo>
                  <a:lnTo>
                    <a:pt x="4756" y="6784"/>
                  </a:lnTo>
                  <a:lnTo>
                    <a:pt x="4756" y="6765"/>
                  </a:lnTo>
                  <a:lnTo>
                    <a:pt x="4775" y="6747"/>
                  </a:lnTo>
                  <a:lnTo>
                    <a:pt x="4793" y="6784"/>
                  </a:lnTo>
                  <a:lnTo>
                    <a:pt x="4812" y="6821"/>
                  </a:lnTo>
                  <a:lnTo>
                    <a:pt x="4867" y="6802"/>
                  </a:lnTo>
                  <a:lnTo>
                    <a:pt x="4885" y="6802"/>
                  </a:lnTo>
                  <a:lnTo>
                    <a:pt x="4904" y="6839"/>
                  </a:lnTo>
                  <a:lnTo>
                    <a:pt x="4959" y="6858"/>
                  </a:lnTo>
                  <a:lnTo>
                    <a:pt x="4996" y="6858"/>
                  </a:lnTo>
                  <a:lnTo>
                    <a:pt x="5014" y="6839"/>
                  </a:lnTo>
                  <a:lnTo>
                    <a:pt x="5014" y="6858"/>
                  </a:lnTo>
                  <a:lnTo>
                    <a:pt x="5033" y="6894"/>
                  </a:lnTo>
                  <a:lnTo>
                    <a:pt x="5070" y="6913"/>
                  </a:lnTo>
                  <a:lnTo>
                    <a:pt x="5088" y="6913"/>
                  </a:lnTo>
                  <a:lnTo>
                    <a:pt x="5088" y="6894"/>
                  </a:lnTo>
                  <a:lnTo>
                    <a:pt x="5088" y="6876"/>
                  </a:lnTo>
                  <a:lnTo>
                    <a:pt x="5107" y="6876"/>
                  </a:lnTo>
                  <a:lnTo>
                    <a:pt x="5143" y="6913"/>
                  </a:lnTo>
                  <a:lnTo>
                    <a:pt x="5162" y="6931"/>
                  </a:lnTo>
                  <a:lnTo>
                    <a:pt x="5180" y="6950"/>
                  </a:lnTo>
                  <a:lnTo>
                    <a:pt x="5217" y="6931"/>
                  </a:lnTo>
                  <a:lnTo>
                    <a:pt x="5236" y="6950"/>
                  </a:lnTo>
                  <a:lnTo>
                    <a:pt x="5254" y="6931"/>
                  </a:lnTo>
                  <a:lnTo>
                    <a:pt x="5273" y="6931"/>
                  </a:lnTo>
                  <a:lnTo>
                    <a:pt x="5291" y="6950"/>
                  </a:lnTo>
                  <a:lnTo>
                    <a:pt x="5309" y="6950"/>
                  </a:lnTo>
                  <a:lnTo>
                    <a:pt x="5346" y="6931"/>
                  </a:lnTo>
                  <a:lnTo>
                    <a:pt x="5328" y="6950"/>
                  </a:lnTo>
                  <a:lnTo>
                    <a:pt x="5309" y="6968"/>
                  </a:lnTo>
                  <a:lnTo>
                    <a:pt x="5328" y="6987"/>
                  </a:lnTo>
                  <a:lnTo>
                    <a:pt x="5328" y="6968"/>
                  </a:lnTo>
                  <a:lnTo>
                    <a:pt x="5346" y="6950"/>
                  </a:lnTo>
                  <a:lnTo>
                    <a:pt x="5365" y="6950"/>
                  </a:lnTo>
                  <a:lnTo>
                    <a:pt x="5365" y="6968"/>
                  </a:lnTo>
                  <a:lnTo>
                    <a:pt x="5383" y="6987"/>
                  </a:lnTo>
                  <a:lnTo>
                    <a:pt x="5402" y="6987"/>
                  </a:lnTo>
                  <a:lnTo>
                    <a:pt x="5604" y="7042"/>
                  </a:lnTo>
                  <a:lnTo>
                    <a:pt x="5660" y="7042"/>
                  </a:lnTo>
                  <a:lnTo>
                    <a:pt x="5641" y="7023"/>
                  </a:lnTo>
                  <a:lnTo>
                    <a:pt x="5660" y="7005"/>
                  </a:lnTo>
                  <a:lnTo>
                    <a:pt x="5678" y="7023"/>
                  </a:lnTo>
                  <a:lnTo>
                    <a:pt x="5678" y="7042"/>
                  </a:lnTo>
                  <a:lnTo>
                    <a:pt x="5696" y="7042"/>
                  </a:lnTo>
                  <a:lnTo>
                    <a:pt x="5715" y="7060"/>
                  </a:lnTo>
                  <a:lnTo>
                    <a:pt x="5733" y="7079"/>
                  </a:lnTo>
                  <a:lnTo>
                    <a:pt x="5733" y="7060"/>
                  </a:lnTo>
                  <a:lnTo>
                    <a:pt x="5770" y="7042"/>
                  </a:lnTo>
                  <a:lnTo>
                    <a:pt x="5789" y="7060"/>
                  </a:lnTo>
                  <a:lnTo>
                    <a:pt x="5789" y="7079"/>
                  </a:lnTo>
                  <a:lnTo>
                    <a:pt x="5899" y="7079"/>
                  </a:lnTo>
                  <a:lnTo>
                    <a:pt x="5955" y="7097"/>
                  </a:lnTo>
                  <a:lnTo>
                    <a:pt x="5973" y="7116"/>
                  </a:lnTo>
                  <a:lnTo>
                    <a:pt x="5991" y="7116"/>
                  </a:lnTo>
                  <a:lnTo>
                    <a:pt x="5973" y="7097"/>
                  </a:lnTo>
                  <a:lnTo>
                    <a:pt x="5955" y="7079"/>
                  </a:lnTo>
                  <a:lnTo>
                    <a:pt x="5955" y="7079"/>
                  </a:lnTo>
                  <a:lnTo>
                    <a:pt x="5991" y="7097"/>
                  </a:lnTo>
                  <a:lnTo>
                    <a:pt x="6065" y="7134"/>
                  </a:lnTo>
                  <a:lnTo>
                    <a:pt x="6065" y="7116"/>
                  </a:lnTo>
                  <a:lnTo>
                    <a:pt x="6047" y="7097"/>
                  </a:lnTo>
                  <a:lnTo>
                    <a:pt x="6084" y="7116"/>
                  </a:lnTo>
                  <a:lnTo>
                    <a:pt x="6102" y="7116"/>
                  </a:lnTo>
                  <a:lnTo>
                    <a:pt x="6120" y="7134"/>
                  </a:lnTo>
                  <a:lnTo>
                    <a:pt x="6157" y="7134"/>
                  </a:lnTo>
                  <a:lnTo>
                    <a:pt x="6176" y="7152"/>
                  </a:lnTo>
                  <a:lnTo>
                    <a:pt x="6231" y="7152"/>
                  </a:lnTo>
                  <a:lnTo>
                    <a:pt x="6286" y="7171"/>
                  </a:lnTo>
                  <a:lnTo>
                    <a:pt x="6305" y="7171"/>
                  </a:lnTo>
                  <a:lnTo>
                    <a:pt x="6323" y="7152"/>
                  </a:lnTo>
                  <a:lnTo>
                    <a:pt x="6342" y="7171"/>
                  </a:lnTo>
                  <a:lnTo>
                    <a:pt x="6379" y="7171"/>
                  </a:lnTo>
                  <a:lnTo>
                    <a:pt x="6397" y="7152"/>
                  </a:lnTo>
                  <a:lnTo>
                    <a:pt x="6434" y="7152"/>
                  </a:lnTo>
                  <a:lnTo>
                    <a:pt x="6508" y="7171"/>
                  </a:lnTo>
                  <a:lnTo>
                    <a:pt x="6544" y="7171"/>
                  </a:lnTo>
                  <a:lnTo>
                    <a:pt x="6563" y="7152"/>
                  </a:lnTo>
                  <a:lnTo>
                    <a:pt x="6581" y="7171"/>
                  </a:lnTo>
                  <a:lnTo>
                    <a:pt x="6600" y="7189"/>
                  </a:lnTo>
                  <a:lnTo>
                    <a:pt x="6637" y="7171"/>
                  </a:lnTo>
                  <a:lnTo>
                    <a:pt x="6729" y="7189"/>
                  </a:lnTo>
                  <a:lnTo>
                    <a:pt x="6821" y="7189"/>
                  </a:lnTo>
                  <a:lnTo>
                    <a:pt x="6858" y="7171"/>
                  </a:lnTo>
                  <a:lnTo>
                    <a:pt x="6858" y="7189"/>
                  </a:lnTo>
                  <a:lnTo>
                    <a:pt x="6913" y="7189"/>
                  </a:lnTo>
                  <a:lnTo>
                    <a:pt x="6950" y="7208"/>
                  </a:lnTo>
                  <a:lnTo>
                    <a:pt x="7190" y="7208"/>
                  </a:lnTo>
                  <a:lnTo>
                    <a:pt x="7245" y="7189"/>
                  </a:lnTo>
                  <a:lnTo>
                    <a:pt x="7263" y="7189"/>
                  </a:lnTo>
                  <a:lnTo>
                    <a:pt x="7282" y="7208"/>
                  </a:lnTo>
                  <a:lnTo>
                    <a:pt x="7337" y="7208"/>
                  </a:lnTo>
                  <a:lnTo>
                    <a:pt x="7392" y="7189"/>
                  </a:lnTo>
                  <a:lnTo>
                    <a:pt x="7411" y="7189"/>
                  </a:lnTo>
                  <a:lnTo>
                    <a:pt x="7411" y="7171"/>
                  </a:lnTo>
                  <a:lnTo>
                    <a:pt x="7466" y="7189"/>
                  </a:lnTo>
                  <a:lnTo>
                    <a:pt x="7669" y="7189"/>
                  </a:lnTo>
                  <a:lnTo>
                    <a:pt x="7687" y="7152"/>
                  </a:lnTo>
                  <a:lnTo>
                    <a:pt x="7706" y="7189"/>
                  </a:lnTo>
                  <a:lnTo>
                    <a:pt x="7706" y="7208"/>
                  </a:lnTo>
                  <a:lnTo>
                    <a:pt x="7687" y="7208"/>
                  </a:lnTo>
                  <a:lnTo>
                    <a:pt x="7706" y="7226"/>
                  </a:lnTo>
                  <a:lnTo>
                    <a:pt x="7798" y="7189"/>
                  </a:lnTo>
                  <a:lnTo>
                    <a:pt x="7853" y="7171"/>
                  </a:lnTo>
                  <a:lnTo>
                    <a:pt x="7872" y="7189"/>
                  </a:lnTo>
                  <a:lnTo>
                    <a:pt x="8203" y="7189"/>
                  </a:lnTo>
                  <a:lnTo>
                    <a:pt x="8259" y="7208"/>
                  </a:lnTo>
                  <a:lnTo>
                    <a:pt x="8314" y="7208"/>
                  </a:lnTo>
                  <a:lnTo>
                    <a:pt x="8296" y="7189"/>
                  </a:lnTo>
                  <a:lnTo>
                    <a:pt x="8296" y="7171"/>
                  </a:lnTo>
                  <a:lnTo>
                    <a:pt x="8314" y="7171"/>
                  </a:lnTo>
                  <a:lnTo>
                    <a:pt x="8332" y="7189"/>
                  </a:lnTo>
                  <a:lnTo>
                    <a:pt x="8351" y="7208"/>
                  </a:lnTo>
                  <a:lnTo>
                    <a:pt x="8369" y="7208"/>
                  </a:lnTo>
                  <a:lnTo>
                    <a:pt x="8480" y="7189"/>
                  </a:lnTo>
                  <a:lnTo>
                    <a:pt x="8554" y="7189"/>
                  </a:lnTo>
                  <a:lnTo>
                    <a:pt x="8572" y="7208"/>
                  </a:lnTo>
                  <a:lnTo>
                    <a:pt x="8646" y="7208"/>
                  </a:lnTo>
                  <a:lnTo>
                    <a:pt x="8646" y="7189"/>
                  </a:lnTo>
                  <a:lnTo>
                    <a:pt x="8720" y="7208"/>
                  </a:lnTo>
                  <a:lnTo>
                    <a:pt x="8756" y="7208"/>
                  </a:lnTo>
                  <a:lnTo>
                    <a:pt x="8775" y="7189"/>
                  </a:lnTo>
                  <a:lnTo>
                    <a:pt x="8812" y="7189"/>
                  </a:lnTo>
                  <a:lnTo>
                    <a:pt x="8885" y="7208"/>
                  </a:lnTo>
                  <a:lnTo>
                    <a:pt x="9273" y="7208"/>
                  </a:lnTo>
                  <a:lnTo>
                    <a:pt x="9328" y="7189"/>
                  </a:lnTo>
                  <a:lnTo>
                    <a:pt x="9531" y="7189"/>
                  </a:lnTo>
                  <a:lnTo>
                    <a:pt x="9586" y="7171"/>
                  </a:lnTo>
                  <a:lnTo>
                    <a:pt x="9604" y="7152"/>
                  </a:lnTo>
                  <a:lnTo>
                    <a:pt x="9641" y="7171"/>
                  </a:lnTo>
                  <a:lnTo>
                    <a:pt x="9660" y="7189"/>
                  </a:lnTo>
                  <a:lnTo>
                    <a:pt x="9678" y="7189"/>
                  </a:lnTo>
                  <a:lnTo>
                    <a:pt x="9752" y="7171"/>
                  </a:lnTo>
                  <a:lnTo>
                    <a:pt x="9789" y="7152"/>
                  </a:lnTo>
                  <a:lnTo>
                    <a:pt x="9789" y="7116"/>
                  </a:lnTo>
                  <a:lnTo>
                    <a:pt x="9789" y="7079"/>
                  </a:lnTo>
                  <a:lnTo>
                    <a:pt x="9770" y="7079"/>
                  </a:lnTo>
                  <a:lnTo>
                    <a:pt x="9770" y="7060"/>
                  </a:lnTo>
                  <a:lnTo>
                    <a:pt x="9770" y="7042"/>
                  </a:lnTo>
                  <a:lnTo>
                    <a:pt x="9752" y="7042"/>
                  </a:lnTo>
                  <a:lnTo>
                    <a:pt x="9733" y="7023"/>
                  </a:lnTo>
                  <a:lnTo>
                    <a:pt x="9733" y="7005"/>
                  </a:lnTo>
                  <a:lnTo>
                    <a:pt x="9696" y="7005"/>
                  </a:lnTo>
                  <a:lnTo>
                    <a:pt x="9696" y="6987"/>
                  </a:lnTo>
                  <a:lnTo>
                    <a:pt x="9660" y="6987"/>
                  </a:lnTo>
                  <a:lnTo>
                    <a:pt x="9660" y="7005"/>
                  </a:lnTo>
                  <a:lnTo>
                    <a:pt x="9660" y="7042"/>
                  </a:lnTo>
                  <a:lnTo>
                    <a:pt x="9623" y="7042"/>
                  </a:lnTo>
                  <a:lnTo>
                    <a:pt x="9604" y="7060"/>
                  </a:lnTo>
                  <a:lnTo>
                    <a:pt x="9549" y="7023"/>
                  </a:lnTo>
                  <a:lnTo>
                    <a:pt x="9531" y="7023"/>
                  </a:lnTo>
                  <a:lnTo>
                    <a:pt x="9512" y="7042"/>
                  </a:lnTo>
                  <a:lnTo>
                    <a:pt x="9512" y="7060"/>
                  </a:lnTo>
                  <a:lnTo>
                    <a:pt x="9494" y="7042"/>
                  </a:lnTo>
                  <a:lnTo>
                    <a:pt x="9438" y="7042"/>
                  </a:lnTo>
                  <a:lnTo>
                    <a:pt x="9420" y="7060"/>
                  </a:lnTo>
                  <a:lnTo>
                    <a:pt x="9402" y="7060"/>
                  </a:lnTo>
                  <a:lnTo>
                    <a:pt x="9365" y="7042"/>
                  </a:lnTo>
                  <a:lnTo>
                    <a:pt x="9346" y="7023"/>
                  </a:lnTo>
                  <a:lnTo>
                    <a:pt x="9273" y="7042"/>
                  </a:lnTo>
                  <a:lnTo>
                    <a:pt x="8978" y="7042"/>
                  </a:lnTo>
                  <a:lnTo>
                    <a:pt x="8922" y="7060"/>
                  </a:lnTo>
                  <a:lnTo>
                    <a:pt x="8904" y="7060"/>
                  </a:lnTo>
                  <a:lnTo>
                    <a:pt x="8849" y="7042"/>
                  </a:lnTo>
                  <a:lnTo>
                    <a:pt x="8517" y="7042"/>
                  </a:lnTo>
                  <a:lnTo>
                    <a:pt x="8498" y="7060"/>
                  </a:lnTo>
                  <a:lnTo>
                    <a:pt x="8443" y="7042"/>
                  </a:lnTo>
                  <a:lnTo>
                    <a:pt x="8369" y="7042"/>
                  </a:lnTo>
                  <a:lnTo>
                    <a:pt x="8296" y="7060"/>
                  </a:lnTo>
                  <a:lnTo>
                    <a:pt x="8277" y="7060"/>
                  </a:lnTo>
                  <a:lnTo>
                    <a:pt x="8277" y="7079"/>
                  </a:lnTo>
                  <a:lnTo>
                    <a:pt x="8259" y="7060"/>
                  </a:lnTo>
                  <a:lnTo>
                    <a:pt x="8240" y="7042"/>
                  </a:lnTo>
                  <a:lnTo>
                    <a:pt x="8203" y="7060"/>
                  </a:lnTo>
                  <a:lnTo>
                    <a:pt x="7798" y="7060"/>
                  </a:lnTo>
                  <a:lnTo>
                    <a:pt x="7706" y="7042"/>
                  </a:lnTo>
                  <a:lnTo>
                    <a:pt x="7669" y="7042"/>
                  </a:lnTo>
                  <a:lnTo>
                    <a:pt x="7632" y="7060"/>
                  </a:lnTo>
                  <a:lnTo>
                    <a:pt x="7614" y="7060"/>
                  </a:lnTo>
                  <a:lnTo>
                    <a:pt x="7577" y="7042"/>
                  </a:lnTo>
                  <a:lnTo>
                    <a:pt x="7558" y="7060"/>
                  </a:lnTo>
                  <a:lnTo>
                    <a:pt x="7521" y="7023"/>
                  </a:lnTo>
                  <a:lnTo>
                    <a:pt x="7503" y="7023"/>
                  </a:lnTo>
                  <a:lnTo>
                    <a:pt x="7503" y="7042"/>
                  </a:lnTo>
                  <a:lnTo>
                    <a:pt x="7466" y="7023"/>
                  </a:lnTo>
                  <a:lnTo>
                    <a:pt x="7448" y="7005"/>
                  </a:lnTo>
                  <a:lnTo>
                    <a:pt x="7429" y="7023"/>
                  </a:lnTo>
                  <a:lnTo>
                    <a:pt x="7429" y="7060"/>
                  </a:lnTo>
                  <a:lnTo>
                    <a:pt x="7411" y="7060"/>
                  </a:lnTo>
                  <a:lnTo>
                    <a:pt x="7392" y="7042"/>
                  </a:lnTo>
                  <a:lnTo>
                    <a:pt x="7374" y="7042"/>
                  </a:lnTo>
                  <a:lnTo>
                    <a:pt x="7374" y="7079"/>
                  </a:lnTo>
                  <a:lnTo>
                    <a:pt x="7355" y="7079"/>
                  </a:lnTo>
                  <a:lnTo>
                    <a:pt x="7337" y="7042"/>
                  </a:lnTo>
                  <a:lnTo>
                    <a:pt x="7300" y="7042"/>
                  </a:lnTo>
                  <a:lnTo>
                    <a:pt x="7300" y="7079"/>
                  </a:lnTo>
                  <a:lnTo>
                    <a:pt x="7282" y="7079"/>
                  </a:lnTo>
                  <a:lnTo>
                    <a:pt x="7208" y="7060"/>
                  </a:lnTo>
                  <a:lnTo>
                    <a:pt x="7153" y="7060"/>
                  </a:lnTo>
                  <a:lnTo>
                    <a:pt x="7097" y="7042"/>
                  </a:lnTo>
                  <a:lnTo>
                    <a:pt x="6839" y="7042"/>
                  </a:lnTo>
                  <a:lnTo>
                    <a:pt x="6784" y="7023"/>
                  </a:lnTo>
                  <a:lnTo>
                    <a:pt x="6766" y="7005"/>
                  </a:lnTo>
                  <a:lnTo>
                    <a:pt x="6729" y="7023"/>
                  </a:lnTo>
                  <a:lnTo>
                    <a:pt x="6489" y="7005"/>
                  </a:lnTo>
                  <a:lnTo>
                    <a:pt x="6342" y="6987"/>
                  </a:lnTo>
                  <a:lnTo>
                    <a:pt x="6286" y="6968"/>
                  </a:lnTo>
                  <a:lnTo>
                    <a:pt x="6268" y="6968"/>
                  </a:lnTo>
                  <a:lnTo>
                    <a:pt x="6249" y="6987"/>
                  </a:lnTo>
                  <a:lnTo>
                    <a:pt x="6249" y="7005"/>
                  </a:lnTo>
                  <a:lnTo>
                    <a:pt x="6176" y="7005"/>
                  </a:lnTo>
                  <a:lnTo>
                    <a:pt x="6176" y="6987"/>
                  </a:lnTo>
                  <a:lnTo>
                    <a:pt x="6157" y="6968"/>
                  </a:lnTo>
                  <a:lnTo>
                    <a:pt x="6120" y="6968"/>
                  </a:lnTo>
                  <a:lnTo>
                    <a:pt x="6120" y="6950"/>
                  </a:lnTo>
                  <a:lnTo>
                    <a:pt x="6102" y="6931"/>
                  </a:lnTo>
                  <a:lnTo>
                    <a:pt x="6084" y="6950"/>
                  </a:lnTo>
                  <a:lnTo>
                    <a:pt x="6065" y="6968"/>
                  </a:lnTo>
                  <a:lnTo>
                    <a:pt x="6065" y="6987"/>
                  </a:lnTo>
                  <a:lnTo>
                    <a:pt x="6010" y="6987"/>
                  </a:lnTo>
                  <a:lnTo>
                    <a:pt x="5991" y="6968"/>
                  </a:lnTo>
                  <a:lnTo>
                    <a:pt x="6028" y="6968"/>
                  </a:lnTo>
                  <a:lnTo>
                    <a:pt x="5991" y="6950"/>
                  </a:lnTo>
                  <a:lnTo>
                    <a:pt x="5936" y="6950"/>
                  </a:lnTo>
                  <a:lnTo>
                    <a:pt x="5881" y="6931"/>
                  </a:lnTo>
                  <a:lnTo>
                    <a:pt x="5881" y="6913"/>
                  </a:lnTo>
                  <a:lnTo>
                    <a:pt x="5844" y="6931"/>
                  </a:lnTo>
                  <a:lnTo>
                    <a:pt x="5770" y="6913"/>
                  </a:lnTo>
                  <a:lnTo>
                    <a:pt x="5623" y="6876"/>
                  </a:lnTo>
                  <a:lnTo>
                    <a:pt x="5567" y="6839"/>
                  </a:lnTo>
                  <a:lnTo>
                    <a:pt x="5586" y="6858"/>
                  </a:lnTo>
                  <a:lnTo>
                    <a:pt x="5567" y="6876"/>
                  </a:lnTo>
                  <a:lnTo>
                    <a:pt x="5549" y="6858"/>
                  </a:lnTo>
                  <a:lnTo>
                    <a:pt x="5531" y="6839"/>
                  </a:lnTo>
                  <a:lnTo>
                    <a:pt x="5512" y="6858"/>
                  </a:lnTo>
                  <a:lnTo>
                    <a:pt x="5512" y="6876"/>
                  </a:lnTo>
                  <a:lnTo>
                    <a:pt x="5494" y="6858"/>
                  </a:lnTo>
                  <a:lnTo>
                    <a:pt x="5475" y="6839"/>
                  </a:lnTo>
                  <a:lnTo>
                    <a:pt x="5438" y="6821"/>
                  </a:lnTo>
                  <a:lnTo>
                    <a:pt x="5420" y="6839"/>
                  </a:lnTo>
                  <a:lnTo>
                    <a:pt x="5438" y="6858"/>
                  </a:lnTo>
                  <a:lnTo>
                    <a:pt x="5420" y="6858"/>
                  </a:lnTo>
                  <a:lnTo>
                    <a:pt x="5402" y="6839"/>
                  </a:lnTo>
                  <a:lnTo>
                    <a:pt x="5383" y="6839"/>
                  </a:lnTo>
                  <a:lnTo>
                    <a:pt x="5346" y="6821"/>
                  </a:lnTo>
                  <a:lnTo>
                    <a:pt x="5328" y="6821"/>
                  </a:lnTo>
                  <a:lnTo>
                    <a:pt x="5328" y="6802"/>
                  </a:lnTo>
                  <a:lnTo>
                    <a:pt x="5309" y="6784"/>
                  </a:lnTo>
                  <a:lnTo>
                    <a:pt x="5273" y="6784"/>
                  </a:lnTo>
                  <a:lnTo>
                    <a:pt x="5254" y="6802"/>
                  </a:lnTo>
                  <a:lnTo>
                    <a:pt x="5236" y="6802"/>
                  </a:lnTo>
                  <a:lnTo>
                    <a:pt x="5236" y="6784"/>
                  </a:lnTo>
                  <a:lnTo>
                    <a:pt x="5217" y="6765"/>
                  </a:lnTo>
                  <a:lnTo>
                    <a:pt x="5199" y="6784"/>
                  </a:lnTo>
                  <a:lnTo>
                    <a:pt x="5162" y="6765"/>
                  </a:lnTo>
                  <a:lnTo>
                    <a:pt x="5143" y="6747"/>
                  </a:lnTo>
                  <a:lnTo>
                    <a:pt x="5051" y="6747"/>
                  </a:lnTo>
                  <a:lnTo>
                    <a:pt x="5070" y="6729"/>
                  </a:lnTo>
                  <a:lnTo>
                    <a:pt x="5051" y="6710"/>
                  </a:lnTo>
                  <a:lnTo>
                    <a:pt x="5014" y="6747"/>
                  </a:lnTo>
                  <a:lnTo>
                    <a:pt x="4978" y="6692"/>
                  </a:lnTo>
                  <a:lnTo>
                    <a:pt x="4904" y="6655"/>
                  </a:lnTo>
                  <a:lnTo>
                    <a:pt x="4830" y="6636"/>
                  </a:lnTo>
                  <a:lnTo>
                    <a:pt x="4775" y="6599"/>
                  </a:lnTo>
                  <a:lnTo>
                    <a:pt x="4738" y="6599"/>
                  </a:lnTo>
                  <a:lnTo>
                    <a:pt x="4738" y="6618"/>
                  </a:lnTo>
                  <a:lnTo>
                    <a:pt x="4683" y="6618"/>
                  </a:lnTo>
                  <a:lnTo>
                    <a:pt x="4627" y="6581"/>
                  </a:lnTo>
                  <a:lnTo>
                    <a:pt x="4572" y="6563"/>
                  </a:lnTo>
                  <a:lnTo>
                    <a:pt x="4535" y="6563"/>
                  </a:lnTo>
                  <a:lnTo>
                    <a:pt x="4517" y="6544"/>
                  </a:lnTo>
                  <a:lnTo>
                    <a:pt x="4498" y="6507"/>
                  </a:lnTo>
                  <a:lnTo>
                    <a:pt x="4480" y="6526"/>
                  </a:lnTo>
                  <a:lnTo>
                    <a:pt x="4461" y="6544"/>
                  </a:lnTo>
                  <a:lnTo>
                    <a:pt x="4461" y="6507"/>
                  </a:lnTo>
                  <a:lnTo>
                    <a:pt x="4443" y="6489"/>
                  </a:lnTo>
                  <a:lnTo>
                    <a:pt x="4425" y="6507"/>
                  </a:lnTo>
                  <a:lnTo>
                    <a:pt x="4406" y="6470"/>
                  </a:lnTo>
                  <a:lnTo>
                    <a:pt x="4388" y="6489"/>
                  </a:lnTo>
                  <a:lnTo>
                    <a:pt x="4369" y="6470"/>
                  </a:lnTo>
                  <a:lnTo>
                    <a:pt x="4296" y="6470"/>
                  </a:lnTo>
                  <a:lnTo>
                    <a:pt x="4296" y="6452"/>
                  </a:lnTo>
                  <a:lnTo>
                    <a:pt x="4259" y="6434"/>
                  </a:lnTo>
                  <a:lnTo>
                    <a:pt x="4130" y="6360"/>
                  </a:lnTo>
                  <a:lnTo>
                    <a:pt x="4037" y="6323"/>
                  </a:lnTo>
                  <a:lnTo>
                    <a:pt x="3982" y="6286"/>
                  </a:lnTo>
                  <a:lnTo>
                    <a:pt x="3945" y="6268"/>
                  </a:lnTo>
                  <a:lnTo>
                    <a:pt x="3927" y="6286"/>
                  </a:lnTo>
                  <a:lnTo>
                    <a:pt x="3927" y="6268"/>
                  </a:lnTo>
                  <a:lnTo>
                    <a:pt x="3927" y="6249"/>
                  </a:lnTo>
                  <a:lnTo>
                    <a:pt x="3908" y="6249"/>
                  </a:lnTo>
                  <a:lnTo>
                    <a:pt x="3908" y="6231"/>
                  </a:lnTo>
                  <a:lnTo>
                    <a:pt x="3890" y="6212"/>
                  </a:lnTo>
                  <a:lnTo>
                    <a:pt x="3835" y="6194"/>
                  </a:lnTo>
                  <a:lnTo>
                    <a:pt x="3779" y="6157"/>
                  </a:lnTo>
                  <a:lnTo>
                    <a:pt x="3779" y="6139"/>
                  </a:lnTo>
                  <a:lnTo>
                    <a:pt x="3761" y="6139"/>
                  </a:lnTo>
                  <a:lnTo>
                    <a:pt x="3743" y="6157"/>
                  </a:lnTo>
                  <a:lnTo>
                    <a:pt x="3724" y="6120"/>
                  </a:lnTo>
                  <a:lnTo>
                    <a:pt x="3650" y="6120"/>
                  </a:lnTo>
                  <a:lnTo>
                    <a:pt x="3632" y="6102"/>
                  </a:lnTo>
                  <a:lnTo>
                    <a:pt x="3577" y="6065"/>
                  </a:lnTo>
                  <a:lnTo>
                    <a:pt x="3521" y="6046"/>
                  </a:lnTo>
                  <a:lnTo>
                    <a:pt x="3484" y="6028"/>
                  </a:lnTo>
                  <a:lnTo>
                    <a:pt x="3484" y="6010"/>
                  </a:lnTo>
                  <a:lnTo>
                    <a:pt x="3484" y="5991"/>
                  </a:lnTo>
                  <a:lnTo>
                    <a:pt x="3466" y="5973"/>
                  </a:lnTo>
                  <a:lnTo>
                    <a:pt x="3466" y="5991"/>
                  </a:lnTo>
                  <a:lnTo>
                    <a:pt x="3429" y="5991"/>
                  </a:lnTo>
                  <a:lnTo>
                    <a:pt x="3411" y="5973"/>
                  </a:lnTo>
                  <a:lnTo>
                    <a:pt x="3355" y="5917"/>
                  </a:lnTo>
                  <a:lnTo>
                    <a:pt x="3245" y="5844"/>
                  </a:lnTo>
                  <a:lnTo>
                    <a:pt x="3226" y="5825"/>
                  </a:lnTo>
                  <a:lnTo>
                    <a:pt x="3208" y="5825"/>
                  </a:lnTo>
                  <a:lnTo>
                    <a:pt x="3190" y="5844"/>
                  </a:lnTo>
                  <a:lnTo>
                    <a:pt x="3171" y="5807"/>
                  </a:lnTo>
                  <a:lnTo>
                    <a:pt x="3116" y="5752"/>
                  </a:lnTo>
                  <a:lnTo>
                    <a:pt x="3061" y="5715"/>
                  </a:lnTo>
                  <a:lnTo>
                    <a:pt x="3024" y="5715"/>
                  </a:lnTo>
                  <a:lnTo>
                    <a:pt x="3024" y="5696"/>
                  </a:lnTo>
                  <a:lnTo>
                    <a:pt x="3024" y="5678"/>
                  </a:lnTo>
                  <a:lnTo>
                    <a:pt x="2987" y="5659"/>
                  </a:lnTo>
                  <a:lnTo>
                    <a:pt x="2931" y="5623"/>
                  </a:lnTo>
                  <a:lnTo>
                    <a:pt x="2895" y="5604"/>
                  </a:lnTo>
                  <a:lnTo>
                    <a:pt x="2839" y="5604"/>
                  </a:lnTo>
                  <a:lnTo>
                    <a:pt x="2839" y="5586"/>
                  </a:lnTo>
                  <a:lnTo>
                    <a:pt x="2858" y="5567"/>
                  </a:lnTo>
                  <a:lnTo>
                    <a:pt x="2839" y="5530"/>
                  </a:lnTo>
                  <a:lnTo>
                    <a:pt x="2802" y="5512"/>
                  </a:lnTo>
                  <a:lnTo>
                    <a:pt x="2784" y="5475"/>
                  </a:lnTo>
                  <a:lnTo>
                    <a:pt x="2766" y="5457"/>
                  </a:lnTo>
                  <a:lnTo>
                    <a:pt x="2710" y="5457"/>
                  </a:lnTo>
                  <a:lnTo>
                    <a:pt x="2692" y="5438"/>
                  </a:lnTo>
                  <a:lnTo>
                    <a:pt x="2673" y="5420"/>
                  </a:lnTo>
                  <a:lnTo>
                    <a:pt x="2637" y="5420"/>
                  </a:lnTo>
                  <a:lnTo>
                    <a:pt x="2637" y="5401"/>
                  </a:lnTo>
                  <a:lnTo>
                    <a:pt x="2637" y="5364"/>
                  </a:lnTo>
                  <a:lnTo>
                    <a:pt x="2600" y="5346"/>
                  </a:lnTo>
                  <a:lnTo>
                    <a:pt x="2563" y="5309"/>
                  </a:lnTo>
                  <a:lnTo>
                    <a:pt x="2544" y="5309"/>
                  </a:lnTo>
                  <a:lnTo>
                    <a:pt x="2526" y="5272"/>
                  </a:lnTo>
                  <a:lnTo>
                    <a:pt x="2489" y="5254"/>
                  </a:lnTo>
                  <a:lnTo>
                    <a:pt x="2452" y="5217"/>
                  </a:lnTo>
                  <a:lnTo>
                    <a:pt x="2434" y="5217"/>
                  </a:lnTo>
                  <a:lnTo>
                    <a:pt x="2434" y="5199"/>
                  </a:lnTo>
                  <a:lnTo>
                    <a:pt x="2415" y="5180"/>
                  </a:lnTo>
                  <a:lnTo>
                    <a:pt x="2397" y="5199"/>
                  </a:lnTo>
                  <a:lnTo>
                    <a:pt x="2397" y="5217"/>
                  </a:lnTo>
                  <a:lnTo>
                    <a:pt x="2378" y="5199"/>
                  </a:lnTo>
                  <a:lnTo>
                    <a:pt x="2378" y="5180"/>
                  </a:lnTo>
                  <a:lnTo>
                    <a:pt x="2378" y="5143"/>
                  </a:lnTo>
                  <a:lnTo>
                    <a:pt x="2360" y="5125"/>
                  </a:lnTo>
                  <a:lnTo>
                    <a:pt x="2360" y="5088"/>
                  </a:lnTo>
                  <a:lnTo>
                    <a:pt x="2323" y="5088"/>
                  </a:lnTo>
                  <a:lnTo>
                    <a:pt x="2305" y="5070"/>
                  </a:lnTo>
                  <a:lnTo>
                    <a:pt x="2268" y="5033"/>
                  </a:lnTo>
                  <a:lnTo>
                    <a:pt x="2268" y="5014"/>
                  </a:lnTo>
                  <a:lnTo>
                    <a:pt x="2249" y="4996"/>
                  </a:lnTo>
                  <a:lnTo>
                    <a:pt x="2213" y="4996"/>
                  </a:lnTo>
                  <a:lnTo>
                    <a:pt x="2194" y="4977"/>
                  </a:lnTo>
                  <a:lnTo>
                    <a:pt x="2157" y="4922"/>
                  </a:lnTo>
                  <a:lnTo>
                    <a:pt x="2157" y="4904"/>
                  </a:lnTo>
                  <a:lnTo>
                    <a:pt x="2102" y="4904"/>
                  </a:lnTo>
                  <a:lnTo>
                    <a:pt x="2120" y="4885"/>
                  </a:lnTo>
                  <a:lnTo>
                    <a:pt x="2120" y="4867"/>
                  </a:lnTo>
                  <a:lnTo>
                    <a:pt x="2065" y="4848"/>
                  </a:lnTo>
                  <a:lnTo>
                    <a:pt x="2047" y="4830"/>
                  </a:lnTo>
                  <a:lnTo>
                    <a:pt x="2028" y="4811"/>
                  </a:lnTo>
                  <a:lnTo>
                    <a:pt x="2010" y="4811"/>
                  </a:lnTo>
                  <a:lnTo>
                    <a:pt x="1991" y="4830"/>
                  </a:lnTo>
                  <a:lnTo>
                    <a:pt x="1991" y="4793"/>
                  </a:lnTo>
                  <a:lnTo>
                    <a:pt x="1991" y="4775"/>
                  </a:lnTo>
                  <a:lnTo>
                    <a:pt x="1991" y="4756"/>
                  </a:lnTo>
                  <a:lnTo>
                    <a:pt x="1899" y="4664"/>
                  </a:lnTo>
                  <a:lnTo>
                    <a:pt x="1807" y="4553"/>
                  </a:lnTo>
                  <a:lnTo>
                    <a:pt x="1789" y="4535"/>
                  </a:lnTo>
                  <a:lnTo>
                    <a:pt x="1770" y="4553"/>
                  </a:lnTo>
                  <a:lnTo>
                    <a:pt x="1752" y="4535"/>
                  </a:lnTo>
                  <a:lnTo>
                    <a:pt x="1770" y="4517"/>
                  </a:lnTo>
                  <a:lnTo>
                    <a:pt x="1770" y="4498"/>
                  </a:lnTo>
                  <a:lnTo>
                    <a:pt x="1733" y="4498"/>
                  </a:lnTo>
                  <a:lnTo>
                    <a:pt x="1715" y="4461"/>
                  </a:lnTo>
                  <a:lnTo>
                    <a:pt x="1715" y="4443"/>
                  </a:lnTo>
                  <a:lnTo>
                    <a:pt x="1696" y="4406"/>
                  </a:lnTo>
                  <a:lnTo>
                    <a:pt x="1660" y="4369"/>
                  </a:lnTo>
                  <a:lnTo>
                    <a:pt x="1623" y="4369"/>
                  </a:lnTo>
                  <a:lnTo>
                    <a:pt x="1623" y="4351"/>
                  </a:lnTo>
                  <a:lnTo>
                    <a:pt x="1604" y="4295"/>
                  </a:lnTo>
                  <a:lnTo>
                    <a:pt x="1567" y="4314"/>
                  </a:lnTo>
                  <a:lnTo>
                    <a:pt x="1531" y="4332"/>
                  </a:lnTo>
                  <a:lnTo>
                    <a:pt x="1549" y="4295"/>
                  </a:lnTo>
                  <a:lnTo>
                    <a:pt x="1567" y="4240"/>
                  </a:lnTo>
                  <a:lnTo>
                    <a:pt x="1567" y="4222"/>
                  </a:lnTo>
                  <a:lnTo>
                    <a:pt x="1549" y="4240"/>
                  </a:lnTo>
                  <a:lnTo>
                    <a:pt x="1531" y="4240"/>
                  </a:lnTo>
                  <a:lnTo>
                    <a:pt x="1531" y="4185"/>
                  </a:lnTo>
                  <a:lnTo>
                    <a:pt x="1512" y="4148"/>
                  </a:lnTo>
                  <a:lnTo>
                    <a:pt x="1494" y="4129"/>
                  </a:lnTo>
                  <a:lnTo>
                    <a:pt x="1494" y="4148"/>
                  </a:lnTo>
                  <a:lnTo>
                    <a:pt x="1475" y="4148"/>
                  </a:lnTo>
                  <a:lnTo>
                    <a:pt x="1457" y="4129"/>
                  </a:lnTo>
                  <a:lnTo>
                    <a:pt x="1438" y="4148"/>
                  </a:lnTo>
                  <a:lnTo>
                    <a:pt x="1438" y="4129"/>
                  </a:lnTo>
                  <a:lnTo>
                    <a:pt x="1438" y="4111"/>
                  </a:lnTo>
                  <a:lnTo>
                    <a:pt x="1457" y="4111"/>
                  </a:lnTo>
                  <a:lnTo>
                    <a:pt x="1457" y="4093"/>
                  </a:lnTo>
                  <a:lnTo>
                    <a:pt x="1438" y="4056"/>
                  </a:lnTo>
                  <a:lnTo>
                    <a:pt x="1438" y="4037"/>
                  </a:lnTo>
                  <a:lnTo>
                    <a:pt x="1420" y="4056"/>
                  </a:lnTo>
                  <a:lnTo>
                    <a:pt x="1402" y="4037"/>
                  </a:lnTo>
                  <a:lnTo>
                    <a:pt x="1383" y="4019"/>
                  </a:lnTo>
                  <a:lnTo>
                    <a:pt x="1365" y="4019"/>
                  </a:lnTo>
                  <a:lnTo>
                    <a:pt x="1383" y="4000"/>
                  </a:lnTo>
                  <a:lnTo>
                    <a:pt x="1383" y="3982"/>
                  </a:lnTo>
                  <a:lnTo>
                    <a:pt x="1328" y="3982"/>
                  </a:lnTo>
                  <a:lnTo>
                    <a:pt x="1328" y="4000"/>
                  </a:lnTo>
                  <a:lnTo>
                    <a:pt x="1291" y="4000"/>
                  </a:lnTo>
                  <a:lnTo>
                    <a:pt x="1291" y="3982"/>
                  </a:lnTo>
                  <a:lnTo>
                    <a:pt x="1328" y="3982"/>
                  </a:lnTo>
                  <a:lnTo>
                    <a:pt x="1328" y="3964"/>
                  </a:lnTo>
                  <a:lnTo>
                    <a:pt x="1328" y="3945"/>
                  </a:lnTo>
                  <a:lnTo>
                    <a:pt x="1346" y="3945"/>
                  </a:lnTo>
                  <a:lnTo>
                    <a:pt x="1346" y="3927"/>
                  </a:lnTo>
                  <a:lnTo>
                    <a:pt x="1291" y="3927"/>
                  </a:lnTo>
                  <a:lnTo>
                    <a:pt x="1291" y="3890"/>
                  </a:lnTo>
                  <a:lnTo>
                    <a:pt x="1291" y="3871"/>
                  </a:lnTo>
                  <a:lnTo>
                    <a:pt x="1272" y="3853"/>
                  </a:lnTo>
                  <a:lnTo>
                    <a:pt x="1254" y="3816"/>
                  </a:lnTo>
                  <a:lnTo>
                    <a:pt x="1254" y="3798"/>
                  </a:lnTo>
                  <a:lnTo>
                    <a:pt x="1236" y="3779"/>
                  </a:lnTo>
                  <a:lnTo>
                    <a:pt x="1199" y="3742"/>
                  </a:lnTo>
                  <a:lnTo>
                    <a:pt x="1199" y="3761"/>
                  </a:lnTo>
                  <a:lnTo>
                    <a:pt x="1180" y="3761"/>
                  </a:lnTo>
                  <a:lnTo>
                    <a:pt x="1162" y="3742"/>
                  </a:lnTo>
                  <a:lnTo>
                    <a:pt x="1162" y="3724"/>
                  </a:lnTo>
                  <a:lnTo>
                    <a:pt x="1180" y="3724"/>
                  </a:lnTo>
                  <a:lnTo>
                    <a:pt x="1162" y="3705"/>
                  </a:lnTo>
                  <a:lnTo>
                    <a:pt x="1162" y="3687"/>
                  </a:lnTo>
                  <a:lnTo>
                    <a:pt x="1180" y="3669"/>
                  </a:lnTo>
                  <a:lnTo>
                    <a:pt x="1143" y="3650"/>
                  </a:lnTo>
                  <a:lnTo>
                    <a:pt x="1125" y="3669"/>
                  </a:lnTo>
                  <a:lnTo>
                    <a:pt x="1143" y="3632"/>
                  </a:lnTo>
                  <a:lnTo>
                    <a:pt x="1125" y="3613"/>
                  </a:lnTo>
                  <a:lnTo>
                    <a:pt x="1107" y="3613"/>
                  </a:lnTo>
                  <a:lnTo>
                    <a:pt x="1107" y="3595"/>
                  </a:lnTo>
                  <a:lnTo>
                    <a:pt x="1107" y="3540"/>
                  </a:lnTo>
                  <a:lnTo>
                    <a:pt x="1125" y="3521"/>
                  </a:lnTo>
                  <a:lnTo>
                    <a:pt x="1088" y="3521"/>
                  </a:lnTo>
                  <a:lnTo>
                    <a:pt x="1088" y="3503"/>
                  </a:lnTo>
                  <a:lnTo>
                    <a:pt x="1107" y="3484"/>
                  </a:lnTo>
                  <a:lnTo>
                    <a:pt x="1051" y="3484"/>
                  </a:lnTo>
                  <a:lnTo>
                    <a:pt x="1051" y="3503"/>
                  </a:lnTo>
                  <a:lnTo>
                    <a:pt x="1033" y="3503"/>
                  </a:lnTo>
                  <a:lnTo>
                    <a:pt x="1014" y="3484"/>
                  </a:lnTo>
                  <a:lnTo>
                    <a:pt x="1014" y="3466"/>
                  </a:lnTo>
                  <a:lnTo>
                    <a:pt x="1051" y="3484"/>
                  </a:lnTo>
                  <a:lnTo>
                    <a:pt x="1070" y="3466"/>
                  </a:lnTo>
                  <a:lnTo>
                    <a:pt x="1051" y="3447"/>
                  </a:lnTo>
                  <a:lnTo>
                    <a:pt x="1033" y="3429"/>
                  </a:lnTo>
                  <a:lnTo>
                    <a:pt x="1033" y="3411"/>
                  </a:lnTo>
                  <a:lnTo>
                    <a:pt x="1014" y="3355"/>
                  </a:lnTo>
                  <a:lnTo>
                    <a:pt x="996" y="3318"/>
                  </a:lnTo>
                  <a:lnTo>
                    <a:pt x="959" y="3281"/>
                  </a:lnTo>
                  <a:lnTo>
                    <a:pt x="959" y="3226"/>
                  </a:lnTo>
                  <a:lnTo>
                    <a:pt x="959" y="3208"/>
                  </a:lnTo>
                  <a:lnTo>
                    <a:pt x="941" y="3171"/>
                  </a:lnTo>
                  <a:lnTo>
                    <a:pt x="922" y="3152"/>
                  </a:lnTo>
                  <a:lnTo>
                    <a:pt x="904" y="3152"/>
                  </a:lnTo>
                  <a:lnTo>
                    <a:pt x="885" y="3171"/>
                  </a:lnTo>
                  <a:lnTo>
                    <a:pt x="885" y="3152"/>
                  </a:lnTo>
                  <a:lnTo>
                    <a:pt x="885" y="3116"/>
                  </a:lnTo>
                  <a:lnTo>
                    <a:pt x="904" y="3097"/>
                  </a:lnTo>
                  <a:lnTo>
                    <a:pt x="904" y="3079"/>
                  </a:lnTo>
                  <a:lnTo>
                    <a:pt x="867" y="3060"/>
                  </a:lnTo>
                  <a:lnTo>
                    <a:pt x="849" y="3060"/>
                  </a:lnTo>
                  <a:lnTo>
                    <a:pt x="830" y="3023"/>
                  </a:lnTo>
                  <a:lnTo>
                    <a:pt x="830" y="3005"/>
                  </a:lnTo>
                  <a:lnTo>
                    <a:pt x="830" y="2968"/>
                  </a:lnTo>
                  <a:lnTo>
                    <a:pt x="830" y="2931"/>
                  </a:lnTo>
                  <a:lnTo>
                    <a:pt x="812" y="2913"/>
                  </a:lnTo>
                  <a:lnTo>
                    <a:pt x="775" y="2894"/>
                  </a:lnTo>
                  <a:lnTo>
                    <a:pt x="793" y="2876"/>
                  </a:lnTo>
                  <a:lnTo>
                    <a:pt x="793" y="2858"/>
                  </a:lnTo>
                  <a:lnTo>
                    <a:pt x="756" y="2784"/>
                  </a:lnTo>
                  <a:lnTo>
                    <a:pt x="756" y="2765"/>
                  </a:lnTo>
                  <a:lnTo>
                    <a:pt x="738" y="2784"/>
                  </a:lnTo>
                  <a:lnTo>
                    <a:pt x="738" y="2802"/>
                  </a:lnTo>
                  <a:lnTo>
                    <a:pt x="719" y="2728"/>
                  </a:lnTo>
                  <a:lnTo>
                    <a:pt x="719" y="2673"/>
                  </a:lnTo>
                  <a:lnTo>
                    <a:pt x="701" y="2636"/>
                  </a:lnTo>
                  <a:lnTo>
                    <a:pt x="664" y="2618"/>
                  </a:lnTo>
                  <a:lnTo>
                    <a:pt x="627" y="2599"/>
                  </a:lnTo>
                  <a:lnTo>
                    <a:pt x="646" y="2581"/>
                  </a:lnTo>
                  <a:lnTo>
                    <a:pt x="664" y="2581"/>
                  </a:lnTo>
                  <a:lnTo>
                    <a:pt x="664" y="2563"/>
                  </a:lnTo>
                  <a:lnTo>
                    <a:pt x="646" y="2544"/>
                  </a:lnTo>
                  <a:lnTo>
                    <a:pt x="572" y="2544"/>
                  </a:lnTo>
                  <a:lnTo>
                    <a:pt x="572" y="2507"/>
                  </a:lnTo>
                  <a:lnTo>
                    <a:pt x="590" y="2470"/>
                  </a:lnTo>
                  <a:lnTo>
                    <a:pt x="609" y="2452"/>
                  </a:lnTo>
                  <a:lnTo>
                    <a:pt x="590" y="2452"/>
                  </a:lnTo>
                  <a:lnTo>
                    <a:pt x="572" y="2434"/>
                  </a:lnTo>
                  <a:lnTo>
                    <a:pt x="572" y="2415"/>
                  </a:lnTo>
                  <a:lnTo>
                    <a:pt x="590" y="2378"/>
                  </a:lnTo>
                  <a:lnTo>
                    <a:pt x="535" y="2378"/>
                  </a:lnTo>
                  <a:lnTo>
                    <a:pt x="517" y="2360"/>
                  </a:lnTo>
                  <a:lnTo>
                    <a:pt x="517" y="2341"/>
                  </a:lnTo>
                  <a:lnTo>
                    <a:pt x="535" y="2341"/>
                  </a:lnTo>
                  <a:lnTo>
                    <a:pt x="535" y="2360"/>
                  </a:lnTo>
                  <a:lnTo>
                    <a:pt x="554" y="2360"/>
                  </a:lnTo>
                  <a:lnTo>
                    <a:pt x="572" y="2341"/>
                  </a:lnTo>
                  <a:lnTo>
                    <a:pt x="554" y="2341"/>
                  </a:lnTo>
                  <a:lnTo>
                    <a:pt x="554" y="2305"/>
                  </a:lnTo>
                  <a:lnTo>
                    <a:pt x="517" y="2194"/>
                  </a:lnTo>
                  <a:lnTo>
                    <a:pt x="480" y="2083"/>
                  </a:lnTo>
                  <a:lnTo>
                    <a:pt x="480" y="2065"/>
                  </a:lnTo>
                  <a:lnTo>
                    <a:pt x="461" y="2065"/>
                  </a:lnTo>
                  <a:lnTo>
                    <a:pt x="443" y="2028"/>
                  </a:lnTo>
                  <a:lnTo>
                    <a:pt x="443" y="2010"/>
                  </a:lnTo>
                  <a:lnTo>
                    <a:pt x="443" y="1973"/>
                  </a:lnTo>
                  <a:lnTo>
                    <a:pt x="425" y="1954"/>
                  </a:lnTo>
                  <a:lnTo>
                    <a:pt x="443" y="1954"/>
                  </a:lnTo>
                  <a:lnTo>
                    <a:pt x="443" y="1899"/>
                  </a:lnTo>
                  <a:lnTo>
                    <a:pt x="443" y="1881"/>
                  </a:lnTo>
                  <a:lnTo>
                    <a:pt x="406" y="1881"/>
                  </a:lnTo>
                  <a:lnTo>
                    <a:pt x="406" y="1844"/>
                  </a:lnTo>
                  <a:lnTo>
                    <a:pt x="406" y="1788"/>
                  </a:lnTo>
                  <a:lnTo>
                    <a:pt x="369" y="1733"/>
                  </a:lnTo>
                  <a:lnTo>
                    <a:pt x="388" y="1715"/>
                  </a:lnTo>
                  <a:lnTo>
                    <a:pt x="406" y="1696"/>
                  </a:lnTo>
                  <a:lnTo>
                    <a:pt x="388" y="1678"/>
                  </a:lnTo>
                  <a:lnTo>
                    <a:pt x="369" y="1622"/>
                  </a:lnTo>
                  <a:lnTo>
                    <a:pt x="351" y="1604"/>
                  </a:lnTo>
                  <a:lnTo>
                    <a:pt x="351" y="1586"/>
                  </a:lnTo>
                  <a:lnTo>
                    <a:pt x="332" y="1586"/>
                  </a:lnTo>
                  <a:lnTo>
                    <a:pt x="332" y="1567"/>
                  </a:lnTo>
                  <a:lnTo>
                    <a:pt x="314" y="1530"/>
                  </a:lnTo>
                  <a:lnTo>
                    <a:pt x="296" y="1530"/>
                  </a:lnTo>
                  <a:lnTo>
                    <a:pt x="277" y="1512"/>
                  </a:lnTo>
                  <a:lnTo>
                    <a:pt x="277" y="1475"/>
                  </a:lnTo>
                  <a:lnTo>
                    <a:pt x="296" y="1457"/>
                  </a:lnTo>
                  <a:lnTo>
                    <a:pt x="332" y="1438"/>
                  </a:lnTo>
                  <a:lnTo>
                    <a:pt x="314" y="1401"/>
                  </a:lnTo>
                  <a:lnTo>
                    <a:pt x="314" y="1346"/>
                  </a:lnTo>
                  <a:lnTo>
                    <a:pt x="314" y="1309"/>
                  </a:lnTo>
                  <a:lnTo>
                    <a:pt x="314" y="1272"/>
                  </a:lnTo>
                  <a:lnTo>
                    <a:pt x="277" y="1272"/>
                  </a:lnTo>
                  <a:lnTo>
                    <a:pt x="259" y="1254"/>
                  </a:lnTo>
                  <a:lnTo>
                    <a:pt x="259" y="1235"/>
                  </a:lnTo>
                  <a:lnTo>
                    <a:pt x="277" y="1217"/>
                  </a:lnTo>
                  <a:lnTo>
                    <a:pt x="296" y="1180"/>
                  </a:lnTo>
                  <a:lnTo>
                    <a:pt x="277" y="1199"/>
                  </a:lnTo>
                  <a:lnTo>
                    <a:pt x="259" y="1199"/>
                  </a:lnTo>
                  <a:lnTo>
                    <a:pt x="240" y="1143"/>
                  </a:lnTo>
                  <a:lnTo>
                    <a:pt x="240" y="1106"/>
                  </a:lnTo>
                  <a:lnTo>
                    <a:pt x="222" y="1106"/>
                  </a:lnTo>
                  <a:lnTo>
                    <a:pt x="259" y="1033"/>
                  </a:lnTo>
                  <a:lnTo>
                    <a:pt x="259" y="996"/>
                  </a:lnTo>
                  <a:lnTo>
                    <a:pt x="240" y="977"/>
                  </a:lnTo>
                  <a:lnTo>
                    <a:pt x="222" y="885"/>
                  </a:lnTo>
                  <a:lnTo>
                    <a:pt x="222" y="811"/>
                  </a:lnTo>
                  <a:lnTo>
                    <a:pt x="203" y="793"/>
                  </a:lnTo>
                  <a:lnTo>
                    <a:pt x="185" y="793"/>
                  </a:lnTo>
                  <a:lnTo>
                    <a:pt x="203" y="775"/>
                  </a:lnTo>
                  <a:lnTo>
                    <a:pt x="203" y="756"/>
                  </a:lnTo>
                  <a:lnTo>
                    <a:pt x="166" y="756"/>
                  </a:lnTo>
                  <a:lnTo>
                    <a:pt x="166" y="738"/>
                  </a:lnTo>
                  <a:lnTo>
                    <a:pt x="166" y="719"/>
                  </a:lnTo>
                  <a:lnTo>
                    <a:pt x="203" y="701"/>
                  </a:lnTo>
                  <a:lnTo>
                    <a:pt x="222" y="682"/>
                  </a:lnTo>
                  <a:lnTo>
                    <a:pt x="222" y="646"/>
                  </a:lnTo>
                  <a:lnTo>
                    <a:pt x="203" y="627"/>
                  </a:lnTo>
                  <a:lnTo>
                    <a:pt x="222" y="627"/>
                  </a:lnTo>
                  <a:lnTo>
                    <a:pt x="222" y="609"/>
                  </a:lnTo>
                  <a:lnTo>
                    <a:pt x="203" y="590"/>
                  </a:lnTo>
                  <a:lnTo>
                    <a:pt x="185" y="609"/>
                  </a:lnTo>
                  <a:lnTo>
                    <a:pt x="148" y="609"/>
                  </a:lnTo>
                  <a:lnTo>
                    <a:pt x="148" y="590"/>
                  </a:lnTo>
                  <a:lnTo>
                    <a:pt x="166" y="572"/>
                  </a:lnTo>
                  <a:lnTo>
                    <a:pt x="185" y="553"/>
                  </a:lnTo>
                  <a:lnTo>
                    <a:pt x="166" y="535"/>
                  </a:lnTo>
                  <a:lnTo>
                    <a:pt x="203" y="553"/>
                  </a:lnTo>
                  <a:lnTo>
                    <a:pt x="222" y="553"/>
                  </a:lnTo>
                  <a:lnTo>
                    <a:pt x="222" y="535"/>
                  </a:lnTo>
                  <a:lnTo>
                    <a:pt x="222" y="498"/>
                  </a:lnTo>
                  <a:lnTo>
                    <a:pt x="203" y="461"/>
                  </a:lnTo>
                  <a:lnTo>
                    <a:pt x="203" y="443"/>
                  </a:lnTo>
                  <a:lnTo>
                    <a:pt x="185" y="443"/>
                  </a:lnTo>
                  <a:lnTo>
                    <a:pt x="185" y="424"/>
                  </a:lnTo>
                  <a:lnTo>
                    <a:pt x="185" y="387"/>
                  </a:lnTo>
                  <a:lnTo>
                    <a:pt x="185" y="369"/>
                  </a:lnTo>
                  <a:lnTo>
                    <a:pt x="148" y="351"/>
                  </a:lnTo>
                  <a:lnTo>
                    <a:pt x="130" y="332"/>
                  </a:lnTo>
                  <a:lnTo>
                    <a:pt x="185" y="332"/>
                  </a:lnTo>
                  <a:lnTo>
                    <a:pt x="185" y="314"/>
                  </a:lnTo>
                  <a:lnTo>
                    <a:pt x="185" y="277"/>
                  </a:lnTo>
                  <a:lnTo>
                    <a:pt x="166" y="258"/>
                  </a:lnTo>
                  <a:lnTo>
                    <a:pt x="166" y="240"/>
                  </a:lnTo>
                  <a:lnTo>
                    <a:pt x="203" y="240"/>
                  </a:lnTo>
                  <a:lnTo>
                    <a:pt x="203" y="222"/>
                  </a:lnTo>
                  <a:lnTo>
                    <a:pt x="185" y="185"/>
                  </a:lnTo>
                  <a:lnTo>
                    <a:pt x="203" y="185"/>
                  </a:lnTo>
                  <a:lnTo>
                    <a:pt x="203" y="166"/>
                  </a:lnTo>
                  <a:lnTo>
                    <a:pt x="185" y="148"/>
                  </a:lnTo>
                  <a:lnTo>
                    <a:pt x="166" y="129"/>
                  </a:lnTo>
                  <a:lnTo>
                    <a:pt x="148" y="129"/>
                  </a:lnTo>
                  <a:lnTo>
                    <a:pt x="148" y="93"/>
                  </a:lnTo>
                  <a:lnTo>
                    <a:pt x="130" y="93"/>
                  </a:lnTo>
                  <a:lnTo>
                    <a:pt x="111" y="74"/>
                  </a:lnTo>
                  <a:lnTo>
                    <a:pt x="166" y="74"/>
                  </a:lnTo>
                  <a:lnTo>
                    <a:pt x="166" y="56"/>
                  </a:lnTo>
                  <a:lnTo>
                    <a:pt x="166" y="37"/>
                  </a:lnTo>
                  <a:lnTo>
                    <a:pt x="148" y="37"/>
                  </a:lnTo>
                  <a:lnTo>
                    <a:pt x="130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1609050" y="666675"/>
              <a:ext cx="155775" cy="283450"/>
            </a:xfrm>
            <a:custGeom>
              <a:avLst/>
              <a:gdLst/>
              <a:ahLst/>
              <a:cxnLst/>
              <a:rect l="l" t="t" r="r" b="b"/>
              <a:pathLst>
                <a:path w="6231" h="11338" extrusionOk="0">
                  <a:moveTo>
                    <a:pt x="1235" y="1"/>
                  </a:moveTo>
                  <a:lnTo>
                    <a:pt x="1088" y="38"/>
                  </a:lnTo>
                  <a:lnTo>
                    <a:pt x="959" y="56"/>
                  </a:lnTo>
                  <a:lnTo>
                    <a:pt x="830" y="112"/>
                  </a:lnTo>
                  <a:lnTo>
                    <a:pt x="719" y="167"/>
                  </a:lnTo>
                  <a:lnTo>
                    <a:pt x="608" y="241"/>
                  </a:lnTo>
                  <a:lnTo>
                    <a:pt x="498" y="314"/>
                  </a:lnTo>
                  <a:lnTo>
                    <a:pt x="406" y="407"/>
                  </a:lnTo>
                  <a:lnTo>
                    <a:pt x="313" y="499"/>
                  </a:lnTo>
                  <a:lnTo>
                    <a:pt x="221" y="609"/>
                  </a:lnTo>
                  <a:lnTo>
                    <a:pt x="166" y="720"/>
                  </a:lnTo>
                  <a:lnTo>
                    <a:pt x="111" y="849"/>
                  </a:lnTo>
                  <a:lnTo>
                    <a:pt x="55" y="978"/>
                  </a:lnTo>
                  <a:lnTo>
                    <a:pt x="19" y="1107"/>
                  </a:lnTo>
                  <a:lnTo>
                    <a:pt x="0" y="1236"/>
                  </a:lnTo>
                  <a:lnTo>
                    <a:pt x="0" y="1383"/>
                  </a:lnTo>
                  <a:lnTo>
                    <a:pt x="0" y="7430"/>
                  </a:lnTo>
                  <a:lnTo>
                    <a:pt x="0" y="8812"/>
                  </a:lnTo>
                  <a:lnTo>
                    <a:pt x="0" y="9070"/>
                  </a:lnTo>
                  <a:lnTo>
                    <a:pt x="55" y="9328"/>
                  </a:lnTo>
                  <a:lnTo>
                    <a:pt x="111" y="9568"/>
                  </a:lnTo>
                  <a:lnTo>
                    <a:pt x="184" y="9789"/>
                  </a:lnTo>
                  <a:lnTo>
                    <a:pt x="295" y="10010"/>
                  </a:lnTo>
                  <a:lnTo>
                    <a:pt x="424" y="10231"/>
                  </a:lnTo>
                  <a:lnTo>
                    <a:pt x="572" y="10416"/>
                  </a:lnTo>
                  <a:lnTo>
                    <a:pt x="737" y="10600"/>
                  </a:lnTo>
                  <a:lnTo>
                    <a:pt x="922" y="10766"/>
                  </a:lnTo>
                  <a:lnTo>
                    <a:pt x="1106" y="10914"/>
                  </a:lnTo>
                  <a:lnTo>
                    <a:pt x="1309" y="11024"/>
                  </a:lnTo>
                  <a:lnTo>
                    <a:pt x="1530" y="11135"/>
                  </a:lnTo>
                  <a:lnTo>
                    <a:pt x="1770" y="11227"/>
                  </a:lnTo>
                  <a:lnTo>
                    <a:pt x="2009" y="11282"/>
                  </a:lnTo>
                  <a:lnTo>
                    <a:pt x="2267" y="11319"/>
                  </a:lnTo>
                  <a:lnTo>
                    <a:pt x="2525" y="11337"/>
                  </a:lnTo>
                  <a:lnTo>
                    <a:pt x="2765" y="11319"/>
                  </a:lnTo>
                  <a:lnTo>
                    <a:pt x="3023" y="11282"/>
                  </a:lnTo>
                  <a:lnTo>
                    <a:pt x="3263" y="11227"/>
                  </a:lnTo>
                  <a:lnTo>
                    <a:pt x="3502" y="11135"/>
                  </a:lnTo>
                  <a:lnTo>
                    <a:pt x="3724" y="11024"/>
                  </a:lnTo>
                  <a:lnTo>
                    <a:pt x="3926" y="10914"/>
                  </a:lnTo>
                  <a:lnTo>
                    <a:pt x="4111" y="10766"/>
                  </a:lnTo>
                  <a:lnTo>
                    <a:pt x="4295" y="10600"/>
                  </a:lnTo>
                  <a:lnTo>
                    <a:pt x="4461" y="10416"/>
                  </a:lnTo>
                  <a:lnTo>
                    <a:pt x="4608" y="10231"/>
                  </a:lnTo>
                  <a:lnTo>
                    <a:pt x="4737" y="10010"/>
                  </a:lnTo>
                  <a:lnTo>
                    <a:pt x="4848" y="9789"/>
                  </a:lnTo>
                  <a:lnTo>
                    <a:pt x="4922" y="9568"/>
                  </a:lnTo>
                  <a:lnTo>
                    <a:pt x="4977" y="9328"/>
                  </a:lnTo>
                  <a:lnTo>
                    <a:pt x="5032" y="9070"/>
                  </a:lnTo>
                  <a:lnTo>
                    <a:pt x="5032" y="8812"/>
                  </a:lnTo>
                  <a:lnTo>
                    <a:pt x="5032" y="7079"/>
                  </a:lnTo>
                  <a:lnTo>
                    <a:pt x="5641" y="6932"/>
                  </a:lnTo>
                  <a:lnTo>
                    <a:pt x="5807" y="6877"/>
                  </a:lnTo>
                  <a:lnTo>
                    <a:pt x="5936" y="6784"/>
                  </a:lnTo>
                  <a:lnTo>
                    <a:pt x="6046" y="6674"/>
                  </a:lnTo>
                  <a:lnTo>
                    <a:pt x="6138" y="6545"/>
                  </a:lnTo>
                  <a:lnTo>
                    <a:pt x="6194" y="6397"/>
                  </a:lnTo>
                  <a:lnTo>
                    <a:pt x="6231" y="6250"/>
                  </a:lnTo>
                  <a:lnTo>
                    <a:pt x="6231" y="6084"/>
                  </a:lnTo>
                  <a:lnTo>
                    <a:pt x="6194" y="5918"/>
                  </a:lnTo>
                  <a:lnTo>
                    <a:pt x="5032" y="1199"/>
                  </a:lnTo>
                  <a:lnTo>
                    <a:pt x="5032" y="1236"/>
                  </a:lnTo>
                  <a:lnTo>
                    <a:pt x="5014" y="1107"/>
                  </a:lnTo>
                  <a:lnTo>
                    <a:pt x="4977" y="978"/>
                  </a:lnTo>
                  <a:lnTo>
                    <a:pt x="4940" y="867"/>
                  </a:lnTo>
                  <a:lnTo>
                    <a:pt x="4885" y="757"/>
                  </a:lnTo>
                  <a:lnTo>
                    <a:pt x="4830" y="646"/>
                  </a:lnTo>
                  <a:lnTo>
                    <a:pt x="4756" y="536"/>
                  </a:lnTo>
                  <a:lnTo>
                    <a:pt x="4590" y="351"/>
                  </a:lnTo>
                  <a:lnTo>
                    <a:pt x="4498" y="277"/>
                  </a:lnTo>
                  <a:lnTo>
                    <a:pt x="4387" y="204"/>
                  </a:lnTo>
                  <a:lnTo>
                    <a:pt x="4277" y="148"/>
                  </a:lnTo>
                  <a:lnTo>
                    <a:pt x="4166" y="93"/>
                  </a:lnTo>
                  <a:lnTo>
                    <a:pt x="4037" y="56"/>
                  </a:lnTo>
                  <a:lnTo>
                    <a:pt x="3926" y="19"/>
                  </a:lnTo>
                  <a:lnTo>
                    <a:pt x="3797" y="1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1607650" y="665300"/>
              <a:ext cx="158550" cy="286200"/>
            </a:xfrm>
            <a:custGeom>
              <a:avLst/>
              <a:gdLst/>
              <a:ahLst/>
              <a:cxnLst/>
              <a:rect l="l" t="t" r="r" b="b"/>
              <a:pathLst>
                <a:path w="6342" h="11448" extrusionOk="0">
                  <a:moveTo>
                    <a:pt x="3853" y="111"/>
                  </a:moveTo>
                  <a:lnTo>
                    <a:pt x="3964" y="130"/>
                  </a:lnTo>
                  <a:lnTo>
                    <a:pt x="4093" y="167"/>
                  </a:lnTo>
                  <a:lnTo>
                    <a:pt x="4204" y="203"/>
                  </a:lnTo>
                  <a:lnTo>
                    <a:pt x="4425" y="314"/>
                  </a:lnTo>
                  <a:lnTo>
                    <a:pt x="4609" y="443"/>
                  </a:lnTo>
                  <a:lnTo>
                    <a:pt x="4775" y="627"/>
                  </a:lnTo>
                  <a:lnTo>
                    <a:pt x="4904" y="830"/>
                  </a:lnTo>
                  <a:lnTo>
                    <a:pt x="4941" y="941"/>
                  </a:lnTo>
                  <a:lnTo>
                    <a:pt x="4996" y="1051"/>
                  </a:lnTo>
                  <a:lnTo>
                    <a:pt x="5015" y="1162"/>
                  </a:lnTo>
                  <a:lnTo>
                    <a:pt x="5033" y="1291"/>
                  </a:lnTo>
                  <a:lnTo>
                    <a:pt x="5070" y="1586"/>
                  </a:lnTo>
                  <a:lnTo>
                    <a:pt x="5088" y="1475"/>
                  </a:lnTo>
                  <a:lnTo>
                    <a:pt x="6194" y="5992"/>
                  </a:lnTo>
                  <a:lnTo>
                    <a:pt x="6231" y="6139"/>
                  </a:lnTo>
                  <a:lnTo>
                    <a:pt x="6231" y="6286"/>
                  </a:lnTo>
                  <a:lnTo>
                    <a:pt x="6213" y="6434"/>
                  </a:lnTo>
                  <a:lnTo>
                    <a:pt x="6158" y="6581"/>
                  </a:lnTo>
                  <a:lnTo>
                    <a:pt x="6065" y="6692"/>
                  </a:lnTo>
                  <a:lnTo>
                    <a:pt x="5955" y="6803"/>
                  </a:lnTo>
                  <a:lnTo>
                    <a:pt x="5826" y="6876"/>
                  </a:lnTo>
                  <a:lnTo>
                    <a:pt x="5697" y="6932"/>
                  </a:lnTo>
                  <a:lnTo>
                    <a:pt x="5052" y="7098"/>
                  </a:lnTo>
                  <a:lnTo>
                    <a:pt x="5052" y="8867"/>
                  </a:lnTo>
                  <a:lnTo>
                    <a:pt x="5033" y="9125"/>
                  </a:lnTo>
                  <a:lnTo>
                    <a:pt x="4996" y="9365"/>
                  </a:lnTo>
                  <a:lnTo>
                    <a:pt x="4941" y="9604"/>
                  </a:lnTo>
                  <a:lnTo>
                    <a:pt x="4849" y="9826"/>
                  </a:lnTo>
                  <a:lnTo>
                    <a:pt x="4738" y="10047"/>
                  </a:lnTo>
                  <a:lnTo>
                    <a:pt x="4628" y="10250"/>
                  </a:lnTo>
                  <a:lnTo>
                    <a:pt x="4480" y="10434"/>
                  </a:lnTo>
                  <a:lnTo>
                    <a:pt x="4314" y="10618"/>
                  </a:lnTo>
                  <a:lnTo>
                    <a:pt x="4148" y="10784"/>
                  </a:lnTo>
                  <a:lnTo>
                    <a:pt x="3946" y="10913"/>
                  </a:lnTo>
                  <a:lnTo>
                    <a:pt x="3743" y="11042"/>
                  </a:lnTo>
                  <a:lnTo>
                    <a:pt x="3540" y="11153"/>
                  </a:lnTo>
                  <a:lnTo>
                    <a:pt x="3300" y="11227"/>
                  </a:lnTo>
                  <a:lnTo>
                    <a:pt x="3061" y="11282"/>
                  </a:lnTo>
                  <a:lnTo>
                    <a:pt x="2821" y="11319"/>
                  </a:lnTo>
                  <a:lnTo>
                    <a:pt x="2581" y="11337"/>
                  </a:lnTo>
                  <a:lnTo>
                    <a:pt x="2323" y="11319"/>
                  </a:lnTo>
                  <a:lnTo>
                    <a:pt x="2084" y="11282"/>
                  </a:lnTo>
                  <a:lnTo>
                    <a:pt x="1844" y="11227"/>
                  </a:lnTo>
                  <a:lnTo>
                    <a:pt x="1604" y="11153"/>
                  </a:lnTo>
                  <a:lnTo>
                    <a:pt x="1402" y="11042"/>
                  </a:lnTo>
                  <a:lnTo>
                    <a:pt x="1199" y="10913"/>
                  </a:lnTo>
                  <a:lnTo>
                    <a:pt x="996" y="10784"/>
                  </a:lnTo>
                  <a:lnTo>
                    <a:pt x="830" y="10618"/>
                  </a:lnTo>
                  <a:lnTo>
                    <a:pt x="664" y="10434"/>
                  </a:lnTo>
                  <a:lnTo>
                    <a:pt x="517" y="10250"/>
                  </a:lnTo>
                  <a:lnTo>
                    <a:pt x="406" y="10047"/>
                  </a:lnTo>
                  <a:lnTo>
                    <a:pt x="296" y="9826"/>
                  </a:lnTo>
                  <a:lnTo>
                    <a:pt x="204" y="9604"/>
                  </a:lnTo>
                  <a:lnTo>
                    <a:pt x="148" y="9365"/>
                  </a:lnTo>
                  <a:lnTo>
                    <a:pt x="111" y="9125"/>
                  </a:lnTo>
                  <a:lnTo>
                    <a:pt x="93" y="8867"/>
                  </a:lnTo>
                  <a:lnTo>
                    <a:pt x="93" y="1438"/>
                  </a:lnTo>
                  <a:lnTo>
                    <a:pt x="111" y="1291"/>
                  </a:lnTo>
                  <a:lnTo>
                    <a:pt x="130" y="1162"/>
                  </a:lnTo>
                  <a:lnTo>
                    <a:pt x="167" y="1033"/>
                  </a:lnTo>
                  <a:lnTo>
                    <a:pt x="204" y="922"/>
                  </a:lnTo>
                  <a:lnTo>
                    <a:pt x="259" y="793"/>
                  </a:lnTo>
                  <a:lnTo>
                    <a:pt x="333" y="701"/>
                  </a:lnTo>
                  <a:lnTo>
                    <a:pt x="406" y="591"/>
                  </a:lnTo>
                  <a:lnTo>
                    <a:pt x="498" y="498"/>
                  </a:lnTo>
                  <a:lnTo>
                    <a:pt x="591" y="406"/>
                  </a:lnTo>
                  <a:lnTo>
                    <a:pt x="683" y="332"/>
                  </a:lnTo>
                  <a:lnTo>
                    <a:pt x="793" y="259"/>
                  </a:lnTo>
                  <a:lnTo>
                    <a:pt x="904" y="203"/>
                  </a:lnTo>
                  <a:lnTo>
                    <a:pt x="1033" y="167"/>
                  </a:lnTo>
                  <a:lnTo>
                    <a:pt x="1162" y="130"/>
                  </a:lnTo>
                  <a:lnTo>
                    <a:pt x="1291" y="111"/>
                  </a:lnTo>
                  <a:close/>
                  <a:moveTo>
                    <a:pt x="1420" y="1"/>
                  </a:moveTo>
                  <a:lnTo>
                    <a:pt x="1273" y="19"/>
                  </a:lnTo>
                  <a:lnTo>
                    <a:pt x="1144" y="38"/>
                  </a:lnTo>
                  <a:lnTo>
                    <a:pt x="996" y="74"/>
                  </a:lnTo>
                  <a:lnTo>
                    <a:pt x="867" y="111"/>
                  </a:lnTo>
                  <a:lnTo>
                    <a:pt x="757" y="185"/>
                  </a:lnTo>
                  <a:lnTo>
                    <a:pt x="628" y="259"/>
                  </a:lnTo>
                  <a:lnTo>
                    <a:pt x="517" y="332"/>
                  </a:lnTo>
                  <a:lnTo>
                    <a:pt x="425" y="425"/>
                  </a:lnTo>
                  <a:lnTo>
                    <a:pt x="333" y="535"/>
                  </a:lnTo>
                  <a:lnTo>
                    <a:pt x="240" y="646"/>
                  </a:lnTo>
                  <a:lnTo>
                    <a:pt x="167" y="756"/>
                  </a:lnTo>
                  <a:lnTo>
                    <a:pt x="111" y="885"/>
                  </a:lnTo>
                  <a:lnTo>
                    <a:pt x="75" y="1015"/>
                  </a:lnTo>
                  <a:lnTo>
                    <a:pt x="38" y="1144"/>
                  </a:lnTo>
                  <a:lnTo>
                    <a:pt x="1" y="1291"/>
                  </a:lnTo>
                  <a:lnTo>
                    <a:pt x="1" y="1438"/>
                  </a:lnTo>
                  <a:lnTo>
                    <a:pt x="1" y="8867"/>
                  </a:lnTo>
                  <a:lnTo>
                    <a:pt x="19" y="9125"/>
                  </a:lnTo>
                  <a:lnTo>
                    <a:pt x="56" y="9383"/>
                  </a:lnTo>
                  <a:lnTo>
                    <a:pt x="111" y="9641"/>
                  </a:lnTo>
                  <a:lnTo>
                    <a:pt x="204" y="9863"/>
                  </a:lnTo>
                  <a:lnTo>
                    <a:pt x="314" y="10102"/>
                  </a:lnTo>
                  <a:lnTo>
                    <a:pt x="443" y="10305"/>
                  </a:lnTo>
                  <a:lnTo>
                    <a:pt x="591" y="10508"/>
                  </a:lnTo>
                  <a:lnTo>
                    <a:pt x="757" y="10692"/>
                  </a:lnTo>
                  <a:lnTo>
                    <a:pt x="941" y="10858"/>
                  </a:lnTo>
                  <a:lnTo>
                    <a:pt x="1144" y="11005"/>
                  </a:lnTo>
                  <a:lnTo>
                    <a:pt x="1346" y="11134"/>
                  </a:lnTo>
                  <a:lnTo>
                    <a:pt x="1568" y="11245"/>
                  </a:lnTo>
                  <a:lnTo>
                    <a:pt x="1807" y="11319"/>
                  </a:lnTo>
                  <a:lnTo>
                    <a:pt x="2047" y="11392"/>
                  </a:lnTo>
                  <a:lnTo>
                    <a:pt x="2305" y="11429"/>
                  </a:lnTo>
                  <a:lnTo>
                    <a:pt x="2581" y="11448"/>
                  </a:lnTo>
                  <a:lnTo>
                    <a:pt x="2840" y="11429"/>
                  </a:lnTo>
                  <a:lnTo>
                    <a:pt x="3098" y="11392"/>
                  </a:lnTo>
                  <a:lnTo>
                    <a:pt x="3337" y="11319"/>
                  </a:lnTo>
                  <a:lnTo>
                    <a:pt x="3577" y="11245"/>
                  </a:lnTo>
                  <a:lnTo>
                    <a:pt x="3798" y="11134"/>
                  </a:lnTo>
                  <a:lnTo>
                    <a:pt x="4001" y="11005"/>
                  </a:lnTo>
                  <a:lnTo>
                    <a:pt x="4204" y="10858"/>
                  </a:lnTo>
                  <a:lnTo>
                    <a:pt x="4388" y="10692"/>
                  </a:lnTo>
                  <a:lnTo>
                    <a:pt x="4554" y="10508"/>
                  </a:lnTo>
                  <a:lnTo>
                    <a:pt x="4701" y="10305"/>
                  </a:lnTo>
                  <a:lnTo>
                    <a:pt x="4830" y="10102"/>
                  </a:lnTo>
                  <a:lnTo>
                    <a:pt x="4941" y="9863"/>
                  </a:lnTo>
                  <a:lnTo>
                    <a:pt x="5033" y="9641"/>
                  </a:lnTo>
                  <a:lnTo>
                    <a:pt x="5088" y="9383"/>
                  </a:lnTo>
                  <a:lnTo>
                    <a:pt x="5125" y="9125"/>
                  </a:lnTo>
                  <a:lnTo>
                    <a:pt x="5144" y="8867"/>
                  </a:lnTo>
                  <a:lnTo>
                    <a:pt x="5144" y="7171"/>
                  </a:lnTo>
                  <a:lnTo>
                    <a:pt x="5715" y="7024"/>
                  </a:lnTo>
                  <a:lnTo>
                    <a:pt x="5881" y="6968"/>
                  </a:lnTo>
                  <a:lnTo>
                    <a:pt x="6028" y="6876"/>
                  </a:lnTo>
                  <a:lnTo>
                    <a:pt x="6139" y="6766"/>
                  </a:lnTo>
                  <a:lnTo>
                    <a:pt x="6250" y="6618"/>
                  </a:lnTo>
                  <a:lnTo>
                    <a:pt x="6305" y="6471"/>
                  </a:lnTo>
                  <a:lnTo>
                    <a:pt x="6342" y="6305"/>
                  </a:lnTo>
                  <a:lnTo>
                    <a:pt x="6342" y="6139"/>
                  </a:lnTo>
                  <a:lnTo>
                    <a:pt x="6287" y="5973"/>
                  </a:lnTo>
                  <a:lnTo>
                    <a:pt x="5088" y="1051"/>
                  </a:lnTo>
                  <a:lnTo>
                    <a:pt x="5015" y="830"/>
                  </a:lnTo>
                  <a:lnTo>
                    <a:pt x="4904" y="627"/>
                  </a:lnTo>
                  <a:lnTo>
                    <a:pt x="4757" y="462"/>
                  </a:lnTo>
                  <a:lnTo>
                    <a:pt x="4591" y="296"/>
                  </a:lnTo>
                  <a:lnTo>
                    <a:pt x="4388" y="185"/>
                  </a:lnTo>
                  <a:lnTo>
                    <a:pt x="4185" y="93"/>
                  </a:lnTo>
                  <a:lnTo>
                    <a:pt x="3964" y="19"/>
                  </a:lnTo>
                  <a:lnTo>
                    <a:pt x="37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1604425" y="877300"/>
              <a:ext cx="135525" cy="77425"/>
            </a:xfrm>
            <a:custGeom>
              <a:avLst/>
              <a:gdLst/>
              <a:ahLst/>
              <a:cxnLst/>
              <a:rect l="l" t="t" r="r" b="b"/>
              <a:pathLst>
                <a:path w="5421" h="3097" extrusionOk="0">
                  <a:moveTo>
                    <a:pt x="5383" y="55"/>
                  </a:moveTo>
                  <a:lnTo>
                    <a:pt x="5365" y="74"/>
                  </a:lnTo>
                  <a:lnTo>
                    <a:pt x="5346" y="92"/>
                  </a:lnTo>
                  <a:lnTo>
                    <a:pt x="5310" y="92"/>
                  </a:lnTo>
                  <a:lnTo>
                    <a:pt x="5328" y="74"/>
                  </a:lnTo>
                  <a:lnTo>
                    <a:pt x="5365" y="55"/>
                  </a:lnTo>
                  <a:close/>
                  <a:moveTo>
                    <a:pt x="296" y="258"/>
                  </a:moveTo>
                  <a:lnTo>
                    <a:pt x="296" y="277"/>
                  </a:lnTo>
                  <a:lnTo>
                    <a:pt x="314" y="277"/>
                  </a:lnTo>
                  <a:lnTo>
                    <a:pt x="314" y="258"/>
                  </a:lnTo>
                  <a:close/>
                  <a:moveTo>
                    <a:pt x="93" y="277"/>
                  </a:moveTo>
                  <a:lnTo>
                    <a:pt x="111" y="295"/>
                  </a:lnTo>
                  <a:lnTo>
                    <a:pt x="93" y="313"/>
                  </a:lnTo>
                  <a:lnTo>
                    <a:pt x="74" y="295"/>
                  </a:lnTo>
                  <a:lnTo>
                    <a:pt x="93" y="295"/>
                  </a:lnTo>
                  <a:lnTo>
                    <a:pt x="93" y="277"/>
                  </a:lnTo>
                  <a:close/>
                  <a:moveTo>
                    <a:pt x="130" y="406"/>
                  </a:moveTo>
                  <a:lnTo>
                    <a:pt x="148" y="424"/>
                  </a:lnTo>
                  <a:lnTo>
                    <a:pt x="111" y="424"/>
                  </a:lnTo>
                  <a:lnTo>
                    <a:pt x="111" y="442"/>
                  </a:lnTo>
                  <a:lnTo>
                    <a:pt x="93" y="424"/>
                  </a:lnTo>
                  <a:lnTo>
                    <a:pt x="93" y="406"/>
                  </a:lnTo>
                  <a:close/>
                  <a:moveTo>
                    <a:pt x="19" y="442"/>
                  </a:moveTo>
                  <a:lnTo>
                    <a:pt x="19" y="461"/>
                  </a:lnTo>
                  <a:lnTo>
                    <a:pt x="38" y="461"/>
                  </a:lnTo>
                  <a:lnTo>
                    <a:pt x="38" y="442"/>
                  </a:lnTo>
                  <a:close/>
                  <a:moveTo>
                    <a:pt x="240" y="959"/>
                  </a:moveTo>
                  <a:lnTo>
                    <a:pt x="259" y="977"/>
                  </a:lnTo>
                  <a:lnTo>
                    <a:pt x="240" y="995"/>
                  </a:lnTo>
                  <a:lnTo>
                    <a:pt x="222" y="995"/>
                  </a:lnTo>
                  <a:lnTo>
                    <a:pt x="222" y="977"/>
                  </a:lnTo>
                  <a:lnTo>
                    <a:pt x="240" y="959"/>
                  </a:lnTo>
                  <a:close/>
                  <a:moveTo>
                    <a:pt x="277" y="1014"/>
                  </a:moveTo>
                  <a:lnTo>
                    <a:pt x="259" y="1032"/>
                  </a:lnTo>
                  <a:lnTo>
                    <a:pt x="259" y="1051"/>
                  </a:lnTo>
                  <a:lnTo>
                    <a:pt x="277" y="1069"/>
                  </a:lnTo>
                  <a:lnTo>
                    <a:pt x="296" y="1051"/>
                  </a:lnTo>
                  <a:lnTo>
                    <a:pt x="296" y="1032"/>
                  </a:lnTo>
                  <a:lnTo>
                    <a:pt x="277" y="1014"/>
                  </a:lnTo>
                  <a:close/>
                  <a:moveTo>
                    <a:pt x="333" y="1475"/>
                  </a:moveTo>
                  <a:lnTo>
                    <a:pt x="333" y="1493"/>
                  </a:lnTo>
                  <a:lnTo>
                    <a:pt x="314" y="1493"/>
                  </a:lnTo>
                  <a:lnTo>
                    <a:pt x="314" y="1475"/>
                  </a:lnTo>
                  <a:close/>
                  <a:moveTo>
                    <a:pt x="5070" y="1493"/>
                  </a:moveTo>
                  <a:lnTo>
                    <a:pt x="5088" y="1512"/>
                  </a:lnTo>
                  <a:lnTo>
                    <a:pt x="5051" y="1512"/>
                  </a:lnTo>
                  <a:lnTo>
                    <a:pt x="5051" y="1493"/>
                  </a:lnTo>
                  <a:close/>
                  <a:moveTo>
                    <a:pt x="406" y="1475"/>
                  </a:moveTo>
                  <a:lnTo>
                    <a:pt x="406" y="1493"/>
                  </a:lnTo>
                  <a:lnTo>
                    <a:pt x="388" y="1512"/>
                  </a:lnTo>
                  <a:lnTo>
                    <a:pt x="369" y="1530"/>
                  </a:lnTo>
                  <a:lnTo>
                    <a:pt x="351" y="1530"/>
                  </a:lnTo>
                  <a:lnTo>
                    <a:pt x="388" y="1493"/>
                  </a:lnTo>
                  <a:lnTo>
                    <a:pt x="406" y="1475"/>
                  </a:lnTo>
                  <a:close/>
                  <a:moveTo>
                    <a:pt x="443" y="1567"/>
                  </a:moveTo>
                  <a:lnTo>
                    <a:pt x="443" y="1585"/>
                  </a:lnTo>
                  <a:lnTo>
                    <a:pt x="425" y="1585"/>
                  </a:lnTo>
                  <a:lnTo>
                    <a:pt x="443" y="1567"/>
                  </a:lnTo>
                  <a:close/>
                  <a:moveTo>
                    <a:pt x="462" y="1714"/>
                  </a:moveTo>
                  <a:lnTo>
                    <a:pt x="443" y="1751"/>
                  </a:lnTo>
                  <a:lnTo>
                    <a:pt x="425" y="1770"/>
                  </a:lnTo>
                  <a:lnTo>
                    <a:pt x="425" y="1751"/>
                  </a:lnTo>
                  <a:lnTo>
                    <a:pt x="443" y="1714"/>
                  </a:lnTo>
                  <a:close/>
                  <a:moveTo>
                    <a:pt x="535" y="1770"/>
                  </a:moveTo>
                  <a:lnTo>
                    <a:pt x="535" y="1788"/>
                  </a:lnTo>
                  <a:lnTo>
                    <a:pt x="517" y="1806"/>
                  </a:lnTo>
                  <a:lnTo>
                    <a:pt x="517" y="1788"/>
                  </a:lnTo>
                  <a:lnTo>
                    <a:pt x="535" y="1770"/>
                  </a:lnTo>
                  <a:close/>
                  <a:moveTo>
                    <a:pt x="4849" y="1788"/>
                  </a:moveTo>
                  <a:lnTo>
                    <a:pt x="4886" y="1806"/>
                  </a:lnTo>
                  <a:lnTo>
                    <a:pt x="4849" y="1806"/>
                  </a:lnTo>
                  <a:lnTo>
                    <a:pt x="4849" y="1788"/>
                  </a:lnTo>
                  <a:close/>
                  <a:moveTo>
                    <a:pt x="517" y="1954"/>
                  </a:moveTo>
                  <a:lnTo>
                    <a:pt x="498" y="1972"/>
                  </a:lnTo>
                  <a:lnTo>
                    <a:pt x="517" y="1972"/>
                  </a:lnTo>
                  <a:lnTo>
                    <a:pt x="517" y="1954"/>
                  </a:lnTo>
                  <a:close/>
                  <a:moveTo>
                    <a:pt x="664" y="2028"/>
                  </a:moveTo>
                  <a:lnTo>
                    <a:pt x="683" y="2046"/>
                  </a:lnTo>
                  <a:lnTo>
                    <a:pt x="646" y="2083"/>
                  </a:lnTo>
                  <a:lnTo>
                    <a:pt x="646" y="2065"/>
                  </a:lnTo>
                  <a:lnTo>
                    <a:pt x="646" y="2046"/>
                  </a:lnTo>
                  <a:lnTo>
                    <a:pt x="664" y="2028"/>
                  </a:lnTo>
                  <a:close/>
                  <a:moveTo>
                    <a:pt x="720" y="2120"/>
                  </a:moveTo>
                  <a:lnTo>
                    <a:pt x="720" y="2138"/>
                  </a:lnTo>
                  <a:lnTo>
                    <a:pt x="701" y="2138"/>
                  </a:lnTo>
                  <a:lnTo>
                    <a:pt x="701" y="2120"/>
                  </a:lnTo>
                  <a:close/>
                  <a:moveTo>
                    <a:pt x="1162" y="2101"/>
                  </a:moveTo>
                  <a:lnTo>
                    <a:pt x="1144" y="2120"/>
                  </a:lnTo>
                  <a:lnTo>
                    <a:pt x="1162" y="2138"/>
                  </a:lnTo>
                  <a:lnTo>
                    <a:pt x="1162" y="2120"/>
                  </a:lnTo>
                  <a:lnTo>
                    <a:pt x="1162" y="2101"/>
                  </a:lnTo>
                  <a:close/>
                  <a:moveTo>
                    <a:pt x="4646" y="2138"/>
                  </a:moveTo>
                  <a:lnTo>
                    <a:pt x="4646" y="2157"/>
                  </a:lnTo>
                  <a:lnTo>
                    <a:pt x="4628" y="2157"/>
                  </a:lnTo>
                  <a:lnTo>
                    <a:pt x="4609" y="2138"/>
                  </a:lnTo>
                  <a:close/>
                  <a:moveTo>
                    <a:pt x="4554" y="2194"/>
                  </a:moveTo>
                  <a:lnTo>
                    <a:pt x="4554" y="2212"/>
                  </a:lnTo>
                  <a:lnTo>
                    <a:pt x="4535" y="2230"/>
                  </a:lnTo>
                  <a:lnTo>
                    <a:pt x="4535" y="2212"/>
                  </a:lnTo>
                  <a:lnTo>
                    <a:pt x="4554" y="2194"/>
                  </a:lnTo>
                  <a:close/>
                  <a:moveTo>
                    <a:pt x="4480" y="2267"/>
                  </a:moveTo>
                  <a:lnTo>
                    <a:pt x="4480" y="2286"/>
                  </a:lnTo>
                  <a:lnTo>
                    <a:pt x="4462" y="2304"/>
                  </a:lnTo>
                  <a:lnTo>
                    <a:pt x="4462" y="2286"/>
                  </a:lnTo>
                  <a:lnTo>
                    <a:pt x="4480" y="2267"/>
                  </a:lnTo>
                  <a:close/>
                  <a:moveTo>
                    <a:pt x="4425" y="2323"/>
                  </a:moveTo>
                  <a:lnTo>
                    <a:pt x="4425" y="2341"/>
                  </a:lnTo>
                  <a:lnTo>
                    <a:pt x="4406" y="2341"/>
                  </a:lnTo>
                  <a:lnTo>
                    <a:pt x="4406" y="2323"/>
                  </a:lnTo>
                  <a:close/>
                  <a:moveTo>
                    <a:pt x="1015" y="2359"/>
                  </a:moveTo>
                  <a:lnTo>
                    <a:pt x="1015" y="2378"/>
                  </a:lnTo>
                  <a:lnTo>
                    <a:pt x="996" y="2378"/>
                  </a:lnTo>
                  <a:lnTo>
                    <a:pt x="996" y="2359"/>
                  </a:lnTo>
                  <a:close/>
                  <a:moveTo>
                    <a:pt x="830" y="2452"/>
                  </a:moveTo>
                  <a:lnTo>
                    <a:pt x="830" y="2470"/>
                  </a:lnTo>
                  <a:lnTo>
                    <a:pt x="849" y="2452"/>
                  </a:lnTo>
                  <a:close/>
                  <a:moveTo>
                    <a:pt x="1144" y="2489"/>
                  </a:moveTo>
                  <a:lnTo>
                    <a:pt x="1144" y="2507"/>
                  </a:lnTo>
                  <a:lnTo>
                    <a:pt x="1125" y="2507"/>
                  </a:lnTo>
                  <a:lnTo>
                    <a:pt x="1144" y="2489"/>
                  </a:lnTo>
                  <a:close/>
                  <a:moveTo>
                    <a:pt x="4314" y="2525"/>
                  </a:moveTo>
                  <a:lnTo>
                    <a:pt x="4333" y="2544"/>
                  </a:lnTo>
                  <a:lnTo>
                    <a:pt x="4296" y="2544"/>
                  </a:lnTo>
                  <a:lnTo>
                    <a:pt x="4296" y="2525"/>
                  </a:lnTo>
                  <a:close/>
                  <a:moveTo>
                    <a:pt x="1199" y="2525"/>
                  </a:moveTo>
                  <a:lnTo>
                    <a:pt x="1199" y="2544"/>
                  </a:lnTo>
                  <a:lnTo>
                    <a:pt x="1199" y="2562"/>
                  </a:lnTo>
                  <a:lnTo>
                    <a:pt x="1180" y="2544"/>
                  </a:lnTo>
                  <a:lnTo>
                    <a:pt x="1180" y="2525"/>
                  </a:lnTo>
                  <a:close/>
                  <a:moveTo>
                    <a:pt x="1826" y="2802"/>
                  </a:moveTo>
                  <a:lnTo>
                    <a:pt x="1807" y="2820"/>
                  </a:lnTo>
                  <a:lnTo>
                    <a:pt x="1807" y="2802"/>
                  </a:lnTo>
                  <a:close/>
                  <a:moveTo>
                    <a:pt x="3853" y="2820"/>
                  </a:moveTo>
                  <a:lnTo>
                    <a:pt x="3853" y="2839"/>
                  </a:lnTo>
                  <a:lnTo>
                    <a:pt x="3853" y="2857"/>
                  </a:lnTo>
                  <a:lnTo>
                    <a:pt x="3872" y="2857"/>
                  </a:lnTo>
                  <a:lnTo>
                    <a:pt x="3872" y="2839"/>
                  </a:lnTo>
                  <a:lnTo>
                    <a:pt x="3853" y="2820"/>
                  </a:lnTo>
                  <a:close/>
                  <a:moveTo>
                    <a:pt x="3503" y="2857"/>
                  </a:moveTo>
                  <a:lnTo>
                    <a:pt x="3503" y="2876"/>
                  </a:lnTo>
                  <a:lnTo>
                    <a:pt x="3485" y="2876"/>
                  </a:lnTo>
                  <a:lnTo>
                    <a:pt x="3466" y="2857"/>
                  </a:lnTo>
                  <a:close/>
                  <a:moveTo>
                    <a:pt x="3079" y="2931"/>
                  </a:moveTo>
                  <a:lnTo>
                    <a:pt x="3098" y="2949"/>
                  </a:lnTo>
                  <a:lnTo>
                    <a:pt x="3061" y="2949"/>
                  </a:lnTo>
                  <a:lnTo>
                    <a:pt x="3061" y="2931"/>
                  </a:lnTo>
                  <a:close/>
                  <a:moveTo>
                    <a:pt x="2342" y="2931"/>
                  </a:moveTo>
                  <a:lnTo>
                    <a:pt x="2360" y="2949"/>
                  </a:lnTo>
                  <a:lnTo>
                    <a:pt x="2360" y="2968"/>
                  </a:lnTo>
                  <a:lnTo>
                    <a:pt x="2342" y="2968"/>
                  </a:lnTo>
                  <a:lnTo>
                    <a:pt x="2342" y="2949"/>
                  </a:lnTo>
                  <a:lnTo>
                    <a:pt x="2342" y="2931"/>
                  </a:lnTo>
                  <a:close/>
                  <a:moveTo>
                    <a:pt x="2194" y="3005"/>
                  </a:moveTo>
                  <a:lnTo>
                    <a:pt x="2213" y="3023"/>
                  </a:lnTo>
                  <a:lnTo>
                    <a:pt x="2213" y="3042"/>
                  </a:lnTo>
                  <a:lnTo>
                    <a:pt x="2194" y="3042"/>
                  </a:lnTo>
                  <a:lnTo>
                    <a:pt x="2194" y="3005"/>
                  </a:lnTo>
                  <a:close/>
                  <a:moveTo>
                    <a:pt x="5291" y="0"/>
                  </a:moveTo>
                  <a:lnTo>
                    <a:pt x="5291" y="18"/>
                  </a:lnTo>
                  <a:lnTo>
                    <a:pt x="5254" y="18"/>
                  </a:lnTo>
                  <a:lnTo>
                    <a:pt x="5254" y="37"/>
                  </a:lnTo>
                  <a:lnTo>
                    <a:pt x="5217" y="37"/>
                  </a:lnTo>
                  <a:lnTo>
                    <a:pt x="5217" y="55"/>
                  </a:lnTo>
                  <a:lnTo>
                    <a:pt x="5199" y="74"/>
                  </a:lnTo>
                  <a:lnTo>
                    <a:pt x="5199" y="92"/>
                  </a:lnTo>
                  <a:lnTo>
                    <a:pt x="5254" y="92"/>
                  </a:lnTo>
                  <a:lnTo>
                    <a:pt x="5254" y="111"/>
                  </a:lnTo>
                  <a:lnTo>
                    <a:pt x="5273" y="129"/>
                  </a:lnTo>
                  <a:lnTo>
                    <a:pt x="5236" y="147"/>
                  </a:lnTo>
                  <a:lnTo>
                    <a:pt x="5236" y="166"/>
                  </a:lnTo>
                  <a:lnTo>
                    <a:pt x="5254" y="184"/>
                  </a:lnTo>
                  <a:lnTo>
                    <a:pt x="5236" y="203"/>
                  </a:lnTo>
                  <a:lnTo>
                    <a:pt x="5254" y="221"/>
                  </a:lnTo>
                  <a:lnTo>
                    <a:pt x="5254" y="240"/>
                  </a:lnTo>
                  <a:lnTo>
                    <a:pt x="5273" y="258"/>
                  </a:lnTo>
                  <a:lnTo>
                    <a:pt x="5254" y="277"/>
                  </a:lnTo>
                  <a:lnTo>
                    <a:pt x="5236" y="295"/>
                  </a:lnTo>
                  <a:lnTo>
                    <a:pt x="5236" y="332"/>
                  </a:lnTo>
                  <a:lnTo>
                    <a:pt x="5236" y="424"/>
                  </a:lnTo>
                  <a:lnTo>
                    <a:pt x="5236" y="516"/>
                  </a:lnTo>
                  <a:lnTo>
                    <a:pt x="5236" y="553"/>
                  </a:lnTo>
                  <a:lnTo>
                    <a:pt x="5236" y="571"/>
                  </a:lnTo>
                  <a:lnTo>
                    <a:pt x="5217" y="608"/>
                  </a:lnTo>
                  <a:lnTo>
                    <a:pt x="5217" y="682"/>
                  </a:lnTo>
                  <a:lnTo>
                    <a:pt x="5181" y="719"/>
                  </a:lnTo>
                  <a:lnTo>
                    <a:pt x="5199" y="737"/>
                  </a:lnTo>
                  <a:lnTo>
                    <a:pt x="5181" y="774"/>
                  </a:lnTo>
                  <a:lnTo>
                    <a:pt x="5181" y="793"/>
                  </a:lnTo>
                  <a:lnTo>
                    <a:pt x="5181" y="811"/>
                  </a:lnTo>
                  <a:lnTo>
                    <a:pt x="5217" y="811"/>
                  </a:lnTo>
                  <a:lnTo>
                    <a:pt x="5199" y="830"/>
                  </a:lnTo>
                  <a:lnTo>
                    <a:pt x="5181" y="848"/>
                  </a:lnTo>
                  <a:lnTo>
                    <a:pt x="5162" y="903"/>
                  </a:lnTo>
                  <a:lnTo>
                    <a:pt x="5162" y="940"/>
                  </a:lnTo>
                  <a:lnTo>
                    <a:pt x="5181" y="959"/>
                  </a:lnTo>
                  <a:lnTo>
                    <a:pt x="5162" y="977"/>
                  </a:lnTo>
                  <a:lnTo>
                    <a:pt x="5144" y="977"/>
                  </a:lnTo>
                  <a:lnTo>
                    <a:pt x="5162" y="995"/>
                  </a:lnTo>
                  <a:lnTo>
                    <a:pt x="5162" y="1014"/>
                  </a:lnTo>
                  <a:lnTo>
                    <a:pt x="5144" y="1051"/>
                  </a:lnTo>
                  <a:lnTo>
                    <a:pt x="5107" y="1161"/>
                  </a:lnTo>
                  <a:lnTo>
                    <a:pt x="5070" y="1253"/>
                  </a:lnTo>
                  <a:lnTo>
                    <a:pt x="5051" y="1309"/>
                  </a:lnTo>
                  <a:lnTo>
                    <a:pt x="5033" y="1327"/>
                  </a:lnTo>
                  <a:lnTo>
                    <a:pt x="5051" y="1346"/>
                  </a:lnTo>
                  <a:lnTo>
                    <a:pt x="5051" y="1364"/>
                  </a:lnTo>
                  <a:lnTo>
                    <a:pt x="5033" y="1364"/>
                  </a:lnTo>
                  <a:lnTo>
                    <a:pt x="5015" y="1383"/>
                  </a:lnTo>
                  <a:lnTo>
                    <a:pt x="5033" y="1401"/>
                  </a:lnTo>
                  <a:lnTo>
                    <a:pt x="4996" y="1401"/>
                  </a:lnTo>
                  <a:lnTo>
                    <a:pt x="4996" y="1419"/>
                  </a:lnTo>
                  <a:lnTo>
                    <a:pt x="4996" y="1438"/>
                  </a:lnTo>
                  <a:lnTo>
                    <a:pt x="4978" y="1438"/>
                  </a:lnTo>
                  <a:lnTo>
                    <a:pt x="4959" y="1456"/>
                  </a:lnTo>
                  <a:lnTo>
                    <a:pt x="4978" y="1456"/>
                  </a:lnTo>
                  <a:lnTo>
                    <a:pt x="4996" y="1475"/>
                  </a:lnTo>
                  <a:lnTo>
                    <a:pt x="4996" y="1493"/>
                  </a:lnTo>
                  <a:lnTo>
                    <a:pt x="4978" y="1493"/>
                  </a:lnTo>
                  <a:lnTo>
                    <a:pt x="4996" y="1512"/>
                  </a:lnTo>
                  <a:lnTo>
                    <a:pt x="5015" y="1512"/>
                  </a:lnTo>
                  <a:lnTo>
                    <a:pt x="5015" y="1530"/>
                  </a:lnTo>
                  <a:lnTo>
                    <a:pt x="4959" y="1530"/>
                  </a:lnTo>
                  <a:lnTo>
                    <a:pt x="4959" y="1548"/>
                  </a:lnTo>
                  <a:lnTo>
                    <a:pt x="4978" y="1548"/>
                  </a:lnTo>
                  <a:lnTo>
                    <a:pt x="4996" y="1567"/>
                  </a:lnTo>
                  <a:lnTo>
                    <a:pt x="4978" y="1567"/>
                  </a:lnTo>
                  <a:lnTo>
                    <a:pt x="4941" y="1604"/>
                  </a:lnTo>
                  <a:lnTo>
                    <a:pt x="4922" y="1641"/>
                  </a:lnTo>
                  <a:lnTo>
                    <a:pt x="4904" y="1659"/>
                  </a:lnTo>
                  <a:lnTo>
                    <a:pt x="4849" y="1733"/>
                  </a:lnTo>
                  <a:lnTo>
                    <a:pt x="4812" y="1806"/>
                  </a:lnTo>
                  <a:lnTo>
                    <a:pt x="4793" y="1825"/>
                  </a:lnTo>
                  <a:lnTo>
                    <a:pt x="4775" y="1825"/>
                  </a:lnTo>
                  <a:lnTo>
                    <a:pt x="4757" y="1862"/>
                  </a:lnTo>
                  <a:lnTo>
                    <a:pt x="4683" y="1991"/>
                  </a:lnTo>
                  <a:lnTo>
                    <a:pt x="4628" y="2046"/>
                  </a:lnTo>
                  <a:lnTo>
                    <a:pt x="4591" y="2083"/>
                  </a:lnTo>
                  <a:lnTo>
                    <a:pt x="4591" y="2065"/>
                  </a:lnTo>
                  <a:lnTo>
                    <a:pt x="4572" y="2083"/>
                  </a:lnTo>
                  <a:lnTo>
                    <a:pt x="4591" y="2101"/>
                  </a:lnTo>
                  <a:lnTo>
                    <a:pt x="4609" y="2101"/>
                  </a:lnTo>
                  <a:lnTo>
                    <a:pt x="4591" y="2120"/>
                  </a:lnTo>
                  <a:lnTo>
                    <a:pt x="4591" y="2138"/>
                  </a:lnTo>
                  <a:lnTo>
                    <a:pt x="4591" y="2157"/>
                  </a:lnTo>
                  <a:lnTo>
                    <a:pt x="4535" y="2157"/>
                  </a:lnTo>
                  <a:lnTo>
                    <a:pt x="4535" y="2175"/>
                  </a:lnTo>
                  <a:lnTo>
                    <a:pt x="4517" y="2157"/>
                  </a:lnTo>
                  <a:lnTo>
                    <a:pt x="4498" y="2157"/>
                  </a:lnTo>
                  <a:lnTo>
                    <a:pt x="4498" y="2175"/>
                  </a:lnTo>
                  <a:lnTo>
                    <a:pt x="4517" y="2194"/>
                  </a:lnTo>
                  <a:lnTo>
                    <a:pt x="4517" y="2212"/>
                  </a:lnTo>
                  <a:lnTo>
                    <a:pt x="4517" y="2230"/>
                  </a:lnTo>
                  <a:lnTo>
                    <a:pt x="4517" y="2249"/>
                  </a:lnTo>
                  <a:lnTo>
                    <a:pt x="4498" y="2230"/>
                  </a:lnTo>
                  <a:lnTo>
                    <a:pt x="4517" y="2212"/>
                  </a:lnTo>
                  <a:lnTo>
                    <a:pt x="4480" y="2230"/>
                  </a:lnTo>
                  <a:lnTo>
                    <a:pt x="4462" y="2249"/>
                  </a:lnTo>
                  <a:lnTo>
                    <a:pt x="4425" y="2267"/>
                  </a:lnTo>
                  <a:lnTo>
                    <a:pt x="4406" y="2267"/>
                  </a:lnTo>
                  <a:lnTo>
                    <a:pt x="4406" y="2304"/>
                  </a:lnTo>
                  <a:lnTo>
                    <a:pt x="4369" y="2341"/>
                  </a:lnTo>
                  <a:lnTo>
                    <a:pt x="4296" y="2378"/>
                  </a:lnTo>
                  <a:lnTo>
                    <a:pt x="4259" y="2396"/>
                  </a:lnTo>
                  <a:lnTo>
                    <a:pt x="4277" y="2396"/>
                  </a:lnTo>
                  <a:lnTo>
                    <a:pt x="4277" y="2415"/>
                  </a:lnTo>
                  <a:lnTo>
                    <a:pt x="4240" y="2415"/>
                  </a:lnTo>
                  <a:lnTo>
                    <a:pt x="4240" y="2433"/>
                  </a:lnTo>
                  <a:lnTo>
                    <a:pt x="4259" y="2452"/>
                  </a:lnTo>
                  <a:lnTo>
                    <a:pt x="4204" y="2452"/>
                  </a:lnTo>
                  <a:lnTo>
                    <a:pt x="4204" y="2470"/>
                  </a:lnTo>
                  <a:lnTo>
                    <a:pt x="4222" y="2470"/>
                  </a:lnTo>
                  <a:lnTo>
                    <a:pt x="4222" y="2489"/>
                  </a:lnTo>
                  <a:lnTo>
                    <a:pt x="4185" y="2489"/>
                  </a:lnTo>
                  <a:lnTo>
                    <a:pt x="4167" y="2507"/>
                  </a:lnTo>
                  <a:lnTo>
                    <a:pt x="4130" y="2507"/>
                  </a:lnTo>
                  <a:lnTo>
                    <a:pt x="4111" y="2544"/>
                  </a:lnTo>
                  <a:lnTo>
                    <a:pt x="4111" y="2562"/>
                  </a:lnTo>
                  <a:lnTo>
                    <a:pt x="4093" y="2544"/>
                  </a:lnTo>
                  <a:lnTo>
                    <a:pt x="4075" y="2544"/>
                  </a:lnTo>
                  <a:lnTo>
                    <a:pt x="4075" y="2562"/>
                  </a:lnTo>
                  <a:lnTo>
                    <a:pt x="4038" y="2562"/>
                  </a:lnTo>
                  <a:lnTo>
                    <a:pt x="4038" y="2599"/>
                  </a:lnTo>
                  <a:lnTo>
                    <a:pt x="4019" y="2618"/>
                  </a:lnTo>
                  <a:lnTo>
                    <a:pt x="4001" y="2599"/>
                  </a:lnTo>
                  <a:lnTo>
                    <a:pt x="3982" y="2581"/>
                  </a:lnTo>
                  <a:lnTo>
                    <a:pt x="4001" y="2636"/>
                  </a:lnTo>
                  <a:lnTo>
                    <a:pt x="4001" y="2654"/>
                  </a:lnTo>
                  <a:lnTo>
                    <a:pt x="3982" y="2636"/>
                  </a:lnTo>
                  <a:lnTo>
                    <a:pt x="3945" y="2618"/>
                  </a:lnTo>
                  <a:lnTo>
                    <a:pt x="3890" y="2636"/>
                  </a:lnTo>
                  <a:lnTo>
                    <a:pt x="3853" y="2654"/>
                  </a:lnTo>
                  <a:lnTo>
                    <a:pt x="3816" y="2654"/>
                  </a:lnTo>
                  <a:lnTo>
                    <a:pt x="3798" y="2673"/>
                  </a:lnTo>
                  <a:lnTo>
                    <a:pt x="3798" y="2691"/>
                  </a:lnTo>
                  <a:lnTo>
                    <a:pt x="3816" y="2710"/>
                  </a:lnTo>
                  <a:lnTo>
                    <a:pt x="3780" y="2710"/>
                  </a:lnTo>
                  <a:lnTo>
                    <a:pt x="3780" y="2728"/>
                  </a:lnTo>
                  <a:lnTo>
                    <a:pt x="3743" y="2728"/>
                  </a:lnTo>
                  <a:lnTo>
                    <a:pt x="3706" y="2747"/>
                  </a:lnTo>
                  <a:lnTo>
                    <a:pt x="3706" y="2765"/>
                  </a:lnTo>
                  <a:lnTo>
                    <a:pt x="3669" y="2765"/>
                  </a:lnTo>
                  <a:lnTo>
                    <a:pt x="3651" y="2747"/>
                  </a:lnTo>
                  <a:lnTo>
                    <a:pt x="3632" y="2765"/>
                  </a:lnTo>
                  <a:lnTo>
                    <a:pt x="3614" y="2765"/>
                  </a:lnTo>
                  <a:lnTo>
                    <a:pt x="3614" y="2783"/>
                  </a:lnTo>
                  <a:lnTo>
                    <a:pt x="3595" y="2765"/>
                  </a:lnTo>
                  <a:lnTo>
                    <a:pt x="3577" y="2783"/>
                  </a:lnTo>
                  <a:lnTo>
                    <a:pt x="3577" y="2802"/>
                  </a:lnTo>
                  <a:lnTo>
                    <a:pt x="3558" y="2802"/>
                  </a:lnTo>
                  <a:lnTo>
                    <a:pt x="3540" y="2820"/>
                  </a:lnTo>
                  <a:lnTo>
                    <a:pt x="3540" y="2839"/>
                  </a:lnTo>
                  <a:lnTo>
                    <a:pt x="3522" y="2820"/>
                  </a:lnTo>
                  <a:lnTo>
                    <a:pt x="3503" y="2820"/>
                  </a:lnTo>
                  <a:lnTo>
                    <a:pt x="3411" y="2839"/>
                  </a:lnTo>
                  <a:lnTo>
                    <a:pt x="3300" y="2857"/>
                  </a:lnTo>
                  <a:lnTo>
                    <a:pt x="3282" y="2876"/>
                  </a:lnTo>
                  <a:lnTo>
                    <a:pt x="3263" y="2857"/>
                  </a:lnTo>
                  <a:lnTo>
                    <a:pt x="3263" y="2876"/>
                  </a:lnTo>
                  <a:lnTo>
                    <a:pt x="3245" y="2876"/>
                  </a:lnTo>
                  <a:lnTo>
                    <a:pt x="3245" y="2857"/>
                  </a:lnTo>
                  <a:lnTo>
                    <a:pt x="3227" y="2857"/>
                  </a:lnTo>
                  <a:lnTo>
                    <a:pt x="3190" y="2876"/>
                  </a:lnTo>
                  <a:lnTo>
                    <a:pt x="3153" y="2876"/>
                  </a:lnTo>
                  <a:lnTo>
                    <a:pt x="3153" y="2857"/>
                  </a:lnTo>
                  <a:lnTo>
                    <a:pt x="3134" y="2876"/>
                  </a:lnTo>
                  <a:lnTo>
                    <a:pt x="3134" y="2894"/>
                  </a:lnTo>
                  <a:lnTo>
                    <a:pt x="3116" y="2876"/>
                  </a:lnTo>
                  <a:lnTo>
                    <a:pt x="3098" y="2876"/>
                  </a:lnTo>
                  <a:lnTo>
                    <a:pt x="3079" y="2894"/>
                  </a:lnTo>
                  <a:lnTo>
                    <a:pt x="3079" y="2912"/>
                  </a:lnTo>
                  <a:lnTo>
                    <a:pt x="3024" y="2912"/>
                  </a:lnTo>
                  <a:lnTo>
                    <a:pt x="2987" y="2931"/>
                  </a:lnTo>
                  <a:lnTo>
                    <a:pt x="2969" y="2949"/>
                  </a:lnTo>
                  <a:lnTo>
                    <a:pt x="2950" y="2931"/>
                  </a:lnTo>
                  <a:lnTo>
                    <a:pt x="2950" y="2912"/>
                  </a:lnTo>
                  <a:lnTo>
                    <a:pt x="2932" y="2912"/>
                  </a:lnTo>
                  <a:lnTo>
                    <a:pt x="2932" y="2931"/>
                  </a:lnTo>
                  <a:lnTo>
                    <a:pt x="2895" y="2912"/>
                  </a:lnTo>
                  <a:lnTo>
                    <a:pt x="2858" y="2931"/>
                  </a:lnTo>
                  <a:lnTo>
                    <a:pt x="2766" y="2912"/>
                  </a:lnTo>
                  <a:lnTo>
                    <a:pt x="2747" y="2912"/>
                  </a:lnTo>
                  <a:lnTo>
                    <a:pt x="2747" y="2931"/>
                  </a:lnTo>
                  <a:lnTo>
                    <a:pt x="2747" y="2949"/>
                  </a:lnTo>
                  <a:lnTo>
                    <a:pt x="2710" y="2931"/>
                  </a:lnTo>
                  <a:lnTo>
                    <a:pt x="2637" y="2931"/>
                  </a:lnTo>
                  <a:lnTo>
                    <a:pt x="2600" y="2949"/>
                  </a:lnTo>
                  <a:lnTo>
                    <a:pt x="2600" y="2931"/>
                  </a:lnTo>
                  <a:lnTo>
                    <a:pt x="2600" y="2912"/>
                  </a:lnTo>
                  <a:lnTo>
                    <a:pt x="2563" y="2931"/>
                  </a:lnTo>
                  <a:lnTo>
                    <a:pt x="2489" y="2931"/>
                  </a:lnTo>
                  <a:lnTo>
                    <a:pt x="2471" y="2949"/>
                  </a:lnTo>
                  <a:lnTo>
                    <a:pt x="2489" y="2968"/>
                  </a:lnTo>
                  <a:lnTo>
                    <a:pt x="2471" y="2968"/>
                  </a:lnTo>
                  <a:lnTo>
                    <a:pt x="2471" y="2931"/>
                  </a:lnTo>
                  <a:lnTo>
                    <a:pt x="2452" y="2912"/>
                  </a:lnTo>
                  <a:lnTo>
                    <a:pt x="2416" y="2912"/>
                  </a:lnTo>
                  <a:lnTo>
                    <a:pt x="2397" y="2894"/>
                  </a:lnTo>
                  <a:lnTo>
                    <a:pt x="2379" y="2876"/>
                  </a:lnTo>
                  <a:lnTo>
                    <a:pt x="2360" y="2894"/>
                  </a:lnTo>
                  <a:lnTo>
                    <a:pt x="2342" y="2912"/>
                  </a:lnTo>
                  <a:lnTo>
                    <a:pt x="2323" y="2912"/>
                  </a:lnTo>
                  <a:lnTo>
                    <a:pt x="2323" y="2894"/>
                  </a:lnTo>
                  <a:lnTo>
                    <a:pt x="2305" y="2912"/>
                  </a:lnTo>
                  <a:lnTo>
                    <a:pt x="2286" y="2912"/>
                  </a:lnTo>
                  <a:lnTo>
                    <a:pt x="2286" y="2894"/>
                  </a:lnTo>
                  <a:lnTo>
                    <a:pt x="2250" y="2876"/>
                  </a:lnTo>
                  <a:lnTo>
                    <a:pt x="2231" y="2876"/>
                  </a:lnTo>
                  <a:lnTo>
                    <a:pt x="2213" y="2894"/>
                  </a:lnTo>
                  <a:lnTo>
                    <a:pt x="2194" y="2876"/>
                  </a:lnTo>
                  <a:lnTo>
                    <a:pt x="2121" y="2876"/>
                  </a:lnTo>
                  <a:lnTo>
                    <a:pt x="2121" y="2857"/>
                  </a:lnTo>
                  <a:lnTo>
                    <a:pt x="2102" y="2857"/>
                  </a:lnTo>
                  <a:lnTo>
                    <a:pt x="2102" y="2894"/>
                  </a:lnTo>
                  <a:lnTo>
                    <a:pt x="2084" y="2894"/>
                  </a:lnTo>
                  <a:lnTo>
                    <a:pt x="2084" y="2876"/>
                  </a:lnTo>
                  <a:lnTo>
                    <a:pt x="2065" y="2839"/>
                  </a:lnTo>
                  <a:lnTo>
                    <a:pt x="2047" y="2820"/>
                  </a:lnTo>
                  <a:lnTo>
                    <a:pt x="2028" y="2839"/>
                  </a:lnTo>
                  <a:lnTo>
                    <a:pt x="2010" y="2839"/>
                  </a:lnTo>
                  <a:lnTo>
                    <a:pt x="1973" y="2820"/>
                  </a:lnTo>
                  <a:lnTo>
                    <a:pt x="1955" y="2802"/>
                  </a:lnTo>
                  <a:lnTo>
                    <a:pt x="1936" y="2820"/>
                  </a:lnTo>
                  <a:lnTo>
                    <a:pt x="1918" y="2820"/>
                  </a:lnTo>
                  <a:lnTo>
                    <a:pt x="1881" y="2783"/>
                  </a:lnTo>
                  <a:lnTo>
                    <a:pt x="1863" y="2802"/>
                  </a:lnTo>
                  <a:lnTo>
                    <a:pt x="1844" y="2802"/>
                  </a:lnTo>
                  <a:lnTo>
                    <a:pt x="1844" y="2783"/>
                  </a:lnTo>
                  <a:lnTo>
                    <a:pt x="1770" y="2783"/>
                  </a:lnTo>
                  <a:lnTo>
                    <a:pt x="1752" y="2802"/>
                  </a:lnTo>
                  <a:lnTo>
                    <a:pt x="1752" y="2820"/>
                  </a:lnTo>
                  <a:lnTo>
                    <a:pt x="1733" y="2783"/>
                  </a:lnTo>
                  <a:lnTo>
                    <a:pt x="1752" y="2765"/>
                  </a:lnTo>
                  <a:lnTo>
                    <a:pt x="1733" y="2765"/>
                  </a:lnTo>
                  <a:lnTo>
                    <a:pt x="1660" y="2728"/>
                  </a:lnTo>
                  <a:lnTo>
                    <a:pt x="1586" y="2691"/>
                  </a:lnTo>
                  <a:lnTo>
                    <a:pt x="1549" y="2691"/>
                  </a:lnTo>
                  <a:lnTo>
                    <a:pt x="1549" y="2710"/>
                  </a:lnTo>
                  <a:lnTo>
                    <a:pt x="1531" y="2710"/>
                  </a:lnTo>
                  <a:lnTo>
                    <a:pt x="1549" y="2673"/>
                  </a:lnTo>
                  <a:lnTo>
                    <a:pt x="1494" y="2673"/>
                  </a:lnTo>
                  <a:lnTo>
                    <a:pt x="1494" y="2654"/>
                  </a:lnTo>
                  <a:lnTo>
                    <a:pt x="1475" y="2636"/>
                  </a:lnTo>
                  <a:lnTo>
                    <a:pt x="1439" y="2618"/>
                  </a:lnTo>
                  <a:lnTo>
                    <a:pt x="1420" y="2636"/>
                  </a:lnTo>
                  <a:lnTo>
                    <a:pt x="1402" y="2618"/>
                  </a:lnTo>
                  <a:lnTo>
                    <a:pt x="1402" y="2599"/>
                  </a:lnTo>
                  <a:lnTo>
                    <a:pt x="1365" y="2618"/>
                  </a:lnTo>
                  <a:lnTo>
                    <a:pt x="1346" y="2654"/>
                  </a:lnTo>
                  <a:lnTo>
                    <a:pt x="1346" y="2618"/>
                  </a:lnTo>
                  <a:lnTo>
                    <a:pt x="1365" y="2562"/>
                  </a:lnTo>
                  <a:lnTo>
                    <a:pt x="1346" y="2562"/>
                  </a:lnTo>
                  <a:lnTo>
                    <a:pt x="1328" y="2581"/>
                  </a:lnTo>
                  <a:lnTo>
                    <a:pt x="1328" y="2562"/>
                  </a:lnTo>
                  <a:lnTo>
                    <a:pt x="1310" y="2525"/>
                  </a:lnTo>
                  <a:lnTo>
                    <a:pt x="1291" y="2525"/>
                  </a:lnTo>
                  <a:lnTo>
                    <a:pt x="1291" y="2544"/>
                  </a:lnTo>
                  <a:lnTo>
                    <a:pt x="1254" y="2544"/>
                  </a:lnTo>
                  <a:lnTo>
                    <a:pt x="1236" y="2562"/>
                  </a:lnTo>
                  <a:lnTo>
                    <a:pt x="1236" y="2544"/>
                  </a:lnTo>
                  <a:lnTo>
                    <a:pt x="1254" y="2525"/>
                  </a:lnTo>
                  <a:lnTo>
                    <a:pt x="1254" y="2507"/>
                  </a:lnTo>
                  <a:lnTo>
                    <a:pt x="1236" y="2507"/>
                  </a:lnTo>
                  <a:lnTo>
                    <a:pt x="1236" y="2489"/>
                  </a:lnTo>
                  <a:lnTo>
                    <a:pt x="1180" y="2489"/>
                  </a:lnTo>
                  <a:lnTo>
                    <a:pt x="1199" y="2470"/>
                  </a:lnTo>
                  <a:lnTo>
                    <a:pt x="1144" y="2470"/>
                  </a:lnTo>
                  <a:lnTo>
                    <a:pt x="1144" y="2452"/>
                  </a:lnTo>
                  <a:lnTo>
                    <a:pt x="1162" y="2452"/>
                  </a:lnTo>
                  <a:lnTo>
                    <a:pt x="1144" y="2433"/>
                  </a:lnTo>
                  <a:lnTo>
                    <a:pt x="1125" y="2433"/>
                  </a:lnTo>
                  <a:lnTo>
                    <a:pt x="1107" y="2415"/>
                  </a:lnTo>
                  <a:lnTo>
                    <a:pt x="1088" y="2415"/>
                  </a:lnTo>
                  <a:lnTo>
                    <a:pt x="1070" y="2396"/>
                  </a:lnTo>
                  <a:lnTo>
                    <a:pt x="1070" y="2378"/>
                  </a:lnTo>
                  <a:lnTo>
                    <a:pt x="1051" y="2359"/>
                  </a:lnTo>
                  <a:lnTo>
                    <a:pt x="1015" y="2341"/>
                  </a:lnTo>
                  <a:lnTo>
                    <a:pt x="996" y="2341"/>
                  </a:lnTo>
                  <a:lnTo>
                    <a:pt x="996" y="2304"/>
                  </a:lnTo>
                  <a:lnTo>
                    <a:pt x="978" y="2304"/>
                  </a:lnTo>
                  <a:lnTo>
                    <a:pt x="959" y="2323"/>
                  </a:lnTo>
                  <a:lnTo>
                    <a:pt x="959" y="2304"/>
                  </a:lnTo>
                  <a:lnTo>
                    <a:pt x="959" y="2286"/>
                  </a:lnTo>
                  <a:lnTo>
                    <a:pt x="941" y="2286"/>
                  </a:lnTo>
                  <a:lnTo>
                    <a:pt x="941" y="2249"/>
                  </a:lnTo>
                  <a:lnTo>
                    <a:pt x="941" y="2230"/>
                  </a:lnTo>
                  <a:lnTo>
                    <a:pt x="922" y="2230"/>
                  </a:lnTo>
                  <a:lnTo>
                    <a:pt x="922" y="2212"/>
                  </a:lnTo>
                  <a:lnTo>
                    <a:pt x="904" y="2212"/>
                  </a:lnTo>
                  <a:lnTo>
                    <a:pt x="886" y="2230"/>
                  </a:lnTo>
                  <a:lnTo>
                    <a:pt x="886" y="2249"/>
                  </a:lnTo>
                  <a:lnTo>
                    <a:pt x="849" y="2249"/>
                  </a:lnTo>
                  <a:lnTo>
                    <a:pt x="849" y="2230"/>
                  </a:lnTo>
                  <a:lnTo>
                    <a:pt x="886" y="2230"/>
                  </a:lnTo>
                  <a:lnTo>
                    <a:pt x="904" y="2194"/>
                  </a:lnTo>
                  <a:lnTo>
                    <a:pt x="886" y="2212"/>
                  </a:lnTo>
                  <a:lnTo>
                    <a:pt x="867" y="2194"/>
                  </a:lnTo>
                  <a:lnTo>
                    <a:pt x="867" y="2175"/>
                  </a:lnTo>
                  <a:lnTo>
                    <a:pt x="867" y="2138"/>
                  </a:lnTo>
                  <a:lnTo>
                    <a:pt x="849" y="2120"/>
                  </a:lnTo>
                  <a:lnTo>
                    <a:pt x="812" y="2101"/>
                  </a:lnTo>
                  <a:lnTo>
                    <a:pt x="793" y="2065"/>
                  </a:lnTo>
                  <a:lnTo>
                    <a:pt x="793" y="2046"/>
                  </a:lnTo>
                  <a:lnTo>
                    <a:pt x="775" y="2028"/>
                  </a:lnTo>
                  <a:lnTo>
                    <a:pt x="757" y="2046"/>
                  </a:lnTo>
                  <a:lnTo>
                    <a:pt x="738" y="2065"/>
                  </a:lnTo>
                  <a:lnTo>
                    <a:pt x="738" y="2046"/>
                  </a:lnTo>
                  <a:lnTo>
                    <a:pt x="738" y="2009"/>
                  </a:lnTo>
                  <a:lnTo>
                    <a:pt x="757" y="1991"/>
                  </a:lnTo>
                  <a:lnTo>
                    <a:pt x="701" y="1991"/>
                  </a:lnTo>
                  <a:lnTo>
                    <a:pt x="701" y="1972"/>
                  </a:lnTo>
                  <a:lnTo>
                    <a:pt x="701" y="1936"/>
                  </a:lnTo>
                  <a:lnTo>
                    <a:pt x="683" y="1936"/>
                  </a:lnTo>
                  <a:lnTo>
                    <a:pt x="664" y="1954"/>
                  </a:lnTo>
                  <a:lnTo>
                    <a:pt x="664" y="1936"/>
                  </a:lnTo>
                  <a:lnTo>
                    <a:pt x="683" y="1936"/>
                  </a:lnTo>
                  <a:lnTo>
                    <a:pt x="683" y="1917"/>
                  </a:lnTo>
                  <a:lnTo>
                    <a:pt x="683" y="1899"/>
                  </a:lnTo>
                  <a:lnTo>
                    <a:pt x="646" y="1899"/>
                  </a:lnTo>
                  <a:lnTo>
                    <a:pt x="664" y="1880"/>
                  </a:lnTo>
                  <a:lnTo>
                    <a:pt x="664" y="1862"/>
                  </a:lnTo>
                  <a:lnTo>
                    <a:pt x="627" y="1825"/>
                  </a:lnTo>
                  <a:lnTo>
                    <a:pt x="627" y="1806"/>
                  </a:lnTo>
                  <a:lnTo>
                    <a:pt x="609" y="1825"/>
                  </a:lnTo>
                  <a:lnTo>
                    <a:pt x="609" y="1843"/>
                  </a:lnTo>
                  <a:lnTo>
                    <a:pt x="591" y="1788"/>
                  </a:lnTo>
                  <a:lnTo>
                    <a:pt x="591" y="1751"/>
                  </a:lnTo>
                  <a:lnTo>
                    <a:pt x="554" y="1733"/>
                  </a:lnTo>
                  <a:lnTo>
                    <a:pt x="517" y="1714"/>
                  </a:lnTo>
                  <a:lnTo>
                    <a:pt x="535" y="1714"/>
                  </a:lnTo>
                  <a:lnTo>
                    <a:pt x="554" y="1696"/>
                  </a:lnTo>
                  <a:lnTo>
                    <a:pt x="535" y="1677"/>
                  </a:lnTo>
                  <a:lnTo>
                    <a:pt x="498" y="1696"/>
                  </a:lnTo>
                  <a:lnTo>
                    <a:pt x="462" y="1696"/>
                  </a:lnTo>
                  <a:lnTo>
                    <a:pt x="480" y="1677"/>
                  </a:lnTo>
                  <a:lnTo>
                    <a:pt x="498" y="1641"/>
                  </a:lnTo>
                  <a:lnTo>
                    <a:pt x="462" y="1622"/>
                  </a:lnTo>
                  <a:lnTo>
                    <a:pt x="480" y="1604"/>
                  </a:lnTo>
                  <a:lnTo>
                    <a:pt x="480" y="1585"/>
                  </a:lnTo>
                  <a:lnTo>
                    <a:pt x="443" y="1585"/>
                  </a:lnTo>
                  <a:lnTo>
                    <a:pt x="480" y="1567"/>
                  </a:lnTo>
                  <a:lnTo>
                    <a:pt x="462" y="1567"/>
                  </a:lnTo>
                  <a:lnTo>
                    <a:pt x="462" y="1530"/>
                  </a:lnTo>
                  <a:lnTo>
                    <a:pt x="425" y="1475"/>
                  </a:lnTo>
                  <a:lnTo>
                    <a:pt x="406" y="1401"/>
                  </a:lnTo>
                  <a:lnTo>
                    <a:pt x="388" y="1401"/>
                  </a:lnTo>
                  <a:lnTo>
                    <a:pt x="369" y="1383"/>
                  </a:lnTo>
                  <a:lnTo>
                    <a:pt x="369" y="1364"/>
                  </a:lnTo>
                  <a:lnTo>
                    <a:pt x="369" y="1346"/>
                  </a:lnTo>
                  <a:lnTo>
                    <a:pt x="351" y="1327"/>
                  </a:lnTo>
                  <a:lnTo>
                    <a:pt x="369" y="1327"/>
                  </a:lnTo>
                  <a:lnTo>
                    <a:pt x="369" y="1290"/>
                  </a:lnTo>
                  <a:lnTo>
                    <a:pt x="333" y="1290"/>
                  </a:lnTo>
                  <a:lnTo>
                    <a:pt x="333" y="1272"/>
                  </a:lnTo>
                  <a:lnTo>
                    <a:pt x="351" y="1253"/>
                  </a:lnTo>
                  <a:lnTo>
                    <a:pt x="333" y="1217"/>
                  </a:lnTo>
                  <a:lnTo>
                    <a:pt x="314" y="1180"/>
                  </a:lnTo>
                  <a:lnTo>
                    <a:pt x="333" y="1180"/>
                  </a:lnTo>
                  <a:lnTo>
                    <a:pt x="351" y="1161"/>
                  </a:lnTo>
                  <a:lnTo>
                    <a:pt x="333" y="1143"/>
                  </a:lnTo>
                  <a:lnTo>
                    <a:pt x="314" y="1124"/>
                  </a:lnTo>
                  <a:lnTo>
                    <a:pt x="296" y="1106"/>
                  </a:lnTo>
                  <a:lnTo>
                    <a:pt x="277" y="1088"/>
                  </a:lnTo>
                  <a:lnTo>
                    <a:pt x="259" y="1069"/>
                  </a:lnTo>
                  <a:lnTo>
                    <a:pt x="240" y="1069"/>
                  </a:lnTo>
                  <a:lnTo>
                    <a:pt x="240" y="1051"/>
                  </a:lnTo>
                  <a:lnTo>
                    <a:pt x="240" y="1032"/>
                  </a:lnTo>
                  <a:lnTo>
                    <a:pt x="259" y="1014"/>
                  </a:lnTo>
                  <a:lnTo>
                    <a:pt x="277" y="995"/>
                  </a:lnTo>
                  <a:lnTo>
                    <a:pt x="277" y="977"/>
                  </a:lnTo>
                  <a:lnTo>
                    <a:pt x="277" y="940"/>
                  </a:lnTo>
                  <a:lnTo>
                    <a:pt x="277" y="922"/>
                  </a:lnTo>
                  <a:lnTo>
                    <a:pt x="277" y="903"/>
                  </a:lnTo>
                  <a:lnTo>
                    <a:pt x="259" y="903"/>
                  </a:lnTo>
                  <a:lnTo>
                    <a:pt x="222" y="885"/>
                  </a:lnTo>
                  <a:lnTo>
                    <a:pt x="222" y="866"/>
                  </a:lnTo>
                  <a:lnTo>
                    <a:pt x="240" y="866"/>
                  </a:lnTo>
                  <a:lnTo>
                    <a:pt x="259" y="848"/>
                  </a:lnTo>
                  <a:lnTo>
                    <a:pt x="222" y="848"/>
                  </a:lnTo>
                  <a:lnTo>
                    <a:pt x="222" y="830"/>
                  </a:lnTo>
                  <a:lnTo>
                    <a:pt x="204" y="811"/>
                  </a:lnTo>
                  <a:lnTo>
                    <a:pt x="204" y="793"/>
                  </a:lnTo>
                  <a:lnTo>
                    <a:pt x="222" y="756"/>
                  </a:lnTo>
                  <a:lnTo>
                    <a:pt x="222" y="737"/>
                  </a:lnTo>
                  <a:lnTo>
                    <a:pt x="204" y="719"/>
                  </a:lnTo>
                  <a:lnTo>
                    <a:pt x="204" y="664"/>
                  </a:lnTo>
                  <a:lnTo>
                    <a:pt x="204" y="608"/>
                  </a:lnTo>
                  <a:lnTo>
                    <a:pt x="167" y="608"/>
                  </a:lnTo>
                  <a:lnTo>
                    <a:pt x="185" y="590"/>
                  </a:lnTo>
                  <a:lnTo>
                    <a:pt x="167" y="571"/>
                  </a:lnTo>
                  <a:lnTo>
                    <a:pt x="148" y="571"/>
                  </a:lnTo>
                  <a:lnTo>
                    <a:pt x="148" y="553"/>
                  </a:lnTo>
                  <a:lnTo>
                    <a:pt x="185" y="553"/>
                  </a:lnTo>
                  <a:lnTo>
                    <a:pt x="204" y="535"/>
                  </a:lnTo>
                  <a:lnTo>
                    <a:pt x="204" y="498"/>
                  </a:lnTo>
                  <a:lnTo>
                    <a:pt x="204" y="479"/>
                  </a:lnTo>
                  <a:lnTo>
                    <a:pt x="130" y="479"/>
                  </a:lnTo>
                  <a:lnTo>
                    <a:pt x="130" y="461"/>
                  </a:lnTo>
                  <a:lnTo>
                    <a:pt x="148" y="461"/>
                  </a:lnTo>
                  <a:lnTo>
                    <a:pt x="167" y="442"/>
                  </a:lnTo>
                  <a:lnTo>
                    <a:pt x="204" y="442"/>
                  </a:lnTo>
                  <a:lnTo>
                    <a:pt x="204" y="424"/>
                  </a:lnTo>
                  <a:lnTo>
                    <a:pt x="185" y="387"/>
                  </a:lnTo>
                  <a:lnTo>
                    <a:pt x="185" y="369"/>
                  </a:lnTo>
                  <a:lnTo>
                    <a:pt x="185" y="350"/>
                  </a:lnTo>
                  <a:lnTo>
                    <a:pt x="185" y="332"/>
                  </a:lnTo>
                  <a:lnTo>
                    <a:pt x="167" y="332"/>
                  </a:lnTo>
                  <a:lnTo>
                    <a:pt x="148" y="313"/>
                  </a:lnTo>
                  <a:lnTo>
                    <a:pt x="167" y="313"/>
                  </a:lnTo>
                  <a:lnTo>
                    <a:pt x="185" y="295"/>
                  </a:lnTo>
                  <a:lnTo>
                    <a:pt x="185" y="277"/>
                  </a:lnTo>
                  <a:lnTo>
                    <a:pt x="167" y="258"/>
                  </a:lnTo>
                  <a:lnTo>
                    <a:pt x="185" y="240"/>
                  </a:lnTo>
                  <a:lnTo>
                    <a:pt x="167" y="221"/>
                  </a:lnTo>
                  <a:lnTo>
                    <a:pt x="185" y="221"/>
                  </a:lnTo>
                  <a:lnTo>
                    <a:pt x="185" y="203"/>
                  </a:lnTo>
                  <a:lnTo>
                    <a:pt x="185" y="184"/>
                  </a:lnTo>
                  <a:lnTo>
                    <a:pt x="148" y="184"/>
                  </a:lnTo>
                  <a:lnTo>
                    <a:pt x="148" y="166"/>
                  </a:lnTo>
                  <a:lnTo>
                    <a:pt x="111" y="147"/>
                  </a:lnTo>
                  <a:lnTo>
                    <a:pt x="130" y="147"/>
                  </a:lnTo>
                  <a:lnTo>
                    <a:pt x="167" y="129"/>
                  </a:lnTo>
                  <a:lnTo>
                    <a:pt x="130" y="129"/>
                  </a:lnTo>
                  <a:lnTo>
                    <a:pt x="111" y="111"/>
                  </a:lnTo>
                  <a:lnTo>
                    <a:pt x="111" y="92"/>
                  </a:lnTo>
                  <a:lnTo>
                    <a:pt x="93" y="111"/>
                  </a:lnTo>
                  <a:lnTo>
                    <a:pt x="74" y="166"/>
                  </a:lnTo>
                  <a:lnTo>
                    <a:pt x="74" y="184"/>
                  </a:lnTo>
                  <a:lnTo>
                    <a:pt x="56" y="184"/>
                  </a:lnTo>
                  <a:lnTo>
                    <a:pt x="56" y="166"/>
                  </a:lnTo>
                  <a:lnTo>
                    <a:pt x="19" y="166"/>
                  </a:lnTo>
                  <a:lnTo>
                    <a:pt x="19" y="184"/>
                  </a:lnTo>
                  <a:lnTo>
                    <a:pt x="38" y="203"/>
                  </a:lnTo>
                  <a:lnTo>
                    <a:pt x="19" y="203"/>
                  </a:lnTo>
                  <a:lnTo>
                    <a:pt x="1" y="221"/>
                  </a:lnTo>
                  <a:lnTo>
                    <a:pt x="38" y="221"/>
                  </a:lnTo>
                  <a:lnTo>
                    <a:pt x="38" y="258"/>
                  </a:lnTo>
                  <a:lnTo>
                    <a:pt x="38" y="277"/>
                  </a:lnTo>
                  <a:lnTo>
                    <a:pt x="56" y="295"/>
                  </a:lnTo>
                  <a:lnTo>
                    <a:pt x="19" y="313"/>
                  </a:lnTo>
                  <a:lnTo>
                    <a:pt x="38" y="332"/>
                  </a:lnTo>
                  <a:lnTo>
                    <a:pt x="19" y="350"/>
                  </a:lnTo>
                  <a:lnTo>
                    <a:pt x="38" y="369"/>
                  </a:lnTo>
                  <a:lnTo>
                    <a:pt x="56" y="369"/>
                  </a:lnTo>
                  <a:lnTo>
                    <a:pt x="38" y="387"/>
                  </a:lnTo>
                  <a:lnTo>
                    <a:pt x="19" y="387"/>
                  </a:lnTo>
                  <a:lnTo>
                    <a:pt x="19" y="406"/>
                  </a:lnTo>
                  <a:lnTo>
                    <a:pt x="38" y="406"/>
                  </a:lnTo>
                  <a:lnTo>
                    <a:pt x="56" y="424"/>
                  </a:lnTo>
                  <a:lnTo>
                    <a:pt x="19" y="424"/>
                  </a:lnTo>
                  <a:lnTo>
                    <a:pt x="56" y="442"/>
                  </a:lnTo>
                  <a:lnTo>
                    <a:pt x="93" y="479"/>
                  </a:lnTo>
                  <a:lnTo>
                    <a:pt x="93" y="498"/>
                  </a:lnTo>
                  <a:lnTo>
                    <a:pt x="74" y="498"/>
                  </a:lnTo>
                  <a:lnTo>
                    <a:pt x="38" y="516"/>
                  </a:lnTo>
                  <a:lnTo>
                    <a:pt x="19" y="535"/>
                  </a:lnTo>
                  <a:lnTo>
                    <a:pt x="38" y="535"/>
                  </a:lnTo>
                  <a:lnTo>
                    <a:pt x="38" y="553"/>
                  </a:lnTo>
                  <a:lnTo>
                    <a:pt x="56" y="571"/>
                  </a:lnTo>
                  <a:lnTo>
                    <a:pt x="56" y="590"/>
                  </a:lnTo>
                  <a:lnTo>
                    <a:pt x="56" y="608"/>
                  </a:lnTo>
                  <a:lnTo>
                    <a:pt x="38" y="608"/>
                  </a:lnTo>
                  <a:lnTo>
                    <a:pt x="38" y="627"/>
                  </a:lnTo>
                  <a:lnTo>
                    <a:pt x="56" y="664"/>
                  </a:lnTo>
                  <a:lnTo>
                    <a:pt x="93" y="682"/>
                  </a:lnTo>
                  <a:lnTo>
                    <a:pt x="74" y="700"/>
                  </a:lnTo>
                  <a:lnTo>
                    <a:pt x="38" y="719"/>
                  </a:lnTo>
                  <a:lnTo>
                    <a:pt x="56" y="719"/>
                  </a:lnTo>
                  <a:lnTo>
                    <a:pt x="74" y="737"/>
                  </a:lnTo>
                  <a:lnTo>
                    <a:pt x="56" y="756"/>
                  </a:lnTo>
                  <a:lnTo>
                    <a:pt x="93" y="774"/>
                  </a:lnTo>
                  <a:lnTo>
                    <a:pt x="130" y="774"/>
                  </a:lnTo>
                  <a:lnTo>
                    <a:pt x="167" y="756"/>
                  </a:lnTo>
                  <a:lnTo>
                    <a:pt x="167" y="756"/>
                  </a:lnTo>
                  <a:lnTo>
                    <a:pt x="148" y="774"/>
                  </a:lnTo>
                  <a:lnTo>
                    <a:pt x="130" y="793"/>
                  </a:lnTo>
                  <a:lnTo>
                    <a:pt x="130" y="811"/>
                  </a:lnTo>
                  <a:lnTo>
                    <a:pt x="111" y="848"/>
                  </a:lnTo>
                  <a:lnTo>
                    <a:pt x="111" y="811"/>
                  </a:lnTo>
                  <a:lnTo>
                    <a:pt x="93" y="793"/>
                  </a:lnTo>
                  <a:lnTo>
                    <a:pt x="74" y="793"/>
                  </a:lnTo>
                  <a:lnTo>
                    <a:pt x="74" y="811"/>
                  </a:lnTo>
                  <a:lnTo>
                    <a:pt x="74" y="830"/>
                  </a:lnTo>
                  <a:lnTo>
                    <a:pt x="74" y="848"/>
                  </a:lnTo>
                  <a:lnTo>
                    <a:pt x="74" y="866"/>
                  </a:lnTo>
                  <a:lnTo>
                    <a:pt x="93" y="885"/>
                  </a:lnTo>
                  <a:lnTo>
                    <a:pt x="74" y="885"/>
                  </a:lnTo>
                  <a:lnTo>
                    <a:pt x="74" y="922"/>
                  </a:lnTo>
                  <a:lnTo>
                    <a:pt x="93" y="940"/>
                  </a:lnTo>
                  <a:lnTo>
                    <a:pt x="111" y="977"/>
                  </a:lnTo>
                  <a:lnTo>
                    <a:pt x="130" y="1014"/>
                  </a:lnTo>
                  <a:lnTo>
                    <a:pt x="167" y="1051"/>
                  </a:lnTo>
                  <a:lnTo>
                    <a:pt x="204" y="1069"/>
                  </a:lnTo>
                  <a:lnTo>
                    <a:pt x="167" y="1069"/>
                  </a:lnTo>
                  <a:lnTo>
                    <a:pt x="167" y="1088"/>
                  </a:lnTo>
                  <a:lnTo>
                    <a:pt x="130" y="1088"/>
                  </a:lnTo>
                  <a:lnTo>
                    <a:pt x="148" y="1124"/>
                  </a:lnTo>
                  <a:lnTo>
                    <a:pt x="148" y="1143"/>
                  </a:lnTo>
                  <a:lnTo>
                    <a:pt x="167" y="1161"/>
                  </a:lnTo>
                  <a:lnTo>
                    <a:pt x="185" y="1161"/>
                  </a:lnTo>
                  <a:lnTo>
                    <a:pt x="148" y="1198"/>
                  </a:lnTo>
                  <a:lnTo>
                    <a:pt x="167" y="1217"/>
                  </a:lnTo>
                  <a:lnTo>
                    <a:pt x="185" y="1217"/>
                  </a:lnTo>
                  <a:lnTo>
                    <a:pt x="185" y="1198"/>
                  </a:lnTo>
                  <a:lnTo>
                    <a:pt x="222" y="1198"/>
                  </a:lnTo>
                  <a:lnTo>
                    <a:pt x="222" y="1217"/>
                  </a:lnTo>
                  <a:lnTo>
                    <a:pt x="185" y="1217"/>
                  </a:lnTo>
                  <a:lnTo>
                    <a:pt x="167" y="1235"/>
                  </a:lnTo>
                  <a:lnTo>
                    <a:pt x="167" y="1253"/>
                  </a:lnTo>
                  <a:lnTo>
                    <a:pt x="167" y="1272"/>
                  </a:lnTo>
                  <a:lnTo>
                    <a:pt x="185" y="1272"/>
                  </a:lnTo>
                  <a:lnTo>
                    <a:pt x="185" y="1253"/>
                  </a:lnTo>
                  <a:lnTo>
                    <a:pt x="204" y="1253"/>
                  </a:lnTo>
                  <a:lnTo>
                    <a:pt x="185" y="1290"/>
                  </a:lnTo>
                  <a:lnTo>
                    <a:pt x="167" y="1309"/>
                  </a:lnTo>
                  <a:lnTo>
                    <a:pt x="204" y="1309"/>
                  </a:lnTo>
                  <a:lnTo>
                    <a:pt x="204" y="1346"/>
                  </a:lnTo>
                  <a:lnTo>
                    <a:pt x="204" y="1383"/>
                  </a:lnTo>
                  <a:lnTo>
                    <a:pt x="222" y="1419"/>
                  </a:lnTo>
                  <a:lnTo>
                    <a:pt x="240" y="1438"/>
                  </a:lnTo>
                  <a:lnTo>
                    <a:pt x="240" y="1456"/>
                  </a:lnTo>
                  <a:lnTo>
                    <a:pt x="240" y="1475"/>
                  </a:lnTo>
                  <a:lnTo>
                    <a:pt x="259" y="1493"/>
                  </a:lnTo>
                  <a:lnTo>
                    <a:pt x="259" y="1512"/>
                  </a:lnTo>
                  <a:lnTo>
                    <a:pt x="277" y="1567"/>
                  </a:lnTo>
                  <a:lnTo>
                    <a:pt x="314" y="1604"/>
                  </a:lnTo>
                  <a:lnTo>
                    <a:pt x="314" y="1622"/>
                  </a:lnTo>
                  <a:lnTo>
                    <a:pt x="314" y="1659"/>
                  </a:lnTo>
                  <a:lnTo>
                    <a:pt x="333" y="1696"/>
                  </a:lnTo>
                  <a:lnTo>
                    <a:pt x="369" y="1751"/>
                  </a:lnTo>
                  <a:lnTo>
                    <a:pt x="406" y="1770"/>
                  </a:lnTo>
                  <a:lnTo>
                    <a:pt x="388" y="1788"/>
                  </a:lnTo>
                  <a:lnTo>
                    <a:pt x="406" y="1806"/>
                  </a:lnTo>
                  <a:lnTo>
                    <a:pt x="425" y="1825"/>
                  </a:lnTo>
                  <a:lnTo>
                    <a:pt x="443" y="1862"/>
                  </a:lnTo>
                  <a:lnTo>
                    <a:pt x="462" y="1899"/>
                  </a:lnTo>
                  <a:lnTo>
                    <a:pt x="480" y="1899"/>
                  </a:lnTo>
                  <a:lnTo>
                    <a:pt x="480" y="1917"/>
                  </a:lnTo>
                  <a:lnTo>
                    <a:pt x="498" y="1917"/>
                  </a:lnTo>
                  <a:lnTo>
                    <a:pt x="517" y="1936"/>
                  </a:lnTo>
                  <a:lnTo>
                    <a:pt x="535" y="1917"/>
                  </a:lnTo>
                  <a:lnTo>
                    <a:pt x="517" y="1917"/>
                  </a:lnTo>
                  <a:lnTo>
                    <a:pt x="535" y="1899"/>
                  </a:lnTo>
                  <a:lnTo>
                    <a:pt x="572" y="1899"/>
                  </a:lnTo>
                  <a:lnTo>
                    <a:pt x="591" y="1917"/>
                  </a:lnTo>
                  <a:lnTo>
                    <a:pt x="572" y="1917"/>
                  </a:lnTo>
                  <a:lnTo>
                    <a:pt x="535" y="1936"/>
                  </a:lnTo>
                  <a:lnTo>
                    <a:pt x="517" y="1972"/>
                  </a:lnTo>
                  <a:lnTo>
                    <a:pt x="517" y="1991"/>
                  </a:lnTo>
                  <a:lnTo>
                    <a:pt x="535" y="2009"/>
                  </a:lnTo>
                  <a:lnTo>
                    <a:pt x="554" y="2009"/>
                  </a:lnTo>
                  <a:lnTo>
                    <a:pt x="535" y="2028"/>
                  </a:lnTo>
                  <a:lnTo>
                    <a:pt x="572" y="2065"/>
                  </a:lnTo>
                  <a:lnTo>
                    <a:pt x="609" y="2083"/>
                  </a:lnTo>
                  <a:lnTo>
                    <a:pt x="609" y="2101"/>
                  </a:lnTo>
                  <a:lnTo>
                    <a:pt x="609" y="2120"/>
                  </a:lnTo>
                  <a:lnTo>
                    <a:pt x="646" y="2120"/>
                  </a:lnTo>
                  <a:lnTo>
                    <a:pt x="664" y="2138"/>
                  </a:lnTo>
                  <a:lnTo>
                    <a:pt x="683" y="2157"/>
                  </a:lnTo>
                  <a:lnTo>
                    <a:pt x="664" y="2175"/>
                  </a:lnTo>
                  <a:lnTo>
                    <a:pt x="664" y="2194"/>
                  </a:lnTo>
                  <a:lnTo>
                    <a:pt x="683" y="2194"/>
                  </a:lnTo>
                  <a:lnTo>
                    <a:pt x="701" y="2175"/>
                  </a:lnTo>
                  <a:lnTo>
                    <a:pt x="720" y="2175"/>
                  </a:lnTo>
                  <a:lnTo>
                    <a:pt x="701" y="2194"/>
                  </a:lnTo>
                  <a:lnTo>
                    <a:pt x="683" y="2212"/>
                  </a:lnTo>
                  <a:lnTo>
                    <a:pt x="720" y="2212"/>
                  </a:lnTo>
                  <a:lnTo>
                    <a:pt x="738" y="2230"/>
                  </a:lnTo>
                  <a:lnTo>
                    <a:pt x="757" y="2230"/>
                  </a:lnTo>
                  <a:lnTo>
                    <a:pt x="775" y="2212"/>
                  </a:lnTo>
                  <a:lnTo>
                    <a:pt x="775" y="2230"/>
                  </a:lnTo>
                  <a:lnTo>
                    <a:pt x="738" y="2249"/>
                  </a:lnTo>
                  <a:lnTo>
                    <a:pt x="775" y="2249"/>
                  </a:lnTo>
                  <a:lnTo>
                    <a:pt x="793" y="2267"/>
                  </a:lnTo>
                  <a:lnTo>
                    <a:pt x="775" y="2286"/>
                  </a:lnTo>
                  <a:lnTo>
                    <a:pt x="775" y="2304"/>
                  </a:lnTo>
                  <a:lnTo>
                    <a:pt x="793" y="2304"/>
                  </a:lnTo>
                  <a:lnTo>
                    <a:pt x="793" y="2323"/>
                  </a:lnTo>
                  <a:lnTo>
                    <a:pt x="793" y="2341"/>
                  </a:lnTo>
                  <a:lnTo>
                    <a:pt x="812" y="2359"/>
                  </a:lnTo>
                  <a:lnTo>
                    <a:pt x="830" y="2378"/>
                  </a:lnTo>
                  <a:lnTo>
                    <a:pt x="886" y="2378"/>
                  </a:lnTo>
                  <a:lnTo>
                    <a:pt x="886" y="2396"/>
                  </a:lnTo>
                  <a:lnTo>
                    <a:pt x="886" y="2433"/>
                  </a:lnTo>
                  <a:lnTo>
                    <a:pt x="904" y="2415"/>
                  </a:lnTo>
                  <a:lnTo>
                    <a:pt x="922" y="2415"/>
                  </a:lnTo>
                  <a:lnTo>
                    <a:pt x="904" y="2396"/>
                  </a:lnTo>
                  <a:lnTo>
                    <a:pt x="904" y="2378"/>
                  </a:lnTo>
                  <a:lnTo>
                    <a:pt x="922" y="2396"/>
                  </a:lnTo>
                  <a:lnTo>
                    <a:pt x="941" y="2396"/>
                  </a:lnTo>
                  <a:lnTo>
                    <a:pt x="941" y="2452"/>
                  </a:lnTo>
                  <a:lnTo>
                    <a:pt x="941" y="2470"/>
                  </a:lnTo>
                  <a:lnTo>
                    <a:pt x="959" y="2507"/>
                  </a:lnTo>
                  <a:lnTo>
                    <a:pt x="996" y="2507"/>
                  </a:lnTo>
                  <a:lnTo>
                    <a:pt x="1015" y="2525"/>
                  </a:lnTo>
                  <a:lnTo>
                    <a:pt x="996" y="2544"/>
                  </a:lnTo>
                  <a:lnTo>
                    <a:pt x="996" y="2562"/>
                  </a:lnTo>
                  <a:lnTo>
                    <a:pt x="1033" y="2544"/>
                  </a:lnTo>
                  <a:lnTo>
                    <a:pt x="1051" y="2562"/>
                  </a:lnTo>
                  <a:lnTo>
                    <a:pt x="1070" y="2562"/>
                  </a:lnTo>
                  <a:lnTo>
                    <a:pt x="1070" y="2544"/>
                  </a:lnTo>
                  <a:lnTo>
                    <a:pt x="1088" y="2544"/>
                  </a:lnTo>
                  <a:lnTo>
                    <a:pt x="1088" y="2562"/>
                  </a:lnTo>
                  <a:lnTo>
                    <a:pt x="1070" y="2581"/>
                  </a:lnTo>
                  <a:lnTo>
                    <a:pt x="1088" y="2599"/>
                  </a:lnTo>
                  <a:lnTo>
                    <a:pt x="1107" y="2599"/>
                  </a:lnTo>
                  <a:lnTo>
                    <a:pt x="1107" y="2636"/>
                  </a:lnTo>
                  <a:lnTo>
                    <a:pt x="1125" y="2618"/>
                  </a:lnTo>
                  <a:lnTo>
                    <a:pt x="1144" y="2599"/>
                  </a:lnTo>
                  <a:lnTo>
                    <a:pt x="1144" y="2618"/>
                  </a:lnTo>
                  <a:lnTo>
                    <a:pt x="1144" y="2636"/>
                  </a:lnTo>
                  <a:lnTo>
                    <a:pt x="1162" y="2654"/>
                  </a:lnTo>
                  <a:lnTo>
                    <a:pt x="1180" y="2654"/>
                  </a:lnTo>
                  <a:lnTo>
                    <a:pt x="1199" y="2673"/>
                  </a:lnTo>
                  <a:lnTo>
                    <a:pt x="1236" y="2673"/>
                  </a:lnTo>
                  <a:lnTo>
                    <a:pt x="1254" y="2691"/>
                  </a:lnTo>
                  <a:lnTo>
                    <a:pt x="1273" y="2728"/>
                  </a:lnTo>
                  <a:lnTo>
                    <a:pt x="1291" y="2728"/>
                  </a:lnTo>
                  <a:lnTo>
                    <a:pt x="1365" y="2765"/>
                  </a:lnTo>
                  <a:lnTo>
                    <a:pt x="1383" y="2783"/>
                  </a:lnTo>
                  <a:lnTo>
                    <a:pt x="1402" y="2802"/>
                  </a:lnTo>
                  <a:lnTo>
                    <a:pt x="1402" y="2820"/>
                  </a:lnTo>
                  <a:lnTo>
                    <a:pt x="1420" y="2802"/>
                  </a:lnTo>
                  <a:lnTo>
                    <a:pt x="1457" y="2820"/>
                  </a:lnTo>
                  <a:lnTo>
                    <a:pt x="1531" y="2820"/>
                  </a:lnTo>
                  <a:lnTo>
                    <a:pt x="1531" y="2839"/>
                  </a:lnTo>
                  <a:lnTo>
                    <a:pt x="1531" y="2857"/>
                  </a:lnTo>
                  <a:lnTo>
                    <a:pt x="1641" y="2894"/>
                  </a:lnTo>
                  <a:lnTo>
                    <a:pt x="1733" y="2931"/>
                  </a:lnTo>
                  <a:lnTo>
                    <a:pt x="1789" y="2931"/>
                  </a:lnTo>
                  <a:lnTo>
                    <a:pt x="1789" y="2949"/>
                  </a:lnTo>
                  <a:lnTo>
                    <a:pt x="1899" y="2949"/>
                  </a:lnTo>
                  <a:lnTo>
                    <a:pt x="1899" y="2968"/>
                  </a:lnTo>
                  <a:lnTo>
                    <a:pt x="1918" y="3005"/>
                  </a:lnTo>
                  <a:lnTo>
                    <a:pt x="1936" y="2986"/>
                  </a:lnTo>
                  <a:lnTo>
                    <a:pt x="1955" y="2968"/>
                  </a:lnTo>
                  <a:lnTo>
                    <a:pt x="1973" y="2986"/>
                  </a:lnTo>
                  <a:lnTo>
                    <a:pt x="1973" y="3005"/>
                  </a:lnTo>
                  <a:lnTo>
                    <a:pt x="1992" y="2986"/>
                  </a:lnTo>
                  <a:lnTo>
                    <a:pt x="2010" y="2968"/>
                  </a:lnTo>
                  <a:lnTo>
                    <a:pt x="2010" y="2986"/>
                  </a:lnTo>
                  <a:lnTo>
                    <a:pt x="2028" y="3023"/>
                  </a:lnTo>
                  <a:lnTo>
                    <a:pt x="2047" y="3023"/>
                  </a:lnTo>
                  <a:lnTo>
                    <a:pt x="2047" y="3005"/>
                  </a:lnTo>
                  <a:lnTo>
                    <a:pt x="2065" y="2986"/>
                  </a:lnTo>
                  <a:lnTo>
                    <a:pt x="2065" y="3005"/>
                  </a:lnTo>
                  <a:lnTo>
                    <a:pt x="2102" y="3023"/>
                  </a:lnTo>
                  <a:lnTo>
                    <a:pt x="2121" y="3023"/>
                  </a:lnTo>
                  <a:lnTo>
                    <a:pt x="2121" y="3005"/>
                  </a:lnTo>
                  <a:lnTo>
                    <a:pt x="2139" y="3005"/>
                  </a:lnTo>
                  <a:lnTo>
                    <a:pt x="2157" y="3023"/>
                  </a:lnTo>
                  <a:lnTo>
                    <a:pt x="2213" y="3060"/>
                  </a:lnTo>
                  <a:lnTo>
                    <a:pt x="2231" y="3060"/>
                  </a:lnTo>
                  <a:lnTo>
                    <a:pt x="2250" y="3042"/>
                  </a:lnTo>
                  <a:lnTo>
                    <a:pt x="2305" y="3042"/>
                  </a:lnTo>
                  <a:lnTo>
                    <a:pt x="2360" y="3060"/>
                  </a:lnTo>
                  <a:lnTo>
                    <a:pt x="2489" y="3078"/>
                  </a:lnTo>
                  <a:lnTo>
                    <a:pt x="2803" y="3078"/>
                  </a:lnTo>
                  <a:lnTo>
                    <a:pt x="2858" y="3097"/>
                  </a:lnTo>
                  <a:lnTo>
                    <a:pt x="2876" y="3078"/>
                  </a:lnTo>
                  <a:lnTo>
                    <a:pt x="3042" y="3078"/>
                  </a:lnTo>
                  <a:lnTo>
                    <a:pt x="3042" y="3097"/>
                  </a:lnTo>
                  <a:lnTo>
                    <a:pt x="3061" y="3097"/>
                  </a:lnTo>
                  <a:lnTo>
                    <a:pt x="3061" y="3078"/>
                  </a:lnTo>
                  <a:lnTo>
                    <a:pt x="3061" y="3060"/>
                  </a:lnTo>
                  <a:lnTo>
                    <a:pt x="3079" y="3042"/>
                  </a:lnTo>
                  <a:lnTo>
                    <a:pt x="3116" y="3042"/>
                  </a:lnTo>
                  <a:lnTo>
                    <a:pt x="3134" y="3078"/>
                  </a:lnTo>
                  <a:lnTo>
                    <a:pt x="3134" y="3042"/>
                  </a:lnTo>
                  <a:lnTo>
                    <a:pt x="3134" y="3023"/>
                  </a:lnTo>
                  <a:lnTo>
                    <a:pt x="3153" y="3042"/>
                  </a:lnTo>
                  <a:lnTo>
                    <a:pt x="3171" y="3060"/>
                  </a:lnTo>
                  <a:lnTo>
                    <a:pt x="3208" y="3042"/>
                  </a:lnTo>
                  <a:lnTo>
                    <a:pt x="3245" y="3023"/>
                  </a:lnTo>
                  <a:lnTo>
                    <a:pt x="3263" y="3042"/>
                  </a:lnTo>
                  <a:lnTo>
                    <a:pt x="3282" y="3042"/>
                  </a:lnTo>
                  <a:lnTo>
                    <a:pt x="3282" y="3023"/>
                  </a:lnTo>
                  <a:lnTo>
                    <a:pt x="3319" y="3023"/>
                  </a:lnTo>
                  <a:lnTo>
                    <a:pt x="3319" y="3005"/>
                  </a:lnTo>
                  <a:lnTo>
                    <a:pt x="3356" y="3023"/>
                  </a:lnTo>
                  <a:lnTo>
                    <a:pt x="3374" y="3005"/>
                  </a:lnTo>
                  <a:lnTo>
                    <a:pt x="3392" y="2968"/>
                  </a:lnTo>
                  <a:lnTo>
                    <a:pt x="3392" y="2986"/>
                  </a:lnTo>
                  <a:lnTo>
                    <a:pt x="3392" y="3005"/>
                  </a:lnTo>
                  <a:lnTo>
                    <a:pt x="3429" y="3005"/>
                  </a:lnTo>
                  <a:lnTo>
                    <a:pt x="3503" y="2968"/>
                  </a:lnTo>
                  <a:lnTo>
                    <a:pt x="3522" y="2949"/>
                  </a:lnTo>
                  <a:lnTo>
                    <a:pt x="3522" y="2968"/>
                  </a:lnTo>
                  <a:lnTo>
                    <a:pt x="3540" y="2968"/>
                  </a:lnTo>
                  <a:lnTo>
                    <a:pt x="3595" y="2931"/>
                  </a:lnTo>
                  <a:lnTo>
                    <a:pt x="3595" y="2949"/>
                  </a:lnTo>
                  <a:lnTo>
                    <a:pt x="3614" y="2931"/>
                  </a:lnTo>
                  <a:lnTo>
                    <a:pt x="3632" y="2931"/>
                  </a:lnTo>
                  <a:lnTo>
                    <a:pt x="3651" y="2949"/>
                  </a:lnTo>
                  <a:lnTo>
                    <a:pt x="3669" y="2931"/>
                  </a:lnTo>
                  <a:lnTo>
                    <a:pt x="3687" y="2912"/>
                  </a:lnTo>
                  <a:lnTo>
                    <a:pt x="3706" y="2931"/>
                  </a:lnTo>
                  <a:lnTo>
                    <a:pt x="3724" y="2912"/>
                  </a:lnTo>
                  <a:lnTo>
                    <a:pt x="3743" y="2912"/>
                  </a:lnTo>
                  <a:lnTo>
                    <a:pt x="3798" y="2894"/>
                  </a:lnTo>
                  <a:lnTo>
                    <a:pt x="3798" y="2876"/>
                  </a:lnTo>
                  <a:lnTo>
                    <a:pt x="3816" y="2876"/>
                  </a:lnTo>
                  <a:lnTo>
                    <a:pt x="3816" y="2839"/>
                  </a:lnTo>
                  <a:lnTo>
                    <a:pt x="3835" y="2820"/>
                  </a:lnTo>
                  <a:lnTo>
                    <a:pt x="3853" y="2820"/>
                  </a:lnTo>
                  <a:lnTo>
                    <a:pt x="3872" y="2802"/>
                  </a:lnTo>
                  <a:lnTo>
                    <a:pt x="3909" y="2802"/>
                  </a:lnTo>
                  <a:lnTo>
                    <a:pt x="3909" y="2783"/>
                  </a:lnTo>
                  <a:lnTo>
                    <a:pt x="3927" y="2802"/>
                  </a:lnTo>
                  <a:lnTo>
                    <a:pt x="3945" y="2802"/>
                  </a:lnTo>
                  <a:lnTo>
                    <a:pt x="3964" y="2765"/>
                  </a:lnTo>
                  <a:lnTo>
                    <a:pt x="3982" y="2747"/>
                  </a:lnTo>
                  <a:lnTo>
                    <a:pt x="4001" y="2765"/>
                  </a:lnTo>
                  <a:lnTo>
                    <a:pt x="4038" y="2747"/>
                  </a:lnTo>
                  <a:lnTo>
                    <a:pt x="4038" y="2728"/>
                  </a:lnTo>
                  <a:lnTo>
                    <a:pt x="4056" y="2728"/>
                  </a:lnTo>
                  <a:lnTo>
                    <a:pt x="4056" y="2710"/>
                  </a:lnTo>
                  <a:lnTo>
                    <a:pt x="4075" y="2710"/>
                  </a:lnTo>
                  <a:lnTo>
                    <a:pt x="4093" y="2728"/>
                  </a:lnTo>
                  <a:lnTo>
                    <a:pt x="4111" y="2728"/>
                  </a:lnTo>
                  <a:lnTo>
                    <a:pt x="4130" y="2710"/>
                  </a:lnTo>
                  <a:lnTo>
                    <a:pt x="4130" y="2691"/>
                  </a:lnTo>
                  <a:lnTo>
                    <a:pt x="4167" y="2691"/>
                  </a:lnTo>
                  <a:lnTo>
                    <a:pt x="4185" y="2673"/>
                  </a:lnTo>
                  <a:lnTo>
                    <a:pt x="4204" y="2654"/>
                  </a:lnTo>
                  <a:lnTo>
                    <a:pt x="4204" y="2636"/>
                  </a:lnTo>
                  <a:lnTo>
                    <a:pt x="4204" y="2618"/>
                  </a:lnTo>
                  <a:lnTo>
                    <a:pt x="4240" y="2618"/>
                  </a:lnTo>
                  <a:lnTo>
                    <a:pt x="4240" y="2599"/>
                  </a:lnTo>
                  <a:lnTo>
                    <a:pt x="4259" y="2636"/>
                  </a:lnTo>
                  <a:lnTo>
                    <a:pt x="4259" y="2599"/>
                  </a:lnTo>
                  <a:lnTo>
                    <a:pt x="4259" y="2581"/>
                  </a:lnTo>
                  <a:lnTo>
                    <a:pt x="4277" y="2599"/>
                  </a:lnTo>
                  <a:lnTo>
                    <a:pt x="4296" y="2599"/>
                  </a:lnTo>
                  <a:lnTo>
                    <a:pt x="4406" y="2507"/>
                  </a:lnTo>
                  <a:lnTo>
                    <a:pt x="4443" y="2470"/>
                  </a:lnTo>
                  <a:lnTo>
                    <a:pt x="4406" y="2470"/>
                  </a:lnTo>
                  <a:lnTo>
                    <a:pt x="4406" y="2452"/>
                  </a:lnTo>
                  <a:lnTo>
                    <a:pt x="4425" y="2452"/>
                  </a:lnTo>
                  <a:lnTo>
                    <a:pt x="4443" y="2470"/>
                  </a:lnTo>
                  <a:lnTo>
                    <a:pt x="4443" y="2452"/>
                  </a:lnTo>
                  <a:lnTo>
                    <a:pt x="4480" y="2452"/>
                  </a:lnTo>
                  <a:lnTo>
                    <a:pt x="4462" y="2433"/>
                  </a:lnTo>
                  <a:lnTo>
                    <a:pt x="4480" y="2415"/>
                  </a:lnTo>
                  <a:lnTo>
                    <a:pt x="4498" y="2415"/>
                  </a:lnTo>
                  <a:lnTo>
                    <a:pt x="4517" y="2433"/>
                  </a:lnTo>
                  <a:lnTo>
                    <a:pt x="4517" y="2415"/>
                  </a:lnTo>
                  <a:lnTo>
                    <a:pt x="4517" y="2396"/>
                  </a:lnTo>
                  <a:lnTo>
                    <a:pt x="4554" y="2359"/>
                  </a:lnTo>
                  <a:lnTo>
                    <a:pt x="4572" y="2341"/>
                  </a:lnTo>
                  <a:lnTo>
                    <a:pt x="4591" y="2341"/>
                  </a:lnTo>
                  <a:lnTo>
                    <a:pt x="4609" y="2323"/>
                  </a:lnTo>
                  <a:lnTo>
                    <a:pt x="4591" y="2323"/>
                  </a:lnTo>
                  <a:lnTo>
                    <a:pt x="4646" y="2304"/>
                  </a:lnTo>
                  <a:lnTo>
                    <a:pt x="4646" y="2286"/>
                  </a:lnTo>
                  <a:lnTo>
                    <a:pt x="4609" y="2286"/>
                  </a:lnTo>
                  <a:lnTo>
                    <a:pt x="4628" y="2267"/>
                  </a:lnTo>
                  <a:lnTo>
                    <a:pt x="4664" y="2267"/>
                  </a:lnTo>
                  <a:lnTo>
                    <a:pt x="4664" y="2249"/>
                  </a:lnTo>
                  <a:lnTo>
                    <a:pt x="4683" y="2249"/>
                  </a:lnTo>
                  <a:lnTo>
                    <a:pt x="4701" y="2230"/>
                  </a:lnTo>
                  <a:lnTo>
                    <a:pt x="4701" y="2212"/>
                  </a:lnTo>
                  <a:lnTo>
                    <a:pt x="4738" y="2175"/>
                  </a:lnTo>
                  <a:lnTo>
                    <a:pt x="4757" y="2175"/>
                  </a:lnTo>
                  <a:lnTo>
                    <a:pt x="4738" y="2157"/>
                  </a:lnTo>
                  <a:lnTo>
                    <a:pt x="4775" y="2157"/>
                  </a:lnTo>
                  <a:lnTo>
                    <a:pt x="4775" y="2138"/>
                  </a:lnTo>
                  <a:lnTo>
                    <a:pt x="4775" y="2120"/>
                  </a:lnTo>
                  <a:lnTo>
                    <a:pt x="4793" y="2101"/>
                  </a:lnTo>
                  <a:lnTo>
                    <a:pt x="4830" y="2065"/>
                  </a:lnTo>
                  <a:lnTo>
                    <a:pt x="4830" y="2028"/>
                  </a:lnTo>
                  <a:lnTo>
                    <a:pt x="4849" y="2009"/>
                  </a:lnTo>
                  <a:lnTo>
                    <a:pt x="4867" y="2009"/>
                  </a:lnTo>
                  <a:lnTo>
                    <a:pt x="4867" y="1991"/>
                  </a:lnTo>
                  <a:lnTo>
                    <a:pt x="4904" y="1936"/>
                  </a:lnTo>
                  <a:lnTo>
                    <a:pt x="4922" y="1880"/>
                  </a:lnTo>
                  <a:lnTo>
                    <a:pt x="4922" y="1862"/>
                  </a:lnTo>
                  <a:lnTo>
                    <a:pt x="4959" y="1862"/>
                  </a:lnTo>
                  <a:lnTo>
                    <a:pt x="4978" y="1843"/>
                  </a:lnTo>
                  <a:lnTo>
                    <a:pt x="4978" y="1825"/>
                  </a:lnTo>
                  <a:lnTo>
                    <a:pt x="5015" y="1806"/>
                  </a:lnTo>
                  <a:lnTo>
                    <a:pt x="5015" y="1788"/>
                  </a:lnTo>
                  <a:lnTo>
                    <a:pt x="5015" y="1751"/>
                  </a:lnTo>
                  <a:lnTo>
                    <a:pt x="5033" y="1733"/>
                  </a:lnTo>
                  <a:lnTo>
                    <a:pt x="5051" y="1714"/>
                  </a:lnTo>
                  <a:lnTo>
                    <a:pt x="5070" y="1696"/>
                  </a:lnTo>
                  <a:lnTo>
                    <a:pt x="5051" y="1677"/>
                  </a:lnTo>
                  <a:lnTo>
                    <a:pt x="5051" y="1641"/>
                  </a:lnTo>
                  <a:lnTo>
                    <a:pt x="5070" y="1622"/>
                  </a:lnTo>
                  <a:lnTo>
                    <a:pt x="5088" y="1622"/>
                  </a:lnTo>
                  <a:lnTo>
                    <a:pt x="5107" y="1585"/>
                  </a:lnTo>
                  <a:lnTo>
                    <a:pt x="5107" y="1548"/>
                  </a:lnTo>
                  <a:lnTo>
                    <a:pt x="5107" y="1530"/>
                  </a:lnTo>
                  <a:lnTo>
                    <a:pt x="5088" y="1530"/>
                  </a:lnTo>
                  <a:lnTo>
                    <a:pt x="5125" y="1512"/>
                  </a:lnTo>
                  <a:lnTo>
                    <a:pt x="5162" y="1456"/>
                  </a:lnTo>
                  <a:lnTo>
                    <a:pt x="5181" y="1401"/>
                  </a:lnTo>
                  <a:lnTo>
                    <a:pt x="5162" y="1383"/>
                  </a:lnTo>
                  <a:lnTo>
                    <a:pt x="5162" y="1346"/>
                  </a:lnTo>
                  <a:lnTo>
                    <a:pt x="5181" y="1346"/>
                  </a:lnTo>
                  <a:lnTo>
                    <a:pt x="5199" y="1364"/>
                  </a:lnTo>
                  <a:lnTo>
                    <a:pt x="5217" y="1364"/>
                  </a:lnTo>
                  <a:lnTo>
                    <a:pt x="5199" y="1290"/>
                  </a:lnTo>
                  <a:lnTo>
                    <a:pt x="5199" y="1253"/>
                  </a:lnTo>
                  <a:lnTo>
                    <a:pt x="5217" y="1253"/>
                  </a:lnTo>
                  <a:lnTo>
                    <a:pt x="5236" y="1235"/>
                  </a:lnTo>
                  <a:lnTo>
                    <a:pt x="5254" y="1124"/>
                  </a:lnTo>
                  <a:lnTo>
                    <a:pt x="5291" y="1051"/>
                  </a:lnTo>
                  <a:lnTo>
                    <a:pt x="5310" y="1014"/>
                  </a:lnTo>
                  <a:lnTo>
                    <a:pt x="5310" y="995"/>
                  </a:lnTo>
                  <a:lnTo>
                    <a:pt x="5310" y="977"/>
                  </a:lnTo>
                  <a:lnTo>
                    <a:pt x="5273" y="977"/>
                  </a:lnTo>
                  <a:lnTo>
                    <a:pt x="5273" y="959"/>
                  </a:lnTo>
                  <a:lnTo>
                    <a:pt x="5310" y="959"/>
                  </a:lnTo>
                  <a:lnTo>
                    <a:pt x="5328" y="940"/>
                  </a:lnTo>
                  <a:lnTo>
                    <a:pt x="5328" y="922"/>
                  </a:lnTo>
                  <a:lnTo>
                    <a:pt x="5328" y="866"/>
                  </a:lnTo>
                  <a:lnTo>
                    <a:pt x="5328" y="811"/>
                  </a:lnTo>
                  <a:lnTo>
                    <a:pt x="5346" y="811"/>
                  </a:lnTo>
                  <a:lnTo>
                    <a:pt x="5346" y="774"/>
                  </a:lnTo>
                  <a:lnTo>
                    <a:pt x="5346" y="756"/>
                  </a:lnTo>
                  <a:lnTo>
                    <a:pt x="5365" y="700"/>
                  </a:lnTo>
                  <a:lnTo>
                    <a:pt x="5365" y="682"/>
                  </a:lnTo>
                  <a:lnTo>
                    <a:pt x="5346" y="664"/>
                  </a:lnTo>
                  <a:lnTo>
                    <a:pt x="5346" y="645"/>
                  </a:lnTo>
                  <a:lnTo>
                    <a:pt x="5365" y="590"/>
                  </a:lnTo>
                  <a:lnTo>
                    <a:pt x="5383" y="498"/>
                  </a:lnTo>
                  <a:lnTo>
                    <a:pt x="5402" y="406"/>
                  </a:lnTo>
                  <a:lnTo>
                    <a:pt x="5420" y="369"/>
                  </a:lnTo>
                  <a:lnTo>
                    <a:pt x="5402" y="332"/>
                  </a:lnTo>
                  <a:lnTo>
                    <a:pt x="5383" y="313"/>
                  </a:lnTo>
                  <a:lnTo>
                    <a:pt x="5383" y="240"/>
                  </a:lnTo>
                  <a:lnTo>
                    <a:pt x="5383" y="166"/>
                  </a:lnTo>
                  <a:lnTo>
                    <a:pt x="5383" y="147"/>
                  </a:lnTo>
                  <a:lnTo>
                    <a:pt x="5365" y="111"/>
                  </a:lnTo>
                  <a:lnTo>
                    <a:pt x="5383" y="92"/>
                  </a:lnTo>
                  <a:lnTo>
                    <a:pt x="5402" y="74"/>
                  </a:lnTo>
                  <a:lnTo>
                    <a:pt x="5383" y="18"/>
                  </a:lnTo>
                  <a:lnTo>
                    <a:pt x="5365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1586925" y="876825"/>
              <a:ext cx="169150" cy="94950"/>
            </a:xfrm>
            <a:custGeom>
              <a:avLst/>
              <a:gdLst/>
              <a:ahLst/>
              <a:cxnLst/>
              <a:rect l="l" t="t" r="r" b="b"/>
              <a:pathLst>
                <a:path w="6766" h="3798" extrusionOk="0">
                  <a:moveTo>
                    <a:pt x="6710" y="74"/>
                  </a:moveTo>
                  <a:lnTo>
                    <a:pt x="6692" y="93"/>
                  </a:lnTo>
                  <a:lnTo>
                    <a:pt x="6673" y="111"/>
                  </a:lnTo>
                  <a:lnTo>
                    <a:pt x="6655" y="111"/>
                  </a:lnTo>
                  <a:lnTo>
                    <a:pt x="6673" y="93"/>
                  </a:lnTo>
                  <a:lnTo>
                    <a:pt x="6710" y="74"/>
                  </a:lnTo>
                  <a:close/>
                  <a:moveTo>
                    <a:pt x="314" y="388"/>
                  </a:moveTo>
                  <a:lnTo>
                    <a:pt x="295" y="406"/>
                  </a:lnTo>
                  <a:lnTo>
                    <a:pt x="314" y="406"/>
                  </a:lnTo>
                  <a:lnTo>
                    <a:pt x="314" y="388"/>
                  </a:lnTo>
                  <a:close/>
                  <a:moveTo>
                    <a:pt x="92" y="425"/>
                  </a:moveTo>
                  <a:lnTo>
                    <a:pt x="111" y="443"/>
                  </a:lnTo>
                  <a:lnTo>
                    <a:pt x="92" y="461"/>
                  </a:lnTo>
                  <a:lnTo>
                    <a:pt x="92" y="443"/>
                  </a:lnTo>
                  <a:lnTo>
                    <a:pt x="92" y="425"/>
                  </a:lnTo>
                  <a:close/>
                  <a:moveTo>
                    <a:pt x="129" y="572"/>
                  </a:moveTo>
                  <a:lnTo>
                    <a:pt x="148" y="590"/>
                  </a:lnTo>
                  <a:lnTo>
                    <a:pt x="129" y="609"/>
                  </a:lnTo>
                  <a:lnTo>
                    <a:pt x="111" y="590"/>
                  </a:lnTo>
                  <a:lnTo>
                    <a:pt x="111" y="609"/>
                  </a:lnTo>
                  <a:lnTo>
                    <a:pt x="92" y="590"/>
                  </a:lnTo>
                  <a:lnTo>
                    <a:pt x="92" y="572"/>
                  </a:lnTo>
                  <a:close/>
                  <a:moveTo>
                    <a:pt x="37" y="627"/>
                  </a:moveTo>
                  <a:lnTo>
                    <a:pt x="37" y="646"/>
                  </a:lnTo>
                  <a:lnTo>
                    <a:pt x="56" y="646"/>
                  </a:lnTo>
                  <a:lnTo>
                    <a:pt x="37" y="627"/>
                  </a:lnTo>
                  <a:close/>
                  <a:moveTo>
                    <a:pt x="314" y="1254"/>
                  </a:moveTo>
                  <a:lnTo>
                    <a:pt x="314" y="1291"/>
                  </a:lnTo>
                  <a:lnTo>
                    <a:pt x="314" y="1309"/>
                  </a:lnTo>
                  <a:lnTo>
                    <a:pt x="295" y="1309"/>
                  </a:lnTo>
                  <a:lnTo>
                    <a:pt x="295" y="1272"/>
                  </a:lnTo>
                  <a:lnTo>
                    <a:pt x="314" y="1254"/>
                  </a:lnTo>
                  <a:close/>
                  <a:moveTo>
                    <a:pt x="351" y="1328"/>
                  </a:moveTo>
                  <a:lnTo>
                    <a:pt x="332" y="1346"/>
                  </a:lnTo>
                  <a:lnTo>
                    <a:pt x="351" y="1365"/>
                  </a:lnTo>
                  <a:lnTo>
                    <a:pt x="351" y="1383"/>
                  </a:lnTo>
                  <a:lnTo>
                    <a:pt x="369" y="1383"/>
                  </a:lnTo>
                  <a:lnTo>
                    <a:pt x="369" y="1365"/>
                  </a:lnTo>
                  <a:lnTo>
                    <a:pt x="369" y="1328"/>
                  </a:lnTo>
                  <a:close/>
                  <a:moveTo>
                    <a:pt x="6360" y="1844"/>
                  </a:moveTo>
                  <a:lnTo>
                    <a:pt x="6360" y="1862"/>
                  </a:lnTo>
                  <a:lnTo>
                    <a:pt x="6323" y="1862"/>
                  </a:lnTo>
                  <a:lnTo>
                    <a:pt x="6323" y="1844"/>
                  </a:lnTo>
                  <a:close/>
                  <a:moveTo>
                    <a:pt x="480" y="1862"/>
                  </a:moveTo>
                  <a:lnTo>
                    <a:pt x="498" y="1881"/>
                  </a:lnTo>
                  <a:lnTo>
                    <a:pt x="480" y="1899"/>
                  </a:lnTo>
                  <a:lnTo>
                    <a:pt x="461" y="1881"/>
                  </a:lnTo>
                  <a:lnTo>
                    <a:pt x="480" y="1862"/>
                  </a:lnTo>
                  <a:close/>
                  <a:moveTo>
                    <a:pt x="553" y="1862"/>
                  </a:moveTo>
                  <a:lnTo>
                    <a:pt x="572" y="1899"/>
                  </a:lnTo>
                  <a:lnTo>
                    <a:pt x="553" y="1918"/>
                  </a:lnTo>
                  <a:lnTo>
                    <a:pt x="535" y="1936"/>
                  </a:lnTo>
                  <a:lnTo>
                    <a:pt x="516" y="1936"/>
                  </a:lnTo>
                  <a:lnTo>
                    <a:pt x="535" y="1899"/>
                  </a:lnTo>
                  <a:lnTo>
                    <a:pt x="553" y="1862"/>
                  </a:lnTo>
                  <a:close/>
                  <a:moveTo>
                    <a:pt x="664" y="2157"/>
                  </a:moveTo>
                  <a:lnTo>
                    <a:pt x="645" y="2194"/>
                  </a:lnTo>
                  <a:lnTo>
                    <a:pt x="645" y="2213"/>
                  </a:lnTo>
                  <a:lnTo>
                    <a:pt x="627" y="2194"/>
                  </a:lnTo>
                  <a:lnTo>
                    <a:pt x="645" y="2157"/>
                  </a:lnTo>
                  <a:close/>
                  <a:moveTo>
                    <a:pt x="6083" y="2194"/>
                  </a:moveTo>
                  <a:lnTo>
                    <a:pt x="6102" y="2213"/>
                  </a:lnTo>
                  <a:lnTo>
                    <a:pt x="6065" y="2213"/>
                  </a:lnTo>
                  <a:lnTo>
                    <a:pt x="6083" y="2194"/>
                  </a:lnTo>
                  <a:close/>
                  <a:moveTo>
                    <a:pt x="756" y="2213"/>
                  </a:moveTo>
                  <a:lnTo>
                    <a:pt x="756" y="2231"/>
                  </a:lnTo>
                  <a:lnTo>
                    <a:pt x="756" y="2249"/>
                  </a:lnTo>
                  <a:lnTo>
                    <a:pt x="738" y="2249"/>
                  </a:lnTo>
                  <a:lnTo>
                    <a:pt x="756" y="2213"/>
                  </a:lnTo>
                  <a:close/>
                  <a:moveTo>
                    <a:pt x="756" y="2434"/>
                  </a:moveTo>
                  <a:lnTo>
                    <a:pt x="738" y="2452"/>
                  </a:lnTo>
                  <a:lnTo>
                    <a:pt x="774" y="2434"/>
                  </a:lnTo>
                  <a:close/>
                  <a:moveTo>
                    <a:pt x="940" y="2526"/>
                  </a:moveTo>
                  <a:lnTo>
                    <a:pt x="959" y="2544"/>
                  </a:lnTo>
                  <a:lnTo>
                    <a:pt x="940" y="2563"/>
                  </a:lnTo>
                  <a:lnTo>
                    <a:pt x="922" y="2563"/>
                  </a:lnTo>
                  <a:lnTo>
                    <a:pt x="922" y="2544"/>
                  </a:lnTo>
                  <a:lnTo>
                    <a:pt x="940" y="2526"/>
                  </a:lnTo>
                  <a:close/>
                  <a:moveTo>
                    <a:pt x="5788" y="2600"/>
                  </a:moveTo>
                  <a:lnTo>
                    <a:pt x="5788" y="2618"/>
                  </a:lnTo>
                  <a:lnTo>
                    <a:pt x="5788" y="2637"/>
                  </a:lnTo>
                  <a:lnTo>
                    <a:pt x="5770" y="2618"/>
                  </a:lnTo>
                  <a:lnTo>
                    <a:pt x="5788" y="2600"/>
                  </a:lnTo>
                  <a:close/>
                  <a:moveTo>
                    <a:pt x="1014" y="2637"/>
                  </a:moveTo>
                  <a:lnTo>
                    <a:pt x="1014" y="2655"/>
                  </a:lnTo>
                  <a:lnTo>
                    <a:pt x="996" y="2637"/>
                  </a:lnTo>
                  <a:close/>
                  <a:moveTo>
                    <a:pt x="1512" y="2637"/>
                  </a:moveTo>
                  <a:lnTo>
                    <a:pt x="1493" y="2655"/>
                  </a:lnTo>
                  <a:lnTo>
                    <a:pt x="1493" y="2673"/>
                  </a:lnTo>
                  <a:lnTo>
                    <a:pt x="1512" y="2673"/>
                  </a:lnTo>
                  <a:lnTo>
                    <a:pt x="1512" y="2637"/>
                  </a:lnTo>
                  <a:close/>
                  <a:moveTo>
                    <a:pt x="5696" y="2692"/>
                  </a:moveTo>
                  <a:lnTo>
                    <a:pt x="5696" y="2710"/>
                  </a:lnTo>
                  <a:lnTo>
                    <a:pt x="5678" y="2710"/>
                  </a:lnTo>
                  <a:lnTo>
                    <a:pt x="5678" y="2692"/>
                  </a:lnTo>
                  <a:close/>
                  <a:moveTo>
                    <a:pt x="1180" y="2747"/>
                  </a:moveTo>
                  <a:lnTo>
                    <a:pt x="1217" y="2766"/>
                  </a:lnTo>
                  <a:lnTo>
                    <a:pt x="1217" y="2784"/>
                  </a:lnTo>
                  <a:lnTo>
                    <a:pt x="1198" y="2784"/>
                  </a:lnTo>
                  <a:lnTo>
                    <a:pt x="1180" y="2766"/>
                  </a:lnTo>
                  <a:lnTo>
                    <a:pt x="1180" y="2747"/>
                  </a:lnTo>
                  <a:close/>
                  <a:moveTo>
                    <a:pt x="5604" y="2784"/>
                  </a:moveTo>
                  <a:lnTo>
                    <a:pt x="5604" y="2802"/>
                  </a:lnTo>
                  <a:lnTo>
                    <a:pt x="5586" y="2802"/>
                  </a:lnTo>
                  <a:lnTo>
                    <a:pt x="5586" y="2784"/>
                  </a:lnTo>
                  <a:close/>
                  <a:moveTo>
                    <a:pt x="5530" y="2839"/>
                  </a:moveTo>
                  <a:lnTo>
                    <a:pt x="5549" y="2858"/>
                  </a:lnTo>
                  <a:lnTo>
                    <a:pt x="5512" y="2858"/>
                  </a:lnTo>
                  <a:lnTo>
                    <a:pt x="5530" y="2839"/>
                  </a:lnTo>
                  <a:close/>
                  <a:moveTo>
                    <a:pt x="1383" y="2913"/>
                  </a:moveTo>
                  <a:lnTo>
                    <a:pt x="1383" y="2931"/>
                  </a:lnTo>
                  <a:lnTo>
                    <a:pt x="1364" y="2931"/>
                  </a:lnTo>
                  <a:lnTo>
                    <a:pt x="1346" y="2913"/>
                  </a:lnTo>
                  <a:close/>
                  <a:moveTo>
                    <a:pt x="1162" y="2987"/>
                  </a:moveTo>
                  <a:lnTo>
                    <a:pt x="1162" y="3005"/>
                  </a:lnTo>
                  <a:lnTo>
                    <a:pt x="1180" y="3024"/>
                  </a:lnTo>
                  <a:lnTo>
                    <a:pt x="1198" y="3005"/>
                  </a:lnTo>
                  <a:lnTo>
                    <a:pt x="1162" y="2987"/>
                  </a:lnTo>
                  <a:close/>
                  <a:moveTo>
                    <a:pt x="5401" y="3061"/>
                  </a:moveTo>
                  <a:lnTo>
                    <a:pt x="5401" y="3079"/>
                  </a:lnTo>
                  <a:lnTo>
                    <a:pt x="5383" y="3097"/>
                  </a:lnTo>
                  <a:lnTo>
                    <a:pt x="5364" y="3079"/>
                  </a:lnTo>
                  <a:lnTo>
                    <a:pt x="5383" y="3061"/>
                  </a:lnTo>
                  <a:close/>
                  <a:moveTo>
                    <a:pt x="1604" y="3116"/>
                  </a:moveTo>
                  <a:lnTo>
                    <a:pt x="1604" y="3134"/>
                  </a:lnTo>
                  <a:lnTo>
                    <a:pt x="1604" y="3153"/>
                  </a:lnTo>
                  <a:lnTo>
                    <a:pt x="1586" y="3134"/>
                  </a:lnTo>
                  <a:lnTo>
                    <a:pt x="1586" y="3116"/>
                  </a:lnTo>
                  <a:close/>
                  <a:moveTo>
                    <a:pt x="2341" y="3466"/>
                  </a:moveTo>
                  <a:lnTo>
                    <a:pt x="2360" y="3484"/>
                  </a:lnTo>
                  <a:lnTo>
                    <a:pt x="2341" y="3503"/>
                  </a:lnTo>
                  <a:lnTo>
                    <a:pt x="2323" y="3484"/>
                  </a:lnTo>
                  <a:lnTo>
                    <a:pt x="2341" y="3466"/>
                  </a:lnTo>
                  <a:close/>
                  <a:moveTo>
                    <a:pt x="4387" y="3503"/>
                  </a:moveTo>
                  <a:lnTo>
                    <a:pt x="4406" y="3521"/>
                  </a:lnTo>
                  <a:lnTo>
                    <a:pt x="4406" y="3540"/>
                  </a:lnTo>
                  <a:lnTo>
                    <a:pt x="4387" y="3521"/>
                  </a:lnTo>
                  <a:lnTo>
                    <a:pt x="4387" y="3503"/>
                  </a:lnTo>
                  <a:close/>
                  <a:moveTo>
                    <a:pt x="2636" y="3558"/>
                  </a:moveTo>
                  <a:lnTo>
                    <a:pt x="2636" y="3595"/>
                  </a:lnTo>
                  <a:lnTo>
                    <a:pt x="2618" y="3595"/>
                  </a:lnTo>
                  <a:lnTo>
                    <a:pt x="2618" y="3577"/>
                  </a:lnTo>
                  <a:lnTo>
                    <a:pt x="2636" y="3558"/>
                  </a:lnTo>
                  <a:close/>
                  <a:moveTo>
                    <a:pt x="3908" y="3632"/>
                  </a:moveTo>
                  <a:lnTo>
                    <a:pt x="3908" y="3650"/>
                  </a:lnTo>
                  <a:lnTo>
                    <a:pt x="3871" y="3650"/>
                  </a:lnTo>
                  <a:lnTo>
                    <a:pt x="3871" y="3632"/>
                  </a:lnTo>
                  <a:close/>
                  <a:moveTo>
                    <a:pt x="3005" y="3650"/>
                  </a:moveTo>
                  <a:lnTo>
                    <a:pt x="3005" y="3669"/>
                  </a:lnTo>
                  <a:lnTo>
                    <a:pt x="3005" y="3687"/>
                  </a:lnTo>
                  <a:lnTo>
                    <a:pt x="2986" y="3669"/>
                  </a:lnTo>
                  <a:lnTo>
                    <a:pt x="3005" y="3650"/>
                  </a:lnTo>
                  <a:close/>
                  <a:moveTo>
                    <a:pt x="2821" y="3706"/>
                  </a:moveTo>
                  <a:lnTo>
                    <a:pt x="2839" y="3724"/>
                  </a:lnTo>
                  <a:lnTo>
                    <a:pt x="2839" y="3743"/>
                  </a:lnTo>
                  <a:lnTo>
                    <a:pt x="2821" y="3743"/>
                  </a:lnTo>
                  <a:lnTo>
                    <a:pt x="2821" y="3706"/>
                  </a:lnTo>
                  <a:close/>
                  <a:moveTo>
                    <a:pt x="6636" y="1"/>
                  </a:moveTo>
                  <a:lnTo>
                    <a:pt x="6618" y="19"/>
                  </a:lnTo>
                  <a:lnTo>
                    <a:pt x="6581" y="19"/>
                  </a:lnTo>
                  <a:lnTo>
                    <a:pt x="6581" y="37"/>
                  </a:lnTo>
                  <a:lnTo>
                    <a:pt x="6563" y="56"/>
                  </a:lnTo>
                  <a:lnTo>
                    <a:pt x="6563" y="93"/>
                  </a:lnTo>
                  <a:lnTo>
                    <a:pt x="6526" y="93"/>
                  </a:lnTo>
                  <a:lnTo>
                    <a:pt x="6544" y="111"/>
                  </a:lnTo>
                  <a:lnTo>
                    <a:pt x="6581" y="111"/>
                  </a:lnTo>
                  <a:lnTo>
                    <a:pt x="6581" y="148"/>
                  </a:lnTo>
                  <a:lnTo>
                    <a:pt x="6599" y="148"/>
                  </a:lnTo>
                  <a:lnTo>
                    <a:pt x="6581" y="185"/>
                  </a:lnTo>
                  <a:lnTo>
                    <a:pt x="6581" y="203"/>
                  </a:lnTo>
                  <a:lnTo>
                    <a:pt x="6599" y="222"/>
                  </a:lnTo>
                  <a:lnTo>
                    <a:pt x="6581" y="240"/>
                  </a:lnTo>
                  <a:lnTo>
                    <a:pt x="6581" y="259"/>
                  </a:lnTo>
                  <a:lnTo>
                    <a:pt x="6581" y="277"/>
                  </a:lnTo>
                  <a:lnTo>
                    <a:pt x="6599" y="296"/>
                  </a:lnTo>
                  <a:lnTo>
                    <a:pt x="6618" y="314"/>
                  </a:lnTo>
                  <a:lnTo>
                    <a:pt x="6599" y="332"/>
                  </a:lnTo>
                  <a:lnTo>
                    <a:pt x="6581" y="351"/>
                  </a:lnTo>
                  <a:lnTo>
                    <a:pt x="6599" y="425"/>
                  </a:lnTo>
                  <a:lnTo>
                    <a:pt x="6581" y="535"/>
                  </a:lnTo>
                  <a:lnTo>
                    <a:pt x="6581" y="646"/>
                  </a:lnTo>
                  <a:lnTo>
                    <a:pt x="6581" y="683"/>
                  </a:lnTo>
                  <a:lnTo>
                    <a:pt x="6581" y="701"/>
                  </a:lnTo>
                  <a:lnTo>
                    <a:pt x="6563" y="756"/>
                  </a:lnTo>
                  <a:lnTo>
                    <a:pt x="6563" y="830"/>
                  </a:lnTo>
                  <a:lnTo>
                    <a:pt x="6526" y="904"/>
                  </a:lnTo>
                  <a:lnTo>
                    <a:pt x="6544" y="904"/>
                  </a:lnTo>
                  <a:lnTo>
                    <a:pt x="6544" y="922"/>
                  </a:lnTo>
                  <a:lnTo>
                    <a:pt x="6526" y="959"/>
                  </a:lnTo>
                  <a:lnTo>
                    <a:pt x="6507" y="978"/>
                  </a:lnTo>
                  <a:lnTo>
                    <a:pt x="6526" y="1014"/>
                  </a:lnTo>
                  <a:lnTo>
                    <a:pt x="6544" y="1014"/>
                  </a:lnTo>
                  <a:lnTo>
                    <a:pt x="6544" y="1033"/>
                  </a:lnTo>
                  <a:lnTo>
                    <a:pt x="6526" y="1051"/>
                  </a:lnTo>
                  <a:lnTo>
                    <a:pt x="6507" y="1107"/>
                  </a:lnTo>
                  <a:lnTo>
                    <a:pt x="6489" y="1162"/>
                  </a:lnTo>
                  <a:lnTo>
                    <a:pt x="6507" y="1180"/>
                  </a:lnTo>
                  <a:lnTo>
                    <a:pt x="6526" y="1199"/>
                  </a:lnTo>
                  <a:lnTo>
                    <a:pt x="6507" y="1199"/>
                  </a:lnTo>
                  <a:lnTo>
                    <a:pt x="6470" y="1217"/>
                  </a:lnTo>
                  <a:lnTo>
                    <a:pt x="6489" y="1217"/>
                  </a:lnTo>
                  <a:lnTo>
                    <a:pt x="6489" y="1254"/>
                  </a:lnTo>
                  <a:lnTo>
                    <a:pt x="6452" y="1291"/>
                  </a:lnTo>
                  <a:lnTo>
                    <a:pt x="6415" y="1420"/>
                  </a:lnTo>
                  <a:lnTo>
                    <a:pt x="6378" y="1549"/>
                  </a:lnTo>
                  <a:lnTo>
                    <a:pt x="6341" y="1604"/>
                  </a:lnTo>
                  <a:lnTo>
                    <a:pt x="6323" y="1641"/>
                  </a:lnTo>
                  <a:lnTo>
                    <a:pt x="6341" y="1660"/>
                  </a:lnTo>
                  <a:lnTo>
                    <a:pt x="6341" y="1678"/>
                  </a:lnTo>
                  <a:lnTo>
                    <a:pt x="6323" y="1696"/>
                  </a:lnTo>
                  <a:lnTo>
                    <a:pt x="6304" y="1696"/>
                  </a:lnTo>
                  <a:lnTo>
                    <a:pt x="6304" y="1715"/>
                  </a:lnTo>
                  <a:lnTo>
                    <a:pt x="6286" y="1733"/>
                  </a:lnTo>
                  <a:lnTo>
                    <a:pt x="6268" y="1752"/>
                  </a:lnTo>
                  <a:lnTo>
                    <a:pt x="6286" y="1770"/>
                  </a:lnTo>
                  <a:lnTo>
                    <a:pt x="6249" y="1789"/>
                  </a:lnTo>
                  <a:lnTo>
                    <a:pt x="6231" y="1789"/>
                  </a:lnTo>
                  <a:lnTo>
                    <a:pt x="6249" y="1807"/>
                  </a:lnTo>
                  <a:lnTo>
                    <a:pt x="6268" y="1825"/>
                  </a:lnTo>
                  <a:lnTo>
                    <a:pt x="6249" y="1825"/>
                  </a:lnTo>
                  <a:lnTo>
                    <a:pt x="6249" y="1844"/>
                  </a:lnTo>
                  <a:lnTo>
                    <a:pt x="6268" y="1862"/>
                  </a:lnTo>
                  <a:lnTo>
                    <a:pt x="6286" y="1862"/>
                  </a:lnTo>
                  <a:lnTo>
                    <a:pt x="6268" y="1881"/>
                  </a:lnTo>
                  <a:lnTo>
                    <a:pt x="6212" y="1881"/>
                  </a:lnTo>
                  <a:lnTo>
                    <a:pt x="6231" y="1899"/>
                  </a:lnTo>
                  <a:lnTo>
                    <a:pt x="6231" y="1918"/>
                  </a:lnTo>
                  <a:lnTo>
                    <a:pt x="6194" y="1973"/>
                  </a:lnTo>
                  <a:lnTo>
                    <a:pt x="6175" y="2010"/>
                  </a:lnTo>
                  <a:lnTo>
                    <a:pt x="6139" y="2047"/>
                  </a:lnTo>
                  <a:lnTo>
                    <a:pt x="6083" y="2139"/>
                  </a:lnTo>
                  <a:lnTo>
                    <a:pt x="6028" y="2213"/>
                  </a:lnTo>
                  <a:lnTo>
                    <a:pt x="6010" y="2249"/>
                  </a:lnTo>
                  <a:lnTo>
                    <a:pt x="5991" y="2231"/>
                  </a:lnTo>
                  <a:lnTo>
                    <a:pt x="5991" y="2249"/>
                  </a:lnTo>
                  <a:lnTo>
                    <a:pt x="5973" y="2286"/>
                  </a:lnTo>
                  <a:lnTo>
                    <a:pt x="5936" y="2342"/>
                  </a:lnTo>
                  <a:lnTo>
                    <a:pt x="5862" y="2434"/>
                  </a:lnTo>
                  <a:lnTo>
                    <a:pt x="5751" y="2544"/>
                  </a:lnTo>
                  <a:lnTo>
                    <a:pt x="5733" y="2544"/>
                  </a:lnTo>
                  <a:lnTo>
                    <a:pt x="5751" y="2581"/>
                  </a:lnTo>
                  <a:lnTo>
                    <a:pt x="5770" y="2581"/>
                  </a:lnTo>
                  <a:lnTo>
                    <a:pt x="5751" y="2600"/>
                  </a:lnTo>
                  <a:lnTo>
                    <a:pt x="5751" y="2618"/>
                  </a:lnTo>
                  <a:lnTo>
                    <a:pt x="5733" y="2637"/>
                  </a:lnTo>
                  <a:lnTo>
                    <a:pt x="5696" y="2637"/>
                  </a:lnTo>
                  <a:lnTo>
                    <a:pt x="5678" y="2655"/>
                  </a:lnTo>
                  <a:lnTo>
                    <a:pt x="5659" y="2655"/>
                  </a:lnTo>
                  <a:lnTo>
                    <a:pt x="5659" y="2637"/>
                  </a:lnTo>
                  <a:lnTo>
                    <a:pt x="5641" y="2655"/>
                  </a:lnTo>
                  <a:lnTo>
                    <a:pt x="5641" y="2673"/>
                  </a:lnTo>
                  <a:lnTo>
                    <a:pt x="5641" y="2692"/>
                  </a:lnTo>
                  <a:lnTo>
                    <a:pt x="5659" y="2692"/>
                  </a:lnTo>
                  <a:lnTo>
                    <a:pt x="5659" y="2710"/>
                  </a:lnTo>
                  <a:lnTo>
                    <a:pt x="5641" y="2747"/>
                  </a:lnTo>
                  <a:lnTo>
                    <a:pt x="5622" y="2729"/>
                  </a:lnTo>
                  <a:lnTo>
                    <a:pt x="5641" y="2710"/>
                  </a:lnTo>
                  <a:lnTo>
                    <a:pt x="5604" y="2729"/>
                  </a:lnTo>
                  <a:lnTo>
                    <a:pt x="5586" y="2747"/>
                  </a:lnTo>
                  <a:lnTo>
                    <a:pt x="5549" y="2784"/>
                  </a:lnTo>
                  <a:lnTo>
                    <a:pt x="5530" y="2766"/>
                  </a:lnTo>
                  <a:lnTo>
                    <a:pt x="5512" y="2766"/>
                  </a:lnTo>
                  <a:lnTo>
                    <a:pt x="5530" y="2784"/>
                  </a:lnTo>
                  <a:lnTo>
                    <a:pt x="5512" y="2802"/>
                  </a:lnTo>
                  <a:lnTo>
                    <a:pt x="5475" y="2858"/>
                  </a:lnTo>
                  <a:lnTo>
                    <a:pt x="5438" y="2895"/>
                  </a:lnTo>
                  <a:lnTo>
                    <a:pt x="5383" y="2913"/>
                  </a:lnTo>
                  <a:lnTo>
                    <a:pt x="5346" y="2931"/>
                  </a:lnTo>
                  <a:lnTo>
                    <a:pt x="5364" y="2950"/>
                  </a:lnTo>
                  <a:lnTo>
                    <a:pt x="5328" y="2950"/>
                  </a:lnTo>
                  <a:lnTo>
                    <a:pt x="5328" y="2968"/>
                  </a:lnTo>
                  <a:lnTo>
                    <a:pt x="5328" y="2987"/>
                  </a:lnTo>
                  <a:lnTo>
                    <a:pt x="5328" y="3005"/>
                  </a:lnTo>
                  <a:lnTo>
                    <a:pt x="5309" y="2987"/>
                  </a:lnTo>
                  <a:lnTo>
                    <a:pt x="5291" y="2987"/>
                  </a:lnTo>
                  <a:lnTo>
                    <a:pt x="5272" y="3005"/>
                  </a:lnTo>
                  <a:lnTo>
                    <a:pt x="5272" y="3024"/>
                  </a:lnTo>
                  <a:lnTo>
                    <a:pt x="5291" y="3024"/>
                  </a:lnTo>
                  <a:lnTo>
                    <a:pt x="5272" y="3042"/>
                  </a:lnTo>
                  <a:lnTo>
                    <a:pt x="5235" y="3042"/>
                  </a:lnTo>
                  <a:lnTo>
                    <a:pt x="5217" y="3061"/>
                  </a:lnTo>
                  <a:lnTo>
                    <a:pt x="5180" y="3061"/>
                  </a:lnTo>
                  <a:lnTo>
                    <a:pt x="5162" y="3079"/>
                  </a:lnTo>
                  <a:lnTo>
                    <a:pt x="5162" y="3097"/>
                  </a:lnTo>
                  <a:lnTo>
                    <a:pt x="5162" y="3116"/>
                  </a:lnTo>
                  <a:lnTo>
                    <a:pt x="5125" y="3116"/>
                  </a:lnTo>
                  <a:lnTo>
                    <a:pt x="5106" y="3134"/>
                  </a:lnTo>
                  <a:lnTo>
                    <a:pt x="5106" y="3153"/>
                  </a:lnTo>
                  <a:lnTo>
                    <a:pt x="5069" y="3153"/>
                  </a:lnTo>
                  <a:lnTo>
                    <a:pt x="5051" y="3171"/>
                  </a:lnTo>
                  <a:lnTo>
                    <a:pt x="5033" y="3190"/>
                  </a:lnTo>
                  <a:lnTo>
                    <a:pt x="5014" y="3171"/>
                  </a:lnTo>
                  <a:lnTo>
                    <a:pt x="4996" y="3171"/>
                  </a:lnTo>
                  <a:lnTo>
                    <a:pt x="5014" y="3226"/>
                  </a:lnTo>
                  <a:lnTo>
                    <a:pt x="5033" y="3245"/>
                  </a:lnTo>
                  <a:lnTo>
                    <a:pt x="4996" y="3226"/>
                  </a:lnTo>
                  <a:lnTo>
                    <a:pt x="4959" y="3226"/>
                  </a:lnTo>
                  <a:lnTo>
                    <a:pt x="4885" y="3245"/>
                  </a:lnTo>
                  <a:lnTo>
                    <a:pt x="4848" y="3263"/>
                  </a:lnTo>
                  <a:lnTo>
                    <a:pt x="4793" y="3282"/>
                  </a:lnTo>
                  <a:lnTo>
                    <a:pt x="4775" y="3282"/>
                  </a:lnTo>
                  <a:lnTo>
                    <a:pt x="4775" y="3300"/>
                  </a:lnTo>
                  <a:lnTo>
                    <a:pt x="4793" y="3319"/>
                  </a:lnTo>
                  <a:lnTo>
                    <a:pt x="4756" y="3319"/>
                  </a:lnTo>
                  <a:lnTo>
                    <a:pt x="4756" y="3337"/>
                  </a:lnTo>
                  <a:lnTo>
                    <a:pt x="4701" y="3355"/>
                  </a:lnTo>
                  <a:lnTo>
                    <a:pt x="4664" y="3374"/>
                  </a:lnTo>
                  <a:lnTo>
                    <a:pt x="4664" y="3392"/>
                  </a:lnTo>
                  <a:lnTo>
                    <a:pt x="4609" y="3392"/>
                  </a:lnTo>
                  <a:lnTo>
                    <a:pt x="4609" y="3374"/>
                  </a:lnTo>
                  <a:lnTo>
                    <a:pt x="4590" y="3392"/>
                  </a:lnTo>
                  <a:lnTo>
                    <a:pt x="4590" y="3411"/>
                  </a:lnTo>
                  <a:lnTo>
                    <a:pt x="4590" y="3429"/>
                  </a:lnTo>
                  <a:lnTo>
                    <a:pt x="4572" y="3411"/>
                  </a:lnTo>
                  <a:lnTo>
                    <a:pt x="4553" y="3411"/>
                  </a:lnTo>
                  <a:lnTo>
                    <a:pt x="4553" y="3429"/>
                  </a:lnTo>
                  <a:lnTo>
                    <a:pt x="4516" y="3411"/>
                  </a:lnTo>
                  <a:lnTo>
                    <a:pt x="4516" y="3429"/>
                  </a:lnTo>
                  <a:lnTo>
                    <a:pt x="4498" y="3448"/>
                  </a:lnTo>
                  <a:lnTo>
                    <a:pt x="4480" y="3448"/>
                  </a:lnTo>
                  <a:lnTo>
                    <a:pt x="4480" y="3466"/>
                  </a:lnTo>
                  <a:lnTo>
                    <a:pt x="4461" y="3484"/>
                  </a:lnTo>
                  <a:lnTo>
                    <a:pt x="4443" y="3466"/>
                  </a:lnTo>
                  <a:lnTo>
                    <a:pt x="4406" y="3466"/>
                  </a:lnTo>
                  <a:lnTo>
                    <a:pt x="4314" y="3503"/>
                  </a:lnTo>
                  <a:lnTo>
                    <a:pt x="4185" y="3540"/>
                  </a:lnTo>
                  <a:lnTo>
                    <a:pt x="4148" y="3558"/>
                  </a:lnTo>
                  <a:lnTo>
                    <a:pt x="4129" y="3540"/>
                  </a:lnTo>
                  <a:lnTo>
                    <a:pt x="4111" y="3558"/>
                  </a:lnTo>
                  <a:lnTo>
                    <a:pt x="4111" y="3540"/>
                  </a:lnTo>
                  <a:lnTo>
                    <a:pt x="4092" y="3540"/>
                  </a:lnTo>
                  <a:lnTo>
                    <a:pt x="4056" y="3558"/>
                  </a:lnTo>
                  <a:lnTo>
                    <a:pt x="3982" y="3558"/>
                  </a:lnTo>
                  <a:lnTo>
                    <a:pt x="3982" y="3577"/>
                  </a:lnTo>
                  <a:lnTo>
                    <a:pt x="3927" y="3577"/>
                  </a:lnTo>
                  <a:lnTo>
                    <a:pt x="3908" y="3595"/>
                  </a:lnTo>
                  <a:lnTo>
                    <a:pt x="3908" y="3614"/>
                  </a:lnTo>
                  <a:lnTo>
                    <a:pt x="3834" y="3614"/>
                  </a:lnTo>
                  <a:lnTo>
                    <a:pt x="3779" y="3632"/>
                  </a:lnTo>
                  <a:lnTo>
                    <a:pt x="3761" y="3650"/>
                  </a:lnTo>
                  <a:lnTo>
                    <a:pt x="3742" y="3632"/>
                  </a:lnTo>
                  <a:lnTo>
                    <a:pt x="3742" y="3614"/>
                  </a:lnTo>
                  <a:lnTo>
                    <a:pt x="3724" y="3614"/>
                  </a:lnTo>
                  <a:lnTo>
                    <a:pt x="3724" y="3632"/>
                  </a:lnTo>
                  <a:lnTo>
                    <a:pt x="3484" y="3632"/>
                  </a:lnTo>
                  <a:lnTo>
                    <a:pt x="3484" y="3650"/>
                  </a:lnTo>
                  <a:lnTo>
                    <a:pt x="3447" y="3650"/>
                  </a:lnTo>
                  <a:lnTo>
                    <a:pt x="3410" y="3632"/>
                  </a:lnTo>
                  <a:lnTo>
                    <a:pt x="3355" y="3650"/>
                  </a:lnTo>
                  <a:lnTo>
                    <a:pt x="3318" y="3669"/>
                  </a:lnTo>
                  <a:lnTo>
                    <a:pt x="3318" y="3650"/>
                  </a:lnTo>
                  <a:lnTo>
                    <a:pt x="3318" y="3632"/>
                  </a:lnTo>
                  <a:lnTo>
                    <a:pt x="3263" y="3650"/>
                  </a:lnTo>
                  <a:lnTo>
                    <a:pt x="3171" y="3650"/>
                  </a:lnTo>
                  <a:lnTo>
                    <a:pt x="3152" y="3669"/>
                  </a:lnTo>
                  <a:lnTo>
                    <a:pt x="3171" y="3687"/>
                  </a:lnTo>
                  <a:lnTo>
                    <a:pt x="3152" y="3687"/>
                  </a:lnTo>
                  <a:lnTo>
                    <a:pt x="3134" y="3650"/>
                  </a:lnTo>
                  <a:lnTo>
                    <a:pt x="3152" y="3632"/>
                  </a:lnTo>
                  <a:lnTo>
                    <a:pt x="3116" y="3614"/>
                  </a:lnTo>
                  <a:lnTo>
                    <a:pt x="3060" y="3614"/>
                  </a:lnTo>
                  <a:lnTo>
                    <a:pt x="3042" y="3595"/>
                  </a:lnTo>
                  <a:lnTo>
                    <a:pt x="3023" y="3614"/>
                  </a:lnTo>
                  <a:lnTo>
                    <a:pt x="3005" y="3632"/>
                  </a:lnTo>
                  <a:lnTo>
                    <a:pt x="2986" y="3632"/>
                  </a:lnTo>
                  <a:lnTo>
                    <a:pt x="2968" y="3614"/>
                  </a:lnTo>
                  <a:lnTo>
                    <a:pt x="2950" y="3614"/>
                  </a:lnTo>
                  <a:lnTo>
                    <a:pt x="2931" y="3632"/>
                  </a:lnTo>
                  <a:lnTo>
                    <a:pt x="2931" y="3614"/>
                  </a:lnTo>
                  <a:lnTo>
                    <a:pt x="2913" y="3595"/>
                  </a:lnTo>
                  <a:lnTo>
                    <a:pt x="2839" y="3595"/>
                  </a:lnTo>
                  <a:lnTo>
                    <a:pt x="2802" y="3577"/>
                  </a:lnTo>
                  <a:lnTo>
                    <a:pt x="2710" y="3577"/>
                  </a:lnTo>
                  <a:lnTo>
                    <a:pt x="2692" y="3558"/>
                  </a:lnTo>
                  <a:lnTo>
                    <a:pt x="2692" y="3595"/>
                  </a:lnTo>
                  <a:lnTo>
                    <a:pt x="2673" y="3595"/>
                  </a:lnTo>
                  <a:lnTo>
                    <a:pt x="2673" y="3577"/>
                  </a:lnTo>
                  <a:lnTo>
                    <a:pt x="2655" y="3558"/>
                  </a:lnTo>
                  <a:lnTo>
                    <a:pt x="2636" y="3540"/>
                  </a:lnTo>
                  <a:lnTo>
                    <a:pt x="2618" y="3521"/>
                  </a:lnTo>
                  <a:lnTo>
                    <a:pt x="2599" y="3540"/>
                  </a:lnTo>
                  <a:lnTo>
                    <a:pt x="2581" y="3521"/>
                  </a:lnTo>
                  <a:lnTo>
                    <a:pt x="2544" y="3521"/>
                  </a:lnTo>
                  <a:lnTo>
                    <a:pt x="2526" y="3503"/>
                  </a:lnTo>
                  <a:lnTo>
                    <a:pt x="2470" y="3503"/>
                  </a:lnTo>
                  <a:lnTo>
                    <a:pt x="2433" y="3466"/>
                  </a:lnTo>
                  <a:lnTo>
                    <a:pt x="2415" y="3466"/>
                  </a:lnTo>
                  <a:lnTo>
                    <a:pt x="2397" y="3484"/>
                  </a:lnTo>
                  <a:lnTo>
                    <a:pt x="2378" y="3484"/>
                  </a:lnTo>
                  <a:lnTo>
                    <a:pt x="2378" y="3466"/>
                  </a:lnTo>
                  <a:lnTo>
                    <a:pt x="2378" y="3448"/>
                  </a:lnTo>
                  <a:lnTo>
                    <a:pt x="2286" y="3448"/>
                  </a:lnTo>
                  <a:lnTo>
                    <a:pt x="2286" y="3466"/>
                  </a:lnTo>
                  <a:lnTo>
                    <a:pt x="2268" y="3484"/>
                  </a:lnTo>
                  <a:lnTo>
                    <a:pt x="2249" y="3448"/>
                  </a:lnTo>
                  <a:lnTo>
                    <a:pt x="2268" y="3429"/>
                  </a:lnTo>
                  <a:lnTo>
                    <a:pt x="2249" y="3429"/>
                  </a:lnTo>
                  <a:lnTo>
                    <a:pt x="2157" y="3374"/>
                  </a:lnTo>
                  <a:lnTo>
                    <a:pt x="2065" y="3337"/>
                  </a:lnTo>
                  <a:lnTo>
                    <a:pt x="2028" y="3337"/>
                  </a:lnTo>
                  <a:lnTo>
                    <a:pt x="2028" y="3355"/>
                  </a:lnTo>
                  <a:lnTo>
                    <a:pt x="2010" y="3337"/>
                  </a:lnTo>
                  <a:lnTo>
                    <a:pt x="2010" y="3319"/>
                  </a:lnTo>
                  <a:lnTo>
                    <a:pt x="2010" y="3300"/>
                  </a:lnTo>
                  <a:lnTo>
                    <a:pt x="1991" y="3319"/>
                  </a:lnTo>
                  <a:lnTo>
                    <a:pt x="1973" y="3300"/>
                  </a:lnTo>
                  <a:lnTo>
                    <a:pt x="1954" y="3282"/>
                  </a:lnTo>
                  <a:lnTo>
                    <a:pt x="1936" y="3263"/>
                  </a:lnTo>
                  <a:lnTo>
                    <a:pt x="1899" y="3245"/>
                  </a:lnTo>
                  <a:lnTo>
                    <a:pt x="1880" y="3263"/>
                  </a:lnTo>
                  <a:lnTo>
                    <a:pt x="1862" y="3263"/>
                  </a:lnTo>
                  <a:lnTo>
                    <a:pt x="1862" y="3245"/>
                  </a:lnTo>
                  <a:lnTo>
                    <a:pt x="1825" y="3208"/>
                  </a:lnTo>
                  <a:lnTo>
                    <a:pt x="1788" y="3245"/>
                  </a:lnTo>
                  <a:lnTo>
                    <a:pt x="1788" y="3190"/>
                  </a:lnTo>
                  <a:lnTo>
                    <a:pt x="1788" y="3171"/>
                  </a:lnTo>
                  <a:lnTo>
                    <a:pt x="1770" y="3171"/>
                  </a:lnTo>
                  <a:lnTo>
                    <a:pt x="1751" y="3190"/>
                  </a:lnTo>
                  <a:lnTo>
                    <a:pt x="1751" y="3153"/>
                  </a:lnTo>
                  <a:lnTo>
                    <a:pt x="1715" y="3134"/>
                  </a:lnTo>
                  <a:lnTo>
                    <a:pt x="1715" y="3116"/>
                  </a:lnTo>
                  <a:lnTo>
                    <a:pt x="1696" y="3134"/>
                  </a:lnTo>
                  <a:lnTo>
                    <a:pt x="1678" y="3134"/>
                  </a:lnTo>
                  <a:lnTo>
                    <a:pt x="1659" y="3153"/>
                  </a:lnTo>
                  <a:lnTo>
                    <a:pt x="1659" y="3134"/>
                  </a:lnTo>
                  <a:lnTo>
                    <a:pt x="1659" y="3116"/>
                  </a:lnTo>
                  <a:lnTo>
                    <a:pt x="1678" y="3116"/>
                  </a:lnTo>
                  <a:lnTo>
                    <a:pt x="1659" y="3097"/>
                  </a:lnTo>
                  <a:lnTo>
                    <a:pt x="1641" y="3097"/>
                  </a:lnTo>
                  <a:lnTo>
                    <a:pt x="1641" y="3079"/>
                  </a:lnTo>
                  <a:lnTo>
                    <a:pt x="1586" y="3079"/>
                  </a:lnTo>
                  <a:lnTo>
                    <a:pt x="1586" y="3061"/>
                  </a:lnTo>
                  <a:lnTo>
                    <a:pt x="1567" y="3042"/>
                  </a:lnTo>
                  <a:lnTo>
                    <a:pt x="1549" y="3061"/>
                  </a:lnTo>
                  <a:lnTo>
                    <a:pt x="1530" y="3061"/>
                  </a:lnTo>
                  <a:lnTo>
                    <a:pt x="1530" y="3079"/>
                  </a:lnTo>
                  <a:lnTo>
                    <a:pt x="1512" y="3097"/>
                  </a:lnTo>
                  <a:lnTo>
                    <a:pt x="1512" y="3079"/>
                  </a:lnTo>
                  <a:lnTo>
                    <a:pt x="1530" y="3061"/>
                  </a:lnTo>
                  <a:lnTo>
                    <a:pt x="1530" y="3042"/>
                  </a:lnTo>
                  <a:lnTo>
                    <a:pt x="1549" y="3024"/>
                  </a:lnTo>
                  <a:lnTo>
                    <a:pt x="1493" y="3024"/>
                  </a:lnTo>
                  <a:lnTo>
                    <a:pt x="1493" y="3005"/>
                  </a:lnTo>
                  <a:lnTo>
                    <a:pt x="1493" y="2987"/>
                  </a:lnTo>
                  <a:lnTo>
                    <a:pt x="1457" y="2968"/>
                  </a:lnTo>
                  <a:lnTo>
                    <a:pt x="1438" y="2950"/>
                  </a:lnTo>
                  <a:lnTo>
                    <a:pt x="1420" y="2931"/>
                  </a:lnTo>
                  <a:lnTo>
                    <a:pt x="1364" y="2895"/>
                  </a:lnTo>
                  <a:lnTo>
                    <a:pt x="1346" y="2895"/>
                  </a:lnTo>
                  <a:lnTo>
                    <a:pt x="1346" y="2858"/>
                  </a:lnTo>
                  <a:lnTo>
                    <a:pt x="1327" y="2858"/>
                  </a:lnTo>
                  <a:lnTo>
                    <a:pt x="1309" y="2876"/>
                  </a:lnTo>
                  <a:lnTo>
                    <a:pt x="1309" y="2858"/>
                  </a:lnTo>
                  <a:lnTo>
                    <a:pt x="1309" y="2821"/>
                  </a:lnTo>
                  <a:lnTo>
                    <a:pt x="1291" y="2839"/>
                  </a:lnTo>
                  <a:lnTo>
                    <a:pt x="1272" y="2821"/>
                  </a:lnTo>
                  <a:lnTo>
                    <a:pt x="1272" y="2784"/>
                  </a:lnTo>
                  <a:lnTo>
                    <a:pt x="1272" y="2766"/>
                  </a:lnTo>
                  <a:lnTo>
                    <a:pt x="1254" y="2766"/>
                  </a:lnTo>
                  <a:lnTo>
                    <a:pt x="1254" y="2747"/>
                  </a:lnTo>
                  <a:lnTo>
                    <a:pt x="1254" y="2729"/>
                  </a:lnTo>
                  <a:lnTo>
                    <a:pt x="1235" y="2747"/>
                  </a:lnTo>
                  <a:lnTo>
                    <a:pt x="1217" y="2747"/>
                  </a:lnTo>
                  <a:lnTo>
                    <a:pt x="1217" y="2729"/>
                  </a:lnTo>
                  <a:lnTo>
                    <a:pt x="1198" y="2729"/>
                  </a:lnTo>
                  <a:lnTo>
                    <a:pt x="1180" y="2692"/>
                  </a:lnTo>
                  <a:lnTo>
                    <a:pt x="1162" y="2655"/>
                  </a:lnTo>
                  <a:lnTo>
                    <a:pt x="1143" y="2637"/>
                  </a:lnTo>
                  <a:lnTo>
                    <a:pt x="1106" y="2618"/>
                  </a:lnTo>
                  <a:lnTo>
                    <a:pt x="1088" y="2600"/>
                  </a:lnTo>
                  <a:lnTo>
                    <a:pt x="1088" y="2581"/>
                  </a:lnTo>
                  <a:lnTo>
                    <a:pt x="1088" y="2563"/>
                  </a:lnTo>
                  <a:lnTo>
                    <a:pt x="1069" y="2544"/>
                  </a:lnTo>
                  <a:lnTo>
                    <a:pt x="1051" y="2526"/>
                  </a:lnTo>
                  <a:lnTo>
                    <a:pt x="1033" y="2544"/>
                  </a:lnTo>
                  <a:lnTo>
                    <a:pt x="1033" y="2563"/>
                  </a:lnTo>
                  <a:lnTo>
                    <a:pt x="1014" y="2544"/>
                  </a:lnTo>
                  <a:lnTo>
                    <a:pt x="1014" y="2508"/>
                  </a:lnTo>
                  <a:lnTo>
                    <a:pt x="1033" y="2489"/>
                  </a:lnTo>
                  <a:lnTo>
                    <a:pt x="1033" y="2471"/>
                  </a:lnTo>
                  <a:lnTo>
                    <a:pt x="977" y="2471"/>
                  </a:lnTo>
                  <a:lnTo>
                    <a:pt x="959" y="2452"/>
                  </a:lnTo>
                  <a:lnTo>
                    <a:pt x="959" y="2434"/>
                  </a:lnTo>
                  <a:lnTo>
                    <a:pt x="940" y="2415"/>
                  </a:lnTo>
                  <a:lnTo>
                    <a:pt x="940" y="2434"/>
                  </a:lnTo>
                  <a:lnTo>
                    <a:pt x="922" y="2434"/>
                  </a:lnTo>
                  <a:lnTo>
                    <a:pt x="922" y="2415"/>
                  </a:lnTo>
                  <a:lnTo>
                    <a:pt x="940" y="2415"/>
                  </a:lnTo>
                  <a:lnTo>
                    <a:pt x="940" y="2378"/>
                  </a:lnTo>
                  <a:lnTo>
                    <a:pt x="885" y="2360"/>
                  </a:lnTo>
                  <a:lnTo>
                    <a:pt x="904" y="2342"/>
                  </a:lnTo>
                  <a:lnTo>
                    <a:pt x="904" y="2323"/>
                  </a:lnTo>
                  <a:lnTo>
                    <a:pt x="867" y="2286"/>
                  </a:lnTo>
                  <a:lnTo>
                    <a:pt x="867" y="2268"/>
                  </a:lnTo>
                  <a:lnTo>
                    <a:pt x="848" y="2286"/>
                  </a:lnTo>
                  <a:lnTo>
                    <a:pt x="848" y="2305"/>
                  </a:lnTo>
                  <a:lnTo>
                    <a:pt x="830" y="2249"/>
                  </a:lnTo>
                  <a:lnTo>
                    <a:pt x="811" y="2194"/>
                  </a:lnTo>
                  <a:lnTo>
                    <a:pt x="756" y="2176"/>
                  </a:lnTo>
                  <a:lnTo>
                    <a:pt x="719" y="2157"/>
                  </a:lnTo>
                  <a:lnTo>
                    <a:pt x="738" y="2157"/>
                  </a:lnTo>
                  <a:lnTo>
                    <a:pt x="756" y="2139"/>
                  </a:lnTo>
                  <a:lnTo>
                    <a:pt x="756" y="2120"/>
                  </a:lnTo>
                  <a:lnTo>
                    <a:pt x="701" y="2120"/>
                  </a:lnTo>
                  <a:lnTo>
                    <a:pt x="682" y="2139"/>
                  </a:lnTo>
                  <a:lnTo>
                    <a:pt x="664" y="2139"/>
                  </a:lnTo>
                  <a:lnTo>
                    <a:pt x="664" y="2102"/>
                  </a:lnTo>
                  <a:lnTo>
                    <a:pt x="682" y="2065"/>
                  </a:lnTo>
                  <a:lnTo>
                    <a:pt x="645" y="2047"/>
                  </a:lnTo>
                  <a:lnTo>
                    <a:pt x="664" y="2028"/>
                  </a:lnTo>
                  <a:lnTo>
                    <a:pt x="664" y="2010"/>
                  </a:lnTo>
                  <a:lnTo>
                    <a:pt x="609" y="2010"/>
                  </a:lnTo>
                  <a:lnTo>
                    <a:pt x="609" y="1991"/>
                  </a:lnTo>
                  <a:lnTo>
                    <a:pt x="609" y="1973"/>
                  </a:lnTo>
                  <a:lnTo>
                    <a:pt x="627" y="1991"/>
                  </a:lnTo>
                  <a:lnTo>
                    <a:pt x="645" y="1973"/>
                  </a:lnTo>
                  <a:lnTo>
                    <a:pt x="627" y="1973"/>
                  </a:lnTo>
                  <a:lnTo>
                    <a:pt x="627" y="1936"/>
                  </a:lnTo>
                  <a:lnTo>
                    <a:pt x="572" y="1881"/>
                  </a:lnTo>
                  <a:lnTo>
                    <a:pt x="553" y="1825"/>
                  </a:lnTo>
                  <a:lnTo>
                    <a:pt x="535" y="1789"/>
                  </a:lnTo>
                  <a:lnTo>
                    <a:pt x="535" y="1770"/>
                  </a:lnTo>
                  <a:lnTo>
                    <a:pt x="516" y="1770"/>
                  </a:lnTo>
                  <a:lnTo>
                    <a:pt x="498" y="1752"/>
                  </a:lnTo>
                  <a:lnTo>
                    <a:pt x="498" y="1733"/>
                  </a:lnTo>
                  <a:lnTo>
                    <a:pt x="498" y="1715"/>
                  </a:lnTo>
                  <a:lnTo>
                    <a:pt x="498" y="1696"/>
                  </a:lnTo>
                  <a:lnTo>
                    <a:pt x="498" y="1678"/>
                  </a:lnTo>
                  <a:lnTo>
                    <a:pt x="498" y="1641"/>
                  </a:lnTo>
                  <a:lnTo>
                    <a:pt x="461" y="1641"/>
                  </a:lnTo>
                  <a:lnTo>
                    <a:pt x="461" y="1604"/>
                  </a:lnTo>
                  <a:lnTo>
                    <a:pt x="443" y="1567"/>
                  </a:lnTo>
                  <a:lnTo>
                    <a:pt x="424" y="1531"/>
                  </a:lnTo>
                  <a:lnTo>
                    <a:pt x="424" y="1512"/>
                  </a:lnTo>
                  <a:lnTo>
                    <a:pt x="443" y="1512"/>
                  </a:lnTo>
                  <a:lnTo>
                    <a:pt x="443" y="1494"/>
                  </a:lnTo>
                  <a:lnTo>
                    <a:pt x="424" y="1475"/>
                  </a:lnTo>
                  <a:lnTo>
                    <a:pt x="406" y="1457"/>
                  </a:lnTo>
                  <a:lnTo>
                    <a:pt x="387" y="1420"/>
                  </a:lnTo>
                  <a:lnTo>
                    <a:pt x="369" y="1420"/>
                  </a:lnTo>
                  <a:lnTo>
                    <a:pt x="369" y="1402"/>
                  </a:lnTo>
                  <a:lnTo>
                    <a:pt x="351" y="1383"/>
                  </a:lnTo>
                  <a:lnTo>
                    <a:pt x="332" y="1383"/>
                  </a:lnTo>
                  <a:lnTo>
                    <a:pt x="314" y="1365"/>
                  </a:lnTo>
                  <a:lnTo>
                    <a:pt x="314" y="1328"/>
                  </a:lnTo>
                  <a:lnTo>
                    <a:pt x="332" y="1328"/>
                  </a:lnTo>
                  <a:lnTo>
                    <a:pt x="351" y="1309"/>
                  </a:lnTo>
                  <a:lnTo>
                    <a:pt x="351" y="1272"/>
                  </a:lnTo>
                  <a:lnTo>
                    <a:pt x="332" y="1236"/>
                  </a:lnTo>
                  <a:lnTo>
                    <a:pt x="332" y="1217"/>
                  </a:lnTo>
                  <a:lnTo>
                    <a:pt x="332" y="1180"/>
                  </a:lnTo>
                  <a:lnTo>
                    <a:pt x="295" y="1180"/>
                  </a:lnTo>
                  <a:lnTo>
                    <a:pt x="277" y="1162"/>
                  </a:lnTo>
                  <a:lnTo>
                    <a:pt x="277" y="1143"/>
                  </a:lnTo>
                  <a:lnTo>
                    <a:pt x="295" y="1143"/>
                  </a:lnTo>
                  <a:lnTo>
                    <a:pt x="314" y="1107"/>
                  </a:lnTo>
                  <a:lnTo>
                    <a:pt x="314" y="1107"/>
                  </a:lnTo>
                  <a:lnTo>
                    <a:pt x="295" y="1125"/>
                  </a:lnTo>
                  <a:lnTo>
                    <a:pt x="277" y="1125"/>
                  </a:lnTo>
                  <a:lnTo>
                    <a:pt x="258" y="1088"/>
                  </a:lnTo>
                  <a:lnTo>
                    <a:pt x="258" y="1070"/>
                  </a:lnTo>
                  <a:lnTo>
                    <a:pt x="240" y="1051"/>
                  </a:lnTo>
                  <a:lnTo>
                    <a:pt x="258" y="996"/>
                  </a:lnTo>
                  <a:lnTo>
                    <a:pt x="258" y="978"/>
                  </a:lnTo>
                  <a:lnTo>
                    <a:pt x="240" y="959"/>
                  </a:lnTo>
                  <a:lnTo>
                    <a:pt x="221" y="885"/>
                  </a:lnTo>
                  <a:lnTo>
                    <a:pt x="221" y="830"/>
                  </a:lnTo>
                  <a:lnTo>
                    <a:pt x="185" y="830"/>
                  </a:lnTo>
                  <a:lnTo>
                    <a:pt x="203" y="793"/>
                  </a:lnTo>
                  <a:lnTo>
                    <a:pt x="166" y="793"/>
                  </a:lnTo>
                  <a:lnTo>
                    <a:pt x="166" y="775"/>
                  </a:lnTo>
                  <a:lnTo>
                    <a:pt x="185" y="756"/>
                  </a:lnTo>
                  <a:lnTo>
                    <a:pt x="203" y="756"/>
                  </a:lnTo>
                  <a:lnTo>
                    <a:pt x="221" y="738"/>
                  </a:lnTo>
                  <a:lnTo>
                    <a:pt x="221" y="701"/>
                  </a:lnTo>
                  <a:lnTo>
                    <a:pt x="203" y="701"/>
                  </a:lnTo>
                  <a:lnTo>
                    <a:pt x="221" y="683"/>
                  </a:lnTo>
                  <a:lnTo>
                    <a:pt x="221" y="664"/>
                  </a:lnTo>
                  <a:lnTo>
                    <a:pt x="185" y="664"/>
                  </a:lnTo>
                  <a:lnTo>
                    <a:pt x="148" y="683"/>
                  </a:lnTo>
                  <a:lnTo>
                    <a:pt x="148" y="664"/>
                  </a:lnTo>
                  <a:lnTo>
                    <a:pt x="166" y="646"/>
                  </a:lnTo>
                  <a:lnTo>
                    <a:pt x="166" y="627"/>
                  </a:lnTo>
                  <a:lnTo>
                    <a:pt x="203" y="627"/>
                  </a:lnTo>
                  <a:lnTo>
                    <a:pt x="221" y="609"/>
                  </a:lnTo>
                  <a:lnTo>
                    <a:pt x="203" y="590"/>
                  </a:lnTo>
                  <a:lnTo>
                    <a:pt x="185" y="554"/>
                  </a:lnTo>
                  <a:lnTo>
                    <a:pt x="203" y="554"/>
                  </a:lnTo>
                  <a:lnTo>
                    <a:pt x="185" y="535"/>
                  </a:lnTo>
                  <a:lnTo>
                    <a:pt x="185" y="498"/>
                  </a:lnTo>
                  <a:lnTo>
                    <a:pt x="166" y="480"/>
                  </a:lnTo>
                  <a:lnTo>
                    <a:pt x="148" y="480"/>
                  </a:lnTo>
                  <a:lnTo>
                    <a:pt x="129" y="461"/>
                  </a:lnTo>
                  <a:lnTo>
                    <a:pt x="166" y="461"/>
                  </a:lnTo>
                  <a:lnTo>
                    <a:pt x="185" y="443"/>
                  </a:lnTo>
                  <a:lnTo>
                    <a:pt x="185" y="425"/>
                  </a:lnTo>
                  <a:lnTo>
                    <a:pt x="166" y="406"/>
                  </a:lnTo>
                  <a:lnTo>
                    <a:pt x="166" y="388"/>
                  </a:lnTo>
                  <a:lnTo>
                    <a:pt x="203" y="388"/>
                  </a:lnTo>
                  <a:lnTo>
                    <a:pt x="185" y="369"/>
                  </a:lnTo>
                  <a:lnTo>
                    <a:pt x="166" y="351"/>
                  </a:lnTo>
                  <a:lnTo>
                    <a:pt x="185" y="351"/>
                  </a:lnTo>
                  <a:lnTo>
                    <a:pt x="185" y="332"/>
                  </a:lnTo>
                  <a:lnTo>
                    <a:pt x="185" y="314"/>
                  </a:lnTo>
                  <a:lnTo>
                    <a:pt x="148" y="314"/>
                  </a:lnTo>
                  <a:lnTo>
                    <a:pt x="148" y="296"/>
                  </a:lnTo>
                  <a:lnTo>
                    <a:pt x="148" y="277"/>
                  </a:lnTo>
                  <a:lnTo>
                    <a:pt x="111" y="277"/>
                  </a:lnTo>
                  <a:lnTo>
                    <a:pt x="92" y="259"/>
                  </a:lnTo>
                  <a:lnTo>
                    <a:pt x="148" y="259"/>
                  </a:lnTo>
                  <a:lnTo>
                    <a:pt x="166" y="240"/>
                  </a:lnTo>
                  <a:lnTo>
                    <a:pt x="129" y="240"/>
                  </a:lnTo>
                  <a:lnTo>
                    <a:pt x="111" y="222"/>
                  </a:lnTo>
                  <a:lnTo>
                    <a:pt x="111" y="203"/>
                  </a:lnTo>
                  <a:lnTo>
                    <a:pt x="92" y="222"/>
                  </a:lnTo>
                  <a:lnTo>
                    <a:pt x="74" y="277"/>
                  </a:lnTo>
                  <a:lnTo>
                    <a:pt x="74" y="296"/>
                  </a:lnTo>
                  <a:lnTo>
                    <a:pt x="56" y="296"/>
                  </a:lnTo>
                  <a:lnTo>
                    <a:pt x="56" y="277"/>
                  </a:lnTo>
                  <a:lnTo>
                    <a:pt x="19" y="277"/>
                  </a:lnTo>
                  <a:lnTo>
                    <a:pt x="19" y="296"/>
                  </a:lnTo>
                  <a:lnTo>
                    <a:pt x="37" y="332"/>
                  </a:lnTo>
                  <a:lnTo>
                    <a:pt x="19" y="332"/>
                  </a:lnTo>
                  <a:lnTo>
                    <a:pt x="0" y="351"/>
                  </a:lnTo>
                  <a:lnTo>
                    <a:pt x="19" y="351"/>
                  </a:lnTo>
                  <a:lnTo>
                    <a:pt x="37" y="369"/>
                  </a:lnTo>
                  <a:lnTo>
                    <a:pt x="37" y="388"/>
                  </a:lnTo>
                  <a:lnTo>
                    <a:pt x="37" y="425"/>
                  </a:lnTo>
                  <a:lnTo>
                    <a:pt x="56" y="443"/>
                  </a:lnTo>
                  <a:lnTo>
                    <a:pt x="37" y="461"/>
                  </a:lnTo>
                  <a:lnTo>
                    <a:pt x="19" y="461"/>
                  </a:lnTo>
                  <a:lnTo>
                    <a:pt x="19" y="480"/>
                  </a:lnTo>
                  <a:lnTo>
                    <a:pt x="37" y="480"/>
                  </a:lnTo>
                  <a:lnTo>
                    <a:pt x="74" y="498"/>
                  </a:lnTo>
                  <a:lnTo>
                    <a:pt x="37" y="498"/>
                  </a:lnTo>
                  <a:lnTo>
                    <a:pt x="19" y="517"/>
                  </a:lnTo>
                  <a:lnTo>
                    <a:pt x="56" y="535"/>
                  </a:lnTo>
                  <a:lnTo>
                    <a:pt x="37" y="554"/>
                  </a:lnTo>
                  <a:lnTo>
                    <a:pt x="19" y="554"/>
                  </a:lnTo>
                  <a:lnTo>
                    <a:pt x="19" y="572"/>
                  </a:lnTo>
                  <a:lnTo>
                    <a:pt x="56" y="572"/>
                  </a:lnTo>
                  <a:lnTo>
                    <a:pt x="56" y="590"/>
                  </a:lnTo>
                  <a:lnTo>
                    <a:pt x="19" y="609"/>
                  </a:lnTo>
                  <a:lnTo>
                    <a:pt x="56" y="627"/>
                  </a:lnTo>
                  <a:lnTo>
                    <a:pt x="111" y="664"/>
                  </a:lnTo>
                  <a:lnTo>
                    <a:pt x="111" y="701"/>
                  </a:lnTo>
                  <a:lnTo>
                    <a:pt x="92" y="701"/>
                  </a:lnTo>
                  <a:lnTo>
                    <a:pt x="74" y="683"/>
                  </a:lnTo>
                  <a:lnTo>
                    <a:pt x="56" y="719"/>
                  </a:lnTo>
                  <a:lnTo>
                    <a:pt x="37" y="719"/>
                  </a:lnTo>
                  <a:lnTo>
                    <a:pt x="37" y="738"/>
                  </a:lnTo>
                  <a:lnTo>
                    <a:pt x="56" y="738"/>
                  </a:lnTo>
                  <a:lnTo>
                    <a:pt x="56" y="756"/>
                  </a:lnTo>
                  <a:lnTo>
                    <a:pt x="74" y="775"/>
                  </a:lnTo>
                  <a:lnTo>
                    <a:pt x="74" y="812"/>
                  </a:lnTo>
                  <a:lnTo>
                    <a:pt x="74" y="830"/>
                  </a:lnTo>
                  <a:lnTo>
                    <a:pt x="56" y="830"/>
                  </a:lnTo>
                  <a:lnTo>
                    <a:pt x="56" y="867"/>
                  </a:lnTo>
                  <a:lnTo>
                    <a:pt x="74" y="885"/>
                  </a:lnTo>
                  <a:lnTo>
                    <a:pt x="92" y="904"/>
                  </a:lnTo>
                  <a:lnTo>
                    <a:pt x="111" y="922"/>
                  </a:lnTo>
                  <a:lnTo>
                    <a:pt x="92" y="941"/>
                  </a:lnTo>
                  <a:lnTo>
                    <a:pt x="74" y="978"/>
                  </a:lnTo>
                  <a:lnTo>
                    <a:pt x="92" y="978"/>
                  </a:lnTo>
                  <a:lnTo>
                    <a:pt x="111" y="996"/>
                  </a:lnTo>
                  <a:lnTo>
                    <a:pt x="92" y="1014"/>
                  </a:lnTo>
                  <a:lnTo>
                    <a:pt x="111" y="1014"/>
                  </a:lnTo>
                  <a:lnTo>
                    <a:pt x="129" y="1051"/>
                  </a:lnTo>
                  <a:lnTo>
                    <a:pt x="166" y="1033"/>
                  </a:lnTo>
                  <a:lnTo>
                    <a:pt x="185" y="1014"/>
                  </a:lnTo>
                  <a:lnTo>
                    <a:pt x="203" y="1014"/>
                  </a:lnTo>
                  <a:lnTo>
                    <a:pt x="203" y="1033"/>
                  </a:lnTo>
                  <a:lnTo>
                    <a:pt x="185" y="1033"/>
                  </a:lnTo>
                  <a:lnTo>
                    <a:pt x="185" y="1051"/>
                  </a:lnTo>
                  <a:lnTo>
                    <a:pt x="166" y="1070"/>
                  </a:lnTo>
                  <a:lnTo>
                    <a:pt x="148" y="1051"/>
                  </a:lnTo>
                  <a:lnTo>
                    <a:pt x="92" y="1051"/>
                  </a:lnTo>
                  <a:lnTo>
                    <a:pt x="111" y="1070"/>
                  </a:lnTo>
                  <a:lnTo>
                    <a:pt x="129" y="1088"/>
                  </a:lnTo>
                  <a:lnTo>
                    <a:pt x="129" y="1107"/>
                  </a:lnTo>
                  <a:lnTo>
                    <a:pt x="111" y="1125"/>
                  </a:lnTo>
                  <a:lnTo>
                    <a:pt x="129" y="1143"/>
                  </a:lnTo>
                  <a:lnTo>
                    <a:pt x="148" y="1162"/>
                  </a:lnTo>
                  <a:lnTo>
                    <a:pt x="129" y="1180"/>
                  </a:lnTo>
                  <a:lnTo>
                    <a:pt x="129" y="1199"/>
                  </a:lnTo>
                  <a:lnTo>
                    <a:pt x="148" y="1236"/>
                  </a:lnTo>
                  <a:lnTo>
                    <a:pt x="166" y="1272"/>
                  </a:lnTo>
                  <a:lnTo>
                    <a:pt x="203" y="1328"/>
                  </a:lnTo>
                  <a:lnTo>
                    <a:pt x="240" y="1365"/>
                  </a:lnTo>
                  <a:lnTo>
                    <a:pt x="277" y="1383"/>
                  </a:lnTo>
                  <a:lnTo>
                    <a:pt x="258" y="1402"/>
                  </a:lnTo>
                  <a:lnTo>
                    <a:pt x="240" y="1402"/>
                  </a:lnTo>
                  <a:lnTo>
                    <a:pt x="221" y="1420"/>
                  </a:lnTo>
                  <a:lnTo>
                    <a:pt x="240" y="1457"/>
                  </a:lnTo>
                  <a:lnTo>
                    <a:pt x="240" y="1475"/>
                  </a:lnTo>
                  <a:lnTo>
                    <a:pt x="258" y="1494"/>
                  </a:lnTo>
                  <a:lnTo>
                    <a:pt x="277" y="1494"/>
                  </a:lnTo>
                  <a:lnTo>
                    <a:pt x="258" y="1549"/>
                  </a:lnTo>
                  <a:lnTo>
                    <a:pt x="258" y="1586"/>
                  </a:lnTo>
                  <a:lnTo>
                    <a:pt x="277" y="1567"/>
                  </a:lnTo>
                  <a:lnTo>
                    <a:pt x="277" y="1549"/>
                  </a:lnTo>
                  <a:lnTo>
                    <a:pt x="332" y="1549"/>
                  </a:lnTo>
                  <a:lnTo>
                    <a:pt x="332" y="1567"/>
                  </a:lnTo>
                  <a:lnTo>
                    <a:pt x="295" y="1567"/>
                  </a:lnTo>
                  <a:lnTo>
                    <a:pt x="277" y="1586"/>
                  </a:lnTo>
                  <a:lnTo>
                    <a:pt x="277" y="1623"/>
                  </a:lnTo>
                  <a:lnTo>
                    <a:pt x="277" y="1641"/>
                  </a:lnTo>
                  <a:lnTo>
                    <a:pt x="295" y="1641"/>
                  </a:lnTo>
                  <a:lnTo>
                    <a:pt x="295" y="1623"/>
                  </a:lnTo>
                  <a:lnTo>
                    <a:pt x="295" y="1604"/>
                  </a:lnTo>
                  <a:lnTo>
                    <a:pt x="314" y="1623"/>
                  </a:lnTo>
                  <a:lnTo>
                    <a:pt x="314" y="1641"/>
                  </a:lnTo>
                  <a:lnTo>
                    <a:pt x="295" y="1678"/>
                  </a:lnTo>
                  <a:lnTo>
                    <a:pt x="332" y="1678"/>
                  </a:lnTo>
                  <a:lnTo>
                    <a:pt x="332" y="1715"/>
                  </a:lnTo>
                  <a:lnTo>
                    <a:pt x="351" y="1752"/>
                  </a:lnTo>
                  <a:lnTo>
                    <a:pt x="369" y="1807"/>
                  </a:lnTo>
                  <a:lnTo>
                    <a:pt x="387" y="1825"/>
                  </a:lnTo>
                  <a:lnTo>
                    <a:pt x="387" y="1844"/>
                  </a:lnTo>
                  <a:lnTo>
                    <a:pt x="387" y="1862"/>
                  </a:lnTo>
                  <a:lnTo>
                    <a:pt x="406" y="1881"/>
                  </a:lnTo>
                  <a:lnTo>
                    <a:pt x="424" y="1918"/>
                  </a:lnTo>
                  <a:lnTo>
                    <a:pt x="443" y="1973"/>
                  </a:lnTo>
                  <a:lnTo>
                    <a:pt x="480" y="2028"/>
                  </a:lnTo>
                  <a:lnTo>
                    <a:pt x="498" y="2047"/>
                  </a:lnTo>
                  <a:lnTo>
                    <a:pt x="498" y="2084"/>
                  </a:lnTo>
                  <a:lnTo>
                    <a:pt x="535" y="2139"/>
                  </a:lnTo>
                  <a:lnTo>
                    <a:pt x="572" y="2194"/>
                  </a:lnTo>
                  <a:lnTo>
                    <a:pt x="609" y="2213"/>
                  </a:lnTo>
                  <a:lnTo>
                    <a:pt x="627" y="2213"/>
                  </a:lnTo>
                  <a:lnTo>
                    <a:pt x="609" y="2231"/>
                  </a:lnTo>
                  <a:lnTo>
                    <a:pt x="609" y="2249"/>
                  </a:lnTo>
                  <a:lnTo>
                    <a:pt x="609" y="2268"/>
                  </a:lnTo>
                  <a:lnTo>
                    <a:pt x="645" y="2286"/>
                  </a:lnTo>
                  <a:lnTo>
                    <a:pt x="664" y="2323"/>
                  </a:lnTo>
                  <a:lnTo>
                    <a:pt x="701" y="2360"/>
                  </a:lnTo>
                  <a:lnTo>
                    <a:pt x="719" y="2360"/>
                  </a:lnTo>
                  <a:lnTo>
                    <a:pt x="719" y="2378"/>
                  </a:lnTo>
                  <a:lnTo>
                    <a:pt x="738" y="2397"/>
                  </a:lnTo>
                  <a:lnTo>
                    <a:pt x="774" y="2397"/>
                  </a:lnTo>
                  <a:lnTo>
                    <a:pt x="774" y="2378"/>
                  </a:lnTo>
                  <a:lnTo>
                    <a:pt x="756" y="2378"/>
                  </a:lnTo>
                  <a:lnTo>
                    <a:pt x="774" y="2360"/>
                  </a:lnTo>
                  <a:lnTo>
                    <a:pt x="793" y="2360"/>
                  </a:lnTo>
                  <a:lnTo>
                    <a:pt x="811" y="2378"/>
                  </a:lnTo>
                  <a:lnTo>
                    <a:pt x="830" y="2378"/>
                  </a:lnTo>
                  <a:lnTo>
                    <a:pt x="811" y="2397"/>
                  </a:lnTo>
                  <a:lnTo>
                    <a:pt x="793" y="2415"/>
                  </a:lnTo>
                  <a:lnTo>
                    <a:pt x="774" y="2452"/>
                  </a:lnTo>
                  <a:lnTo>
                    <a:pt x="774" y="2471"/>
                  </a:lnTo>
                  <a:lnTo>
                    <a:pt x="793" y="2489"/>
                  </a:lnTo>
                  <a:lnTo>
                    <a:pt x="811" y="2489"/>
                  </a:lnTo>
                  <a:lnTo>
                    <a:pt x="811" y="2508"/>
                  </a:lnTo>
                  <a:lnTo>
                    <a:pt x="793" y="2508"/>
                  </a:lnTo>
                  <a:lnTo>
                    <a:pt x="793" y="2526"/>
                  </a:lnTo>
                  <a:lnTo>
                    <a:pt x="848" y="2544"/>
                  </a:lnTo>
                  <a:lnTo>
                    <a:pt x="885" y="2581"/>
                  </a:lnTo>
                  <a:lnTo>
                    <a:pt x="885" y="2600"/>
                  </a:lnTo>
                  <a:lnTo>
                    <a:pt x="885" y="2618"/>
                  </a:lnTo>
                  <a:lnTo>
                    <a:pt x="922" y="2618"/>
                  </a:lnTo>
                  <a:lnTo>
                    <a:pt x="959" y="2655"/>
                  </a:lnTo>
                  <a:lnTo>
                    <a:pt x="977" y="2673"/>
                  </a:lnTo>
                  <a:lnTo>
                    <a:pt x="959" y="2692"/>
                  </a:lnTo>
                  <a:lnTo>
                    <a:pt x="959" y="2710"/>
                  </a:lnTo>
                  <a:lnTo>
                    <a:pt x="977" y="2710"/>
                  </a:lnTo>
                  <a:lnTo>
                    <a:pt x="996" y="2692"/>
                  </a:lnTo>
                  <a:lnTo>
                    <a:pt x="1014" y="2692"/>
                  </a:lnTo>
                  <a:lnTo>
                    <a:pt x="996" y="2710"/>
                  </a:lnTo>
                  <a:lnTo>
                    <a:pt x="996" y="2729"/>
                  </a:lnTo>
                  <a:lnTo>
                    <a:pt x="1033" y="2747"/>
                  </a:lnTo>
                  <a:lnTo>
                    <a:pt x="1088" y="2747"/>
                  </a:lnTo>
                  <a:lnTo>
                    <a:pt x="1051" y="2766"/>
                  </a:lnTo>
                  <a:lnTo>
                    <a:pt x="1069" y="2784"/>
                  </a:lnTo>
                  <a:lnTo>
                    <a:pt x="1088" y="2784"/>
                  </a:lnTo>
                  <a:lnTo>
                    <a:pt x="1088" y="2766"/>
                  </a:lnTo>
                  <a:lnTo>
                    <a:pt x="1106" y="2784"/>
                  </a:lnTo>
                  <a:lnTo>
                    <a:pt x="1106" y="2821"/>
                  </a:lnTo>
                  <a:lnTo>
                    <a:pt x="1106" y="2839"/>
                  </a:lnTo>
                  <a:lnTo>
                    <a:pt x="1125" y="2858"/>
                  </a:lnTo>
                  <a:lnTo>
                    <a:pt x="1125" y="2876"/>
                  </a:lnTo>
                  <a:lnTo>
                    <a:pt x="1143" y="2913"/>
                  </a:lnTo>
                  <a:lnTo>
                    <a:pt x="1162" y="2913"/>
                  </a:lnTo>
                  <a:lnTo>
                    <a:pt x="1180" y="2931"/>
                  </a:lnTo>
                  <a:lnTo>
                    <a:pt x="1217" y="2931"/>
                  </a:lnTo>
                  <a:lnTo>
                    <a:pt x="1235" y="2950"/>
                  </a:lnTo>
                  <a:lnTo>
                    <a:pt x="1235" y="2987"/>
                  </a:lnTo>
                  <a:lnTo>
                    <a:pt x="1254" y="2968"/>
                  </a:lnTo>
                  <a:lnTo>
                    <a:pt x="1272" y="2968"/>
                  </a:lnTo>
                  <a:lnTo>
                    <a:pt x="1254" y="2950"/>
                  </a:lnTo>
                  <a:lnTo>
                    <a:pt x="1254" y="2931"/>
                  </a:lnTo>
                  <a:lnTo>
                    <a:pt x="1272" y="2950"/>
                  </a:lnTo>
                  <a:lnTo>
                    <a:pt x="1291" y="2950"/>
                  </a:lnTo>
                  <a:lnTo>
                    <a:pt x="1291" y="3005"/>
                  </a:lnTo>
                  <a:lnTo>
                    <a:pt x="1309" y="3042"/>
                  </a:lnTo>
                  <a:lnTo>
                    <a:pt x="1327" y="3061"/>
                  </a:lnTo>
                  <a:lnTo>
                    <a:pt x="1346" y="3079"/>
                  </a:lnTo>
                  <a:lnTo>
                    <a:pt x="1346" y="3061"/>
                  </a:lnTo>
                  <a:lnTo>
                    <a:pt x="1364" y="3061"/>
                  </a:lnTo>
                  <a:lnTo>
                    <a:pt x="1383" y="3079"/>
                  </a:lnTo>
                  <a:lnTo>
                    <a:pt x="1401" y="3097"/>
                  </a:lnTo>
                  <a:lnTo>
                    <a:pt x="1383" y="3116"/>
                  </a:lnTo>
                  <a:lnTo>
                    <a:pt x="1364" y="3134"/>
                  </a:lnTo>
                  <a:lnTo>
                    <a:pt x="1438" y="3134"/>
                  </a:lnTo>
                  <a:lnTo>
                    <a:pt x="1457" y="3153"/>
                  </a:lnTo>
                  <a:lnTo>
                    <a:pt x="1457" y="3116"/>
                  </a:lnTo>
                  <a:lnTo>
                    <a:pt x="1475" y="3134"/>
                  </a:lnTo>
                  <a:lnTo>
                    <a:pt x="1475" y="3153"/>
                  </a:lnTo>
                  <a:lnTo>
                    <a:pt x="1457" y="3171"/>
                  </a:lnTo>
                  <a:lnTo>
                    <a:pt x="1475" y="3190"/>
                  </a:lnTo>
                  <a:lnTo>
                    <a:pt x="1493" y="3190"/>
                  </a:lnTo>
                  <a:lnTo>
                    <a:pt x="1493" y="3226"/>
                  </a:lnTo>
                  <a:lnTo>
                    <a:pt x="1512" y="3208"/>
                  </a:lnTo>
                  <a:lnTo>
                    <a:pt x="1549" y="3190"/>
                  </a:lnTo>
                  <a:lnTo>
                    <a:pt x="1549" y="3226"/>
                  </a:lnTo>
                  <a:lnTo>
                    <a:pt x="1549" y="3245"/>
                  </a:lnTo>
                  <a:lnTo>
                    <a:pt x="1586" y="3245"/>
                  </a:lnTo>
                  <a:lnTo>
                    <a:pt x="1586" y="3263"/>
                  </a:lnTo>
                  <a:lnTo>
                    <a:pt x="1604" y="3282"/>
                  </a:lnTo>
                  <a:lnTo>
                    <a:pt x="1659" y="3282"/>
                  </a:lnTo>
                  <a:lnTo>
                    <a:pt x="1678" y="3300"/>
                  </a:lnTo>
                  <a:lnTo>
                    <a:pt x="1696" y="3337"/>
                  </a:lnTo>
                  <a:lnTo>
                    <a:pt x="1733" y="3355"/>
                  </a:lnTo>
                  <a:lnTo>
                    <a:pt x="1807" y="3374"/>
                  </a:lnTo>
                  <a:lnTo>
                    <a:pt x="1844" y="3411"/>
                  </a:lnTo>
                  <a:lnTo>
                    <a:pt x="1844" y="3429"/>
                  </a:lnTo>
                  <a:lnTo>
                    <a:pt x="1862" y="3448"/>
                  </a:lnTo>
                  <a:lnTo>
                    <a:pt x="1880" y="3429"/>
                  </a:lnTo>
                  <a:lnTo>
                    <a:pt x="1917" y="3448"/>
                  </a:lnTo>
                  <a:lnTo>
                    <a:pt x="1991" y="3466"/>
                  </a:lnTo>
                  <a:lnTo>
                    <a:pt x="2010" y="3466"/>
                  </a:lnTo>
                  <a:lnTo>
                    <a:pt x="2010" y="3484"/>
                  </a:lnTo>
                  <a:lnTo>
                    <a:pt x="2010" y="3503"/>
                  </a:lnTo>
                  <a:lnTo>
                    <a:pt x="2139" y="3558"/>
                  </a:lnTo>
                  <a:lnTo>
                    <a:pt x="2323" y="3614"/>
                  </a:lnTo>
                  <a:lnTo>
                    <a:pt x="2323" y="3632"/>
                  </a:lnTo>
                  <a:lnTo>
                    <a:pt x="2452" y="3632"/>
                  </a:lnTo>
                  <a:lnTo>
                    <a:pt x="2452" y="3650"/>
                  </a:lnTo>
                  <a:lnTo>
                    <a:pt x="2470" y="3687"/>
                  </a:lnTo>
                  <a:lnTo>
                    <a:pt x="2507" y="3669"/>
                  </a:lnTo>
                  <a:lnTo>
                    <a:pt x="2526" y="3650"/>
                  </a:lnTo>
                  <a:lnTo>
                    <a:pt x="2544" y="3669"/>
                  </a:lnTo>
                  <a:lnTo>
                    <a:pt x="2544" y="3687"/>
                  </a:lnTo>
                  <a:lnTo>
                    <a:pt x="2563" y="3669"/>
                  </a:lnTo>
                  <a:lnTo>
                    <a:pt x="2599" y="3669"/>
                  </a:lnTo>
                  <a:lnTo>
                    <a:pt x="2618" y="3724"/>
                  </a:lnTo>
                  <a:lnTo>
                    <a:pt x="2636" y="3724"/>
                  </a:lnTo>
                  <a:lnTo>
                    <a:pt x="2636" y="3706"/>
                  </a:lnTo>
                  <a:lnTo>
                    <a:pt x="2655" y="3687"/>
                  </a:lnTo>
                  <a:lnTo>
                    <a:pt x="2673" y="3706"/>
                  </a:lnTo>
                  <a:lnTo>
                    <a:pt x="2710" y="3724"/>
                  </a:lnTo>
                  <a:lnTo>
                    <a:pt x="2728" y="3724"/>
                  </a:lnTo>
                  <a:lnTo>
                    <a:pt x="2728" y="3706"/>
                  </a:lnTo>
                  <a:lnTo>
                    <a:pt x="2747" y="3724"/>
                  </a:lnTo>
                  <a:lnTo>
                    <a:pt x="2765" y="3724"/>
                  </a:lnTo>
                  <a:lnTo>
                    <a:pt x="2839" y="3761"/>
                  </a:lnTo>
                  <a:lnTo>
                    <a:pt x="2857" y="3761"/>
                  </a:lnTo>
                  <a:lnTo>
                    <a:pt x="2876" y="3743"/>
                  </a:lnTo>
                  <a:lnTo>
                    <a:pt x="2913" y="3761"/>
                  </a:lnTo>
                  <a:lnTo>
                    <a:pt x="2950" y="3761"/>
                  </a:lnTo>
                  <a:lnTo>
                    <a:pt x="3023" y="3779"/>
                  </a:lnTo>
                  <a:lnTo>
                    <a:pt x="3171" y="3798"/>
                  </a:lnTo>
                  <a:lnTo>
                    <a:pt x="3337" y="3798"/>
                  </a:lnTo>
                  <a:lnTo>
                    <a:pt x="3410" y="3779"/>
                  </a:lnTo>
                  <a:lnTo>
                    <a:pt x="3447" y="3779"/>
                  </a:lnTo>
                  <a:lnTo>
                    <a:pt x="3447" y="3798"/>
                  </a:lnTo>
                  <a:lnTo>
                    <a:pt x="3466" y="3798"/>
                  </a:lnTo>
                  <a:lnTo>
                    <a:pt x="3484" y="3779"/>
                  </a:lnTo>
                  <a:lnTo>
                    <a:pt x="3521" y="3798"/>
                  </a:lnTo>
                  <a:lnTo>
                    <a:pt x="3539" y="3779"/>
                  </a:lnTo>
                  <a:lnTo>
                    <a:pt x="3576" y="3798"/>
                  </a:lnTo>
                  <a:lnTo>
                    <a:pt x="3632" y="3798"/>
                  </a:lnTo>
                  <a:lnTo>
                    <a:pt x="3650" y="3779"/>
                  </a:lnTo>
                  <a:lnTo>
                    <a:pt x="3853" y="3779"/>
                  </a:lnTo>
                  <a:lnTo>
                    <a:pt x="3890" y="3798"/>
                  </a:lnTo>
                  <a:lnTo>
                    <a:pt x="3890" y="3761"/>
                  </a:lnTo>
                  <a:lnTo>
                    <a:pt x="3890" y="3743"/>
                  </a:lnTo>
                  <a:lnTo>
                    <a:pt x="3945" y="3743"/>
                  </a:lnTo>
                  <a:lnTo>
                    <a:pt x="3963" y="3761"/>
                  </a:lnTo>
                  <a:lnTo>
                    <a:pt x="3963" y="3743"/>
                  </a:lnTo>
                  <a:lnTo>
                    <a:pt x="3963" y="3724"/>
                  </a:lnTo>
                  <a:lnTo>
                    <a:pt x="3982" y="3743"/>
                  </a:lnTo>
                  <a:lnTo>
                    <a:pt x="4019" y="3743"/>
                  </a:lnTo>
                  <a:lnTo>
                    <a:pt x="4074" y="3724"/>
                  </a:lnTo>
                  <a:lnTo>
                    <a:pt x="4092" y="3706"/>
                  </a:lnTo>
                  <a:lnTo>
                    <a:pt x="4129" y="3724"/>
                  </a:lnTo>
                  <a:lnTo>
                    <a:pt x="4148" y="3706"/>
                  </a:lnTo>
                  <a:lnTo>
                    <a:pt x="4166" y="3687"/>
                  </a:lnTo>
                  <a:lnTo>
                    <a:pt x="4203" y="3706"/>
                  </a:lnTo>
                  <a:lnTo>
                    <a:pt x="4203" y="3687"/>
                  </a:lnTo>
                  <a:lnTo>
                    <a:pt x="4240" y="3687"/>
                  </a:lnTo>
                  <a:lnTo>
                    <a:pt x="4240" y="3706"/>
                  </a:lnTo>
                  <a:lnTo>
                    <a:pt x="4258" y="3669"/>
                  </a:lnTo>
                  <a:lnTo>
                    <a:pt x="4277" y="3650"/>
                  </a:lnTo>
                  <a:lnTo>
                    <a:pt x="4277" y="3669"/>
                  </a:lnTo>
                  <a:lnTo>
                    <a:pt x="4332" y="3669"/>
                  </a:lnTo>
                  <a:lnTo>
                    <a:pt x="4387" y="3632"/>
                  </a:lnTo>
                  <a:lnTo>
                    <a:pt x="4424" y="3614"/>
                  </a:lnTo>
                  <a:lnTo>
                    <a:pt x="4424" y="3632"/>
                  </a:lnTo>
                  <a:lnTo>
                    <a:pt x="4461" y="3614"/>
                  </a:lnTo>
                  <a:lnTo>
                    <a:pt x="4516" y="3577"/>
                  </a:lnTo>
                  <a:lnTo>
                    <a:pt x="4535" y="3577"/>
                  </a:lnTo>
                  <a:lnTo>
                    <a:pt x="4535" y="3595"/>
                  </a:lnTo>
                  <a:lnTo>
                    <a:pt x="4553" y="3577"/>
                  </a:lnTo>
                  <a:lnTo>
                    <a:pt x="4572" y="3577"/>
                  </a:lnTo>
                  <a:lnTo>
                    <a:pt x="4590" y="3595"/>
                  </a:lnTo>
                  <a:lnTo>
                    <a:pt x="4609" y="3595"/>
                  </a:lnTo>
                  <a:lnTo>
                    <a:pt x="4609" y="3577"/>
                  </a:lnTo>
                  <a:lnTo>
                    <a:pt x="4609" y="3558"/>
                  </a:lnTo>
                  <a:lnTo>
                    <a:pt x="4682" y="3558"/>
                  </a:lnTo>
                  <a:lnTo>
                    <a:pt x="4682" y="3540"/>
                  </a:lnTo>
                  <a:lnTo>
                    <a:pt x="4719" y="3540"/>
                  </a:lnTo>
                  <a:lnTo>
                    <a:pt x="4756" y="3521"/>
                  </a:lnTo>
                  <a:lnTo>
                    <a:pt x="4775" y="3484"/>
                  </a:lnTo>
                  <a:lnTo>
                    <a:pt x="4793" y="3484"/>
                  </a:lnTo>
                  <a:lnTo>
                    <a:pt x="4793" y="3466"/>
                  </a:lnTo>
                  <a:lnTo>
                    <a:pt x="4793" y="3448"/>
                  </a:lnTo>
                  <a:lnTo>
                    <a:pt x="4830" y="3448"/>
                  </a:lnTo>
                  <a:lnTo>
                    <a:pt x="4830" y="3466"/>
                  </a:lnTo>
                  <a:lnTo>
                    <a:pt x="4848" y="3466"/>
                  </a:lnTo>
                  <a:lnTo>
                    <a:pt x="4848" y="3448"/>
                  </a:lnTo>
                  <a:lnTo>
                    <a:pt x="4848" y="3429"/>
                  </a:lnTo>
                  <a:lnTo>
                    <a:pt x="4867" y="3411"/>
                  </a:lnTo>
                  <a:lnTo>
                    <a:pt x="4904" y="3411"/>
                  </a:lnTo>
                  <a:lnTo>
                    <a:pt x="4885" y="3392"/>
                  </a:lnTo>
                  <a:lnTo>
                    <a:pt x="4885" y="3374"/>
                  </a:lnTo>
                  <a:lnTo>
                    <a:pt x="4922" y="3392"/>
                  </a:lnTo>
                  <a:lnTo>
                    <a:pt x="4959" y="3392"/>
                  </a:lnTo>
                  <a:lnTo>
                    <a:pt x="4977" y="3355"/>
                  </a:lnTo>
                  <a:lnTo>
                    <a:pt x="5014" y="3355"/>
                  </a:lnTo>
                  <a:lnTo>
                    <a:pt x="5051" y="3337"/>
                  </a:lnTo>
                  <a:lnTo>
                    <a:pt x="5051" y="3319"/>
                  </a:lnTo>
                  <a:lnTo>
                    <a:pt x="5069" y="3319"/>
                  </a:lnTo>
                  <a:lnTo>
                    <a:pt x="5069" y="3300"/>
                  </a:lnTo>
                  <a:lnTo>
                    <a:pt x="5069" y="3282"/>
                  </a:lnTo>
                  <a:lnTo>
                    <a:pt x="5088" y="3300"/>
                  </a:lnTo>
                  <a:lnTo>
                    <a:pt x="5143" y="3300"/>
                  </a:lnTo>
                  <a:lnTo>
                    <a:pt x="5162" y="3282"/>
                  </a:lnTo>
                  <a:lnTo>
                    <a:pt x="5143" y="3263"/>
                  </a:lnTo>
                  <a:lnTo>
                    <a:pt x="5217" y="3263"/>
                  </a:lnTo>
                  <a:lnTo>
                    <a:pt x="5235" y="3245"/>
                  </a:lnTo>
                  <a:lnTo>
                    <a:pt x="5235" y="3226"/>
                  </a:lnTo>
                  <a:lnTo>
                    <a:pt x="5254" y="3226"/>
                  </a:lnTo>
                  <a:lnTo>
                    <a:pt x="5254" y="3190"/>
                  </a:lnTo>
                  <a:lnTo>
                    <a:pt x="5291" y="3190"/>
                  </a:lnTo>
                  <a:lnTo>
                    <a:pt x="5291" y="3171"/>
                  </a:lnTo>
                  <a:lnTo>
                    <a:pt x="5309" y="3190"/>
                  </a:lnTo>
                  <a:lnTo>
                    <a:pt x="5328" y="3190"/>
                  </a:lnTo>
                  <a:lnTo>
                    <a:pt x="5328" y="3153"/>
                  </a:lnTo>
                  <a:lnTo>
                    <a:pt x="5328" y="3134"/>
                  </a:lnTo>
                  <a:lnTo>
                    <a:pt x="5346" y="3153"/>
                  </a:lnTo>
                  <a:lnTo>
                    <a:pt x="5364" y="3153"/>
                  </a:lnTo>
                  <a:lnTo>
                    <a:pt x="5493" y="3042"/>
                  </a:lnTo>
                  <a:lnTo>
                    <a:pt x="5530" y="3005"/>
                  </a:lnTo>
                  <a:lnTo>
                    <a:pt x="5512" y="3005"/>
                  </a:lnTo>
                  <a:lnTo>
                    <a:pt x="5512" y="2987"/>
                  </a:lnTo>
                  <a:lnTo>
                    <a:pt x="5530" y="2987"/>
                  </a:lnTo>
                  <a:lnTo>
                    <a:pt x="5530" y="3005"/>
                  </a:lnTo>
                  <a:lnTo>
                    <a:pt x="5549" y="2987"/>
                  </a:lnTo>
                  <a:lnTo>
                    <a:pt x="5567" y="2968"/>
                  </a:lnTo>
                  <a:lnTo>
                    <a:pt x="5586" y="2987"/>
                  </a:lnTo>
                  <a:lnTo>
                    <a:pt x="5567" y="2950"/>
                  </a:lnTo>
                  <a:lnTo>
                    <a:pt x="5586" y="2931"/>
                  </a:lnTo>
                  <a:lnTo>
                    <a:pt x="5604" y="2931"/>
                  </a:lnTo>
                  <a:lnTo>
                    <a:pt x="5622" y="2950"/>
                  </a:lnTo>
                  <a:lnTo>
                    <a:pt x="5622" y="2931"/>
                  </a:lnTo>
                  <a:lnTo>
                    <a:pt x="5622" y="2913"/>
                  </a:lnTo>
                  <a:lnTo>
                    <a:pt x="5641" y="2913"/>
                  </a:lnTo>
                  <a:lnTo>
                    <a:pt x="5659" y="2858"/>
                  </a:lnTo>
                  <a:lnTo>
                    <a:pt x="5696" y="2839"/>
                  </a:lnTo>
                  <a:lnTo>
                    <a:pt x="5715" y="2839"/>
                  </a:lnTo>
                  <a:lnTo>
                    <a:pt x="5733" y="2821"/>
                  </a:lnTo>
                  <a:lnTo>
                    <a:pt x="5678" y="2821"/>
                  </a:lnTo>
                  <a:lnTo>
                    <a:pt x="5715" y="2802"/>
                  </a:lnTo>
                  <a:lnTo>
                    <a:pt x="5770" y="2784"/>
                  </a:lnTo>
                  <a:lnTo>
                    <a:pt x="5751" y="2784"/>
                  </a:lnTo>
                  <a:lnTo>
                    <a:pt x="5733" y="2766"/>
                  </a:lnTo>
                  <a:lnTo>
                    <a:pt x="5788" y="2766"/>
                  </a:lnTo>
                  <a:lnTo>
                    <a:pt x="5807" y="2747"/>
                  </a:lnTo>
                  <a:lnTo>
                    <a:pt x="5825" y="2729"/>
                  </a:lnTo>
                  <a:lnTo>
                    <a:pt x="5844" y="2729"/>
                  </a:lnTo>
                  <a:lnTo>
                    <a:pt x="5844" y="2710"/>
                  </a:lnTo>
                  <a:lnTo>
                    <a:pt x="5862" y="2692"/>
                  </a:lnTo>
                  <a:lnTo>
                    <a:pt x="5899" y="2655"/>
                  </a:lnTo>
                  <a:lnTo>
                    <a:pt x="5917" y="2637"/>
                  </a:lnTo>
                  <a:lnTo>
                    <a:pt x="5917" y="2618"/>
                  </a:lnTo>
                  <a:lnTo>
                    <a:pt x="5954" y="2618"/>
                  </a:lnTo>
                  <a:lnTo>
                    <a:pt x="5954" y="2600"/>
                  </a:lnTo>
                  <a:lnTo>
                    <a:pt x="5954" y="2581"/>
                  </a:lnTo>
                  <a:lnTo>
                    <a:pt x="5973" y="2544"/>
                  </a:lnTo>
                  <a:lnTo>
                    <a:pt x="6010" y="2526"/>
                  </a:lnTo>
                  <a:lnTo>
                    <a:pt x="6028" y="2489"/>
                  </a:lnTo>
                  <a:lnTo>
                    <a:pt x="6028" y="2471"/>
                  </a:lnTo>
                  <a:lnTo>
                    <a:pt x="6046" y="2452"/>
                  </a:lnTo>
                  <a:lnTo>
                    <a:pt x="6065" y="2452"/>
                  </a:lnTo>
                  <a:lnTo>
                    <a:pt x="6065" y="2415"/>
                  </a:lnTo>
                  <a:lnTo>
                    <a:pt x="6102" y="2360"/>
                  </a:lnTo>
                  <a:lnTo>
                    <a:pt x="6139" y="2305"/>
                  </a:lnTo>
                  <a:lnTo>
                    <a:pt x="6139" y="2268"/>
                  </a:lnTo>
                  <a:lnTo>
                    <a:pt x="6157" y="2268"/>
                  </a:lnTo>
                  <a:lnTo>
                    <a:pt x="6175" y="2286"/>
                  </a:lnTo>
                  <a:lnTo>
                    <a:pt x="6194" y="2249"/>
                  </a:lnTo>
                  <a:lnTo>
                    <a:pt x="6212" y="2231"/>
                  </a:lnTo>
                  <a:lnTo>
                    <a:pt x="6249" y="2213"/>
                  </a:lnTo>
                  <a:lnTo>
                    <a:pt x="6249" y="2194"/>
                  </a:lnTo>
                  <a:lnTo>
                    <a:pt x="6249" y="2139"/>
                  </a:lnTo>
                  <a:lnTo>
                    <a:pt x="6268" y="2120"/>
                  </a:lnTo>
                  <a:lnTo>
                    <a:pt x="6304" y="2102"/>
                  </a:lnTo>
                  <a:lnTo>
                    <a:pt x="6304" y="2065"/>
                  </a:lnTo>
                  <a:lnTo>
                    <a:pt x="6304" y="2047"/>
                  </a:lnTo>
                  <a:lnTo>
                    <a:pt x="6323" y="2010"/>
                  </a:lnTo>
                  <a:lnTo>
                    <a:pt x="6323" y="1991"/>
                  </a:lnTo>
                  <a:lnTo>
                    <a:pt x="6341" y="1973"/>
                  </a:lnTo>
                  <a:lnTo>
                    <a:pt x="6360" y="1955"/>
                  </a:lnTo>
                  <a:lnTo>
                    <a:pt x="6397" y="1899"/>
                  </a:lnTo>
                  <a:lnTo>
                    <a:pt x="6378" y="1881"/>
                  </a:lnTo>
                  <a:lnTo>
                    <a:pt x="6397" y="1844"/>
                  </a:lnTo>
                  <a:lnTo>
                    <a:pt x="6434" y="1789"/>
                  </a:lnTo>
                  <a:lnTo>
                    <a:pt x="6470" y="1715"/>
                  </a:lnTo>
                  <a:lnTo>
                    <a:pt x="6470" y="1678"/>
                  </a:lnTo>
                  <a:lnTo>
                    <a:pt x="6452" y="1660"/>
                  </a:lnTo>
                  <a:lnTo>
                    <a:pt x="6470" y="1660"/>
                  </a:lnTo>
                  <a:lnTo>
                    <a:pt x="6489" y="1678"/>
                  </a:lnTo>
                  <a:lnTo>
                    <a:pt x="6507" y="1660"/>
                  </a:lnTo>
                  <a:lnTo>
                    <a:pt x="6507" y="1586"/>
                  </a:lnTo>
                  <a:lnTo>
                    <a:pt x="6507" y="1549"/>
                  </a:lnTo>
                  <a:lnTo>
                    <a:pt x="6526" y="1549"/>
                  </a:lnTo>
                  <a:lnTo>
                    <a:pt x="6544" y="1512"/>
                  </a:lnTo>
                  <a:lnTo>
                    <a:pt x="6581" y="1402"/>
                  </a:lnTo>
                  <a:lnTo>
                    <a:pt x="6618" y="1291"/>
                  </a:lnTo>
                  <a:lnTo>
                    <a:pt x="6636" y="1254"/>
                  </a:lnTo>
                  <a:lnTo>
                    <a:pt x="6636" y="1217"/>
                  </a:lnTo>
                  <a:lnTo>
                    <a:pt x="6636" y="1199"/>
                  </a:lnTo>
                  <a:lnTo>
                    <a:pt x="6599" y="1199"/>
                  </a:lnTo>
                  <a:lnTo>
                    <a:pt x="6618" y="1180"/>
                  </a:lnTo>
                  <a:lnTo>
                    <a:pt x="6636" y="1180"/>
                  </a:lnTo>
                  <a:lnTo>
                    <a:pt x="6655" y="1162"/>
                  </a:lnTo>
                  <a:lnTo>
                    <a:pt x="6655" y="1143"/>
                  </a:lnTo>
                  <a:lnTo>
                    <a:pt x="6655" y="1051"/>
                  </a:lnTo>
                  <a:lnTo>
                    <a:pt x="6673" y="996"/>
                  </a:lnTo>
                  <a:lnTo>
                    <a:pt x="6692" y="996"/>
                  </a:lnTo>
                  <a:lnTo>
                    <a:pt x="6692" y="959"/>
                  </a:lnTo>
                  <a:lnTo>
                    <a:pt x="6692" y="941"/>
                  </a:lnTo>
                  <a:lnTo>
                    <a:pt x="6692" y="922"/>
                  </a:lnTo>
                  <a:lnTo>
                    <a:pt x="6710" y="867"/>
                  </a:lnTo>
                  <a:lnTo>
                    <a:pt x="6710" y="830"/>
                  </a:lnTo>
                  <a:lnTo>
                    <a:pt x="6710" y="812"/>
                  </a:lnTo>
                  <a:lnTo>
                    <a:pt x="6710" y="793"/>
                  </a:lnTo>
                  <a:lnTo>
                    <a:pt x="6728" y="738"/>
                  </a:lnTo>
                  <a:lnTo>
                    <a:pt x="6728" y="609"/>
                  </a:lnTo>
                  <a:lnTo>
                    <a:pt x="6747" y="498"/>
                  </a:lnTo>
                  <a:lnTo>
                    <a:pt x="6765" y="443"/>
                  </a:lnTo>
                  <a:lnTo>
                    <a:pt x="6747" y="406"/>
                  </a:lnTo>
                  <a:lnTo>
                    <a:pt x="6728" y="369"/>
                  </a:lnTo>
                  <a:lnTo>
                    <a:pt x="6728" y="277"/>
                  </a:lnTo>
                  <a:lnTo>
                    <a:pt x="6728" y="203"/>
                  </a:lnTo>
                  <a:lnTo>
                    <a:pt x="6710" y="166"/>
                  </a:lnTo>
                  <a:lnTo>
                    <a:pt x="6710" y="148"/>
                  </a:lnTo>
                  <a:lnTo>
                    <a:pt x="6710" y="111"/>
                  </a:lnTo>
                  <a:lnTo>
                    <a:pt x="6728" y="111"/>
                  </a:lnTo>
                  <a:lnTo>
                    <a:pt x="6728" y="93"/>
                  </a:lnTo>
                  <a:lnTo>
                    <a:pt x="6710" y="19"/>
                  </a:lnTo>
                  <a:lnTo>
                    <a:pt x="6692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1568950" y="745950"/>
              <a:ext cx="45175" cy="74225"/>
            </a:xfrm>
            <a:custGeom>
              <a:avLst/>
              <a:gdLst/>
              <a:ahLst/>
              <a:cxnLst/>
              <a:rect l="l" t="t" r="r" b="b"/>
              <a:pathLst>
                <a:path w="1807" h="2969" extrusionOk="0">
                  <a:moveTo>
                    <a:pt x="940" y="1"/>
                  </a:moveTo>
                  <a:lnTo>
                    <a:pt x="775" y="19"/>
                  </a:lnTo>
                  <a:lnTo>
                    <a:pt x="627" y="56"/>
                  </a:lnTo>
                  <a:lnTo>
                    <a:pt x="480" y="130"/>
                  </a:lnTo>
                  <a:lnTo>
                    <a:pt x="351" y="240"/>
                  </a:lnTo>
                  <a:lnTo>
                    <a:pt x="240" y="351"/>
                  </a:lnTo>
                  <a:lnTo>
                    <a:pt x="148" y="498"/>
                  </a:lnTo>
                  <a:lnTo>
                    <a:pt x="74" y="646"/>
                  </a:lnTo>
                  <a:lnTo>
                    <a:pt x="37" y="812"/>
                  </a:lnTo>
                  <a:lnTo>
                    <a:pt x="0" y="977"/>
                  </a:lnTo>
                  <a:lnTo>
                    <a:pt x="19" y="1143"/>
                  </a:lnTo>
                  <a:lnTo>
                    <a:pt x="37" y="1309"/>
                  </a:lnTo>
                  <a:lnTo>
                    <a:pt x="74" y="1475"/>
                  </a:lnTo>
                  <a:lnTo>
                    <a:pt x="148" y="1623"/>
                  </a:lnTo>
                  <a:lnTo>
                    <a:pt x="222" y="1770"/>
                  </a:lnTo>
                  <a:lnTo>
                    <a:pt x="314" y="1918"/>
                  </a:lnTo>
                  <a:lnTo>
                    <a:pt x="424" y="2047"/>
                  </a:lnTo>
                  <a:lnTo>
                    <a:pt x="535" y="2176"/>
                  </a:lnTo>
                  <a:lnTo>
                    <a:pt x="646" y="2286"/>
                  </a:lnTo>
                  <a:lnTo>
                    <a:pt x="922" y="2489"/>
                  </a:lnTo>
                  <a:lnTo>
                    <a:pt x="1199" y="2673"/>
                  </a:lnTo>
                  <a:lnTo>
                    <a:pt x="1493" y="2821"/>
                  </a:lnTo>
                  <a:lnTo>
                    <a:pt x="1807" y="2968"/>
                  </a:lnTo>
                  <a:lnTo>
                    <a:pt x="1807" y="2968"/>
                  </a:lnTo>
                  <a:lnTo>
                    <a:pt x="1715" y="461"/>
                  </a:lnTo>
                  <a:lnTo>
                    <a:pt x="1641" y="332"/>
                  </a:lnTo>
                  <a:lnTo>
                    <a:pt x="1530" y="222"/>
                  </a:lnTo>
                  <a:lnTo>
                    <a:pt x="1401" y="130"/>
                  </a:lnTo>
                  <a:lnTo>
                    <a:pt x="1254" y="56"/>
                  </a:lnTo>
                  <a:lnTo>
                    <a:pt x="1088" y="19"/>
                  </a:lnTo>
                  <a:lnTo>
                    <a:pt x="940" y="1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1568950" y="745950"/>
              <a:ext cx="45175" cy="74225"/>
            </a:xfrm>
            <a:custGeom>
              <a:avLst/>
              <a:gdLst/>
              <a:ahLst/>
              <a:cxnLst/>
              <a:rect l="l" t="t" r="r" b="b"/>
              <a:pathLst>
                <a:path w="1807" h="2969" fill="none" extrusionOk="0">
                  <a:moveTo>
                    <a:pt x="1715" y="461"/>
                  </a:moveTo>
                  <a:lnTo>
                    <a:pt x="1715" y="461"/>
                  </a:lnTo>
                  <a:lnTo>
                    <a:pt x="1641" y="332"/>
                  </a:lnTo>
                  <a:lnTo>
                    <a:pt x="1530" y="222"/>
                  </a:lnTo>
                  <a:lnTo>
                    <a:pt x="1401" y="130"/>
                  </a:lnTo>
                  <a:lnTo>
                    <a:pt x="1254" y="56"/>
                  </a:lnTo>
                  <a:lnTo>
                    <a:pt x="1088" y="19"/>
                  </a:lnTo>
                  <a:lnTo>
                    <a:pt x="940" y="1"/>
                  </a:lnTo>
                  <a:lnTo>
                    <a:pt x="775" y="19"/>
                  </a:lnTo>
                  <a:lnTo>
                    <a:pt x="627" y="56"/>
                  </a:lnTo>
                  <a:lnTo>
                    <a:pt x="627" y="56"/>
                  </a:lnTo>
                  <a:lnTo>
                    <a:pt x="480" y="130"/>
                  </a:lnTo>
                  <a:lnTo>
                    <a:pt x="351" y="240"/>
                  </a:lnTo>
                  <a:lnTo>
                    <a:pt x="240" y="351"/>
                  </a:lnTo>
                  <a:lnTo>
                    <a:pt x="148" y="498"/>
                  </a:lnTo>
                  <a:lnTo>
                    <a:pt x="74" y="646"/>
                  </a:lnTo>
                  <a:lnTo>
                    <a:pt x="37" y="812"/>
                  </a:lnTo>
                  <a:lnTo>
                    <a:pt x="0" y="977"/>
                  </a:lnTo>
                  <a:lnTo>
                    <a:pt x="19" y="1143"/>
                  </a:lnTo>
                  <a:lnTo>
                    <a:pt x="19" y="1143"/>
                  </a:lnTo>
                  <a:lnTo>
                    <a:pt x="37" y="1309"/>
                  </a:lnTo>
                  <a:lnTo>
                    <a:pt x="74" y="1475"/>
                  </a:lnTo>
                  <a:lnTo>
                    <a:pt x="148" y="1623"/>
                  </a:lnTo>
                  <a:lnTo>
                    <a:pt x="222" y="1770"/>
                  </a:lnTo>
                  <a:lnTo>
                    <a:pt x="314" y="1918"/>
                  </a:lnTo>
                  <a:lnTo>
                    <a:pt x="424" y="2047"/>
                  </a:lnTo>
                  <a:lnTo>
                    <a:pt x="535" y="2176"/>
                  </a:lnTo>
                  <a:lnTo>
                    <a:pt x="646" y="2286"/>
                  </a:lnTo>
                  <a:lnTo>
                    <a:pt x="646" y="2286"/>
                  </a:lnTo>
                  <a:lnTo>
                    <a:pt x="922" y="2489"/>
                  </a:lnTo>
                  <a:lnTo>
                    <a:pt x="1199" y="2673"/>
                  </a:lnTo>
                  <a:lnTo>
                    <a:pt x="1493" y="2821"/>
                  </a:lnTo>
                  <a:lnTo>
                    <a:pt x="1807" y="29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1568025" y="744575"/>
              <a:ext cx="46575" cy="76975"/>
            </a:xfrm>
            <a:custGeom>
              <a:avLst/>
              <a:gdLst/>
              <a:ahLst/>
              <a:cxnLst/>
              <a:rect l="l" t="t" r="r" b="b"/>
              <a:pathLst>
                <a:path w="1863" h="3079" extrusionOk="0">
                  <a:moveTo>
                    <a:pt x="977" y="0"/>
                  </a:moveTo>
                  <a:lnTo>
                    <a:pt x="812" y="19"/>
                  </a:lnTo>
                  <a:lnTo>
                    <a:pt x="646" y="56"/>
                  </a:lnTo>
                  <a:lnTo>
                    <a:pt x="498" y="148"/>
                  </a:lnTo>
                  <a:lnTo>
                    <a:pt x="369" y="240"/>
                  </a:lnTo>
                  <a:lnTo>
                    <a:pt x="240" y="369"/>
                  </a:lnTo>
                  <a:lnTo>
                    <a:pt x="148" y="516"/>
                  </a:lnTo>
                  <a:lnTo>
                    <a:pt x="74" y="664"/>
                  </a:lnTo>
                  <a:lnTo>
                    <a:pt x="19" y="848"/>
                  </a:lnTo>
                  <a:lnTo>
                    <a:pt x="1" y="1014"/>
                  </a:lnTo>
                  <a:lnTo>
                    <a:pt x="1" y="1198"/>
                  </a:lnTo>
                  <a:lnTo>
                    <a:pt x="19" y="1364"/>
                  </a:lnTo>
                  <a:lnTo>
                    <a:pt x="56" y="1512"/>
                  </a:lnTo>
                  <a:lnTo>
                    <a:pt x="111" y="1678"/>
                  </a:lnTo>
                  <a:lnTo>
                    <a:pt x="203" y="1825"/>
                  </a:lnTo>
                  <a:lnTo>
                    <a:pt x="295" y="1973"/>
                  </a:lnTo>
                  <a:lnTo>
                    <a:pt x="388" y="2120"/>
                  </a:lnTo>
                  <a:lnTo>
                    <a:pt x="517" y="2249"/>
                  </a:lnTo>
                  <a:lnTo>
                    <a:pt x="664" y="2378"/>
                  </a:lnTo>
                  <a:lnTo>
                    <a:pt x="941" y="2599"/>
                  </a:lnTo>
                  <a:lnTo>
                    <a:pt x="1236" y="2765"/>
                  </a:lnTo>
                  <a:lnTo>
                    <a:pt x="1530" y="2931"/>
                  </a:lnTo>
                  <a:lnTo>
                    <a:pt x="1825" y="3079"/>
                  </a:lnTo>
                  <a:lnTo>
                    <a:pt x="1862" y="2986"/>
                  </a:lnTo>
                  <a:lnTo>
                    <a:pt x="1567" y="2839"/>
                  </a:lnTo>
                  <a:lnTo>
                    <a:pt x="1272" y="2691"/>
                  </a:lnTo>
                  <a:lnTo>
                    <a:pt x="996" y="2507"/>
                  </a:lnTo>
                  <a:lnTo>
                    <a:pt x="719" y="2304"/>
                  </a:lnTo>
                  <a:lnTo>
                    <a:pt x="590" y="2175"/>
                  </a:lnTo>
                  <a:lnTo>
                    <a:pt x="480" y="2046"/>
                  </a:lnTo>
                  <a:lnTo>
                    <a:pt x="369" y="1917"/>
                  </a:lnTo>
                  <a:lnTo>
                    <a:pt x="277" y="1770"/>
                  </a:lnTo>
                  <a:lnTo>
                    <a:pt x="203" y="1641"/>
                  </a:lnTo>
                  <a:lnTo>
                    <a:pt x="148" y="1493"/>
                  </a:lnTo>
                  <a:lnTo>
                    <a:pt x="111" y="1346"/>
                  </a:lnTo>
                  <a:lnTo>
                    <a:pt x="93" y="1198"/>
                  </a:lnTo>
                  <a:lnTo>
                    <a:pt x="93" y="1032"/>
                  </a:lnTo>
                  <a:lnTo>
                    <a:pt x="111" y="867"/>
                  </a:lnTo>
                  <a:lnTo>
                    <a:pt x="166" y="701"/>
                  </a:lnTo>
                  <a:lnTo>
                    <a:pt x="240" y="553"/>
                  </a:lnTo>
                  <a:lnTo>
                    <a:pt x="314" y="424"/>
                  </a:lnTo>
                  <a:lnTo>
                    <a:pt x="425" y="314"/>
                  </a:lnTo>
                  <a:lnTo>
                    <a:pt x="535" y="221"/>
                  </a:lnTo>
                  <a:lnTo>
                    <a:pt x="683" y="166"/>
                  </a:lnTo>
                  <a:lnTo>
                    <a:pt x="830" y="111"/>
                  </a:lnTo>
                  <a:lnTo>
                    <a:pt x="977" y="111"/>
                  </a:lnTo>
                  <a:lnTo>
                    <a:pt x="1125" y="129"/>
                  </a:lnTo>
                  <a:lnTo>
                    <a:pt x="1272" y="166"/>
                  </a:lnTo>
                  <a:lnTo>
                    <a:pt x="1401" y="221"/>
                  </a:lnTo>
                  <a:lnTo>
                    <a:pt x="1530" y="314"/>
                  </a:lnTo>
                  <a:lnTo>
                    <a:pt x="1641" y="424"/>
                  </a:lnTo>
                  <a:lnTo>
                    <a:pt x="1715" y="553"/>
                  </a:lnTo>
                  <a:lnTo>
                    <a:pt x="1807" y="498"/>
                  </a:lnTo>
                  <a:lnTo>
                    <a:pt x="1715" y="369"/>
                  </a:lnTo>
                  <a:lnTo>
                    <a:pt x="1586" y="240"/>
                  </a:lnTo>
                  <a:lnTo>
                    <a:pt x="1457" y="148"/>
                  </a:lnTo>
                  <a:lnTo>
                    <a:pt x="1309" y="74"/>
                  </a:lnTo>
                  <a:lnTo>
                    <a:pt x="1143" y="19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1230700" y="629350"/>
              <a:ext cx="152550" cy="76075"/>
            </a:xfrm>
            <a:custGeom>
              <a:avLst/>
              <a:gdLst/>
              <a:ahLst/>
              <a:cxnLst/>
              <a:rect l="l" t="t" r="r" b="b"/>
              <a:pathLst>
                <a:path w="6102" h="3043" extrusionOk="0">
                  <a:moveTo>
                    <a:pt x="93" y="19"/>
                  </a:moveTo>
                  <a:lnTo>
                    <a:pt x="93" y="38"/>
                  </a:lnTo>
                  <a:lnTo>
                    <a:pt x="93" y="56"/>
                  </a:lnTo>
                  <a:lnTo>
                    <a:pt x="74" y="75"/>
                  </a:lnTo>
                  <a:lnTo>
                    <a:pt x="74" y="56"/>
                  </a:lnTo>
                  <a:lnTo>
                    <a:pt x="74" y="19"/>
                  </a:lnTo>
                  <a:close/>
                  <a:moveTo>
                    <a:pt x="1309" y="664"/>
                  </a:moveTo>
                  <a:lnTo>
                    <a:pt x="1328" y="683"/>
                  </a:lnTo>
                  <a:lnTo>
                    <a:pt x="1309" y="683"/>
                  </a:lnTo>
                  <a:lnTo>
                    <a:pt x="1309" y="664"/>
                  </a:lnTo>
                  <a:close/>
                  <a:moveTo>
                    <a:pt x="1752" y="886"/>
                  </a:moveTo>
                  <a:lnTo>
                    <a:pt x="1733" y="904"/>
                  </a:lnTo>
                  <a:lnTo>
                    <a:pt x="1733" y="886"/>
                  </a:lnTo>
                  <a:close/>
                  <a:moveTo>
                    <a:pt x="1973" y="904"/>
                  </a:moveTo>
                  <a:lnTo>
                    <a:pt x="1973" y="923"/>
                  </a:lnTo>
                  <a:lnTo>
                    <a:pt x="1954" y="923"/>
                  </a:lnTo>
                  <a:lnTo>
                    <a:pt x="1954" y="904"/>
                  </a:lnTo>
                  <a:close/>
                  <a:moveTo>
                    <a:pt x="2526" y="1236"/>
                  </a:moveTo>
                  <a:lnTo>
                    <a:pt x="2544" y="1254"/>
                  </a:lnTo>
                  <a:lnTo>
                    <a:pt x="2526" y="1273"/>
                  </a:lnTo>
                  <a:lnTo>
                    <a:pt x="2526" y="1254"/>
                  </a:lnTo>
                  <a:lnTo>
                    <a:pt x="2526" y="1236"/>
                  </a:lnTo>
                  <a:close/>
                  <a:moveTo>
                    <a:pt x="3466" y="1586"/>
                  </a:moveTo>
                  <a:lnTo>
                    <a:pt x="3447" y="1623"/>
                  </a:lnTo>
                  <a:lnTo>
                    <a:pt x="3447" y="1605"/>
                  </a:lnTo>
                  <a:lnTo>
                    <a:pt x="3447" y="1586"/>
                  </a:lnTo>
                  <a:close/>
                  <a:moveTo>
                    <a:pt x="3337" y="1623"/>
                  </a:moveTo>
                  <a:lnTo>
                    <a:pt x="3337" y="1641"/>
                  </a:lnTo>
                  <a:lnTo>
                    <a:pt x="3318" y="1641"/>
                  </a:lnTo>
                  <a:lnTo>
                    <a:pt x="3318" y="1623"/>
                  </a:lnTo>
                  <a:close/>
                  <a:moveTo>
                    <a:pt x="3540" y="1734"/>
                  </a:moveTo>
                  <a:lnTo>
                    <a:pt x="3540" y="1752"/>
                  </a:lnTo>
                  <a:lnTo>
                    <a:pt x="3521" y="1770"/>
                  </a:lnTo>
                  <a:lnTo>
                    <a:pt x="3540" y="1734"/>
                  </a:lnTo>
                  <a:close/>
                  <a:moveTo>
                    <a:pt x="4480" y="1973"/>
                  </a:moveTo>
                  <a:lnTo>
                    <a:pt x="4461" y="1992"/>
                  </a:lnTo>
                  <a:lnTo>
                    <a:pt x="4480" y="1992"/>
                  </a:lnTo>
                  <a:lnTo>
                    <a:pt x="4480" y="1973"/>
                  </a:lnTo>
                  <a:close/>
                  <a:moveTo>
                    <a:pt x="4480" y="2176"/>
                  </a:moveTo>
                  <a:lnTo>
                    <a:pt x="4498" y="2194"/>
                  </a:lnTo>
                  <a:lnTo>
                    <a:pt x="4480" y="2194"/>
                  </a:lnTo>
                  <a:lnTo>
                    <a:pt x="4461" y="2176"/>
                  </a:lnTo>
                  <a:close/>
                  <a:moveTo>
                    <a:pt x="4627" y="2194"/>
                  </a:moveTo>
                  <a:lnTo>
                    <a:pt x="4627" y="2213"/>
                  </a:lnTo>
                  <a:lnTo>
                    <a:pt x="4609" y="2213"/>
                  </a:lnTo>
                  <a:lnTo>
                    <a:pt x="4627" y="2194"/>
                  </a:lnTo>
                  <a:close/>
                  <a:moveTo>
                    <a:pt x="4830" y="2213"/>
                  </a:moveTo>
                  <a:lnTo>
                    <a:pt x="4811" y="2231"/>
                  </a:lnTo>
                  <a:lnTo>
                    <a:pt x="4830" y="2231"/>
                  </a:lnTo>
                  <a:lnTo>
                    <a:pt x="4830" y="2213"/>
                  </a:lnTo>
                  <a:close/>
                  <a:moveTo>
                    <a:pt x="4682" y="2213"/>
                  </a:moveTo>
                  <a:lnTo>
                    <a:pt x="4701" y="2231"/>
                  </a:lnTo>
                  <a:lnTo>
                    <a:pt x="4682" y="2250"/>
                  </a:lnTo>
                  <a:lnTo>
                    <a:pt x="4682" y="2213"/>
                  </a:lnTo>
                  <a:close/>
                  <a:moveTo>
                    <a:pt x="4719" y="2323"/>
                  </a:moveTo>
                  <a:lnTo>
                    <a:pt x="4719" y="2342"/>
                  </a:lnTo>
                  <a:lnTo>
                    <a:pt x="4701" y="2323"/>
                  </a:lnTo>
                  <a:close/>
                  <a:moveTo>
                    <a:pt x="4959" y="2323"/>
                  </a:moveTo>
                  <a:lnTo>
                    <a:pt x="4959" y="2360"/>
                  </a:lnTo>
                  <a:lnTo>
                    <a:pt x="4940" y="2360"/>
                  </a:lnTo>
                  <a:lnTo>
                    <a:pt x="4940" y="2342"/>
                  </a:lnTo>
                  <a:lnTo>
                    <a:pt x="4940" y="2323"/>
                  </a:lnTo>
                  <a:close/>
                  <a:moveTo>
                    <a:pt x="4867" y="2342"/>
                  </a:moveTo>
                  <a:lnTo>
                    <a:pt x="4885" y="2360"/>
                  </a:lnTo>
                  <a:lnTo>
                    <a:pt x="4867" y="2379"/>
                  </a:lnTo>
                  <a:lnTo>
                    <a:pt x="4867" y="2360"/>
                  </a:lnTo>
                  <a:lnTo>
                    <a:pt x="4867" y="2342"/>
                  </a:lnTo>
                  <a:close/>
                  <a:moveTo>
                    <a:pt x="5143" y="2434"/>
                  </a:moveTo>
                  <a:lnTo>
                    <a:pt x="5143" y="2453"/>
                  </a:lnTo>
                  <a:lnTo>
                    <a:pt x="5125" y="2434"/>
                  </a:lnTo>
                  <a:close/>
                  <a:moveTo>
                    <a:pt x="5346" y="2453"/>
                  </a:moveTo>
                  <a:lnTo>
                    <a:pt x="5346" y="2453"/>
                  </a:lnTo>
                  <a:lnTo>
                    <a:pt x="5346" y="2453"/>
                  </a:lnTo>
                  <a:close/>
                  <a:moveTo>
                    <a:pt x="5346" y="2453"/>
                  </a:moveTo>
                  <a:lnTo>
                    <a:pt x="5328" y="2471"/>
                  </a:lnTo>
                  <a:lnTo>
                    <a:pt x="5346" y="2471"/>
                  </a:lnTo>
                  <a:lnTo>
                    <a:pt x="5346" y="2453"/>
                  </a:lnTo>
                  <a:close/>
                  <a:moveTo>
                    <a:pt x="5088" y="2471"/>
                  </a:moveTo>
                  <a:lnTo>
                    <a:pt x="5106" y="2489"/>
                  </a:lnTo>
                  <a:lnTo>
                    <a:pt x="5088" y="2489"/>
                  </a:lnTo>
                  <a:lnTo>
                    <a:pt x="5088" y="2471"/>
                  </a:lnTo>
                  <a:close/>
                  <a:moveTo>
                    <a:pt x="5401" y="2637"/>
                  </a:moveTo>
                  <a:lnTo>
                    <a:pt x="5383" y="2655"/>
                  </a:lnTo>
                  <a:lnTo>
                    <a:pt x="5401" y="2674"/>
                  </a:lnTo>
                  <a:lnTo>
                    <a:pt x="5420" y="2674"/>
                  </a:lnTo>
                  <a:lnTo>
                    <a:pt x="5420" y="2655"/>
                  </a:lnTo>
                  <a:lnTo>
                    <a:pt x="5401" y="2655"/>
                  </a:lnTo>
                  <a:lnTo>
                    <a:pt x="5401" y="2637"/>
                  </a:lnTo>
                  <a:close/>
                  <a:moveTo>
                    <a:pt x="5457" y="2637"/>
                  </a:moveTo>
                  <a:lnTo>
                    <a:pt x="5475" y="2655"/>
                  </a:lnTo>
                  <a:lnTo>
                    <a:pt x="5475" y="2674"/>
                  </a:lnTo>
                  <a:lnTo>
                    <a:pt x="5457" y="2674"/>
                  </a:lnTo>
                  <a:lnTo>
                    <a:pt x="5457" y="2655"/>
                  </a:lnTo>
                  <a:lnTo>
                    <a:pt x="5457" y="2637"/>
                  </a:lnTo>
                  <a:close/>
                  <a:moveTo>
                    <a:pt x="5881" y="2729"/>
                  </a:moveTo>
                  <a:lnTo>
                    <a:pt x="5899" y="2747"/>
                  </a:lnTo>
                  <a:lnTo>
                    <a:pt x="5899" y="2729"/>
                  </a:lnTo>
                  <a:close/>
                  <a:moveTo>
                    <a:pt x="5899" y="2803"/>
                  </a:moveTo>
                  <a:lnTo>
                    <a:pt x="5881" y="2821"/>
                  </a:lnTo>
                  <a:lnTo>
                    <a:pt x="5881" y="2803"/>
                  </a:lnTo>
                  <a:close/>
                  <a:moveTo>
                    <a:pt x="5973" y="2840"/>
                  </a:moveTo>
                  <a:lnTo>
                    <a:pt x="5973" y="2858"/>
                  </a:lnTo>
                  <a:lnTo>
                    <a:pt x="5954" y="2840"/>
                  </a:lnTo>
                  <a:close/>
                  <a:moveTo>
                    <a:pt x="56" y="1"/>
                  </a:moveTo>
                  <a:lnTo>
                    <a:pt x="37" y="19"/>
                  </a:lnTo>
                  <a:lnTo>
                    <a:pt x="19" y="56"/>
                  </a:lnTo>
                  <a:lnTo>
                    <a:pt x="19" y="75"/>
                  </a:lnTo>
                  <a:lnTo>
                    <a:pt x="19" y="93"/>
                  </a:lnTo>
                  <a:lnTo>
                    <a:pt x="0" y="93"/>
                  </a:lnTo>
                  <a:lnTo>
                    <a:pt x="0" y="111"/>
                  </a:lnTo>
                  <a:lnTo>
                    <a:pt x="19" y="111"/>
                  </a:lnTo>
                  <a:lnTo>
                    <a:pt x="19" y="130"/>
                  </a:lnTo>
                  <a:lnTo>
                    <a:pt x="19" y="148"/>
                  </a:lnTo>
                  <a:lnTo>
                    <a:pt x="37" y="148"/>
                  </a:lnTo>
                  <a:lnTo>
                    <a:pt x="19" y="167"/>
                  </a:lnTo>
                  <a:lnTo>
                    <a:pt x="19" y="185"/>
                  </a:lnTo>
                  <a:lnTo>
                    <a:pt x="37" y="167"/>
                  </a:lnTo>
                  <a:lnTo>
                    <a:pt x="56" y="130"/>
                  </a:lnTo>
                  <a:lnTo>
                    <a:pt x="74" y="148"/>
                  </a:lnTo>
                  <a:lnTo>
                    <a:pt x="93" y="130"/>
                  </a:lnTo>
                  <a:lnTo>
                    <a:pt x="93" y="167"/>
                  </a:lnTo>
                  <a:lnTo>
                    <a:pt x="111" y="167"/>
                  </a:lnTo>
                  <a:lnTo>
                    <a:pt x="129" y="148"/>
                  </a:lnTo>
                  <a:lnTo>
                    <a:pt x="129" y="167"/>
                  </a:lnTo>
                  <a:lnTo>
                    <a:pt x="129" y="185"/>
                  </a:lnTo>
                  <a:lnTo>
                    <a:pt x="148" y="185"/>
                  </a:lnTo>
                  <a:lnTo>
                    <a:pt x="166" y="167"/>
                  </a:lnTo>
                  <a:lnTo>
                    <a:pt x="185" y="167"/>
                  </a:lnTo>
                  <a:lnTo>
                    <a:pt x="185" y="185"/>
                  </a:lnTo>
                  <a:lnTo>
                    <a:pt x="185" y="204"/>
                  </a:lnTo>
                  <a:lnTo>
                    <a:pt x="240" y="222"/>
                  </a:lnTo>
                  <a:lnTo>
                    <a:pt x="295" y="241"/>
                  </a:lnTo>
                  <a:lnTo>
                    <a:pt x="369" y="277"/>
                  </a:lnTo>
                  <a:lnTo>
                    <a:pt x="406" y="277"/>
                  </a:lnTo>
                  <a:lnTo>
                    <a:pt x="424" y="296"/>
                  </a:lnTo>
                  <a:lnTo>
                    <a:pt x="480" y="333"/>
                  </a:lnTo>
                  <a:lnTo>
                    <a:pt x="498" y="351"/>
                  </a:lnTo>
                  <a:lnTo>
                    <a:pt x="516" y="351"/>
                  </a:lnTo>
                  <a:lnTo>
                    <a:pt x="535" y="370"/>
                  </a:lnTo>
                  <a:lnTo>
                    <a:pt x="572" y="370"/>
                  </a:lnTo>
                  <a:lnTo>
                    <a:pt x="572" y="351"/>
                  </a:lnTo>
                  <a:lnTo>
                    <a:pt x="590" y="370"/>
                  </a:lnTo>
                  <a:lnTo>
                    <a:pt x="590" y="388"/>
                  </a:lnTo>
                  <a:lnTo>
                    <a:pt x="627" y="388"/>
                  </a:lnTo>
                  <a:lnTo>
                    <a:pt x="664" y="406"/>
                  </a:lnTo>
                  <a:lnTo>
                    <a:pt x="682" y="406"/>
                  </a:lnTo>
                  <a:lnTo>
                    <a:pt x="682" y="425"/>
                  </a:lnTo>
                  <a:lnTo>
                    <a:pt x="719" y="425"/>
                  </a:lnTo>
                  <a:lnTo>
                    <a:pt x="738" y="443"/>
                  </a:lnTo>
                  <a:lnTo>
                    <a:pt x="811" y="480"/>
                  </a:lnTo>
                  <a:lnTo>
                    <a:pt x="885" y="517"/>
                  </a:lnTo>
                  <a:lnTo>
                    <a:pt x="922" y="554"/>
                  </a:lnTo>
                  <a:lnTo>
                    <a:pt x="959" y="554"/>
                  </a:lnTo>
                  <a:lnTo>
                    <a:pt x="977" y="535"/>
                  </a:lnTo>
                  <a:lnTo>
                    <a:pt x="977" y="554"/>
                  </a:lnTo>
                  <a:lnTo>
                    <a:pt x="977" y="572"/>
                  </a:lnTo>
                  <a:lnTo>
                    <a:pt x="996" y="572"/>
                  </a:lnTo>
                  <a:lnTo>
                    <a:pt x="996" y="591"/>
                  </a:lnTo>
                  <a:lnTo>
                    <a:pt x="1014" y="591"/>
                  </a:lnTo>
                  <a:lnTo>
                    <a:pt x="1033" y="609"/>
                  </a:lnTo>
                  <a:lnTo>
                    <a:pt x="1033" y="628"/>
                  </a:lnTo>
                  <a:lnTo>
                    <a:pt x="1051" y="609"/>
                  </a:lnTo>
                  <a:lnTo>
                    <a:pt x="1051" y="591"/>
                  </a:lnTo>
                  <a:lnTo>
                    <a:pt x="1069" y="591"/>
                  </a:lnTo>
                  <a:lnTo>
                    <a:pt x="1069" y="609"/>
                  </a:lnTo>
                  <a:lnTo>
                    <a:pt x="1088" y="591"/>
                  </a:lnTo>
                  <a:lnTo>
                    <a:pt x="1088" y="609"/>
                  </a:lnTo>
                  <a:lnTo>
                    <a:pt x="1106" y="628"/>
                  </a:lnTo>
                  <a:lnTo>
                    <a:pt x="1125" y="609"/>
                  </a:lnTo>
                  <a:lnTo>
                    <a:pt x="1162" y="628"/>
                  </a:lnTo>
                  <a:lnTo>
                    <a:pt x="1180" y="646"/>
                  </a:lnTo>
                  <a:lnTo>
                    <a:pt x="1199" y="664"/>
                  </a:lnTo>
                  <a:lnTo>
                    <a:pt x="1254" y="701"/>
                  </a:lnTo>
                  <a:lnTo>
                    <a:pt x="1309" y="720"/>
                  </a:lnTo>
                  <a:lnTo>
                    <a:pt x="1328" y="738"/>
                  </a:lnTo>
                  <a:lnTo>
                    <a:pt x="1328" y="757"/>
                  </a:lnTo>
                  <a:lnTo>
                    <a:pt x="1364" y="757"/>
                  </a:lnTo>
                  <a:lnTo>
                    <a:pt x="1475" y="812"/>
                  </a:lnTo>
                  <a:lnTo>
                    <a:pt x="1549" y="849"/>
                  </a:lnTo>
                  <a:lnTo>
                    <a:pt x="1549" y="867"/>
                  </a:lnTo>
                  <a:lnTo>
                    <a:pt x="1567" y="849"/>
                  </a:lnTo>
                  <a:lnTo>
                    <a:pt x="1586" y="849"/>
                  </a:lnTo>
                  <a:lnTo>
                    <a:pt x="1604" y="830"/>
                  </a:lnTo>
                  <a:lnTo>
                    <a:pt x="1604" y="849"/>
                  </a:lnTo>
                  <a:lnTo>
                    <a:pt x="1622" y="867"/>
                  </a:lnTo>
                  <a:lnTo>
                    <a:pt x="1622" y="886"/>
                  </a:lnTo>
                  <a:lnTo>
                    <a:pt x="1622" y="904"/>
                  </a:lnTo>
                  <a:lnTo>
                    <a:pt x="1641" y="904"/>
                  </a:lnTo>
                  <a:lnTo>
                    <a:pt x="1659" y="886"/>
                  </a:lnTo>
                  <a:lnTo>
                    <a:pt x="1659" y="867"/>
                  </a:lnTo>
                  <a:lnTo>
                    <a:pt x="1659" y="849"/>
                  </a:lnTo>
                  <a:lnTo>
                    <a:pt x="1678" y="849"/>
                  </a:lnTo>
                  <a:lnTo>
                    <a:pt x="1659" y="867"/>
                  </a:lnTo>
                  <a:lnTo>
                    <a:pt x="1696" y="867"/>
                  </a:lnTo>
                  <a:lnTo>
                    <a:pt x="1696" y="886"/>
                  </a:lnTo>
                  <a:lnTo>
                    <a:pt x="1678" y="886"/>
                  </a:lnTo>
                  <a:lnTo>
                    <a:pt x="1678" y="904"/>
                  </a:lnTo>
                  <a:lnTo>
                    <a:pt x="1715" y="923"/>
                  </a:lnTo>
                  <a:lnTo>
                    <a:pt x="1733" y="923"/>
                  </a:lnTo>
                  <a:lnTo>
                    <a:pt x="1733" y="941"/>
                  </a:lnTo>
                  <a:lnTo>
                    <a:pt x="1752" y="941"/>
                  </a:lnTo>
                  <a:lnTo>
                    <a:pt x="1788" y="959"/>
                  </a:lnTo>
                  <a:lnTo>
                    <a:pt x="1862" y="996"/>
                  </a:lnTo>
                  <a:lnTo>
                    <a:pt x="1862" y="1015"/>
                  </a:lnTo>
                  <a:lnTo>
                    <a:pt x="1881" y="996"/>
                  </a:lnTo>
                  <a:lnTo>
                    <a:pt x="1881" y="1015"/>
                  </a:lnTo>
                  <a:lnTo>
                    <a:pt x="1899" y="1015"/>
                  </a:lnTo>
                  <a:lnTo>
                    <a:pt x="1917" y="996"/>
                  </a:lnTo>
                  <a:lnTo>
                    <a:pt x="1917" y="1015"/>
                  </a:lnTo>
                  <a:lnTo>
                    <a:pt x="1917" y="1033"/>
                  </a:lnTo>
                  <a:lnTo>
                    <a:pt x="1954" y="1033"/>
                  </a:lnTo>
                  <a:lnTo>
                    <a:pt x="1954" y="1015"/>
                  </a:lnTo>
                  <a:lnTo>
                    <a:pt x="1973" y="1015"/>
                  </a:lnTo>
                  <a:lnTo>
                    <a:pt x="1973" y="1033"/>
                  </a:lnTo>
                  <a:lnTo>
                    <a:pt x="1991" y="1052"/>
                  </a:lnTo>
                  <a:lnTo>
                    <a:pt x="1991" y="1070"/>
                  </a:lnTo>
                  <a:lnTo>
                    <a:pt x="2028" y="1052"/>
                  </a:lnTo>
                  <a:lnTo>
                    <a:pt x="2046" y="1052"/>
                  </a:lnTo>
                  <a:lnTo>
                    <a:pt x="2046" y="1070"/>
                  </a:lnTo>
                  <a:lnTo>
                    <a:pt x="2065" y="1070"/>
                  </a:lnTo>
                  <a:lnTo>
                    <a:pt x="2083" y="1088"/>
                  </a:lnTo>
                  <a:lnTo>
                    <a:pt x="2120" y="1088"/>
                  </a:lnTo>
                  <a:lnTo>
                    <a:pt x="2120" y="1107"/>
                  </a:lnTo>
                  <a:lnTo>
                    <a:pt x="2120" y="1125"/>
                  </a:lnTo>
                  <a:lnTo>
                    <a:pt x="2139" y="1088"/>
                  </a:lnTo>
                  <a:lnTo>
                    <a:pt x="2157" y="1070"/>
                  </a:lnTo>
                  <a:lnTo>
                    <a:pt x="2139" y="1107"/>
                  </a:lnTo>
                  <a:lnTo>
                    <a:pt x="2157" y="1125"/>
                  </a:lnTo>
                  <a:lnTo>
                    <a:pt x="2194" y="1162"/>
                  </a:lnTo>
                  <a:lnTo>
                    <a:pt x="2212" y="1181"/>
                  </a:lnTo>
                  <a:lnTo>
                    <a:pt x="2231" y="1199"/>
                  </a:lnTo>
                  <a:lnTo>
                    <a:pt x="2268" y="1199"/>
                  </a:lnTo>
                  <a:lnTo>
                    <a:pt x="2268" y="1181"/>
                  </a:lnTo>
                  <a:lnTo>
                    <a:pt x="2286" y="1181"/>
                  </a:lnTo>
                  <a:lnTo>
                    <a:pt x="2305" y="1162"/>
                  </a:lnTo>
                  <a:lnTo>
                    <a:pt x="2305" y="1181"/>
                  </a:lnTo>
                  <a:lnTo>
                    <a:pt x="2323" y="1199"/>
                  </a:lnTo>
                  <a:lnTo>
                    <a:pt x="2341" y="1217"/>
                  </a:lnTo>
                  <a:lnTo>
                    <a:pt x="2360" y="1199"/>
                  </a:lnTo>
                  <a:lnTo>
                    <a:pt x="2360" y="1217"/>
                  </a:lnTo>
                  <a:lnTo>
                    <a:pt x="2378" y="1236"/>
                  </a:lnTo>
                  <a:lnTo>
                    <a:pt x="2378" y="1254"/>
                  </a:lnTo>
                  <a:lnTo>
                    <a:pt x="2397" y="1236"/>
                  </a:lnTo>
                  <a:lnTo>
                    <a:pt x="2415" y="1254"/>
                  </a:lnTo>
                  <a:lnTo>
                    <a:pt x="2415" y="1273"/>
                  </a:lnTo>
                  <a:lnTo>
                    <a:pt x="2434" y="1254"/>
                  </a:lnTo>
                  <a:lnTo>
                    <a:pt x="2452" y="1254"/>
                  </a:lnTo>
                  <a:lnTo>
                    <a:pt x="2452" y="1273"/>
                  </a:lnTo>
                  <a:lnTo>
                    <a:pt x="2470" y="1254"/>
                  </a:lnTo>
                  <a:lnTo>
                    <a:pt x="2489" y="1254"/>
                  </a:lnTo>
                  <a:lnTo>
                    <a:pt x="2489" y="1273"/>
                  </a:lnTo>
                  <a:lnTo>
                    <a:pt x="2507" y="1291"/>
                  </a:lnTo>
                  <a:lnTo>
                    <a:pt x="2563" y="1310"/>
                  </a:lnTo>
                  <a:lnTo>
                    <a:pt x="2636" y="1365"/>
                  </a:lnTo>
                  <a:lnTo>
                    <a:pt x="2655" y="1365"/>
                  </a:lnTo>
                  <a:lnTo>
                    <a:pt x="2655" y="1383"/>
                  </a:lnTo>
                  <a:lnTo>
                    <a:pt x="2673" y="1365"/>
                  </a:lnTo>
                  <a:lnTo>
                    <a:pt x="2673" y="1383"/>
                  </a:lnTo>
                  <a:lnTo>
                    <a:pt x="2673" y="1402"/>
                  </a:lnTo>
                  <a:lnTo>
                    <a:pt x="2710" y="1402"/>
                  </a:lnTo>
                  <a:lnTo>
                    <a:pt x="2728" y="1420"/>
                  </a:lnTo>
                  <a:lnTo>
                    <a:pt x="2728" y="1439"/>
                  </a:lnTo>
                  <a:lnTo>
                    <a:pt x="2747" y="1420"/>
                  </a:lnTo>
                  <a:lnTo>
                    <a:pt x="2765" y="1439"/>
                  </a:lnTo>
                  <a:lnTo>
                    <a:pt x="2784" y="1439"/>
                  </a:lnTo>
                  <a:lnTo>
                    <a:pt x="2802" y="1420"/>
                  </a:lnTo>
                  <a:lnTo>
                    <a:pt x="2821" y="1420"/>
                  </a:lnTo>
                  <a:lnTo>
                    <a:pt x="2802" y="1402"/>
                  </a:lnTo>
                  <a:lnTo>
                    <a:pt x="2821" y="1383"/>
                  </a:lnTo>
                  <a:lnTo>
                    <a:pt x="2821" y="1402"/>
                  </a:lnTo>
                  <a:lnTo>
                    <a:pt x="2839" y="1402"/>
                  </a:lnTo>
                  <a:lnTo>
                    <a:pt x="2821" y="1420"/>
                  </a:lnTo>
                  <a:lnTo>
                    <a:pt x="2839" y="1457"/>
                  </a:lnTo>
                  <a:lnTo>
                    <a:pt x="2894" y="1457"/>
                  </a:lnTo>
                  <a:lnTo>
                    <a:pt x="2876" y="1476"/>
                  </a:lnTo>
                  <a:lnTo>
                    <a:pt x="2894" y="1494"/>
                  </a:lnTo>
                  <a:lnTo>
                    <a:pt x="2894" y="1476"/>
                  </a:lnTo>
                  <a:lnTo>
                    <a:pt x="2913" y="1476"/>
                  </a:lnTo>
                  <a:lnTo>
                    <a:pt x="2931" y="1494"/>
                  </a:lnTo>
                  <a:lnTo>
                    <a:pt x="2950" y="1512"/>
                  </a:lnTo>
                  <a:lnTo>
                    <a:pt x="3005" y="1549"/>
                  </a:lnTo>
                  <a:lnTo>
                    <a:pt x="3042" y="1549"/>
                  </a:lnTo>
                  <a:lnTo>
                    <a:pt x="3042" y="1531"/>
                  </a:lnTo>
                  <a:lnTo>
                    <a:pt x="3060" y="1549"/>
                  </a:lnTo>
                  <a:lnTo>
                    <a:pt x="3079" y="1568"/>
                  </a:lnTo>
                  <a:lnTo>
                    <a:pt x="3116" y="1586"/>
                  </a:lnTo>
                  <a:lnTo>
                    <a:pt x="3134" y="1568"/>
                  </a:lnTo>
                  <a:lnTo>
                    <a:pt x="3134" y="1586"/>
                  </a:lnTo>
                  <a:lnTo>
                    <a:pt x="3134" y="1605"/>
                  </a:lnTo>
                  <a:lnTo>
                    <a:pt x="3152" y="1605"/>
                  </a:lnTo>
                  <a:lnTo>
                    <a:pt x="3189" y="1623"/>
                  </a:lnTo>
                  <a:lnTo>
                    <a:pt x="3226" y="1623"/>
                  </a:lnTo>
                  <a:lnTo>
                    <a:pt x="3245" y="1605"/>
                  </a:lnTo>
                  <a:lnTo>
                    <a:pt x="3226" y="1586"/>
                  </a:lnTo>
                  <a:lnTo>
                    <a:pt x="3245" y="1586"/>
                  </a:lnTo>
                  <a:lnTo>
                    <a:pt x="3245" y="1623"/>
                  </a:lnTo>
                  <a:lnTo>
                    <a:pt x="3226" y="1641"/>
                  </a:lnTo>
                  <a:lnTo>
                    <a:pt x="3245" y="1660"/>
                  </a:lnTo>
                  <a:lnTo>
                    <a:pt x="3263" y="1660"/>
                  </a:lnTo>
                  <a:lnTo>
                    <a:pt x="3263" y="1678"/>
                  </a:lnTo>
                  <a:lnTo>
                    <a:pt x="3281" y="1697"/>
                  </a:lnTo>
                  <a:lnTo>
                    <a:pt x="3300" y="1678"/>
                  </a:lnTo>
                  <a:lnTo>
                    <a:pt x="3318" y="1660"/>
                  </a:lnTo>
                  <a:lnTo>
                    <a:pt x="3318" y="1678"/>
                  </a:lnTo>
                  <a:lnTo>
                    <a:pt x="3337" y="1697"/>
                  </a:lnTo>
                  <a:lnTo>
                    <a:pt x="3337" y="1678"/>
                  </a:lnTo>
                  <a:lnTo>
                    <a:pt x="3355" y="1678"/>
                  </a:lnTo>
                  <a:lnTo>
                    <a:pt x="3355" y="1697"/>
                  </a:lnTo>
                  <a:lnTo>
                    <a:pt x="3355" y="1715"/>
                  </a:lnTo>
                  <a:lnTo>
                    <a:pt x="3411" y="1715"/>
                  </a:lnTo>
                  <a:lnTo>
                    <a:pt x="3429" y="1734"/>
                  </a:lnTo>
                  <a:lnTo>
                    <a:pt x="3447" y="1752"/>
                  </a:lnTo>
                  <a:lnTo>
                    <a:pt x="3484" y="1752"/>
                  </a:lnTo>
                  <a:lnTo>
                    <a:pt x="3484" y="1770"/>
                  </a:lnTo>
                  <a:lnTo>
                    <a:pt x="3503" y="1734"/>
                  </a:lnTo>
                  <a:lnTo>
                    <a:pt x="3503" y="1752"/>
                  </a:lnTo>
                  <a:lnTo>
                    <a:pt x="3521" y="1789"/>
                  </a:lnTo>
                  <a:lnTo>
                    <a:pt x="3558" y="1789"/>
                  </a:lnTo>
                  <a:lnTo>
                    <a:pt x="3576" y="1807"/>
                  </a:lnTo>
                  <a:lnTo>
                    <a:pt x="3576" y="1826"/>
                  </a:lnTo>
                  <a:lnTo>
                    <a:pt x="3632" y="1826"/>
                  </a:lnTo>
                  <a:lnTo>
                    <a:pt x="3650" y="1844"/>
                  </a:lnTo>
                  <a:lnTo>
                    <a:pt x="3650" y="1863"/>
                  </a:lnTo>
                  <a:lnTo>
                    <a:pt x="3669" y="1844"/>
                  </a:lnTo>
                  <a:lnTo>
                    <a:pt x="3669" y="1863"/>
                  </a:lnTo>
                  <a:lnTo>
                    <a:pt x="3724" y="1863"/>
                  </a:lnTo>
                  <a:lnTo>
                    <a:pt x="3742" y="1844"/>
                  </a:lnTo>
                  <a:lnTo>
                    <a:pt x="3761" y="1826"/>
                  </a:lnTo>
                  <a:lnTo>
                    <a:pt x="3761" y="1863"/>
                  </a:lnTo>
                  <a:lnTo>
                    <a:pt x="3742" y="1863"/>
                  </a:lnTo>
                  <a:lnTo>
                    <a:pt x="3761" y="1881"/>
                  </a:lnTo>
                  <a:lnTo>
                    <a:pt x="3816" y="1918"/>
                  </a:lnTo>
                  <a:lnTo>
                    <a:pt x="3871" y="1936"/>
                  </a:lnTo>
                  <a:lnTo>
                    <a:pt x="3890" y="1936"/>
                  </a:lnTo>
                  <a:lnTo>
                    <a:pt x="3908" y="1918"/>
                  </a:lnTo>
                  <a:lnTo>
                    <a:pt x="3908" y="1936"/>
                  </a:lnTo>
                  <a:lnTo>
                    <a:pt x="3908" y="1955"/>
                  </a:lnTo>
                  <a:lnTo>
                    <a:pt x="3945" y="1955"/>
                  </a:lnTo>
                  <a:lnTo>
                    <a:pt x="3945" y="1973"/>
                  </a:lnTo>
                  <a:lnTo>
                    <a:pt x="3964" y="1973"/>
                  </a:lnTo>
                  <a:lnTo>
                    <a:pt x="3982" y="1992"/>
                  </a:lnTo>
                  <a:lnTo>
                    <a:pt x="4000" y="1973"/>
                  </a:lnTo>
                  <a:lnTo>
                    <a:pt x="4000" y="1992"/>
                  </a:lnTo>
                  <a:lnTo>
                    <a:pt x="4019" y="2010"/>
                  </a:lnTo>
                  <a:lnTo>
                    <a:pt x="4056" y="1973"/>
                  </a:lnTo>
                  <a:lnTo>
                    <a:pt x="4056" y="2029"/>
                  </a:lnTo>
                  <a:lnTo>
                    <a:pt x="4074" y="2010"/>
                  </a:lnTo>
                  <a:lnTo>
                    <a:pt x="4074" y="2029"/>
                  </a:lnTo>
                  <a:lnTo>
                    <a:pt x="4093" y="2065"/>
                  </a:lnTo>
                  <a:lnTo>
                    <a:pt x="4111" y="2065"/>
                  </a:lnTo>
                  <a:lnTo>
                    <a:pt x="4111" y="2047"/>
                  </a:lnTo>
                  <a:lnTo>
                    <a:pt x="4129" y="2047"/>
                  </a:lnTo>
                  <a:lnTo>
                    <a:pt x="4129" y="2029"/>
                  </a:lnTo>
                  <a:lnTo>
                    <a:pt x="4148" y="2010"/>
                  </a:lnTo>
                  <a:lnTo>
                    <a:pt x="4148" y="2029"/>
                  </a:lnTo>
                  <a:lnTo>
                    <a:pt x="4148" y="2047"/>
                  </a:lnTo>
                  <a:lnTo>
                    <a:pt x="4129" y="2047"/>
                  </a:lnTo>
                  <a:lnTo>
                    <a:pt x="4148" y="2065"/>
                  </a:lnTo>
                  <a:lnTo>
                    <a:pt x="4148" y="2084"/>
                  </a:lnTo>
                  <a:lnTo>
                    <a:pt x="4166" y="2065"/>
                  </a:lnTo>
                  <a:lnTo>
                    <a:pt x="4203" y="2065"/>
                  </a:lnTo>
                  <a:lnTo>
                    <a:pt x="4185" y="2084"/>
                  </a:lnTo>
                  <a:lnTo>
                    <a:pt x="4203" y="2084"/>
                  </a:lnTo>
                  <a:lnTo>
                    <a:pt x="4222" y="2065"/>
                  </a:lnTo>
                  <a:lnTo>
                    <a:pt x="4222" y="2047"/>
                  </a:lnTo>
                  <a:lnTo>
                    <a:pt x="4240" y="2029"/>
                  </a:lnTo>
                  <a:lnTo>
                    <a:pt x="4222" y="2065"/>
                  </a:lnTo>
                  <a:lnTo>
                    <a:pt x="4240" y="2084"/>
                  </a:lnTo>
                  <a:lnTo>
                    <a:pt x="4222" y="2084"/>
                  </a:lnTo>
                  <a:lnTo>
                    <a:pt x="4222" y="2102"/>
                  </a:lnTo>
                  <a:lnTo>
                    <a:pt x="4258" y="2084"/>
                  </a:lnTo>
                  <a:lnTo>
                    <a:pt x="4258" y="2102"/>
                  </a:lnTo>
                  <a:lnTo>
                    <a:pt x="4258" y="2121"/>
                  </a:lnTo>
                  <a:lnTo>
                    <a:pt x="4277" y="2102"/>
                  </a:lnTo>
                  <a:lnTo>
                    <a:pt x="4295" y="2121"/>
                  </a:lnTo>
                  <a:lnTo>
                    <a:pt x="4295" y="2139"/>
                  </a:lnTo>
                  <a:lnTo>
                    <a:pt x="4369" y="2139"/>
                  </a:lnTo>
                  <a:lnTo>
                    <a:pt x="4369" y="2176"/>
                  </a:lnTo>
                  <a:lnTo>
                    <a:pt x="4387" y="2158"/>
                  </a:lnTo>
                  <a:lnTo>
                    <a:pt x="4406" y="2176"/>
                  </a:lnTo>
                  <a:lnTo>
                    <a:pt x="4424" y="2176"/>
                  </a:lnTo>
                  <a:lnTo>
                    <a:pt x="4424" y="2194"/>
                  </a:lnTo>
                  <a:lnTo>
                    <a:pt x="4424" y="2213"/>
                  </a:lnTo>
                  <a:lnTo>
                    <a:pt x="4443" y="2194"/>
                  </a:lnTo>
                  <a:lnTo>
                    <a:pt x="4443" y="2213"/>
                  </a:lnTo>
                  <a:lnTo>
                    <a:pt x="4443" y="2231"/>
                  </a:lnTo>
                  <a:lnTo>
                    <a:pt x="4461" y="2213"/>
                  </a:lnTo>
                  <a:lnTo>
                    <a:pt x="4461" y="2231"/>
                  </a:lnTo>
                  <a:lnTo>
                    <a:pt x="4480" y="2213"/>
                  </a:lnTo>
                  <a:lnTo>
                    <a:pt x="4498" y="2231"/>
                  </a:lnTo>
                  <a:lnTo>
                    <a:pt x="4517" y="2250"/>
                  </a:lnTo>
                  <a:lnTo>
                    <a:pt x="4535" y="2268"/>
                  </a:lnTo>
                  <a:lnTo>
                    <a:pt x="4553" y="2268"/>
                  </a:lnTo>
                  <a:lnTo>
                    <a:pt x="4572" y="2287"/>
                  </a:lnTo>
                  <a:lnTo>
                    <a:pt x="4572" y="2305"/>
                  </a:lnTo>
                  <a:lnTo>
                    <a:pt x="4590" y="2305"/>
                  </a:lnTo>
                  <a:lnTo>
                    <a:pt x="4627" y="2287"/>
                  </a:lnTo>
                  <a:lnTo>
                    <a:pt x="4627" y="2323"/>
                  </a:lnTo>
                  <a:lnTo>
                    <a:pt x="4646" y="2342"/>
                  </a:lnTo>
                  <a:lnTo>
                    <a:pt x="4664" y="2323"/>
                  </a:lnTo>
                  <a:lnTo>
                    <a:pt x="4682" y="2305"/>
                  </a:lnTo>
                  <a:lnTo>
                    <a:pt x="4682" y="2323"/>
                  </a:lnTo>
                  <a:lnTo>
                    <a:pt x="4701" y="2342"/>
                  </a:lnTo>
                  <a:lnTo>
                    <a:pt x="4719" y="2360"/>
                  </a:lnTo>
                  <a:lnTo>
                    <a:pt x="4756" y="2342"/>
                  </a:lnTo>
                  <a:lnTo>
                    <a:pt x="4756" y="2379"/>
                  </a:lnTo>
                  <a:lnTo>
                    <a:pt x="4793" y="2397"/>
                  </a:lnTo>
                  <a:lnTo>
                    <a:pt x="4793" y="2379"/>
                  </a:lnTo>
                  <a:lnTo>
                    <a:pt x="4793" y="2360"/>
                  </a:lnTo>
                  <a:lnTo>
                    <a:pt x="4830" y="2397"/>
                  </a:lnTo>
                  <a:lnTo>
                    <a:pt x="4848" y="2434"/>
                  </a:lnTo>
                  <a:lnTo>
                    <a:pt x="4885" y="2416"/>
                  </a:lnTo>
                  <a:lnTo>
                    <a:pt x="4904" y="2397"/>
                  </a:lnTo>
                  <a:lnTo>
                    <a:pt x="4904" y="2416"/>
                  </a:lnTo>
                  <a:lnTo>
                    <a:pt x="4885" y="2434"/>
                  </a:lnTo>
                  <a:lnTo>
                    <a:pt x="4904" y="2453"/>
                  </a:lnTo>
                  <a:lnTo>
                    <a:pt x="4904" y="2434"/>
                  </a:lnTo>
                  <a:lnTo>
                    <a:pt x="4922" y="2416"/>
                  </a:lnTo>
                  <a:lnTo>
                    <a:pt x="4940" y="2397"/>
                  </a:lnTo>
                  <a:lnTo>
                    <a:pt x="4959" y="2397"/>
                  </a:lnTo>
                  <a:lnTo>
                    <a:pt x="4959" y="2453"/>
                  </a:lnTo>
                  <a:lnTo>
                    <a:pt x="4977" y="2434"/>
                  </a:lnTo>
                  <a:lnTo>
                    <a:pt x="4977" y="2453"/>
                  </a:lnTo>
                  <a:lnTo>
                    <a:pt x="4977" y="2471"/>
                  </a:lnTo>
                  <a:lnTo>
                    <a:pt x="4996" y="2471"/>
                  </a:lnTo>
                  <a:lnTo>
                    <a:pt x="5014" y="2453"/>
                  </a:lnTo>
                  <a:lnTo>
                    <a:pt x="5014" y="2453"/>
                  </a:lnTo>
                  <a:lnTo>
                    <a:pt x="5033" y="2434"/>
                  </a:lnTo>
                  <a:lnTo>
                    <a:pt x="5033" y="2471"/>
                  </a:lnTo>
                  <a:lnTo>
                    <a:pt x="5014" y="2453"/>
                  </a:lnTo>
                  <a:lnTo>
                    <a:pt x="5014" y="2471"/>
                  </a:lnTo>
                  <a:lnTo>
                    <a:pt x="5033" y="2489"/>
                  </a:lnTo>
                  <a:lnTo>
                    <a:pt x="5088" y="2508"/>
                  </a:lnTo>
                  <a:lnTo>
                    <a:pt x="5125" y="2545"/>
                  </a:lnTo>
                  <a:lnTo>
                    <a:pt x="5143" y="2545"/>
                  </a:lnTo>
                  <a:lnTo>
                    <a:pt x="5143" y="2526"/>
                  </a:lnTo>
                  <a:lnTo>
                    <a:pt x="5162" y="2526"/>
                  </a:lnTo>
                  <a:lnTo>
                    <a:pt x="5180" y="2545"/>
                  </a:lnTo>
                  <a:lnTo>
                    <a:pt x="5180" y="2563"/>
                  </a:lnTo>
                  <a:lnTo>
                    <a:pt x="5199" y="2563"/>
                  </a:lnTo>
                  <a:lnTo>
                    <a:pt x="5217" y="2600"/>
                  </a:lnTo>
                  <a:lnTo>
                    <a:pt x="5217" y="2582"/>
                  </a:lnTo>
                  <a:lnTo>
                    <a:pt x="5235" y="2563"/>
                  </a:lnTo>
                  <a:lnTo>
                    <a:pt x="5254" y="2582"/>
                  </a:lnTo>
                  <a:lnTo>
                    <a:pt x="5272" y="2600"/>
                  </a:lnTo>
                  <a:lnTo>
                    <a:pt x="5291" y="2618"/>
                  </a:lnTo>
                  <a:lnTo>
                    <a:pt x="5291" y="2637"/>
                  </a:lnTo>
                  <a:lnTo>
                    <a:pt x="5328" y="2637"/>
                  </a:lnTo>
                  <a:lnTo>
                    <a:pt x="5346" y="2655"/>
                  </a:lnTo>
                  <a:lnTo>
                    <a:pt x="5364" y="2637"/>
                  </a:lnTo>
                  <a:lnTo>
                    <a:pt x="5401" y="2637"/>
                  </a:lnTo>
                  <a:lnTo>
                    <a:pt x="5420" y="2618"/>
                  </a:lnTo>
                  <a:lnTo>
                    <a:pt x="5438" y="2637"/>
                  </a:lnTo>
                  <a:lnTo>
                    <a:pt x="5438" y="2655"/>
                  </a:lnTo>
                  <a:lnTo>
                    <a:pt x="5420" y="2674"/>
                  </a:lnTo>
                  <a:lnTo>
                    <a:pt x="5438" y="2692"/>
                  </a:lnTo>
                  <a:lnTo>
                    <a:pt x="5457" y="2711"/>
                  </a:lnTo>
                  <a:lnTo>
                    <a:pt x="5475" y="2729"/>
                  </a:lnTo>
                  <a:lnTo>
                    <a:pt x="5493" y="2729"/>
                  </a:lnTo>
                  <a:lnTo>
                    <a:pt x="5530" y="2711"/>
                  </a:lnTo>
                  <a:lnTo>
                    <a:pt x="5530" y="2729"/>
                  </a:lnTo>
                  <a:lnTo>
                    <a:pt x="5530" y="2747"/>
                  </a:lnTo>
                  <a:lnTo>
                    <a:pt x="5549" y="2729"/>
                  </a:lnTo>
                  <a:lnTo>
                    <a:pt x="5549" y="2711"/>
                  </a:lnTo>
                  <a:lnTo>
                    <a:pt x="5567" y="2729"/>
                  </a:lnTo>
                  <a:lnTo>
                    <a:pt x="5604" y="2729"/>
                  </a:lnTo>
                  <a:lnTo>
                    <a:pt x="5604" y="2766"/>
                  </a:lnTo>
                  <a:lnTo>
                    <a:pt x="5623" y="2784"/>
                  </a:lnTo>
                  <a:lnTo>
                    <a:pt x="5641" y="2766"/>
                  </a:lnTo>
                  <a:lnTo>
                    <a:pt x="5678" y="2784"/>
                  </a:lnTo>
                  <a:lnTo>
                    <a:pt x="5715" y="2803"/>
                  </a:lnTo>
                  <a:lnTo>
                    <a:pt x="5733" y="2803"/>
                  </a:lnTo>
                  <a:lnTo>
                    <a:pt x="5752" y="2784"/>
                  </a:lnTo>
                  <a:lnTo>
                    <a:pt x="5770" y="2784"/>
                  </a:lnTo>
                  <a:lnTo>
                    <a:pt x="5770" y="2803"/>
                  </a:lnTo>
                  <a:lnTo>
                    <a:pt x="5770" y="2840"/>
                  </a:lnTo>
                  <a:lnTo>
                    <a:pt x="5788" y="2858"/>
                  </a:lnTo>
                  <a:lnTo>
                    <a:pt x="5807" y="2840"/>
                  </a:lnTo>
                  <a:lnTo>
                    <a:pt x="5825" y="2803"/>
                  </a:lnTo>
                  <a:lnTo>
                    <a:pt x="5825" y="2821"/>
                  </a:lnTo>
                  <a:lnTo>
                    <a:pt x="5844" y="2840"/>
                  </a:lnTo>
                  <a:lnTo>
                    <a:pt x="5825" y="2858"/>
                  </a:lnTo>
                  <a:lnTo>
                    <a:pt x="5825" y="2876"/>
                  </a:lnTo>
                  <a:lnTo>
                    <a:pt x="5825" y="2895"/>
                  </a:lnTo>
                  <a:lnTo>
                    <a:pt x="5917" y="2895"/>
                  </a:lnTo>
                  <a:lnTo>
                    <a:pt x="5936" y="2876"/>
                  </a:lnTo>
                  <a:lnTo>
                    <a:pt x="5936" y="2895"/>
                  </a:lnTo>
                  <a:lnTo>
                    <a:pt x="5936" y="2913"/>
                  </a:lnTo>
                  <a:lnTo>
                    <a:pt x="5954" y="2932"/>
                  </a:lnTo>
                  <a:lnTo>
                    <a:pt x="5973" y="2913"/>
                  </a:lnTo>
                  <a:lnTo>
                    <a:pt x="5973" y="2932"/>
                  </a:lnTo>
                  <a:lnTo>
                    <a:pt x="5954" y="2950"/>
                  </a:lnTo>
                  <a:lnTo>
                    <a:pt x="5973" y="2950"/>
                  </a:lnTo>
                  <a:lnTo>
                    <a:pt x="5991" y="2932"/>
                  </a:lnTo>
                  <a:lnTo>
                    <a:pt x="5991" y="2950"/>
                  </a:lnTo>
                  <a:lnTo>
                    <a:pt x="6010" y="2932"/>
                  </a:lnTo>
                  <a:lnTo>
                    <a:pt x="6046" y="2932"/>
                  </a:lnTo>
                  <a:lnTo>
                    <a:pt x="6065" y="2913"/>
                  </a:lnTo>
                  <a:lnTo>
                    <a:pt x="6065" y="2932"/>
                  </a:lnTo>
                  <a:lnTo>
                    <a:pt x="6102" y="2932"/>
                  </a:lnTo>
                  <a:lnTo>
                    <a:pt x="6102" y="2895"/>
                  </a:lnTo>
                  <a:lnTo>
                    <a:pt x="6065" y="2876"/>
                  </a:lnTo>
                  <a:lnTo>
                    <a:pt x="6065" y="2858"/>
                  </a:lnTo>
                  <a:lnTo>
                    <a:pt x="6083" y="2858"/>
                  </a:lnTo>
                  <a:lnTo>
                    <a:pt x="6102" y="2840"/>
                  </a:lnTo>
                  <a:lnTo>
                    <a:pt x="6083" y="2821"/>
                  </a:lnTo>
                  <a:lnTo>
                    <a:pt x="6065" y="2821"/>
                  </a:lnTo>
                  <a:lnTo>
                    <a:pt x="6065" y="2803"/>
                  </a:lnTo>
                  <a:lnTo>
                    <a:pt x="6046" y="2821"/>
                  </a:lnTo>
                  <a:lnTo>
                    <a:pt x="6028" y="2821"/>
                  </a:lnTo>
                  <a:lnTo>
                    <a:pt x="6010" y="2803"/>
                  </a:lnTo>
                  <a:lnTo>
                    <a:pt x="5991" y="2803"/>
                  </a:lnTo>
                  <a:lnTo>
                    <a:pt x="5991" y="2784"/>
                  </a:lnTo>
                  <a:lnTo>
                    <a:pt x="5991" y="2766"/>
                  </a:lnTo>
                  <a:lnTo>
                    <a:pt x="5973" y="2784"/>
                  </a:lnTo>
                  <a:lnTo>
                    <a:pt x="5973" y="2766"/>
                  </a:lnTo>
                  <a:lnTo>
                    <a:pt x="5936" y="2784"/>
                  </a:lnTo>
                  <a:lnTo>
                    <a:pt x="5936" y="2766"/>
                  </a:lnTo>
                  <a:lnTo>
                    <a:pt x="5936" y="2747"/>
                  </a:lnTo>
                  <a:lnTo>
                    <a:pt x="5917" y="2766"/>
                  </a:lnTo>
                  <a:lnTo>
                    <a:pt x="5917" y="2747"/>
                  </a:lnTo>
                  <a:lnTo>
                    <a:pt x="5899" y="2747"/>
                  </a:lnTo>
                  <a:lnTo>
                    <a:pt x="5844" y="2784"/>
                  </a:lnTo>
                  <a:lnTo>
                    <a:pt x="5825" y="2766"/>
                  </a:lnTo>
                  <a:lnTo>
                    <a:pt x="5844" y="2747"/>
                  </a:lnTo>
                  <a:lnTo>
                    <a:pt x="5844" y="2729"/>
                  </a:lnTo>
                  <a:lnTo>
                    <a:pt x="5862" y="2711"/>
                  </a:lnTo>
                  <a:lnTo>
                    <a:pt x="5844" y="2711"/>
                  </a:lnTo>
                  <a:lnTo>
                    <a:pt x="5825" y="2692"/>
                  </a:lnTo>
                  <a:lnTo>
                    <a:pt x="5807" y="2711"/>
                  </a:lnTo>
                  <a:lnTo>
                    <a:pt x="5788" y="2711"/>
                  </a:lnTo>
                  <a:lnTo>
                    <a:pt x="5788" y="2674"/>
                  </a:lnTo>
                  <a:lnTo>
                    <a:pt x="5733" y="2674"/>
                  </a:lnTo>
                  <a:lnTo>
                    <a:pt x="5715" y="2692"/>
                  </a:lnTo>
                  <a:lnTo>
                    <a:pt x="5715" y="2655"/>
                  </a:lnTo>
                  <a:lnTo>
                    <a:pt x="5715" y="2637"/>
                  </a:lnTo>
                  <a:lnTo>
                    <a:pt x="5696" y="2655"/>
                  </a:lnTo>
                  <a:lnTo>
                    <a:pt x="5696" y="2637"/>
                  </a:lnTo>
                  <a:lnTo>
                    <a:pt x="5678" y="2637"/>
                  </a:lnTo>
                  <a:lnTo>
                    <a:pt x="5659" y="2655"/>
                  </a:lnTo>
                  <a:lnTo>
                    <a:pt x="5641" y="2692"/>
                  </a:lnTo>
                  <a:lnTo>
                    <a:pt x="5641" y="2674"/>
                  </a:lnTo>
                  <a:lnTo>
                    <a:pt x="5623" y="2655"/>
                  </a:lnTo>
                  <a:lnTo>
                    <a:pt x="5641" y="2655"/>
                  </a:lnTo>
                  <a:lnTo>
                    <a:pt x="5659" y="2637"/>
                  </a:lnTo>
                  <a:lnTo>
                    <a:pt x="5678" y="2618"/>
                  </a:lnTo>
                  <a:lnTo>
                    <a:pt x="5641" y="2618"/>
                  </a:lnTo>
                  <a:lnTo>
                    <a:pt x="5641" y="2600"/>
                  </a:lnTo>
                  <a:lnTo>
                    <a:pt x="5604" y="2600"/>
                  </a:lnTo>
                  <a:lnTo>
                    <a:pt x="5604" y="2582"/>
                  </a:lnTo>
                  <a:lnTo>
                    <a:pt x="5567" y="2582"/>
                  </a:lnTo>
                  <a:lnTo>
                    <a:pt x="5530" y="2563"/>
                  </a:lnTo>
                  <a:lnTo>
                    <a:pt x="5493" y="2563"/>
                  </a:lnTo>
                  <a:lnTo>
                    <a:pt x="5457" y="2582"/>
                  </a:lnTo>
                  <a:lnTo>
                    <a:pt x="5438" y="2582"/>
                  </a:lnTo>
                  <a:lnTo>
                    <a:pt x="5457" y="2563"/>
                  </a:lnTo>
                  <a:lnTo>
                    <a:pt x="5438" y="2563"/>
                  </a:lnTo>
                  <a:lnTo>
                    <a:pt x="5457" y="2545"/>
                  </a:lnTo>
                  <a:lnTo>
                    <a:pt x="5457" y="2526"/>
                  </a:lnTo>
                  <a:lnTo>
                    <a:pt x="5438" y="2526"/>
                  </a:lnTo>
                  <a:lnTo>
                    <a:pt x="5420" y="2508"/>
                  </a:lnTo>
                  <a:lnTo>
                    <a:pt x="5401" y="2526"/>
                  </a:lnTo>
                  <a:lnTo>
                    <a:pt x="5383" y="2489"/>
                  </a:lnTo>
                  <a:lnTo>
                    <a:pt x="5364" y="2471"/>
                  </a:lnTo>
                  <a:lnTo>
                    <a:pt x="5364" y="2489"/>
                  </a:lnTo>
                  <a:lnTo>
                    <a:pt x="5364" y="2508"/>
                  </a:lnTo>
                  <a:lnTo>
                    <a:pt x="5364" y="2526"/>
                  </a:lnTo>
                  <a:lnTo>
                    <a:pt x="5346" y="2526"/>
                  </a:lnTo>
                  <a:lnTo>
                    <a:pt x="5346" y="2508"/>
                  </a:lnTo>
                  <a:lnTo>
                    <a:pt x="5364" y="2489"/>
                  </a:lnTo>
                  <a:lnTo>
                    <a:pt x="5346" y="2471"/>
                  </a:lnTo>
                  <a:lnTo>
                    <a:pt x="5346" y="2489"/>
                  </a:lnTo>
                  <a:lnTo>
                    <a:pt x="5328" y="2489"/>
                  </a:lnTo>
                  <a:lnTo>
                    <a:pt x="5328" y="2471"/>
                  </a:lnTo>
                  <a:lnTo>
                    <a:pt x="5328" y="2434"/>
                  </a:lnTo>
                  <a:lnTo>
                    <a:pt x="5309" y="2453"/>
                  </a:lnTo>
                  <a:lnTo>
                    <a:pt x="5309" y="2471"/>
                  </a:lnTo>
                  <a:lnTo>
                    <a:pt x="5272" y="2453"/>
                  </a:lnTo>
                  <a:lnTo>
                    <a:pt x="5291" y="2434"/>
                  </a:lnTo>
                  <a:lnTo>
                    <a:pt x="5254" y="2434"/>
                  </a:lnTo>
                  <a:lnTo>
                    <a:pt x="5235" y="2416"/>
                  </a:lnTo>
                  <a:lnTo>
                    <a:pt x="5217" y="2416"/>
                  </a:lnTo>
                  <a:lnTo>
                    <a:pt x="5217" y="2397"/>
                  </a:lnTo>
                  <a:lnTo>
                    <a:pt x="5180" y="2397"/>
                  </a:lnTo>
                  <a:lnTo>
                    <a:pt x="5162" y="2379"/>
                  </a:lnTo>
                  <a:lnTo>
                    <a:pt x="5143" y="2360"/>
                  </a:lnTo>
                  <a:lnTo>
                    <a:pt x="5088" y="2342"/>
                  </a:lnTo>
                  <a:lnTo>
                    <a:pt x="5070" y="2323"/>
                  </a:lnTo>
                  <a:lnTo>
                    <a:pt x="5033" y="2305"/>
                  </a:lnTo>
                  <a:lnTo>
                    <a:pt x="4959" y="2305"/>
                  </a:lnTo>
                  <a:lnTo>
                    <a:pt x="4959" y="2287"/>
                  </a:lnTo>
                  <a:lnTo>
                    <a:pt x="4959" y="2268"/>
                  </a:lnTo>
                  <a:lnTo>
                    <a:pt x="4904" y="2268"/>
                  </a:lnTo>
                  <a:lnTo>
                    <a:pt x="4885" y="2250"/>
                  </a:lnTo>
                  <a:lnTo>
                    <a:pt x="4830" y="2250"/>
                  </a:lnTo>
                  <a:lnTo>
                    <a:pt x="4811" y="2268"/>
                  </a:lnTo>
                  <a:lnTo>
                    <a:pt x="4830" y="2268"/>
                  </a:lnTo>
                  <a:lnTo>
                    <a:pt x="4830" y="2287"/>
                  </a:lnTo>
                  <a:lnTo>
                    <a:pt x="4811" y="2305"/>
                  </a:lnTo>
                  <a:lnTo>
                    <a:pt x="4793" y="2305"/>
                  </a:lnTo>
                  <a:lnTo>
                    <a:pt x="4793" y="2287"/>
                  </a:lnTo>
                  <a:lnTo>
                    <a:pt x="4811" y="2231"/>
                  </a:lnTo>
                  <a:lnTo>
                    <a:pt x="4793" y="2213"/>
                  </a:lnTo>
                  <a:lnTo>
                    <a:pt x="4775" y="2213"/>
                  </a:lnTo>
                  <a:lnTo>
                    <a:pt x="4775" y="2194"/>
                  </a:lnTo>
                  <a:lnTo>
                    <a:pt x="4719" y="2194"/>
                  </a:lnTo>
                  <a:lnTo>
                    <a:pt x="4701" y="2176"/>
                  </a:lnTo>
                  <a:lnTo>
                    <a:pt x="4682" y="2176"/>
                  </a:lnTo>
                  <a:lnTo>
                    <a:pt x="4664" y="2158"/>
                  </a:lnTo>
                  <a:lnTo>
                    <a:pt x="4646" y="2158"/>
                  </a:lnTo>
                  <a:lnTo>
                    <a:pt x="4646" y="2139"/>
                  </a:lnTo>
                  <a:lnTo>
                    <a:pt x="4646" y="2121"/>
                  </a:lnTo>
                  <a:lnTo>
                    <a:pt x="4627" y="2139"/>
                  </a:lnTo>
                  <a:lnTo>
                    <a:pt x="4609" y="2176"/>
                  </a:lnTo>
                  <a:lnTo>
                    <a:pt x="4609" y="2139"/>
                  </a:lnTo>
                  <a:lnTo>
                    <a:pt x="4572" y="2139"/>
                  </a:lnTo>
                  <a:lnTo>
                    <a:pt x="4553" y="2158"/>
                  </a:lnTo>
                  <a:lnTo>
                    <a:pt x="4553" y="2139"/>
                  </a:lnTo>
                  <a:lnTo>
                    <a:pt x="4535" y="2121"/>
                  </a:lnTo>
                  <a:lnTo>
                    <a:pt x="4535" y="2102"/>
                  </a:lnTo>
                  <a:lnTo>
                    <a:pt x="4535" y="2084"/>
                  </a:lnTo>
                  <a:lnTo>
                    <a:pt x="4517" y="2084"/>
                  </a:lnTo>
                  <a:lnTo>
                    <a:pt x="4517" y="2065"/>
                  </a:lnTo>
                  <a:lnTo>
                    <a:pt x="4498" y="2047"/>
                  </a:lnTo>
                  <a:lnTo>
                    <a:pt x="4480" y="2065"/>
                  </a:lnTo>
                  <a:lnTo>
                    <a:pt x="4480" y="2047"/>
                  </a:lnTo>
                  <a:lnTo>
                    <a:pt x="4461" y="2065"/>
                  </a:lnTo>
                  <a:lnTo>
                    <a:pt x="4443" y="2065"/>
                  </a:lnTo>
                  <a:lnTo>
                    <a:pt x="4443" y="2047"/>
                  </a:lnTo>
                  <a:lnTo>
                    <a:pt x="4443" y="2029"/>
                  </a:lnTo>
                  <a:lnTo>
                    <a:pt x="4424" y="2047"/>
                  </a:lnTo>
                  <a:lnTo>
                    <a:pt x="4406" y="2047"/>
                  </a:lnTo>
                  <a:lnTo>
                    <a:pt x="4424" y="2065"/>
                  </a:lnTo>
                  <a:lnTo>
                    <a:pt x="4406" y="2065"/>
                  </a:lnTo>
                  <a:lnTo>
                    <a:pt x="4406" y="2084"/>
                  </a:lnTo>
                  <a:lnTo>
                    <a:pt x="4387" y="2102"/>
                  </a:lnTo>
                  <a:lnTo>
                    <a:pt x="4387" y="2084"/>
                  </a:lnTo>
                  <a:lnTo>
                    <a:pt x="4387" y="2029"/>
                  </a:lnTo>
                  <a:lnTo>
                    <a:pt x="4369" y="1992"/>
                  </a:lnTo>
                  <a:lnTo>
                    <a:pt x="4351" y="1992"/>
                  </a:lnTo>
                  <a:lnTo>
                    <a:pt x="4351" y="2010"/>
                  </a:lnTo>
                  <a:lnTo>
                    <a:pt x="4332" y="2010"/>
                  </a:lnTo>
                  <a:lnTo>
                    <a:pt x="4314" y="1992"/>
                  </a:lnTo>
                  <a:lnTo>
                    <a:pt x="4332" y="1973"/>
                  </a:lnTo>
                  <a:lnTo>
                    <a:pt x="4332" y="1955"/>
                  </a:lnTo>
                  <a:lnTo>
                    <a:pt x="4314" y="1973"/>
                  </a:lnTo>
                  <a:lnTo>
                    <a:pt x="4277" y="1973"/>
                  </a:lnTo>
                  <a:lnTo>
                    <a:pt x="4277" y="1992"/>
                  </a:lnTo>
                  <a:lnTo>
                    <a:pt x="4258" y="1992"/>
                  </a:lnTo>
                  <a:lnTo>
                    <a:pt x="4277" y="1973"/>
                  </a:lnTo>
                  <a:lnTo>
                    <a:pt x="4277" y="1955"/>
                  </a:lnTo>
                  <a:lnTo>
                    <a:pt x="4258" y="1936"/>
                  </a:lnTo>
                  <a:lnTo>
                    <a:pt x="4240" y="1918"/>
                  </a:lnTo>
                  <a:lnTo>
                    <a:pt x="4240" y="1936"/>
                  </a:lnTo>
                  <a:lnTo>
                    <a:pt x="4222" y="1955"/>
                  </a:lnTo>
                  <a:lnTo>
                    <a:pt x="4222" y="1936"/>
                  </a:lnTo>
                  <a:lnTo>
                    <a:pt x="4222" y="1918"/>
                  </a:lnTo>
                  <a:lnTo>
                    <a:pt x="4185" y="1918"/>
                  </a:lnTo>
                  <a:lnTo>
                    <a:pt x="4185" y="1900"/>
                  </a:lnTo>
                  <a:lnTo>
                    <a:pt x="4148" y="1900"/>
                  </a:lnTo>
                  <a:lnTo>
                    <a:pt x="4129" y="1918"/>
                  </a:lnTo>
                  <a:lnTo>
                    <a:pt x="4129" y="1900"/>
                  </a:lnTo>
                  <a:lnTo>
                    <a:pt x="4111" y="1881"/>
                  </a:lnTo>
                  <a:lnTo>
                    <a:pt x="4093" y="1863"/>
                  </a:lnTo>
                  <a:lnTo>
                    <a:pt x="4056" y="1863"/>
                  </a:lnTo>
                  <a:lnTo>
                    <a:pt x="4037" y="1844"/>
                  </a:lnTo>
                  <a:lnTo>
                    <a:pt x="4019" y="1826"/>
                  </a:lnTo>
                  <a:lnTo>
                    <a:pt x="3982" y="1826"/>
                  </a:lnTo>
                  <a:lnTo>
                    <a:pt x="3945" y="1807"/>
                  </a:lnTo>
                  <a:lnTo>
                    <a:pt x="3927" y="1826"/>
                  </a:lnTo>
                  <a:lnTo>
                    <a:pt x="3927" y="1807"/>
                  </a:lnTo>
                  <a:lnTo>
                    <a:pt x="3927" y="1789"/>
                  </a:lnTo>
                  <a:lnTo>
                    <a:pt x="3853" y="1752"/>
                  </a:lnTo>
                  <a:lnTo>
                    <a:pt x="3742" y="1715"/>
                  </a:lnTo>
                  <a:lnTo>
                    <a:pt x="3724" y="1697"/>
                  </a:lnTo>
                  <a:lnTo>
                    <a:pt x="3705" y="1697"/>
                  </a:lnTo>
                  <a:lnTo>
                    <a:pt x="3687" y="1715"/>
                  </a:lnTo>
                  <a:lnTo>
                    <a:pt x="3669" y="1715"/>
                  </a:lnTo>
                  <a:lnTo>
                    <a:pt x="3669" y="1697"/>
                  </a:lnTo>
                  <a:lnTo>
                    <a:pt x="3669" y="1678"/>
                  </a:lnTo>
                  <a:lnTo>
                    <a:pt x="3669" y="1660"/>
                  </a:lnTo>
                  <a:lnTo>
                    <a:pt x="3632" y="1678"/>
                  </a:lnTo>
                  <a:lnTo>
                    <a:pt x="3613" y="1697"/>
                  </a:lnTo>
                  <a:lnTo>
                    <a:pt x="3613" y="1660"/>
                  </a:lnTo>
                  <a:lnTo>
                    <a:pt x="3595" y="1678"/>
                  </a:lnTo>
                  <a:lnTo>
                    <a:pt x="3576" y="1660"/>
                  </a:lnTo>
                  <a:lnTo>
                    <a:pt x="3576" y="1623"/>
                  </a:lnTo>
                  <a:lnTo>
                    <a:pt x="3558" y="1641"/>
                  </a:lnTo>
                  <a:lnTo>
                    <a:pt x="3540" y="1660"/>
                  </a:lnTo>
                  <a:lnTo>
                    <a:pt x="3540" y="1641"/>
                  </a:lnTo>
                  <a:lnTo>
                    <a:pt x="3521" y="1623"/>
                  </a:lnTo>
                  <a:lnTo>
                    <a:pt x="3503" y="1623"/>
                  </a:lnTo>
                  <a:lnTo>
                    <a:pt x="3484" y="1605"/>
                  </a:lnTo>
                  <a:lnTo>
                    <a:pt x="3466" y="1568"/>
                  </a:lnTo>
                  <a:lnTo>
                    <a:pt x="3447" y="1568"/>
                  </a:lnTo>
                  <a:lnTo>
                    <a:pt x="3429" y="1586"/>
                  </a:lnTo>
                  <a:lnTo>
                    <a:pt x="3411" y="1568"/>
                  </a:lnTo>
                  <a:lnTo>
                    <a:pt x="3392" y="1568"/>
                  </a:lnTo>
                  <a:lnTo>
                    <a:pt x="3263" y="1494"/>
                  </a:lnTo>
                  <a:lnTo>
                    <a:pt x="3134" y="1439"/>
                  </a:lnTo>
                  <a:lnTo>
                    <a:pt x="3116" y="1439"/>
                  </a:lnTo>
                  <a:lnTo>
                    <a:pt x="3116" y="1420"/>
                  </a:lnTo>
                  <a:lnTo>
                    <a:pt x="3097" y="1439"/>
                  </a:lnTo>
                  <a:lnTo>
                    <a:pt x="3079" y="1402"/>
                  </a:lnTo>
                  <a:lnTo>
                    <a:pt x="3060" y="1402"/>
                  </a:lnTo>
                  <a:lnTo>
                    <a:pt x="3023" y="1365"/>
                  </a:lnTo>
                  <a:lnTo>
                    <a:pt x="2987" y="1365"/>
                  </a:lnTo>
                  <a:lnTo>
                    <a:pt x="2931" y="1328"/>
                  </a:lnTo>
                  <a:lnTo>
                    <a:pt x="2913" y="1310"/>
                  </a:lnTo>
                  <a:lnTo>
                    <a:pt x="2913" y="1291"/>
                  </a:lnTo>
                  <a:lnTo>
                    <a:pt x="2894" y="1273"/>
                  </a:lnTo>
                  <a:lnTo>
                    <a:pt x="2894" y="1310"/>
                  </a:lnTo>
                  <a:lnTo>
                    <a:pt x="2839" y="1310"/>
                  </a:lnTo>
                  <a:lnTo>
                    <a:pt x="2839" y="1291"/>
                  </a:lnTo>
                  <a:lnTo>
                    <a:pt x="2821" y="1310"/>
                  </a:lnTo>
                  <a:lnTo>
                    <a:pt x="2821" y="1291"/>
                  </a:lnTo>
                  <a:lnTo>
                    <a:pt x="2821" y="1273"/>
                  </a:lnTo>
                  <a:lnTo>
                    <a:pt x="2784" y="1273"/>
                  </a:lnTo>
                  <a:lnTo>
                    <a:pt x="2765" y="1254"/>
                  </a:lnTo>
                  <a:lnTo>
                    <a:pt x="2747" y="1236"/>
                  </a:lnTo>
                  <a:lnTo>
                    <a:pt x="2728" y="1236"/>
                  </a:lnTo>
                  <a:lnTo>
                    <a:pt x="2728" y="1254"/>
                  </a:lnTo>
                  <a:lnTo>
                    <a:pt x="2710" y="1236"/>
                  </a:lnTo>
                  <a:lnTo>
                    <a:pt x="2692" y="1236"/>
                  </a:lnTo>
                  <a:lnTo>
                    <a:pt x="2692" y="1217"/>
                  </a:lnTo>
                  <a:lnTo>
                    <a:pt x="2692" y="1199"/>
                  </a:lnTo>
                  <a:lnTo>
                    <a:pt x="2673" y="1217"/>
                  </a:lnTo>
                  <a:lnTo>
                    <a:pt x="2655" y="1236"/>
                  </a:lnTo>
                  <a:lnTo>
                    <a:pt x="2655" y="1217"/>
                  </a:lnTo>
                  <a:lnTo>
                    <a:pt x="2655" y="1199"/>
                  </a:lnTo>
                  <a:lnTo>
                    <a:pt x="2636" y="1199"/>
                  </a:lnTo>
                  <a:lnTo>
                    <a:pt x="2581" y="1181"/>
                  </a:lnTo>
                  <a:lnTo>
                    <a:pt x="2563" y="1181"/>
                  </a:lnTo>
                  <a:lnTo>
                    <a:pt x="2581" y="1162"/>
                  </a:lnTo>
                  <a:lnTo>
                    <a:pt x="2526" y="1162"/>
                  </a:lnTo>
                  <a:lnTo>
                    <a:pt x="2526" y="1144"/>
                  </a:lnTo>
                  <a:lnTo>
                    <a:pt x="2507" y="1125"/>
                  </a:lnTo>
                  <a:lnTo>
                    <a:pt x="2489" y="1125"/>
                  </a:lnTo>
                  <a:lnTo>
                    <a:pt x="2489" y="1107"/>
                  </a:lnTo>
                  <a:lnTo>
                    <a:pt x="2470" y="1125"/>
                  </a:lnTo>
                  <a:lnTo>
                    <a:pt x="2452" y="1107"/>
                  </a:lnTo>
                  <a:lnTo>
                    <a:pt x="2452" y="1088"/>
                  </a:lnTo>
                  <a:lnTo>
                    <a:pt x="2415" y="1088"/>
                  </a:lnTo>
                  <a:lnTo>
                    <a:pt x="2397" y="1070"/>
                  </a:lnTo>
                  <a:lnTo>
                    <a:pt x="2360" y="1070"/>
                  </a:lnTo>
                  <a:lnTo>
                    <a:pt x="2341" y="1088"/>
                  </a:lnTo>
                  <a:lnTo>
                    <a:pt x="2323" y="1070"/>
                  </a:lnTo>
                  <a:lnTo>
                    <a:pt x="2341" y="1052"/>
                  </a:lnTo>
                  <a:lnTo>
                    <a:pt x="2323" y="1052"/>
                  </a:lnTo>
                  <a:lnTo>
                    <a:pt x="2305" y="1070"/>
                  </a:lnTo>
                  <a:lnTo>
                    <a:pt x="2268" y="1070"/>
                  </a:lnTo>
                  <a:lnTo>
                    <a:pt x="2268" y="1052"/>
                  </a:lnTo>
                  <a:lnTo>
                    <a:pt x="2268" y="1033"/>
                  </a:lnTo>
                  <a:lnTo>
                    <a:pt x="2231" y="1033"/>
                  </a:lnTo>
                  <a:lnTo>
                    <a:pt x="2212" y="1015"/>
                  </a:lnTo>
                  <a:lnTo>
                    <a:pt x="2194" y="996"/>
                  </a:lnTo>
                  <a:lnTo>
                    <a:pt x="2175" y="996"/>
                  </a:lnTo>
                  <a:lnTo>
                    <a:pt x="2157" y="959"/>
                  </a:lnTo>
                  <a:lnTo>
                    <a:pt x="2139" y="959"/>
                  </a:lnTo>
                  <a:lnTo>
                    <a:pt x="2120" y="978"/>
                  </a:lnTo>
                  <a:lnTo>
                    <a:pt x="2120" y="959"/>
                  </a:lnTo>
                  <a:lnTo>
                    <a:pt x="2120" y="941"/>
                  </a:lnTo>
                  <a:lnTo>
                    <a:pt x="2065" y="941"/>
                  </a:lnTo>
                  <a:lnTo>
                    <a:pt x="2046" y="959"/>
                  </a:lnTo>
                  <a:lnTo>
                    <a:pt x="2046" y="941"/>
                  </a:lnTo>
                  <a:lnTo>
                    <a:pt x="2010" y="941"/>
                  </a:lnTo>
                  <a:lnTo>
                    <a:pt x="2028" y="923"/>
                  </a:lnTo>
                  <a:lnTo>
                    <a:pt x="2046" y="904"/>
                  </a:lnTo>
                  <a:lnTo>
                    <a:pt x="2010" y="923"/>
                  </a:lnTo>
                  <a:lnTo>
                    <a:pt x="2010" y="886"/>
                  </a:lnTo>
                  <a:lnTo>
                    <a:pt x="1917" y="849"/>
                  </a:lnTo>
                  <a:lnTo>
                    <a:pt x="1881" y="849"/>
                  </a:lnTo>
                  <a:lnTo>
                    <a:pt x="1881" y="867"/>
                  </a:lnTo>
                  <a:lnTo>
                    <a:pt x="1862" y="867"/>
                  </a:lnTo>
                  <a:lnTo>
                    <a:pt x="1881" y="849"/>
                  </a:lnTo>
                  <a:lnTo>
                    <a:pt x="1862" y="849"/>
                  </a:lnTo>
                  <a:lnTo>
                    <a:pt x="1862" y="830"/>
                  </a:lnTo>
                  <a:lnTo>
                    <a:pt x="1862" y="812"/>
                  </a:lnTo>
                  <a:lnTo>
                    <a:pt x="1844" y="830"/>
                  </a:lnTo>
                  <a:lnTo>
                    <a:pt x="1825" y="830"/>
                  </a:lnTo>
                  <a:lnTo>
                    <a:pt x="1825" y="812"/>
                  </a:lnTo>
                  <a:lnTo>
                    <a:pt x="1807" y="812"/>
                  </a:lnTo>
                  <a:lnTo>
                    <a:pt x="1770" y="794"/>
                  </a:lnTo>
                  <a:lnTo>
                    <a:pt x="1752" y="794"/>
                  </a:lnTo>
                  <a:lnTo>
                    <a:pt x="1752" y="775"/>
                  </a:lnTo>
                  <a:lnTo>
                    <a:pt x="1733" y="775"/>
                  </a:lnTo>
                  <a:lnTo>
                    <a:pt x="1715" y="757"/>
                  </a:lnTo>
                  <a:lnTo>
                    <a:pt x="1715" y="775"/>
                  </a:lnTo>
                  <a:lnTo>
                    <a:pt x="1715" y="794"/>
                  </a:lnTo>
                  <a:lnTo>
                    <a:pt x="1696" y="775"/>
                  </a:lnTo>
                  <a:lnTo>
                    <a:pt x="1696" y="757"/>
                  </a:lnTo>
                  <a:lnTo>
                    <a:pt x="1678" y="738"/>
                  </a:lnTo>
                  <a:lnTo>
                    <a:pt x="1659" y="720"/>
                  </a:lnTo>
                  <a:lnTo>
                    <a:pt x="1641" y="720"/>
                  </a:lnTo>
                  <a:lnTo>
                    <a:pt x="1622" y="701"/>
                  </a:lnTo>
                  <a:lnTo>
                    <a:pt x="1586" y="701"/>
                  </a:lnTo>
                  <a:lnTo>
                    <a:pt x="1586" y="683"/>
                  </a:lnTo>
                  <a:lnTo>
                    <a:pt x="1549" y="683"/>
                  </a:lnTo>
                  <a:lnTo>
                    <a:pt x="1512" y="664"/>
                  </a:lnTo>
                  <a:lnTo>
                    <a:pt x="1493" y="664"/>
                  </a:lnTo>
                  <a:lnTo>
                    <a:pt x="1475" y="646"/>
                  </a:lnTo>
                  <a:lnTo>
                    <a:pt x="1457" y="646"/>
                  </a:lnTo>
                  <a:lnTo>
                    <a:pt x="1420" y="628"/>
                  </a:lnTo>
                  <a:lnTo>
                    <a:pt x="1383" y="609"/>
                  </a:lnTo>
                  <a:lnTo>
                    <a:pt x="1364" y="609"/>
                  </a:lnTo>
                  <a:lnTo>
                    <a:pt x="1346" y="628"/>
                  </a:lnTo>
                  <a:lnTo>
                    <a:pt x="1346" y="609"/>
                  </a:lnTo>
                  <a:lnTo>
                    <a:pt x="1364" y="591"/>
                  </a:lnTo>
                  <a:lnTo>
                    <a:pt x="1346" y="572"/>
                  </a:lnTo>
                  <a:lnTo>
                    <a:pt x="1328" y="572"/>
                  </a:lnTo>
                  <a:lnTo>
                    <a:pt x="1309" y="554"/>
                  </a:lnTo>
                  <a:lnTo>
                    <a:pt x="1309" y="535"/>
                  </a:lnTo>
                  <a:lnTo>
                    <a:pt x="1272" y="554"/>
                  </a:lnTo>
                  <a:lnTo>
                    <a:pt x="1254" y="535"/>
                  </a:lnTo>
                  <a:lnTo>
                    <a:pt x="1254" y="517"/>
                  </a:lnTo>
                  <a:lnTo>
                    <a:pt x="1180" y="517"/>
                  </a:lnTo>
                  <a:lnTo>
                    <a:pt x="1180" y="499"/>
                  </a:lnTo>
                  <a:lnTo>
                    <a:pt x="1162" y="499"/>
                  </a:lnTo>
                  <a:lnTo>
                    <a:pt x="1125" y="480"/>
                  </a:lnTo>
                  <a:lnTo>
                    <a:pt x="1106" y="480"/>
                  </a:lnTo>
                  <a:lnTo>
                    <a:pt x="1106" y="499"/>
                  </a:lnTo>
                  <a:lnTo>
                    <a:pt x="1088" y="480"/>
                  </a:lnTo>
                  <a:lnTo>
                    <a:pt x="1051" y="443"/>
                  </a:lnTo>
                  <a:lnTo>
                    <a:pt x="1014" y="425"/>
                  </a:lnTo>
                  <a:lnTo>
                    <a:pt x="996" y="443"/>
                  </a:lnTo>
                  <a:lnTo>
                    <a:pt x="977" y="443"/>
                  </a:lnTo>
                  <a:lnTo>
                    <a:pt x="977" y="425"/>
                  </a:lnTo>
                  <a:lnTo>
                    <a:pt x="996" y="406"/>
                  </a:lnTo>
                  <a:lnTo>
                    <a:pt x="996" y="388"/>
                  </a:lnTo>
                  <a:lnTo>
                    <a:pt x="940" y="406"/>
                  </a:lnTo>
                  <a:lnTo>
                    <a:pt x="904" y="406"/>
                  </a:lnTo>
                  <a:lnTo>
                    <a:pt x="904" y="388"/>
                  </a:lnTo>
                  <a:lnTo>
                    <a:pt x="904" y="370"/>
                  </a:lnTo>
                  <a:lnTo>
                    <a:pt x="830" y="351"/>
                  </a:lnTo>
                  <a:lnTo>
                    <a:pt x="775" y="314"/>
                  </a:lnTo>
                  <a:lnTo>
                    <a:pt x="756" y="296"/>
                  </a:lnTo>
                  <a:lnTo>
                    <a:pt x="738" y="277"/>
                  </a:lnTo>
                  <a:lnTo>
                    <a:pt x="719" y="277"/>
                  </a:lnTo>
                  <a:lnTo>
                    <a:pt x="719" y="296"/>
                  </a:lnTo>
                  <a:lnTo>
                    <a:pt x="719" y="314"/>
                  </a:lnTo>
                  <a:lnTo>
                    <a:pt x="701" y="296"/>
                  </a:lnTo>
                  <a:lnTo>
                    <a:pt x="701" y="277"/>
                  </a:lnTo>
                  <a:lnTo>
                    <a:pt x="682" y="259"/>
                  </a:lnTo>
                  <a:lnTo>
                    <a:pt x="646" y="259"/>
                  </a:lnTo>
                  <a:lnTo>
                    <a:pt x="609" y="241"/>
                  </a:lnTo>
                  <a:lnTo>
                    <a:pt x="609" y="222"/>
                  </a:lnTo>
                  <a:lnTo>
                    <a:pt x="572" y="222"/>
                  </a:lnTo>
                  <a:lnTo>
                    <a:pt x="535" y="204"/>
                  </a:lnTo>
                  <a:lnTo>
                    <a:pt x="516" y="185"/>
                  </a:lnTo>
                  <a:lnTo>
                    <a:pt x="498" y="204"/>
                  </a:lnTo>
                  <a:lnTo>
                    <a:pt x="498" y="185"/>
                  </a:lnTo>
                  <a:lnTo>
                    <a:pt x="461" y="167"/>
                  </a:lnTo>
                  <a:lnTo>
                    <a:pt x="387" y="130"/>
                  </a:lnTo>
                  <a:lnTo>
                    <a:pt x="332" y="93"/>
                  </a:lnTo>
                  <a:lnTo>
                    <a:pt x="314" y="75"/>
                  </a:lnTo>
                  <a:lnTo>
                    <a:pt x="258" y="75"/>
                  </a:lnTo>
                  <a:lnTo>
                    <a:pt x="203" y="56"/>
                  </a:lnTo>
                  <a:lnTo>
                    <a:pt x="166" y="38"/>
                  </a:lnTo>
                  <a:lnTo>
                    <a:pt x="148" y="38"/>
                  </a:lnTo>
                  <a:lnTo>
                    <a:pt x="111" y="56"/>
                  </a:lnTo>
                  <a:lnTo>
                    <a:pt x="111" y="38"/>
                  </a:lnTo>
                  <a:lnTo>
                    <a:pt x="111" y="19"/>
                  </a:lnTo>
                  <a:lnTo>
                    <a:pt x="56" y="1"/>
                  </a:lnTo>
                  <a:close/>
                  <a:moveTo>
                    <a:pt x="5899" y="3024"/>
                  </a:moveTo>
                  <a:lnTo>
                    <a:pt x="5899" y="3042"/>
                  </a:lnTo>
                  <a:lnTo>
                    <a:pt x="5917" y="3024"/>
                  </a:lnTo>
                  <a:close/>
                </a:path>
              </a:pathLst>
            </a:custGeom>
            <a:solidFill>
              <a:srgbClr val="021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1609050" y="666675"/>
              <a:ext cx="131350" cy="97275"/>
            </a:xfrm>
            <a:custGeom>
              <a:avLst/>
              <a:gdLst/>
              <a:ahLst/>
              <a:cxnLst/>
              <a:rect l="l" t="t" r="r" b="b"/>
              <a:pathLst>
                <a:path w="5254" h="3891" extrusionOk="0">
                  <a:moveTo>
                    <a:pt x="1235" y="1"/>
                  </a:moveTo>
                  <a:lnTo>
                    <a:pt x="1088" y="38"/>
                  </a:lnTo>
                  <a:lnTo>
                    <a:pt x="959" y="56"/>
                  </a:lnTo>
                  <a:lnTo>
                    <a:pt x="830" y="112"/>
                  </a:lnTo>
                  <a:lnTo>
                    <a:pt x="719" y="167"/>
                  </a:lnTo>
                  <a:lnTo>
                    <a:pt x="608" y="241"/>
                  </a:lnTo>
                  <a:lnTo>
                    <a:pt x="498" y="314"/>
                  </a:lnTo>
                  <a:lnTo>
                    <a:pt x="406" y="407"/>
                  </a:lnTo>
                  <a:lnTo>
                    <a:pt x="313" y="499"/>
                  </a:lnTo>
                  <a:lnTo>
                    <a:pt x="221" y="609"/>
                  </a:lnTo>
                  <a:lnTo>
                    <a:pt x="166" y="720"/>
                  </a:lnTo>
                  <a:lnTo>
                    <a:pt x="111" y="849"/>
                  </a:lnTo>
                  <a:lnTo>
                    <a:pt x="55" y="978"/>
                  </a:lnTo>
                  <a:lnTo>
                    <a:pt x="19" y="1107"/>
                  </a:lnTo>
                  <a:lnTo>
                    <a:pt x="0" y="1236"/>
                  </a:lnTo>
                  <a:lnTo>
                    <a:pt x="0" y="1383"/>
                  </a:lnTo>
                  <a:lnTo>
                    <a:pt x="0" y="3466"/>
                  </a:lnTo>
                  <a:lnTo>
                    <a:pt x="424" y="3780"/>
                  </a:lnTo>
                  <a:lnTo>
                    <a:pt x="479" y="3835"/>
                  </a:lnTo>
                  <a:lnTo>
                    <a:pt x="553" y="3854"/>
                  </a:lnTo>
                  <a:lnTo>
                    <a:pt x="701" y="3890"/>
                  </a:lnTo>
                  <a:lnTo>
                    <a:pt x="830" y="3890"/>
                  </a:lnTo>
                  <a:lnTo>
                    <a:pt x="977" y="3835"/>
                  </a:lnTo>
                  <a:lnTo>
                    <a:pt x="1088" y="3761"/>
                  </a:lnTo>
                  <a:lnTo>
                    <a:pt x="1180" y="3651"/>
                  </a:lnTo>
                  <a:lnTo>
                    <a:pt x="1235" y="3522"/>
                  </a:lnTo>
                  <a:lnTo>
                    <a:pt x="1254" y="3448"/>
                  </a:lnTo>
                  <a:lnTo>
                    <a:pt x="1254" y="3374"/>
                  </a:lnTo>
                  <a:lnTo>
                    <a:pt x="1272" y="2563"/>
                  </a:lnTo>
                  <a:lnTo>
                    <a:pt x="1272" y="2453"/>
                  </a:lnTo>
                  <a:lnTo>
                    <a:pt x="1290" y="2342"/>
                  </a:lnTo>
                  <a:lnTo>
                    <a:pt x="1327" y="2250"/>
                  </a:lnTo>
                  <a:lnTo>
                    <a:pt x="1401" y="2158"/>
                  </a:lnTo>
                  <a:lnTo>
                    <a:pt x="1456" y="2121"/>
                  </a:lnTo>
                  <a:lnTo>
                    <a:pt x="1512" y="2102"/>
                  </a:lnTo>
                  <a:lnTo>
                    <a:pt x="1659" y="2084"/>
                  </a:lnTo>
                  <a:lnTo>
                    <a:pt x="2525" y="2066"/>
                  </a:lnTo>
                  <a:lnTo>
                    <a:pt x="5254" y="2066"/>
                  </a:lnTo>
                  <a:lnTo>
                    <a:pt x="5088" y="1439"/>
                  </a:lnTo>
                  <a:lnTo>
                    <a:pt x="5032" y="1125"/>
                  </a:lnTo>
                  <a:lnTo>
                    <a:pt x="4977" y="978"/>
                  </a:lnTo>
                  <a:lnTo>
                    <a:pt x="4922" y="849"/>
                  </a:lnTo>
                  <a:lnTo>
                    <a:pt x="4848" y="720"/>
                  </a:lnTo>
                  <a:lnTo>
                    <a:pt x="4793" y="609"/>
                  </a:lnTo>
                  <a:lnTo>
                    <a:pt x="4701" y="499"/>
                  </a:lnTo>
                  <a:lnTo>
                    <a:pt x="4608" y="388"/>
                  </a:lnTo>
                  <a:lnTo>
                    <a:pt x="4516" y="314"/>
                  </a:lnTo>
                  <a:lnTo>
                    <a:pt x="4406" y="222"/>
                  </a:lnTo>
                  <a:lnTo>
                    <a:pt x="4313" y="167"/>
                  </a:lnTo>
                  <a:lnTo>
                    <a:pt x="4184" y="112"/>
                  </a:lnTo>
                  <a:lnTo>
                    <a:pt x="4074" y="56"/>
                  </a:lnTo>
                  <a:lnTo>
                    <a:pt x="3945" y="38"/>
                  </a:lnTo>
                  <a:lnTo>
                    <a:pt x="3797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1657425" y="666675"/>
              <a:ext cx="110175" cy="52100"/>
            </a:xfrm>
            <a:custGeom>
              <a:avLst/>
              <a:gdLst/>
              <a:ahLst/>
              <a:cxnLst/>
              <a:rect l="l" t="t" r="r" b="b"/>
              <a:pathLst>
                <a:path w="4407" h="2084" extrusionOk="0">
                  <a:moveTo>
                    <a:pt x="1" y="1"/>
                  </a:moveTo>
                  <a:lnTo>
                    <a:pt x="1" y="2084"/>
                  </a:lnTo>
                  <a:lnTo>
                    <a:pt x="3632" y="2084"/>
                  </a:lnTo>
                  <a:lnTo>
                    <a:pt x="3798" y="2066"/>
                  </a:lnTo>
                  <a:lnTo>
                    <a:pt x="3945" y="2010"/>
                  </a:lnTo>
                  <a:lnTo>
                    <a:pt x="4074" y="1955"/>
                  </a:lnTo>
                  <a:lnTo>
                    <a:pt x="4185" y="1844"/>
                  </a:lnTo>
                  <a:lnTo>
                    <a:pt x="4277" y="1734"/>
                  </a:lnTo>
                  <a:lnTo>
                    <a:pt x="4351" y="1605"/>
                  </a:lnTo>
                  <a:lnTo>
                    <a:pt x="4388" y="1457"/>
                  </a:lnTo>
                  <a:lnTo>
                    <a:pt x="4406" y="1310"/>
                  </a:lnTo>
                  <a:lnTo>
                    <a:pt x="4406" y="775"/>
                  </a:lnTo>
                  <a:lnTo>
                    <a:pt x="4388" y="609"/>
                  </a:lnTo>
                  <a:lnTo>
                    <a:pt x="4351" y="480"/>
                  </a:lnTo>
                  <a:lnTo>
                    <a:pt x="4277" y="333"/>
                  </a:lnTo>
                  <a:lnTo>
                    <a:pt x="4185" y="222"/>
                  </a:lnTo>
                  <a:lnTo>
                    <a:pt x="4074" y="130"/>
                  </a:lnTo>
                  <a:lnTo>
                    <a:pt x="3945" y="56"/>
                  </a:lnTo>
                  <a:lnTo>
                    <a:pt x="3798" y="19"/>
                  </a:lnTo>
                  <a:lnTo>
                    <a:pt x="3632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1632550" y="639500"/>
              <a:ext cx="103700" cy="73300"/>
            </a:xfrm>
            <a:custGeom>
              <a:avLst/>
              <a:gdLst/>
              <a:ahLst/>
              <a:cxnLst/>
              <a:rect l="l" t="t" r="r" b="b"/>
              <a:pathLst>
                <a:path w="4148" h="2932" extrusionOk="0">
                  <a:moveTo>
                    <a:pt x="3097" y="0"/>
                  </a:moveTo>
                  <a:lnTo>
                    <a:pt x="2931" y="37"/>
                  </a:lnTo>
                  <a:lnTo>
                    <a:pt x="0" y="1162"/>
                  </a:lnTo>
                  <a:lnTo>
                    <a:pt x="332" y="2931"/>
                  </a:lnTo>
                  <a:lnTo>
                    <a:pt x="3503" y="1862"/>
                  </a:lnTo>
                  <a:lnTo>
                    <a:pt x="3613" y="1825"/>
                  </a:lnTo>
                  <a:lnTo>
                    <a:pt x="3687" y="1770"/>
                  </a:lnTo>
                  <a:lnTo>
                    <a:pt x="3853" y="1641"/>
                  </a:lnTo>
                  <a:lnTo>
                    <a:pt x="3982" y="1494"/>
                  </a:lnTo>
                  <a:lnTo>
                    <a:pt x="4074" y="1328"/>
                  </a:lnTo>
                  <a:lnTo>
                    <a:pt x="4148" y="1143"/>
                  </a:lnTo>
                  <a:lnTo>
                    <a:pt x="4148" y="941"/>
                  </a:lnTo>
                  <a:lnTo>
                    <a:pt x="4129" y="738"/>
                  </a:lnTo>
                  <a:lnTo>
                    <a:pt x="4092" y="627"/>
                  </a:lnTo>
                  <a:lnTo>
                    <a:pt x="4056" y="535"/>
                  </a:lnTo>
                  <a:lnTo>
                    <a:pt x="3963" y="388"/>
                  </a:lnTo>
                  <a:lnTo>
                    <a:pt x="3853" y="258"/>
                  </a:lnTo>
                  <a:lnTo>
                    <a:pt x="3724" y="166"/>
                  </a:lnTo>
                  <a:lnTo>
                    <a:pt x="3595" y="74"/>
                  </a:lnTo>
                  <a:lnTo>
                    <a:pt x="3429" y="19"/>
                  </a:lnTo>
                  <a:lnTo>
                    <a:pt x="3263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1851900" y="1145025"/>
              <a:ext cx="142425" cy="69625"/>
            </a:xfrm>
            <a:custGeom>
              <a:avLst/>
              <a:gdLst/>
              <a:ahLst/>
              <a:cxnLst/>
              <a:rect l="l" t="t" r="r" b="b"/>
              <a:pathLst>
                <a:path w="5697" h="2785" extrusionOk="0">
                  <a:moveTo>
                    <a:pt x="5438" y="38"/>
                  </a:moveTo>
                  <a:lnTo>
                    <a:pt x="5438" y="56"/>
                  </a:lnTo>
                  <a:lnTo>
                    <a:pt x="5457" y="38"/>
                  </a:lnTo>
                  <a:close/>
                  <a:moveTo>
                    <a:pt x="4646" y="75"/>
                  </a:moveTo>
                  <a:lnTo>
                    <a:pt x="4664" y="93"/>
                  </a:lnTo>
                  <a:lnTo>
                    <a:pt x="4646" y="111"/>
                  </a:lnTo>
                  <a:lnTo>
                    <a:pt x="4646" y="93"/>
                  </a:lnTo>
                  <a:lnTo>
                    <a:pt x="4646" y="75"/>
                  </a:lnTo>
                  <a:close/>
                  <a:moveTo>
                    <a:pt x="4443" y="75"/>
                  </a:moveTo>
                  <a:lnTo>
                    <a:pt x="4443" y="111"/>
                  </a:lnTo>
                  <a:lnTo>
                    <a:pt x="4443" y="130"/>
                  </a:lnTo>
                  <a:lnTo>
                    <a:pt x="4424" y="93"/>
                  </a:lnTo>
                  <a:lnTo>
                    <a:pt x="4424" y="75"/>
                  </a:lnTo>
                  <a:close/>
                  <a:moveTo>
                    <a:pt x="5549" y="111"/>
                  </a:moveTo>
                  <a:lnTo>
                    <a:pt x="5567" y="130"/>
                  </a:lnTo>
                  <a:lnTo>
                    <a:pt x="5549" y="148"/>
                  </a:lnTo>
                  <a:lnTo>
                    <a:pt x="5530" y="130"/>
                  </a:lnTo>
                  <a:lnTo>
                    <a:pt x="5549" y="111"/>
                  </a:lnTo>
                  <a:close/>
                  <a:moveTo>
                    <a:pt x="4166" y="130"/>
                  </a:moveTo>
                  <a:lnTo>
                    <a:pt x="4166" y="148"/>
                  </a:lnTo>
                  <a:lnTo>
                    <a:pt x="4166" y="167"/>
                  </a:lnTo>
                  <a:lnTo>
                    <a:pt x="4148" y="130"/>
                  </a:lnTo>
                  <a:close/>
                  <a:moveTo>
                    <a:pt x="4388" y="148"/>
                  </a:moveTo>
                  <a:lnTo>
                    <a:pt x="4388" y="167"/>
                  </a:lnTo>
                  <a:lnTo>
                    <a:pt x="4369" y="167"/>
                  </a:lnTo>
                  <a:lnTo>
                    <a:pt x="4369" y="148"/>
                  </a:lnTo>
                  <a:close/>
                  <a:moveTo>
                    <a:pt x="4609" y="111"/>
                  </a:moveTo>
                  <a:lnTo>
                    <a:pt x="4627" y="130"/>
                  </a:lnTo>
                  <a:lnTo>
                    <a:pt x="4646" y="167"/>
                  </a:lnTo>
                  <a:lnTo>
                    <a:pt x="4627" y="167"/>
                  </a:lnTo>
                  <a:lnTo>
                    <a:pt x="4609" y="148"/>
                  </a:lnTo>
                  <a:lnTo>
                    <a:pt x="4609" y="130"/>
                  </a:lnTo>
                  <a:lnTo>
                    <a:pt x="4609" y="111"/>
                  </a:lnTo>
                  <a:close/>
                  <a:moveTo>
                    <a:pt x="5014" y="130"/>
                  </a:moveTo>
                  <a:lnTo>
                    <a:pt x="5033" y="148"/>
                  </a:lnTo>
                  <a:lnTo>
                    <a:pt x="5033" y="167"/>
                  </a:lnTo>
                  <a:lnTo>
                    <a:pt x="5014" y="167"/>
                  </a:lnTo>
                  <a:lnTo>
                    <a:pt x="5014" y="148"/>
                  </a:lnTo>
                  <a:lnTo>
                    <a:pt x="5014" y="130"/>
                  </a:lnTo>
                  <a:close/>
                  <a:moveTo>
                    <a:pt x="5475" y="111"/>
                  </a:moveTo>
                  <a:lnTo>
                    <a:pt x="5475" y="130"/>
                  </a:lnTo>
                  <a:lnTo>
                    <a:pt x="5457" y="167"/>
                  </a:lnTo>
                  <a:lnTo>
                    <a:pt x="5457" y="130"/>
                  </a:lnTo>
                  <a:lnTo>
                    <a:pt x="5438" y="130"/>
                  </a:lnTo>
                  <a:lnTo>
                    <a:pt x="5457" y="111"/>
                  </a:lnTo>
                  <a:close/>
                  <a:moveTo>
                    <a:pt x="4959" y="167"/>
                  </a:moveTo>
                  <a:lnTo>
                    <a:pt x="4959" y="185"/>
                  </a:lnTo>
                  <a:lnTo>
                    <a:pt x="4996" y="185"/>
                  </a:lnTo>
                  <a:lnTo>
                    <a:pt x="4977" y="167"/>
                  </a:lnTo>
                  <a:close/>
                  <a:moveTo>
                    <a:pt x="4222" y="204"/>
                  </a:moveTo>
                  <a:lnTo>
                    <a:pt x="4240" y="222"/>
                  </a:lnTo>
                  <a:lnTo>
                    <a:pt x="4222" y="222"/>
                  </a:lnTo>
                  <a:lnTo>
                    <a:pt x="4222" y="204"/>
                  </a:lnTo>
                  <a:close/>
                  <a:moveTo>
                    <a:pt x="3687" y="222"/>
                  </a:moveTo>
                  <a:lnTo>
                    <a:pt x="3706" y="240"/>
                  </a:lnTo>
                  <a:lnTo>
                    <a:pt x="3706" y="259"/>
                  </a:lnTo>
                  <a:lnTo>
                    <a:pt x="3687" y="259"/>
                  </a:lnTo>
                  <a:lnTo>
                    <a:pt x="3687" y="222"/>
                  </a:lnTo>
                  <a:close/>
                  <a:moveTo>
                    <a:pt x="3650" y="259"/>
                  </a:moveTo>
                  <a:lnTo>
                    <a:pt x="3650" y="277"/>
                  </a:lnTo>
                  <a:lnTo>
                    <a:pt x="3632" y="277"/>
                  </a:lnTo>
                  <a:lnTo>
                    <a:pt x="3632" y="259"/>
                  </a:lnTo>
                  <a:close/>
                  <a:moveTo>
                    <a:pt x="3650" y="314"/>
                  </a:moveTo>
                  <a:lnTo>
                    <a:pt x="3650" y="333"/>
                  </a:lnTo>
                  <a:lnTo>
                    <a:pt x="3669" y="333"/>
                  </a:lnTo>
                  <a:lnTo>
                    <a:pt x="3650" y="314"/>
                  </a:lnTo>
                  <a:close/>
                  <a:moveTo>
                    <a:pt x="5530" y="333"/>
                  </a:moveTo>
                  <a:lnTo>
                    <a:pt x="5549" y="351"/>
                  </a:lnTo>
                  <a:lnTo>
                    <a:pt x="5549" y="333"/>
                  </a:lnTo>
                  <a:close/>
                  <a:moveTo>
                    <a:pt x="3171" y="425"/>
                  </a:moveTo>
                  <a:lnTo>
                    <a:pt x="3189" y="443"/>
                  </a:lnTo>
                  <a:lnTo>
                    <a:pt x="3171" y="443"/>
                  </a:lnTo>
                  <a:lnTo>
                    <a:pt x="3171" y="425"/>
                  </a:lnTo>
                  <a:close/>
                  <a:moveTo>
                    <a:pt x="2987" y="480"/>
                  </a:moveTo>
                  <a:lnTo>
                    <a:pt x="3005" y="498"/>
                  </a:lnTo>
                  <a:lnTo>
                    <a:pt x="3005" y="517"/>
                  </a:lnTo>
                  <a:lnTo>
                    <a:pt x="2987" y="480"/>
                  </a:lnTo>
                  <a:close/>
                  <a:moveTo>
                    <a:pt x="3927" y="498"/>
                  </a:moveTo>
                  <a:lnTo>
                    <a:pt x="3927" y="517"/>
                  </a:lnTo>
                  <a:lnTo>
                    <a:pt x="3945" y="535"/>
                  </a:lnTo>
                  <a:lnTo>
                    <a:pt x="3945" y="535"/>
                  </a:lnTo>
                  <a:lnTo>
                    <a:pt x="3927" y="498"/>
                  </a:lnTo>
                  <a:close/>
                  <a:moveTo>
                    <a:pt x="2784" y="554"/>
                  </a:moveTo>
                  <a:lnTo>
                    <a:pt x="2784" y="572"/>
                  </a:lnTo>
                  <a:lnTo>
                    <a:pt x="2765" y="554"/>
                  </a:lnTo>
                  <a:close/>
                  <a:moveTo>
                    <a:pt x="2305" y="775"/>
                  </a:moveTo>
                  <a:lnTo>
                    <a:pt x="2305" y="793"/>
                  </a:lnTo>
                  <a:lnTo>
                    <a:pt x="2286" y="812"/>
                  </a:lnTo>
                  <a:lnTo>
                    <a:pt x="2286" y="793"/>
                  </a:lnTo>
                  <a:lnTo>
                    <a:pt x="2286" y="775"/>
                  </a:lnTo>
                  <a:close/>
                  <a:moveTo>
                    <a:pt x="2010" y="922"/>
                  </a:moveTo>
                  <a:lnTo>
                    <a:pt x="2028" y="941"/>
                  </a:lnTo>
                  <a:lnTo>
                    <a:pt x="2010" y="941"/>
                  </a:lnTo>
                  <a:lnTo>
                    <a:pt x="2010" y="922"/>
                  </a:lnTo>
                  <a:close/>
                  <a:moveTo>
                    <a:pt x="1438" y="1217"/>
                  </a:moveTo>
                  <a:lnTo>
                    <a:pt x="1438" y="1236"/>
                  </a:lnTo>
                  <a:lnTo>
                    <a:pt x="1420" y="1236"/>
                  </a:lnTo>
                  <a:lnTo>
                    <a:pt x="1420" y="1217"/>
                  </a:lnTo>
                  <a:close/>
                  <a:moveTo>
                    <a:pt x="1365" y="1365"/>
                  </a:moveTo>
                  <a:lnTo>
                    <a:pt x="1365" y="1383"/>
                  </a:lnTo>
                  <a:lnTo>
                    <a:pt x="1346" y="1383"/>
                  </a:lnTo>
                  <a:lnTo>
                    <a:pt x="1346" y="1365"/>
                  </a:lnTo>
                  <a:close/>
                  <a:moveTo>
                    <a:pt x="1180" y="1475"/>
                  </a:moveTo>
                  <a:lnTo>
                    <a:pt x="1199" y="1512"/>
                  </a:lnTo>
                  <a:lnTo>
                    <a:pt x="1180" y="1494"/>
                  </a:lnTo>
                  <a:lnTo>
                    <a:pt x="1180" y="1475"/>
                  </a:lnTo>
                  <a:close/>
                  <a:moveTo>
                    <a:pt x="959" y="1697"/>
                  </a:moveTo>
                  <a:lnTo>
                    <a:pt x="977" y="1715"/>
                  </a:lnTo>
                  <a:lnTo>
                    <a:pt x="959" y="1715"/>
                  </a:lnTo>
                  <a:lnTo>
                    <a:pt x="941" y="1697"/>
                  </a:lnTo>
                  <a:close/>
                  <a:moveTo>
                    <a:pt x="738" y="1844"/>
                  </a:moveTo>
                  <a:lnTo>
                    <a:pt x="756" y="1863"/>
                  </a:lnTo>
                  <a:lnTo>
                    <a:pt x="719" y="1863"/>
                  </a:lnTo>
                  <a:lnTo>
                    <a:pt x="719" y="1844"/>
                  </a:lnTo>
                  <a:close/>
                  <a:moveTo>
                    <a:pt x="812" y="1863"/>
                  </a:moveTo>
                  <a:lnTo>
                    <a:pt x="812" y="1881"/>
                  </a:lnTo>
                  <a:lnTo>
                    <a:pt x="830" y="1881"/>
                  </a:lnTo>
                  <a:lnTo>
                    <a:pt x="812" y="1863"/>
                  </a:lnTo>
                  <a:close/>
                  <a:moveTo>
                    <a:pt x="56" y="2692"/>
                  </a:moveTo>
                  <a:lnTo>
                    <a:pt x="74" y="2710"/>
                  </a:lnTo>
                  <a:lnTo>
                    <a:pt x="56" y="2710"/>
                  </a:lnTo>
                  <a:lnTo>
                    <a:pt x="19" y="2692"/>
                  </a:lnTo>
                  <a:close/>
                  <a:moveTo>
                    <a:pt x="4812" y="1"/>
                  </a:moveTo>
                  <a:lnTo>
                    <a:pt x="4793" y="19"/>
                  </a:lnTo>
                  <a:lnTo>
                    <a:pt x="4793" y="38"/>
                  </a:lnTo>
                  <a:lnTo>
                    <a:pt x="4775" y="38"/>
                  </a:lnTo>
                  <a:lnTo>
                    <a:pt x="4775" y="19"/>
                  </a:lnTo>
                  <a:lnTo>
                    <a:pt x="4719" y="19"/>
                  </a:lnTo>
                  <a:lnTo>
                    <a:pt x="4701" y="38"/>
                  </a:lnTo>
                  <a:lnTo>
                    <a:pt x="4701" y="19"/>
                  </a:lnTo>
                  <a:lnTo>
                    <a:pt x="4609" y="19"/>
                  </a:lnTo>
                  <a:lnTo>
                    <a:pt x="4572" y="38"/>
                  </a:lnTo>
                  <a:lnTo>
                    <a:pt x="4553" y="38"/>
                  </a:lnTo>
                  <a:lnTo>
                    <a:pt x="4535" y="19"/>
                  </a:lnTo>
                  <a:lnTo>
                    <a:pt x="4498" y="19"/>
                  </a:lnTo>
                  <a:lnTo>
                    <a:pt x="4461" y="38"/>
                  </a:lnTo>
                  <a:lnTo>
                    <a:pt x="4443" y="56"/>
                  </a:lnTo>
                  <a:lnTo>
                    <a:pt x="4424" y="56"/>
                  </a:lnTo>
                  <a:lnTo>
                    <a:pt x="4424" y="38"/>
                  </a:lnTo>
                  <a:lnTo>
                    <a:pt x="4388" y="38"/>
                  </a:lnTo>
                  <a:lnTo>
                    <a:pt x="4351" y="56"/>
                  </a:lnTo>
                  <a:lnTo>
                    <a:pt x="4332" y="56"/>
                  </a:lnTo>
                  <a:lnTo>
                    <a:pt x="4314" y="75"/>
                  </a:lnTo>
                  <a:lnTo>
                    <a:pt x="4314" y="56"/>
                  </a:lnTo>
                  <a:lnTo>
                    <a:pt x="4295" y="75"/>
                  </a:lnTo>
                  <a:lnTo>
                    <a:pt x="4295" y="93"/>
                  </a:lnTo>
                  <a:lnTo>
                    <a:pt x="4314" y="111"/>
                  </a:lnTo>
                  <a:lnTo>
                    <a:pt x="4295" y="148"/>
                  </a:lnTo>
                  <a:lnTo>
                    <a:pt x="4277" y="148"/>
                  </a:lnTo>
                  <a:lnTo>
                    <a:pt x="4277" y="130"/>
                  </a:lnTo>
                  <a:lnTo>
                    <a:pt x="4259" y="75"/>
                  </a:lnTo>
                  <a:lnTo>
                    <a:pt x="4240" y="56"/>
                  </a:lnTo>
                  <a:lnTo>
                    <a:pt x="4240" y="75"/>
                  </a:lnTo>
                  <a:lnTo>
                    <a:pt x="4222" y="93"/>
                  </a:lnTo>
                  <a:lnTo>
                    <a:pt x="4222" y="75"/>
                  </a:lnTo>
                  <a:lnTo>
                    <a:pt x="4222" y="56"/>
                  </a:lnTo>
                  <a:lnTo>
                    <a:pt x="4185" y="75"/>
                  </a:lnTo>
                  <a:lnTo>
                    <a:pt x="4166" y="93"/>
                  </a:lnTo>
                  <a:lnTo>
                    <a:pt x="4148" y="75"/>
                  </a:lnTo>
                  <a:lnTo>
                    <a:pt x="4130" y="75"/>
                  </a:lnTo>
                  <a:lnTo>
                    <a:pt x="4130" y="93"/>
                  </a:lnTo>
                  <a:lnTo>
                    <a:pt x="4111" y="93"/>
                  </a:lnTo>
                  <a:lnTo>
                    <a:pt x="4093" y="111"/>
                  </a:lnTo>
                  <a:lnTo>
                    <a:pt x="4074" y="93"/>
                  </a:lnTo>
                  <a:lnTo>
                    <a:pt x="4056" y="130"/>
                  </a:lnTo>
                  <a:lnTo>
                    <a:pt x="4056" y="111"/>
                  </a:lnTo>
                  <a:lnTo>
                    <a:pt x="4056" y="93"/>
                  </a:lnTo>
                  <a:lnTo>
                    <a:pt x="4037" y="93"/>
                  </a:lnTo>
                  <a:lnTo>
                    <a:pt x="4037" y="111"/>
                  </a:lnTo>
                  <a:lnTo>
                    <a:pt x="4019" y="111"/>
                  </a:lnTo>
                  <a:lnTo>
                    <a:pt x="4019" y="130"/>
                  </a:lnTo>
                  <a:lnTo>
                    <a:pt x="4019" y="148"/>
                  </a:lnTo>
                  <a:lnTo>
                    <a:pt x="4000" y="148"/>
                  </a:lnTo>
                  <a:lnTo>
                    <a:pt x="4019" y="111"/>
                  </a:lnTo>
                  <a:lnTo>
                    <a:pt x="4000" y="111"/>
                  </a:lnTo>
                  <a:lnTo>
                    <a:pt x="4000" y="130"/>
                  </a:lnTo>
                  <a:lnTo>
                    <a:pt x="4000" y="148"/>
                  </a:lnTo>
                  <a:lnTo>
                    <a:pt x="3982" y="148"/>
                  </a:lnTo>
                  <a:lnTo>
                    <a:pt x="3964" y="130"/>
                  </a:lnTo>
                  <a:lnTo>
                    <a:pt x="3964" y="111"/>
                  </a:lnTo>
                  <a:lnTo>
                    <a:pt x="3945" y="111"/>
                  </a:lnTo>
                  <a:lnTo>
                    <a:pt x="3927" y="93"/>
                  </a:lnTo>
                  <a:lnTo>
                    <a:pt x="3908" y="93"/>
                  </a:lnTo>
                  <a:lnTo>
                    <a:pt x="3908" y="111"/>
                  </a:lnTo>
                  <a:lnTo>
                    <a:pt x="3890" y="111"/>
                  </a:lnTo>
                  <a:lnTo>
                    <a:pt x="3871" y="130"/>
                  </a:lnTo>
                  <a:lnTo>
                    <a:pt x="3853" y="111"/>
                  </a:lnTo>
                  <a:lnTo>
                    <a:pt x="3835" y="130"/>
                  </a:lnTo>
                  <a:lnTo>
                    <a:pt x="3835" y="148"/>
                  </a:lnTo>
                  <a:lnTo>
                    <a:pt x="3853" y="148"/>
                  </a:lnTo>
                  <a:lnTo>
                    <a:pt x="3853" y="167"/>
                  </a:lnTo>
                  <a:lnTo>
                    <a:pt x="3853" y="185"/>
                  </a:lnTo>
                  <a:lnTo>
                    <a:pt x="3853" y="204"/>
                  </a:lnTo>
                  <a:lnTo>
                    <a:pt x="3835" y="185"/>
                  </a:lnTo>
                  <a:lnTo>
                    <a:pt x="3816" y="148"/>
                  </a:lnTo>
                  <a:lnTo>
                    <a:pt x="3779" y="130"/>
                  </a:lnTo>
                  <a:lnTo>
                    <a:pt x="3761" y="130"/>
                  </a:lnTo>
                  <a:lnTo>
                    <a:pt x="3761" y="148"/>
                  </a:lnTo>
                  <a:lnTo>
                    <a:pt x="3742" y="148"/>
                  </a:lnTo>
                  <a:lnTo>
                    <a:pt x="3724" y="130"/>
                  </a:lnTo>
                  <a:lnTo>
                    <a:pt x="3706" y="148"/>
                  </a:lnTo>
                  <a:lnTo>
                    <a:pt x="3687" y="148"/>
                  </a:lnTo>
                  <a:lnTo>
                    <a:pt x="3706" y="185"/>
                  </a:lnTo>
                  <a:lnTo>
                    <a:pt x="3687" y="185"/>
                  </a:lnTo>
                  <a:lnTo>
                    <a:pt x="3687" y="167"/>
                  </a:lnTo>
                  <a:lnTo>
                    <a:pt x="3669" y="148"/>
                  </a:lnTo>
                  <a:lnTo>
                    <a:pt x="3650" y="148"/>
                  </a:lnTo>
                  <a:lnTo>
                    <a:pt x="3632" y="130"/>
                  </a:lnTo>
                  <a:lnTo>
                    <a:pt x="3632" y="148"/>
                  </a:lnTo>
                  <a:lnTo>
                    <a:pt x="3632" y="185"/>
                  </a:lnTo>
                  <a:lnTo>
                    <a:pt x="3613" y="167"/>
                  </a:lnTo>
                  <a:lnTo>
                    <a:pt x="3613" y="148"/>
                  </a:lnTo>
                  <a:lnTo>
                    <a:pt x="3595" y="167"/>
                  </a:lnTo>
                  <a:lnTo>
                    <a:pt x="3595" y="185"/>
                  </a:lnTo>
                  <a:lnTo>
                    <a:pt x="3577" y="167"/>
                  </a:lnTo>
                  <a:lnTo>
                    <a:pt x="3558" y="167"/>
                  </a:lnTo>
                  <a:lnTo>
                    <a:pt x="3540" y="185"/>
                  </a:lnTo>
                  <a:lnTo>
                    <a:pt x="3540" y="204"/>
                  </a:lnTo>
                  <a:lnTo>
                    <a:pt x="3521" y="204"/>
                  </a:lnTo>
                  <a:lnTo>
                    <a:pt x="3503" y="185"/>
                  </a:lnTo>
                  <a:lnTo>
                    <a:pt x="3484" y="204"/>
                  </a:lnTo>
                  <a:lnTo>
                    <a:pt x="3447" y="222"/>
                  </a:lnTo>
                  <a:lnTo>
                    <a:pt x="3411" y="222"/>
                  </a:lnTo>
                  <a:lnTo>
                    <a:pt x="3392" y="204"/>
                  </a:lnTo>
                  <a:lnTo>
                    <a:pt x="3392" y="222"/>
                  </a:lnTo>
                  <a:lnTo>
                    <a:pt x="3355" y="222"/>
                  </a:lnTo>
                  <a:lnTo>
                    <a:pt x="3337" y="259"/>
                  </a:lnTo>
                  <a:lnTo>
                    <a:pt x="3318" y="277"/>
                  </a:lnTo>
                  <a:lnTo>
                    <a:pt x="3318" y="259"/>
                  </a:lnTo>
                  <a:lnTo>
                    <a:pt x="3300" y="259"/>
                  </a:lnTo>
                  <a:lnTo>
                    <a:pt x="3226" y="277"/>
                  </a:lnTo>
                  <a:lnTo>
                    <a:pt x="3116" y="314"/>
                  </a:lnTo>
                  <a:lnTo>
                    <a:pt x="3097" y="314"/>
                  </a:lnTo>
                  <a:lnTo>
                    <a:pt x="3097" y="333"/>
                  </a:lnTo>
                  <a:lnTo>
                    <a:pt x="3079" y="333"/>
                  </a:lnTo>
                  <a:lnTo>
                    <a:pt x="3079" y="351"/>
                  </a:lnTo>
                  <a:lnTo>
                    <a:pt x="3079" y="369"/>
                  </a:lnTo>
                  <a:lnTo>
                    <a:pt x="3060" y="369"/>
                  </a:lnTo>
                  <a:lnTo>
                    <a:pt x="3042" y="351"/>
                  </a:lnTo>
                  <a:lnTo>
                    <a:pt x="3024" y="333"/>
                  </a:lnTo>
                  <a:lnTo>
                    <a:pt x="3024" y="351"/>
                  </a:lnTo>
                  <a:lnTo>
                    <a:pt x="3024" y="388"/>
                  </a:lnTo>
                  <a:lnTo>
                    <a:pt x="3005" y="369"/>
                  </a:lnTo>
                  <a:lnTo>
                    <a:pt x="2987" y="369"/>
                  </a:lnTo>
                  <a:lnTo>
                    <a:pt x="2987" y="388"/>
                  </a:lnTo>
                  <a:lnTo>
                    <a:pt x="2987" y="406"/>
                  </a:lnTo>
                  <a:lnTo>
                    <a:pt x="2968" y="388"/>
                  </a:lnTo>
                  <a:lnTo>
                    <a:pt x="2950" y="369"/>
                  </a:lnTo>
                  <a:lnTo>
                    <a:pt x="2931" y="388"/>
                  </a:lnTo>
                  <a:lnTo>
                    <a:pt x="2894" y="388"/>
                  </a:lnTo>
                  <a:lnTo>
                    <a:pt x="2894" y="425"/>
                  </a:lnTo>
                  <a:lnTo>
                    <a:pt x="2876" y="425"/>
                  </a:lnTo>
                  <a:lnTo>
                    <a:pt x="2858" y="406"/>
                  </a:lnTo>
                  <a:lnTo>
                    <a:pt x="2821" y="425"/>
                  </a:lnTo>
                  <a:lnTo>
                    <a:pt x="2839" y="425"/>
                  </a:lnTo>
                  <a:lnTo>
                    <a:pt x="2858" y="443"/>
                  </a:lnTo>
                  <a:lnTo>
                    <a:pt x="2839" y="462"/>
                  </a:lnTo>
                  <a:lnTo>
                    <a:pt x="2839" y="443"/>
                  </a:lnTo>
                  <a:lnTo>
                    <a:pt x="2821" y="425"/>
                  </a:lnTo>
                  <a:lnTo>
                    <a:pt x="2802" y="425"/>
                  </a:lnTo>
                  <a:lnTo>
                    <a:pt x="2802" y="443"/>
                  </a:lnTo>
                  <a:lnTo>
                    <a:pt x="2784" y="443"/>
                  </a:lnTo>
                  <a:lnTo>
                    <a:pt x="2765" y="462"/>
                  </a:lnTo>
                  <a:lnTo>
                    <a:pt x="2636" y="498"/>
                  </a:lnTo>
                  <a:lnTo>
                    <a:pt x="2507" y="572"/>
                  </a:lnTo>
                  <a:lnTo>
                    <a:pt x="2471" y="572"/>
                  </a:lnTo>
                  <a:lnTo>
                    <a:pt x="2471" y="591"/>
                  </a:lnTo>
                  <a:lnTo>
                    <a:pt x="2397" y="591"/>
                  </a:lnTo>
                  <a:lnTo>
                    <a:pt x="2378" y="628"/>
                  </a:lnTo>
                  <a:lnTo>
                    <a:pt x="2360" y="628"/>
                  </a:lnTo>
                  <a:lnTo>
                    <a:pt x="2286" y="646"/>
                  </a:lnTo>
                  <a:lnTo>
                    <a:pt x="2268" y="664"/>
                  </a:lnTo>
                  <a:lnTo>
                    <a:pt x="2268" y="646"/>
                  </a:lnTo>
                  <a:lnTo>
                    <a:pt x="2231" y="646"/>
                  </a:lnTo>
                  <a:lnTo>
                    <a:pt x="2249" y="664"/>
                  </a:lnTo>
                  <a:lnTo>
                    <a:pt x="2249" y="683"/>
                  </a:lnTo>
                  <a:lnTo>
                    <a:pt x="2249" y="701"/>
                  </a:lnTo>
                  <a:lnTo>
                    <a:pt x="2231" y="701"/>
                  </a:lnTo>
                  <a:lnTo>
                    <a:pt x="2212" y="683"/>
                  </a:lnTo>
                  <a:lnTo>
                    <a:pt x="2212" y="701"/>
                  </a:lnTo>
                  <a:lnTo>
                    <a:pt x="2212" y="720"/>
                  </a:lnTo>
                  <a:lnTo>
                    <a:pt x="2194" y="720"/>
                  </a:lnTo>
                  <a:lnTo>
                    <a:pt x="2176" y="701"/>
                  </a:lnTo>
                  <a:lnTo>
                    <a:pt x="2157" y="738"/>
                  </a:lnTo>
                  <a:lnTo>
                    <a:pt x="2102" y="738"/>
                  </a:lnTo>
                  <a:lnTo>
                    <a:pt x="2102" y="757"/>
                  </a:lnTo>
                  <a:lnTo>
                    <a:pt x="2083" y="757"/>
                  </a:lnTo>
                  <a:lnTo>
                    <a:pt x="2083" y="775"/>
                  </a:lnTo>
                  <a:lnTo>
                    <a:pt x="2065" y="775"/>
                  </a:lnTo>
                  <a:lnTo>
                    <a:pt x="2047" y="757"/>
                  </a:lnTo>
                  <a:lnTo>
                    <a:pt x="2047" y="793"/>
                  </a:lnTo>
                  <a:lnTo>
                    <a:pt x="2010" y="793"/>
                  </a:lnTo>
                  <a:lnTo>
                    <a:pt x="1973" y="849"/>
                  </a:lnTo>
                  <a:lnTo>
                    <a:pt x="1954" y="830"/>
                  </a:lnTo>
                  <a:lnTo>
                    <a:pt x="1936" y="849"/>
                  </a:lnTo>
                  <a:lnTo>
                    <a:pt x="1918" y="867"/>
                  </a:lnTo>
                  <a:lnTo>
                    <a:pt x="1899" y="867"/>
                  </a:lnTo>
                  <a:lnTo>
                    <a:pt x="1881" y="886"/>
                  </a:lnTo>
                  <a:lnTo>
                    <a:pt x="1862" y="867"/>
                  </a:lnTo>
                  <a:lnTo>
                    <a:pt x="1862" y="886"/>
                  </a:lnTo>
                  <a:lnTo>
                    <a:pt x="1844" y="904"/>
                  </a:lnTo>
                  <a:lnTo>
                    <a:pt x="1825" y="904"/>
                  </a:lnTo>
                  <a:lnTo>
                    <a:pt x="1825" y="922"/>
                  </a:lnTo>
                  <a:lnTo>
                    <a:pt x="1807" y="904"/>
                  </a:lnTo>
                  <a:lnTo>
                    <a:pt x="1770" y="922"/>
                  </a:lnTo>
                  <a:lnTo>
                    <a:pt x="1770" y="941"/>
                  </a:lnTo>
                  <a:lnTo>
                    <a:pt x="1770" y="978"/>
                  </a:lnTo>
                  <a:lnTo>
                    <a:pt x="1752" y="996"/>
                  </a:lnTo>
                  <a:lnTo>
                    <a:pt x="1752" y="978"/>
                  </a:lnTo>
                  <a:lnTo>
                    <a:pt x="1733" y="978"/>
                  </a:lnTo>
                  <a:lnTo>
                    <a:pt x="1733" y="1015"/>
                  </a:lnTo>
                  <a:lnTo>
                    <a:pt x="1715" y="1015"/>
                  </a:lnTo>
                  <a:lnTo>
                    <a:pt x="1715" y="1033"/>
                  </a:lnTo>
                  <a:lnTo>
                    <a:pt x="1696" y="1015"/>
                  </a:lnTo>
                  <a:lnTo>
                    <a:pt x="1678" y="1015"/>
                  </a:lnTo>
                  <a:lnTo>
                    <a:pt x="1678" y="1051"/>
                  </a:lnTo>
                  <a:lnTo>
                    <a:pt x="1623" y="1051"/>
                  </a:lnTo>
                  <a:lnTo>
                    <a:pt x="1623" y="1070"/>
                  </a:lnTo>
                  <a:lnTo>
                    <a:pt x="1604" y="1070"/>
                  </a:lnTo>
                  <a:lnTo>
                    <a:pt x="1604" y="1088"/>
                  </a:lnTo>
                  <a:lnTo>
                    <a:pt x="1567" y="1070"/>
                  </a:lnTo>
                  <a:lnTo>
                    <a:pt x="1549" y="1088"/>
                  </a:lnTo>
                  <a:lnTo>
                    <a:pt x="1567" y="1088"/>
                  </a:lnTo>
                  <a:lnTo>
                    <a:pt x="1567" y="1107"/>
                  </a:lnTo>
                  <a:lnTo>
                    <a:pt x="1512" y="1107"/>
                  </a:lnTo>
                  <a:lnTo>
                    <a:pt x="1512" y="1125"/>
                  </a:lnTo>
                  <a:lnTo>
                    <a:pt x="1494" y="1125"/>
                  </a:lnTo>
                  <a:lnTo>
                    <a:pt x="1512" y="1162"/>
                  </a:lnTo>
                  <a:lnTo>
                    <a:pt x="1475" y="1162"/>
                  </a:lnTo>
                  <a:lnTo>
                    <a:pt x="1457" y="1144"/>
                  </a:lnTo>
                  <a:lnTo>
                    <a:pt x="1457" y="1181"/>
                  </a:lnTo>
                  <a:lnTo>
                    <a:pt x="1438" y="1162"/>
                  </a:lnTo>
                  <a:lnTo>
                    <a:pt x="1346" y="1236"/>
                  </a:lnTo>
                  <a:lnTo>
                    <a:pt x="1328" y="1273"/>
                  </a:lnTo>
                  <a:lnTo>
                    <a:pt x="1346" y="1254"/>
                  </a:lnTo>
                  <a:lnTo>
                    <a:pt x="1346" y="1273"/>
                  </a:lnTo>
                  <a:lnTo>
                    <a:pt x="1309" y="1273"/>
                  </a:lnTo>
                  <a:lnTo>
                    <a:pt x="1291" y="1254"/>
                  </a:lnTo>
                  <a:lnTo>
                    <a:pt x="1309" y="1291"/>
                  </a:lnTo>
                  <a:lnTo>
                    <a:pt x="1272" y="1291"/>
                  </a:lnTo>
                  <a:lnTo>
                    <a:pt x="1272" y="1310"/>
                  </a:lnTo>
                  <a:lnTo>
                    <a:pt x="1254" y="1328"/>
                  </a:lnTo>
                  <a:lnTo>
                    <a:pt x="1235" y="1346"/>
                  </a:lnTo>
                  <a:lnTo>
                    <a:pt x="1199" y="1346"/>
                  </a:lnTo>
                  <a:lnTo>
                    <a:pt x="1217" y="1365"/>
                  </a:lnTo>
                  <a:lnTo>
                    <a:pt x="1180" y="1365"/>
                  </a:lnTo>
                  <a:lnTo>
                    <a:pt x="1199" y="1383"/>
                  </a:lnTo>
                  <a:lnTo>
                    <a:pt x="1162" y="1383"/>
                  </a:lnTo>
                  <a:lnTo>
                    <a:pt x="1143" y="1402"/>
                  </a:lnTo>
                  <a:lnTo>
                    <a:pt x="1125" y="1402"/>
                  </a:lnTo>
                  <a:lnTo>
                    <a:pt x="1106" y="1420"/>
                  </a:lnTo>
                  <a:lnTo>
                    <a:pt x="1088" y="1439"/>
                  </a:lnTo>
                  <a:lnTo>
                    <a:pt x="1070" y="1439"/>
                  </a:lnTo>
                  <a:lnTo>
                    <a:pt x="1088" y="1457"/>
                  </a:lnTo>
                  <a:lnTo>
                    <a:pt x="1051" y="1457"/>
                  </a:lnTo>
                  <a:lnTo>
                    <a:pt x="1051" y="1475"/>
                  </a:lnTo>
                  <a:lnTo>
                    <a:pt x="1033" y="1494"/>
                  </a:lnTo>
                  <a:lnTo>
                    <a:pt x="1014" y="1494"/>
                  </a:lnTo>
                  <a:lnTo>
                    <a:pt x="996" y="1531"/>
                  </a:lnTo>
                  <a:lnTo>
                    <a:pt x="977" y="1531"/>
                  </a:lnTo>
                  <a:lnTo>
                    <a:pt x="977" y="1549"/>
                  </a:lnTo>
                  <a:lnTo>
                    <a:pt x="941" y="1586"/>
                  </a:lnTo>
                  <a:lnTo>
                    <a:pt x="904" y="1604"/>
                  </a:lnTo>
                  <a:lnTo>
                    <a:pt x="904" y="1641"/>
                  </a:lnTo>
                  <a:lnTo>
                    <a:pt x="885" y="1623"/>
                  </a:lnTo>
                  <a:lnTo>
                    <a:pt x="867" y="1641"/>
                  </a:lnTo>
                  <a:lnTo>
                    <a:pt x="830" y="1641"/>
                  </a:lnTo>
                  <a:lnTo>
                    <a:pt x="830" y="1660"/>
                  </a:lnTo>
                  <a:lnTo>
                    <a:pt x="812" y="1678"/>
                  </a:lnTo>
                  <a:lnTo>
                    <a:pt x="793" y="1697"/>
                  </a:lnTo>
                  <a:lnTo>
                    <a:pt x="775" y="1697"/>
                  </a:lnTo>
                  <a:lnTo>
                    <a:pt x="775" y="1715"/>
                  </a:lnTo>
                  <a:lnTo>
                    <a:pt x="775" y="1734"/>
                  </a:lnTo>
                  <a:lnTo>
                    <a:pt x="756" y="1752"/>
                  </a:lnTo>
                  <a:lnTo>
                    <a:pt x="756" y="1770"/>
                  </a:lnTo>
                  <a:lnTo>
                    <a:pt x="738" y="1752"/>
                  </a:lnTo>
                  <a:lnTo>
                    <a:pt x="719" y="1770"/>
                  </a:lnTo>
                  <a:lnTo>
                    <a:pt x="701" y="1807"/>
                  </a:lnTo>
                  <a:lnTo>
                    <a:pt x="719" y="1826"/>
                  </a:lnTo>
                  <a:lnTo>
                    <a:pt x="682" y="1826"/>
                  </a:lnTo>
                  <a:lnTo>
                    <a:pt x="646" y="1863"/>
                  </a:lnTo>
                  <a:lnTo>
                    <a:pt x="627" y="1881"/>
                  </a:lnTo>
                  <a:lnTo>
                    <a:pt x="627" y="1899"/>
                  </a:lnTo>
                  <a:lnTo>
                    <a:pt x="627" y="1936"/>
                  </a:lnTo>
                  <a:lnTo>
                    <a:pt x="609" y="1918"/>
                  </a:lnTo>
                  <a:lnTo>
                    <a:pt x="590" y="1899"/>
                  </a:lnTo>
                  <a:lnTo>
                    <a:pt x="572" y="1899"/>
                  </a:lnTo>
                  <a:lnTo>
                    <a:pt x="572" y="1955"/>
                  </a:lnTo>
                  <a:lnTo>
                    <a:pt x="572" y="1973"/>
                  </a:lnTo>
                  <a:lnTo>
                    <a:pt x="553" y="1973"/>
                  </a:lnTo>
                  <a:lnTo>
                    <a:pt x="535" y="1992"/>
                  </a:lnTo>
                  <a:lnTo>
                    <a:pt x="480" y="2028"/>
                  </a:lnTo>
                  <a:lnTo>
                    <a:pt x="443" y="2084"/>
                  </a:lnTo>
                  <a:lnTo>
                    <a:pt x="406" y="2102"/>
                  </a:lnTo>
                  <a:lnTo>
                    <a:pt x="406" y="2121"/>
                  </a:lnTo>
                  <a:lnTo>
                    <a:pt x="424" y="2139"/>
                  </a:lnTo>
                  <a:lnTo>
                    <a:pt x="369" y="2139"/>
                  </a:lnTo>
                  <a:lnTo>
                    <a:pt x="369" y="2157"/>
                  </a:lnTo>
                  <a:lnTo>
                    <a:pt x="351" y="2194"/>
                  </a:lnTo>
                  <a:lnTo>
                    <a:pt x="332" y="2231"/>
                  </a:lnTo>
                  <a:lnTo>
                    <a:pt x="295" y="2231"/>
                  </a:lnTo>
                  <a:lnTo>
                    <a:pt x="295" y="2250"/>
                  </a:lnTo>
                  <a:lnTo>
                    <a:pt x="295" y="2268"/>
                  </a:lnTo>
                  <a:lnTo>
                    <a:pt x="277" y="2287"/>
                  </a:lnTo>
                  <a:lnTo>
                    <a:pt x="259" y="2305"/>
                  </a:lnTo>
                  <a:lnTo>
                    <a:pt x="259" y="2323"/>
                  </a:lnTo>
                  <a:lnTo>
                    <a:pt x="222" y="2342"/>
                  </a:lnTo>
                  <a:lnTo>
                    <a:pt x="166" y="2397"/>
                  </a:lnTo>
                  <a:lnTo>
                    <a:pt x="129" y="2471"/>
                  </a:lnTo>
                  <a:lnTo>
                    <a:pt x="111" y="2489"/>
                  </a:lnTo>
                  <a:lnTo>
                    <a:pt x="111" y="2508"/>
                  </a:lnTo>
                  <a:lnTo>
                    <a:pt x="111" y="2526"/>
                  </a:lnTo>
                  <a:lnTo>
                    <a:pt x="74" y="2581"/>
                  </a:lnTo>
                  <a:lnTo>
                    <a:pt x="56" y="2618"/>
                  </a:lnTo>
                  <a:lnTo>
                    <a:pt x="56" y="2637"/>
                  </a:lnTo>
                  <a:lnTo>
                    <a:pt x="56" y="2655"/>
                  </a:lnTo>
                  <a:lnTo>
                    <a:pt x="37" y="2674"/>
                  </a:lnTo>
                  <a:lnTo>
                    <a:pt x="0" y="2674"/>
                  </a:lnTo>
                  <a:lnTo>
                    <a:pt x="0" y="2710"/>
                  </a:lnTo>
                  <a:lnTo>
                    <a:pt x="19" y="2729"/>
                  </a:lnTo>
                  <a:lnTo>
                    <a:pt x="37" y="2766"/>
                  </a:lnTo>
                  <a:lnTo>
                    <a:pt x="74" y="2766"/>
                  </a:lnTo>
                  <a:lnTo>
                    <a:pt x="93" y="2784"/>
                  </a:lnTo>
                  <a:lnTo>
                    <a:pt x="148" y="2784"/>
                  </a:lnTo>
                  <a:lnTo>
                    <a:pt x="148" y="2766"/>
                  </a:lnTo>
                  <a:lnTo>
                    <a:pt x="129" y="2747"/>
                  </a:lnTo>
                  <a:lnTo>
                    <a:pt x="129" y="2729"/>
                  </a:lnTo>
                  <a:lnTo>
                    <a:pt x="148" y="2729"/>
                  </a:lnTo>
                  <a:lnTo>
                    <a:pt x="129" y="2710"/>
                  </a:lnTo>
                  <a:lnTo>
                    <a:pt x="166" y="2710"/>
                  </a:lnTo>
                  <a:lnTo>
                    <a:pt x="185" y="2692"/>
                  </a:lnTo>
                  <a:lnTo>
                    <a:pt x="166" y="2692"/>
                  </a:lnTo>
                  <a:lnTo>
                    <a:pt x="166" y="2674"/>
                  </a:lnTo>
                  <a:lnTo>
                    <a:pt x="185" y="2674"/>
                  </a:lnTo>
                  <a:lnTo>
                    <a:pt x="185" y="2655"/>
                  </a:lnTo>
                  <a:lnTo>
                    <a:pt x="185" y="2637"/>
                  </a:lnTo>
                  <a:lnTo>
                    <a:pt x="185" y="2618"/>
                  </a:lnTo>
                  <a:lnTo>
                    <a:pt x="203" y="2637"/>
                  </a:lnTo>
                  <a:lnTo>
                    <a:pt x="222" y="2618"/>
                  </a:lnTo>
                  <a:lnTo>
                    <a:pt x="240" y="2581"/>
                  </a:lnTo>
                  <a:lnTo>
                    <a:pt x="277" y="2526"/>
                  </a:lnTo>
                  <a:lnTo>
                    <a:pt x="314" y="2471"/>
                  </a:lnTo>
                  <a:lnTo>
                    <a:pt x="314" y="2452"/>
                  </a:lnTo>
                  <a:lnTo>
                    <a:pt x="332" y="2434"/>
                  </a:lnTo>
                  <a:lnTo>
                    <a:pt x="351" y="2416"/>
                  </a:lnTo>
                  <a:lnTo>
                    <a:pt x="388" y="2379"/>
                  </a:lnTo>
                  <a:lnTo>
                    <a:pt x="424" y="2360"/>
                  </a:lnTo>
                  <a:lnTo>
                    <a:pt x="406" y="2342"/>
                  </a:lnTo>
                  <a:lnTo>
                    <a:pt x="424" y="2342"/>
                  </a:lnTo>
                  <a:lnTo>
                    <a:pt x="443" y="2323"/>
                  </a:lnTo>
                  <a:lnTo>
                    <a:pt x="461" y="2323"/>
                  </a:lnTo>
                  <a:lnTo>
                    <a:pt x="461" y="2305"/>
                  </a:lnTo>
                  <a:lnTo>
                    <a:pt x="443" y="2287"/>
                  </a:lnTo>
                  <a:lnTo>
                    <a:pt x="461" y="2268"/>
                  </a:lnTo>
                  <a:lnTo>
                    <a:pt x="498" y="2250"/>
                  </a:lnTo>
                  <a:lnTo>
                    <a:pt x="517" y="2213"/>
                  </a:lnTo>
                  <a:lnTo>
                    <a:pt x="517" y="2194"/>
                  </a:lnTo>
                  <a:lnTo>
                    <a:pt x="535" y="2213"/>
                  </a:lnTo>
                  <a:lnTo>
                    <a:pt x="535" y="2194"/>
                  </a:lnTo>
                  <a:lnTo>
                    <a:pt x="535" y="2176"/>
                  </a:lnTo>
                  <a:lnTo>
                    <a:pt x="553" y="2157"/>
                  </a:lnTo>
                  <a:lnTo>
                    <a:pt x="609" y="2102"/>
                  </a:lnTo>
                  <a:lnTo>
                    <a:pt x="682" y="2028"/>
                  </a:lnTo>
                  <a:lnTo>
                    <a:pt x="719" y="2010"/>
                  </a:lnTo>
                  <a:lnTo>
                    <a:pt x="719" y="1992"/>
                  </a:lnTo>
                  <a:lnTo>
                    <a:pt x="719" y="1973"/>
                  </a:lnTo>
                  <a:lnTo>
                    <a:pt x="756" y="1973"/>
                  </a:lnTo>
                  <a:lnTo>
                    <a:pt x="756" y="1955"/>
                  </a:lnTo>
                  <a:lnTo>
                    <a:pt x="775" y="1955"/>
                  </a:lnTo>
                  <a:lnTo>
                    <a:pt x="775" y="1936"/>
                  </a:lnTo>
                  <a:lnTo>
                    <a:pt x="793" y="1936"/>
                  </a:lnTo>
                  <a:lnTo>
                    <a:pt x="812" y="1955"/>
                  </a:lnTo>
                  <a:lnTo>
                    <a:pt x="812" y="1936"/>
                  </a:lnTo>
                  <a:lnTo>
                    <a:pt x="793" y="1899"/>
                  </a:lnTo>
                  <a:lnTo>
                    <a:pt x="812" y="1899"/>
                  </a:lnTo>
                  <a:lnTo>
                    <a:pt x="793" y="1881"/>
                  </a:lnTo>
                  <a:lnTo>
                    <a:pt x="793" y="1863"/>
                  </a:lnTo>
                  <a:lnTo>
                    <a:pt x="812" y="1863"/>
                  </a:lnTo>
                  <a:lnTo>
                    <a:pt x="812" y="1844"/>
                  </a:lnTo>
                  <a:lnTo>
                    <a:pt x="830" y="1844"/>
                  </a:lnTo>
                  <a:lnTo>
                    <a:pt x="867" y="1826"/>
                  </a:lnTo>
                  <a:lnTo>
                    <a:pt x="885" y="1807"/>
                  </a:lnTo>
                  <a:lnTo>
                    <a:pt x="904" y="1807"/>
                  </a:lnTo>
                  <a:lnTo>
                    <a:pt x="959" y="1770"/>
                  </a:lnTo>
                  <a:lnTo>
                    <a:pt x="996" y="1715"/>
                  </a:lnTo>
                  <a:lnTo>
                    <a:pt x="1033" y="1715"/>
                  </a:lnTo>
                  <a:lnTo>
                    <a:pt x="1051" y="1697"/>
                  </a:lnTo>
                  <a:lnTo>
                    <a:pt x="1125" y="1623"/>
                  </a:lnTo>
                  <a:lnTo>
                    <a:pt x="1180" y="1568"/>
                  </a:lnTo>
                  <a:lnTo>
                    <a:pt x="1217" y="1568"/>
                  </a:lnTo>
                  <a:lnTo>
                    <a:pt x="1217" y="1549"/>
                  </a:lnTo>
                  <a:lnTo>
                    <a:pt x="1199" y="1531"/>
                  </a:lnTo>
                  <a:lnTo>
                    <a:pt x="1217" y="1531"/>
                  </a:lnTo>
                  <a:lnTo>
                    <a:pt x="1217" y="1512"/>
                  </a:lnTo>
                  <a:lnTo>
                    <a:pt x="1217" y="1494"/>
                  </a:lnTo>
                  <a:lnTo>
                    <a:pt x="1235" y="1512"/>
                  </a:lnTo>
                  <a:lnTo>
                    <a:pt x="1272" y="1512"/>
                  </a:lnTo>
                  <a:lnTo>
                    <a:pt x="1272" y="1531"/>
                  </a:lnTo>
                  <a:lnTo>
                    <a:pt x="1291" y="1512"/>
                  </a:lnTo>
                  <a:lnTo>
                    <a:pt x="1291" y="1494"/>
                  </a:lnTo>
                  <a:lnTo>
                    <a:pt x="1272" y="1475"/>
                  </a:lnTo>
                  <a:lnTo>
                    <a:pt x="1272" y="1457"/>
                  </a:lnTo>
                  <a:lnTo>
                    <a:pt x="1272" y="1439"/>
                  </a:lnTo>
                  <a:lnTo>
                    <a:pt x="1291" y="1457"/>
                  </a:lnTo>
                  <a:lnTo>
                    <a:pt x="1309" y="1475"/>
                  </a:lnTo>
                  <a:lnTo>
                    <a:pt x="1328" y="1439"/>
                  </a:lnTo>
                  <a:lnTo>
                    <a:pt x="1346" y="1439"/>
                  </a:lnTo>
                  <a:lnTo>
                    <a:pt x="1365" y="1457"/>
                  </a:lnTo>
                  <a:lnTo>
                    <a:pt x="1383" y="1457"/>
                  </a:lnTo>
                  <a:lnTo>
                    <a:pt x="1365" y="1439"/>
                  </a:lnTo>
                  <a:lnTo>
                    <a:pt x="1365" y="1420"/>
                  </a:lnTo>
                  <a:lnTo>
                    <a:pt x="1401" y="1402"/>
                  </a:lnTo>
                  <a:lnTo>
                    <a:pt x="1457" y="1365"/>
                  </a:lnTo>
                  <a:lnTo>
                    <a:pt x="1494" y="1365"/>
                  </a:lnTo>
                  <a:lnTo>
                    <a:pt x="1475" y="1346"/>
                  </a:lnTo>
                  <a:lnTo>
                    <a:pt x="1475" y="1328"/>
                  </a:lnTo>
                  <a:lnTo>
                    <a:pt x="1494" y="1346"/>
                  </a:lnTo>
                  <a:lnTo>
                    <a:pt x="1494" y="1328"/>
                  </a:lnTo>
                  <a:lnTo>
                    <a:pt x="1494" y="1310"/>
                  </a:lnTo>
                  <a:lnTo>
                    <a:pt x="1530" y="1310"/>
                  </a:lnTo>
                  <a:lnTo>
                    <a:pt x="1530" y="1291"/>
                  </a:lnTo>
                  <a:lnTo>
                    <a:pt x="1512" y="1291"/>
                  </a:lnTo>
                  <a:lnTo>
                    <a:pt x="1530" y="1273"/>
                  </a:lnTo>
                  <a:lnTo>
                    <a:pt x="1586" y="1273"/>
                  </a:lnTo>
                  <a:lnTo>
                    <a:pt x="1586" y="1254"/>
                  </a:lnTo>
                  <a:lnTo>
                    <a:pt x="1586" y="1236"/>
                  </a:lnTo>
                  <a:lnTo>
                    <a:pt x="1604" y="1236"/>
                  </a:lnTo>
                  <a:lnTo>
                    <a:pt x="1623" y="1254"/>
                  </a:lnTo>
                  <a:lnTo>
                    <a:pt x="1623" y="1236"/>
                  </a:lnTo>
                  <a:lnTo>
                    <a:pt x="1623" y="1217"/>
                  </a:lnTo>
                  <a:lnTo>
                    <a:pt x="1641" y="1217"/>
                  </a:lnTo>
                  <a:lnTo>
                    <a:pt x="1659" y="1199"/>
                  </a:lnTo>
                  <a:lnTo>
                    <a:pt x="1659" y="1181"/>
                  </a:lnTo>
                  <a:lnTo>
                    <a:pt x="1678" y="1181"/>
                  </a:lnTo>
                  <a:lnTo>
                    <a:pt x="1696" y="1199"/>
                  </a:lnTo>
                  <a:lnTo>
                    <a:pt x="1678" y="1162"/>
                  </a:lnTo>
                  <a:lnTo>
                    <a:pt x="1715" y="1181"/>
                  </a:lnTo>
                  <a:lnTo>
                    <a:pt x="1752" y="1162"/>
                  </a:lnTo>
                  <a:lnTo>
                    <a:pt x="1788" y="1144"/>
                  </a:lnTo>
                  <a:lnTo>
                    <a:pt x="1807" y="1144"/>
                  </a:lnTo>
                  <a:lnTo>
                    <a:pt x="1825" y="1125"/>
                  </a:lnTo>
                  <a:lnTo>
                    <a:pt x="1807" y="1107"/>
                  </a:lnTo>
                  <a:lnTo>
                    <a:pt x="1825" y="1088"/>
                  </a:lnTo>
                  <a:lnTo>
                    <a:pt x="1862" y="1088"/>
                  </a:lnTo>
                  <a:lnTo>
                    <a:pt x="1881" y="1070"/>
                  </a:lnTo>
                  <a:lnTo>
                    <a:pt x="1881" y="1051"/>
                  </a:lnTo>
                  <a:lnTo>
                    <a:pt x="1918" y="1051"/>
                  </a:lnTo>
                  <a:lnTo>
                    <a:pt x="1918" y="1033"/>
                  </a:lnTo>
                  <a:lnTo>
                    <a:pt x="1918" y="1015"/>
                  </a:lnTo>
                  <a:lnTo>
                    <a:pt x="1936" y="1033"/>
                  </a:lnTo>
                  <a:lnTo>
                    <a:pt x="1973" y="1033"/>
                  </a:lnTo>
                  <a:lnTo>
                    <a:pt x="1954" y="1015"/>
                  </a:lnTo>
                  <a:lnTo>
                    <a:pt x="1973" y="1015"/>
                  </a:lnTo>
                  <a:lnTo>
                    <a:pt x="1973" y="996"/>
                  </a:lnTo>
                  <a:lnTo>
                    <a:pt x="1991" y="978"/>
                  </a:lnTo>
                  <a:lnTo>
                    <a:pt x="2010" y="978"/>
                  </a:lnTo>
                  <a:lnTo>
                    <a:pt x="2083" y="941"/>
                  </a:lnTo>
                  <a:lnTo>
                    <a:pt x="2157" y="904"/>
                  </a:lnTo>
                  <a:lnTo>
                    <a:pt x="2157" y="886"/>
                  </a:lnTo>
                  <a:lnTo>
                    <a:pt x="2176" y="904"/>
                  </a:lnTo>
                  <a:lnTo>
                    <a:pt x="2176" y="886"/>
                  </a:lnTo>
                  <a:lnTo>
                    <a:pt x="2194" y="886"/>
                  </a:lnTo>
                  <a:lnTo>
                    <a:pt x="2194" y="904"/>
                  </a:lnTo>
                  <a:lnTo>
                    <a:pt x="2212" y="904"/>
                  </a:lnTo>
                  <a:lnTo>
                    <a:pt x="2231" y="886"/>
                  </a:lnTo>
                  <a:lnTo>
                    <a:pt x="2249" y="867"/>
                  </a:lnTo>
                  <a:lnTo>
                    <a:pt x="2268" y="886"/>
                  </a:lnTo>
                  <a:lnTo>
                    <a:pt x="2268" y="867"/>
                  </a:lnTo>
                  <a:lnTo>
                    <a:pt x="2268" y="849"/>
                  </a:lnTo>
                  <a:lnTo>
                    <a:pt x="2286" y="849"/>
                  </a:lnTo>
                  <a:lnTo>
                    <a:pt x="2305" y="830"/>
                  </a:lnTo>
                  <a:lnTo>
                    <a:pt x="2305" y="812"/>
                  </a:lnTo>
                  <a:lnTo>
                    <a:pt x="2341" y="812"/>
                  </a:lnTo>
                  <a:lnTo>
                    <a:pt x="2360" y="793"/>
                  </a:lnTo>
                  <a:lnTo>
                    <a:pt x="2378" y="775"/>
                  </a:lnTo>
                  <a:lnTo>
                    <a:pt x="2397" y="793"/>
                  </a:lnTo>
                  <a:lnTo>
                    <a:pt x="2415" y="793"/>
                  </a:lnTo>
                  <a:lnTo>
                    <a:pt x="2397" y="775"/>
                  </a:lnTo>
                  <a:lnTo>
                    <a:pt x="2397" y="757"/>
                  </a:lnTo>
                  <a:lnTo>
                    <a:pt x="2415" y="775"/>
                  </a:lnTo>
                  <a:lnTo>
                    <a:pt x="2452" y="757"/>
                  </a:lnTo>
                  <a:lnTo>
                    <a:pt x="2526" y="738"/>
                  </a:lnTo>
                  <a:lnTo>
                    <a:pt x="2526" y="720"/>
                  </a:lnTo>
                  <a:lnTo>
                    <a:pt x="2526" y="701"/>
                  </a:lnTo>
                  <a:lnTo>
                    <a:pt x="2581" y="701"/>
                  </a:lnTo>
                  <a:lnTo>
                    <a:pt x="2600" y="683"/>
                  </a:lnTo>
                  <a:lnTo>
                    <a:pt x="2618" y="664"/>
                  </a:lnTo>
                  <a:lnTo>
                    <a:pt x="2618" y="683"/>
                  </a:lnTo>
                  <a:lnTo>
                    <a:pt x="2636" y="683"/>
                  </a:lnTo>
                  <a:lnTo>
                    <a:pt x="2655" y="664"/>
                  </a:lnTo>
                  <a:lnTo>
                    <a:pt x="2673" y="646"/>
                  </a:lnTo>
                  <a:lnTo>
                    <a:pt x="2692" y="646"/>
                  </a:lnTo>
                  <a:lnTo>
                    <a:pt x="2692" y="628"/>
                  </a:lnTo>
                  <a:lnTo>
                    <a:pt x="2704" y="615"/>
                  </a:lnTo>
                  <a:lnTo>
                    <a:pt x="2704" y="615"/>
                  </a:lnTo>
                  <a:lnTo>
                    <a:pt x="2710" y="628"/>
                  </a:lnTo>
                  <a:lnTo>
                    <a:pt x="2747" y="646"/>
                  </a:lnTo>
                  <a:lnTo>
                    <a:pt x="2747" y="628"/>
                  </a:lnTo>
                  <a:lnTo>
                    <a:pt x="2784" y="628"/>
                  </a:lnTo>
                  <a:lnTo>
                    <a:pt x="2784" y="646"/>
                  </a:lnTo>
                  <a:lnTo>
                    <a:pt x="2802" y="609"/>
                  </a:lnTo>
                  <a:lnTo>
                    <a:pt x="2802" y="591"/>
                  </a:lnTo>
                  <a:lnTo>
                    <a:pt x="2821" y="591"/>
                  </a:lnTo>
                  <a:lnTo>
                    <a:pt x="2821" y="572"/>
                  </a:lnTo>
                  <a:lnTo>
                    <a:pt x="2839" y="572"/>
                  </a:lnTo>
                  <a:lnTo>
                    <a:pt x="2858" y="591"/>
                  </a:lnTo>
                  <a:lnTo>
                    <a:pt x="2876" y="591"/>
                  </a:lnTo>
                  <a:lnTo>
                    <a:pt x="2894" y="572"/>
                  </a:lnTo>
                  <a:lnTo>
                    <a:pt x="2894" y="554"/>
                  </a:lnTo>
                  <a:lnTo>
                    <a:pt x="2950" y="554"/>
                  </a:lnTo>
                  <a:lnTo>
                    <a:pt x="2950" y="535"/>
                  </a:lnTo>
                  <a:lnTo>
                    <a:pt x="2987" y="535"/>
                  </a:lnTo>
                  <a:lnTo>
                    <a:pt x="2968" y="517"/>
                  </a:lnTo>
                  <a:lnTo>
                    <a:pt x="2968" y="498"/>
                  </a:lnTo>
                  <a:lnTo>
                    <a:pt x="2987" y="517"/>
                  </a:lnTo>
                  <a:lnTo>
                    <a:pt x="3024" y="535"/>
                  </a:lnTo>
                  <a:lnTo>
                    <a:pt x="3042" y="517"/>
                  </a:lnTo>
                  <a:lnTo>
                    <a:pt x="3060" y="498"/>
                  </a:lnTo>
                  <a:lnTo>
                    <a:pt x="3079" y="517"/>
                  </a:lnTo>
                  <a:lnTo>
                    <a:pt x="3097" y="517"/>
                  </a:lnTo>
                  <a:lnTo>
                    <a:pt x="3097" y="498"/>
                  </a:lnTo>
                  <a:lnTo>
                    <a:pt x="3116" y="480"/>
                  </a:lnTo>
                  <a:lnTo>
                    <a:pt x="3153" y="498"/>
                  </a:lnTo>
                  <a:lnTo>
                    <a:pt x="3153" y="480"/>
                  </a:lnTo>
                  <a:lnTo>
                    <a:pt x="3153" y="462"/>
                  </a:lnTo>
                  <a:lnTo>
                    <a:pt x="3171" y="480"/>
                  </a:lnTo>
                  <a:lnTo>
                    <a:pt x="3189" y="462"/>
                  </a:lnTo>
                  <a:lnTo>
                    <a:pt x="3208" y="443"/>
                  </a:lnTo>
                  <a:lnTo>
                    <a:pt x="3208" y="425"/>
                  </a:lnTo>
                  <a:lnTo>
                    <a:pt x="3208" y="406"/>
                  </a:lnTo>
                  <a:lnTo>
                    <a:pt x="3226" y="425"/>
                  </a:lnTo>
                  <a:lnTo>
                    <a:pt x="3245" y="443"/>
                  </a:lnTo>
                  <a:lnTo>
                    <a:pt x="3300" y="425"/>
                  </a:lnTo>
                  <a:lnTo>
                    <a:pt x="3374" y="406"/>
                  </a:lnTo>
                  <a:lnTo>
                    <a:pt x="3374" y="388"/>
                  </a:lnTo>
                  <a:lnTo>
                    <a:pt x="3374" y="369"/>
                  </a:lnTo>
                  <a:lnTo>
                    <a:pt x="3392" y="369"/>
                  </a:lnTo>
                  <a:lnTo>
                    <a:pt x="3392" y="388"/>
                  </a:lnTo>
                  <a:lnTo>
                    <a:pt x="3411" y="369"/>
                  </a:lnTo>
                  <a:lnTo>
                    <a:pt x="3429" y="369"/>
                  </a:lnTo>
                  <a:lnTo>
                    <a:pt x="3429" y="388"/>
                  </a:lnTo>
                  <a:lnTo>
                    <a:pt x="3447" y="388"/>
                  </a:lnTo>
                  <a:lnTo>
                    <a:pt x="3484" y="369"/>
                  </a:lnTo>
                  <a:lnTo>
                    <a:pt x="3484" y="351"/>
                  </a:lnTo>
                  <a:lnTo>
                    <a:pt x="3503" y="351"/>
                  </a:lnTo>
                  <a:lnTo>
                    <a:pt x="3521" y="369"/>
                  </a:lnTo>
                  <a:lnTo>
                    <a:pt x="3521" y="314"/>
                  </a:lnTo>
                  <a:lnTo>
                    <a:pt x="3558" y="351"/>
                  </a:lnTo>
                  <a:lnTo>
                    <a:pt x="3558" y="333"/>
                  </a:lnTo>
                  <a:lnTo>
                    <a:pt x="3577" y="351"/>
                  </a:lnTo>
                  <a:lnTo>
                    <a:pt x="3613" y="351"/>
                  </a:lnTo>
                  <a:lnTo>
                    <a:pt x="3613" y="333"/>
                  </a:lnTo>
                  <a:lnTo>
                    <a:pt x="3613" y="314"/>
                  </a:lnTo>
                  <a:lnTo>
                    <a:pt x="3613" y="296"/>
                  </a:lnTo>
                  <a:lnTo>
                    <a:pt x="3632" y="314"/>
                  </a:lnTo>
                  <a:lnTo>
                    <a:pt x="3632" y="333"/>
                  </a:lnTo>
                  <a:lnTo>
                    <a:pt x="3650" y="314"/>
                  </a:lnTo>
                  <a:lnTo>
                    <a:pt x="3687" y="296"/>
                  </a:lnTo>
                  <a:lnTo>
                    <a:pt x="3687" y="314"/>
                  </a:lnTo>
                  <a:lnTo>
                    <a:pt x="3706" y="314"/>
                  </a:lnTo>
                  <a:lnTo>
                    <a:pt x="3706" y="277"/>
                  </a:lnTo>
                  <a:lnTo>
                    <a:pt x="3724" y="296"/>
                  </a:lnTo>
                  <a:lnTo>
                    <a:pt x="3724" y="314"/>
                  </a:lnTo>
                  <a:lnTo>
                    <a:pt x="3742" y="277"/>
                  </a:lnTo>
                  <a:lnTo>
                    <a:pt x="3742" y="296"/>
                  </a:lnTo>
                  <a:lnTo>
                    <a:pt x="3761" y="296"/>
                  </a:lnTo>
                  <a:lnTo>
                    <a:pt x="3779" y="277"/>
                  </a:lnTo>
                  <a:lnTo>
                    <a:pt x="3798" y="277"/>
                  </a:lnTo>
                  <a:lnTo>
                    <a:pt x="3798" y="296"/>
                  </a:lnTo>
                  <a:lnTo>
                    <a:pt x="3816" y="296"/>
                  </a:lnTo>
                  <a:lnTo>
                    <a:pt x="3835" y="259"/>
                  </a:lnTo>
                  <a:lnTo>
                    <a:pt x="3816" y="259"/>
                  </a:lnTo>
                  <a:lnTo>
                    <a:pt x="3835" y="240"/>
                  </a:lnTo>
                  <a:lnTo>
                    <a:pt x="3835" y="259"/>
                  </a:lnTo>
                  <a:lnTo>
                    <a:pt x="3853" y="259"/>
                  </a:lnTo>
                  <a:lnTo>
                    <a:pt x="3871" y="277"/>
                  </a:lnTo>
                  <a:lnTo>
                    <a:pt x="3871" y="259"/>
                  </a:lnTo>
                  <a:lnTo>
                    <a:pt x="3871" y="240"/>
                  </a:lnTo>
                  <a:lnTo>
                    <a:pt x="3890" y="259"/>
                  </a:lnTo>
                  <a:lnTo>
                    <a:pt x="3908" y="259"/>
                  </a:lnTo>
                  <a:lnTo>
                    <a:pt x="3945" y="277"/>
                  </a:lnTo>
                  <a:lnTo>
                    <a:pt x="3945" y="259"/>
                  </a:lnTo>
                  <a:lnTo>
                    <a:pt x="3964" y="277"/>
                  </a:lnTo>
                  <a:lnTo>
                    <a:pt x="3964" y="240"/>
                  </a:lnTo>
                  <a:lnTo>
                    <a:pt x="3964" y="222"/>
                  </a:lnTo>
                  <a:lnTo>
                    <a:pt x="3964" y="204"/>
                  </a:lnTo>
                  <a:lnTo>
                    <a:pt x="3982" y="222"/>
                  </a:lnTo>
                  <a:lnTo>
                    <a:pt x="3964" y="240"/>
                  </a:lnTo>
                  <a:lnTo>
                    <a:pt x="3982" y="259"/>
                  </a:lnTo>
                  <a:lnTo>
                    <a:pt x="4000" y="240"/>
                  </a:lnTo>
                  <a:lnTo>
                    <a:pt x="4019" y="259"/>
                  </a:lnTo>
                  <a:lnTo>
                    <a:pt x="4056" y="259"/>
                  </a:lnTo>
                  <a:lnTo>
                    <a:pt x="4074" y="240"/>
                  </a:lnTo>
                  <a:lnTo>
                    <a:pt x="4111" y="259"/>
                  </a:lnTo>
                  <a:lnTo>
                    <a:pt x="4130" y="259"/>
                  </a:lnTo>
                  <a:lnTo>
                    <a:pt x="4148" y="240"/>
                  </a:lnTo>
                  <a:lnTo>
                    <a:pt x="4130" y="222"/>
                  </a:lnTo>
                  <a:lnTo>
                    <a:pt x="4148" y="222"/>
                  </a:lnTo>
                  <a:lnTo>
                    <a:pt x="4166" y="259"/>
                  </a:lnTo>
                  <a:lnTo>
                    <a:pt x="4185" y="259"/>
                  </a:lnTo>
                  <a:lnTo>
                    <a:pt x="4185" y="240"/>
                  </a:lnTo>
                  <a:lnTo>
                    <a:pt x="4203" y="222"/>
                  </a:lnTo>
                  <a:lnTo>
                    <a:pt x="4222" y="240"/>
                  </a:lnTo>
                  <a:lnTo>
                    <a:pt x="4259" y="240"/>
                  </a:lnTo>
                  <a:lnTo>
                    <a:pt x="4277" y="222"/>
                  </a:lnTo>
                  <a:lnTo>
                    <a:pt x="4295" y="240"/>
                  </a:lnTo>
                  <a:lnTo>
                    <a:pt x="4351" y="240"/>
                  </a:lnTo>
                  <a:lnTo>
                    <a:pt x="4332" y="222"/>
                  </a:lnTo>
                  <a:lnTo>
                    <a:pt x="4314" y="204"/>
                  </a:lnTo>
                  <a:lnTo>
                    <a:pt x="4369" y="222"/>
                  </a:lnTo>
                  <a:lnTo>
                    <a:pt x="4388" y="240"/>
                  </a:lnTo>
                  <a:lnTo>
                    <a:pt x="4424" y="204"/>
                  </a:lnTo>
                  <a:lnTo>
                    <a:pt x="4424" y="167"/>
                  </a:lnTo>
                  <a:lnTo>
                    <a:pt x="4443" y="204"/>
                  </a:lnTo>
                  <a:lnTo>
                    <a:pt x="4443" y="222"/>
                  </a:lnTo>
                  <a:lnTo>
                    <a:pt x="4461" y="204"/>
                  </a:lnTo>
                  <a:lnTo>
                    <a:pt x="4461" y="185"/>
                  </a:lnTo>
                  <a:lnTo>
                    <a:pt x="4461" y="148"/>
                  </a:lnTo>
                  <a:lnTo>
                    <a:pt x="4498" y="185"/>
                  </a:lnTo>
                  <a:lnTo>
                    <a:pt x="4517" y="167"/>
                  </a:lnTo>
                  <a:lnTo>
                    <a:pt x="4517" y="185"/>
                  </a:lnTo>
                  <a:lnTo>
                    <a:pt x="4535" y="204"/>
                  </a:lnTo>
                  <a:lnTo>
                    <a:pt x="4535" y="185"/>
                  </a:lnTo>
                  <a:lnTo>
                    <a:pt x="4553" y="148"/>
                  </a:lnTo>
                  <a:lnTo>
                    <a:pt x="4553" y="167"/>
                  </a:lnTo>
                  <a:lnTo>
                    <a:pt x="4553" y="204"/>
                  </a:lnTo>
                  <a:lnTo>
                    <a:pt x="4572" y="185"/>
                  </a:lnTo>
                  <a:lnTo>
                    <a:pt x="4572" y="204"/>
                  </a:lnTo>
                  <a:lnTo>
                    <a:pt x="4627" y="185"/>
                  </a:lnTo>
                  <a:lnTo>
                    <a:pt x="4701" y="185"/>
                  </a:lnTo>
                  <a:lnTo>
                    <a:pt x="4701" y="167"/>
                  </a:lnTo>
                  <a:lnTo>
                    <a:pt x="4719" y="167"/>
                  </a:lnTo>
                  <a:lnTo>
                    <a:pt x="4738" y="185"/>
                  </a:lnTo>
                  <a:lnTo>
                    <a:pt x="4756" y="167"/>
                  </a:lnTo>
                  <a:lnTo>
                    <a:pt x="4756" y="185"/>
                  </a:lnTo>
                  <a:lnTo>
                    <a:pt x="4775" y="204"/>
                  </a:lnTo>
                  <a:lnTo>
                    <a:pt x="4793" y="185"/>
                  </a:lnTo>
                  <a:lnTo>
                    <a:pt x="4793" y="167"/>
                  </a:lnTo>
                  <a:lnTo>
                    <a:pt x="4812" y="185"/>
                  </a:lnTo>
                  <a:lnTo>
                    <a:pt x="4830" y="185"/>
                  </a:lnTo>
                  <a:lnTo>
                    <a:pt x="4867" y="167"/>
                  </a:lnTo>
                  <a:lnTo>
                    <a:pt x="4867" y="185"/>
                  </a:lnTo>
                  <a:lnTo>
                    <a:pt x="4867" y="204"/>
                  </a:lnTo>
                  <a:lnTo>
                    <a:pt x="4885" y="185"/>
                  </a:lnTo>
                  <a:lnTo>
                    <a:pt x="4922" y="185"/>
                  </a:lnTo>
                  <a:lnTo>
                    <a:pt x="4941" y="167"/>
                  </a:lnTo>
                  <a:lnTo>
                    <a:pt x="4959" y="148"/>
                  </a:lnTo>
                  <a:lnTo>
                    <a:pt x="4959" y="130"/>
                  </a:lnTo>
                  <a:lnTo>
                    <a:pt x="4996" y="130"/>
                  </a:lnTo>
                  <a:lnTo>
                    <a:pt x="4996" y="167"/>
                  </a:lnTo>
                  <a:lnTo>
                    <a:pt x="4996" y="185"/>
                  </a:lnTo>
                  <a:lnTo>
                    <a:pt x="5033" y="185"/>
                  </a:lnTo>
                  <a:lnTo>
                    <a:pt x="5051" y="204"/>
                  </a:lnTo>
                  <a:lnTo>
                    <a:pt x="5070" y="204"/>
                  </a:lnTo>
                  <a:lnTo>
                    <a:pt x="5088" y="185"/>
                  </a:lnTo>
                  <a:lnTo>
                    <a:pt x="5088" y="167"/>
                  </a:lnTo>
                  <a:lnTo>
                    <a:pt x="5106" y="167"/>
                  </a:lnTo>
                  <a:lnTo>
                    <a:pt x="5106" y="185"/>
                  </a:lnTo>
                  <a:lnTo>
                    <a:pt x="5125" y="204"/>
                  </a:lnTo>
                  <a:lnTo>
                    <a:pt x="5125" y="185"/>
                  </a:lnTo>
                  <a:lnTo>
                    <a:pt x="5125" y="167"/>
                  </a:lnTo>
                  <a:lnTo>
                    <a:pt x="5162" y="167"/>
                  </a:lnTo>
                  <a:lnTo>
                    <a:pt x="5162" y="148"/>
                  </a:lnTo>
                  <a:lnTo>
                    <a:pt x="5199" y="185"/>
                  </a:lnTo>
                  <a:lnTo>
                    <a:pt x="5309" y="185"/>
                  </a:lnTo>
                  <a:lnTo>
                    <a:pt x="5309" y="167"/>
                  </a:lnTo>
                  <a:lnTo>
                    <a:pt x="5309" y="148"/>
                  </a:lnTo>
                  <a:lnTo>
                    <a:pt x="5328" y="167"/>
                  </a:lnTo>
                  <a:lnTo>
                    <a:pt x="5328" y="148"/>
                  </a:lnTo>
                  <a:lnTo>
                    <a:pt x="5346" y="148"/>
                  </a:lnTo>
                  <a:lnTo>
                    <a:pt x="5365" y="204"/>
                  </a:lnTo>
                  <a:lnTo>
                    <a:pt x="5383" y="204"/>
                  </a:lnTo>
                  <a:lnTo>
                    <a:pt x="5383" y="185"/>
                  </a:lnTo>
                  <a:lnTo>
                    <a:pt x="5401" y="222"/>
                  </a:lnTo>
                  <a:lnTo>
                    <a:pt x="5401" y="167"/>
                  </a:lnTo>
                  <a:lnTo>
                    <a:pt x="5401" y="148"/>
                  </a:lnTo>
                  <a:lnTo>
                    <a:pt x="5420" y="148"/>
                  </a:lnTo>
                  <a:lnTo>
                    <a:pt x="5420" y="167"/>
                  </a:lnTo>
                  <a:lnTo>
                    <a:pt x="5420" y="185"/>
                  </a:lnTo>
                  <a:lnTo>
                    <a:pt x="5438" y="185"/>
                  </a:lnTo>
                  <a:lnTo>
                    <a:pt x="5420" y="204"/>
                  </a:lnTo>
                  <a:lnTo>
                    <a:pt x="5420" y="222"/>
                  </a:lnTo>
                  <a:lnTo>
                    <a:pt x="5438" y="222"/>
                  </a:lnTo>
                  <a:lnTo>
                    <a:pt x="5475" y="204"/>
                  </a:lnTo>
                  <a:lnTo>
                    <a:pt x="5512" y="204"/>
                  </a:lnTo>
                  <a:lnTo>
                    <a:pt x="5530" y="167"/>
                  </a:lnTo>
                  <a:lnTo>
                    <a:pt x="5530" y="185"/>
                  </a:lnTo>
                  <a:lnTo>
                    <a:pt x="5530" y="222"/>
                  </a:lnTo>
                  <a:lnTo>
                    <a:pt x="5549" y="222"/>
                  </a:lnTo>
                  <a:lnTo>
                    <a:pt x="5567" y="204"/>
                  </a:lnTo>
                  <a:lnTo>
                    <a:pt x="5567" y="222"/>
                  </a:lnTo>
                  <a:lnTo>
                    <a:pt x="5567" y="240"/>
                  </a:lnTo>
                  <a:lnTo>
                    <a:pt x="5586" y="240"/>
                  </a:lnTo>
                  <a:lnTo>
                    <a:pt x="5604" y="204"/>
                  </a:lnTo>
                  <a:lnTo>
                    <a:pt x="5604" y="222"/>
                  </a:lnTo>
                  <a:lnTo>
                    <a:pt x="5604" y="240"/>
                  </a:lnTo>
                  <a:lnTo>
                    <a:pt x="5623" y="204"/>
                  </a:lnTo>
                  <a:lnTo>
                    <a:pt x="5623" y="185"/>
                  </a:lnTo>
                  <a:lnTo>
                    <a:pt x="5641" y="185"/>
                  </a:lnTo>
                  <a:lnTo>
                    <a:pt x="5641" y="167"/>
                  </a:lnTo>
                  <a:lnTo>
                    <a:pt x="5659" y="148"/>
                  </a:lnTo>
                  <a:lnTo>
                    <a:pt x="5659" y="185"/>
                  </a:lnTo>
                  <a:lnTo>
                    <a:pt x="5659" y="222"/>
                  </a:lnTo>
                  <a:lnTo>
                    <a:pt x="5678" y="185"/>
                  </a:lnTo>
                  <a:lnTo>
                    <a:pt x="5678" y="167"/>
                  </a:lnTo>
                  <a:lnTo>
                    <a:pt x="5696" y="167"/>
                  </a:lnTo>
                  <a:lnTo>
                    <a:pt x="5678" y="148"/>
                  </a:lnTo>
                  <a:lnTo>
                    <a:pt x="5659" y="130"/>
                  </a:lnTo>
                  <a:lnTo>
                    <a:pt x="5641" y="130"/>
                  </a:lnTo>
                  <a:lnTo>
                    <a:pt x="5641" y="111"/>
                  </a:lnTo>
                  <a:lnTo>
                    <a:pt x="5659" y="93"/>
                  </a:lnTo>
                  <a:lnTo>
                    <a:pt x="5659" y="75"/>
                  </a:lnTo>
                  <a:lnTo>
                    <a:pt x="5659" y="56"/>
                  </a:lnTo>
                  <a:lnTo>
                    <a:pt x="5641" y="75"/>
                  </a:lnTo>
                  <a:lnTo>
                    <a:pt x="5549" y="75"/>
                  </a:lnTo>
                  <a:lnTo>
                    <a:pt x="5549" y="56"/>
                  </a:lnTo>
                  <a:lnTo>
                    <a:pt x="5549" y="38"/>
                  </a:lnTo>
                  <a:lnTo>
                    <a:pt x="5530" y="75"/>
                  </a:lnTo>
                  <a:lnTo>
                    <a:pt x="5512" y="56"/>
                  </a:lnTo>
                  <a:lnTo>
                    <a:pt x="5512" y="75"/>
                  </a:lnTo>
                  <a:lnTo>
                    <a:pt x="5494" y="75"/>
                  </a:lnTo>
                  <a:lnTo>
                    <a:pt x="5494" y="56"/>
                  </a:lnTo>
                  <a:lnTo>
                    <a:pt x="5494" y="38"/>
                  </a:lnTo>
                  <a:lnTo>
                    <a:pt x="5475" y="56"/>
                  </a:lnTo>
                  <a:lnTo>
                    <a:pt x="5475" y="75"/>
                  </a:lnTo>
                  <a:lnTo>
                    <a:pt x="5457" y="75"/>
                  </a:lnTo>
                  <a:lnTo>
                    <a:pt x="5420" y="111"/>
                  </a:lnTo>
                  <a:lnTo>
                    <a:pt x="5401" y="111"/>
                  </a:lnTo>
                  <a:lnTo>
                    <a:pt x="5401" y="93"/>
                  </a:lnTo>
                  <a:lnTo>
                    <a:pt x="5401" y="75"/>
                  </a:lnTo>
                  <a:lnTo>
                    <a:pt x="5401" y="56"/>
                  </a:lnTo>
                  <a:lnTo>
                    <a:pt x="5401" y="38"/>
                  </a:lnTo>
                  <a:lnTo>
                    <a:pt x="5365" y="38"/>
                  </a:lnTo>
                  <a:lnTo>
                    <a:pt x="5346" y="56"/>
                  </a:lnTo>
                  <a:lnTo>
                    <a:pt x="5328" y="19"/>
                  </a:lnTo>
                  <a:lnTo>
                    <a:pt x="5309" y="19"/>
                  </a:lnTo>
                  <a:lnTo>
                    <a:pt x="5272" y="38"/>
                  </a:lnTo>
                  <a:lnTo>
                    <a:pt x="5272" y="56"/>
                  </a:lnTo>
                  <a:lnTo>
                    <a:pt x="5254" y="38"/>
                  </a:lnTo>
                  <a:lnTo>
                    <a:pt x="5254" y="19"/>
                  </a:lnTo>
                  <a:lnTo>
                    <a:pt x="5235" y="19"/>
                  </a:lnTo>
                  <a:lnTo>
                    <a:pt x="5217" y="38"/>
                  </a:lnTo>
                  <a:lnTo>
                    <a:pt x="5217" y="19"/>
                  </a:lnTo>
                  <a:lnTo>
                    <a:pt x="5199" y="56"/>
                  </a:lnTo>
                  <a:lnTo>
                    <a:pt x="5199" y="93"/>
                  </a:lnTo>
                  <a:lnTo>
                    <a:pt x="5199" y="111"/>
                  </a:lnTo>
                  <a:lnTo>
                    <a:pt x="5180" y="93"/>
                  </a:lnTo>
                  <a:lnTo>
                    <a:pt x="5162" y="75"/>
                  </a:lnTo>
                  <a:lnTo>
                    <a:pt x="5180" y="56"/>
                  </a:lnTo>
                  <a:lnTo>
                    <a:pt x="5199" y="38"/>
                  </a:lnTo>
                  <a:lnTo>
                    <a:pt x="5199" y="1"/>
                  </a:lnTo>
                  <a:lnTo>
                    <a:pt x="5180" y="19"/>
                  </a:lnTo>
                  <a:lnTo>
                    <a:pt x="5180" y="38"/>
                  </a:lnTo>
                  <a:lnTo>
                    <a:pt x="5162" y="19"/>
                  </a:lnTo>
                  <a:lnTo>
                    <a:pt x="5125" y="19"/>
                  </a:lnTo>
                  <a:lnTo>
                    <a:pt x="5106" y="1"/>
                  </a:lnTo>
                  <a:lnTo>
                    <a:pt x="5070" y="19"/>
                  </a:lnTo>
                  <a:lnTo>
                    <a:pt x="5051" y="19"/>
                  </a:lnTo>
                  <a:lnTo>
                    <a:pt x="5014" y="38"/>
                  </a:lnTo>
                  <a:lnTo>
                    <a:pt x="4996" y="56"/>
                  </a:lnTo>
                  <a:lnTo>
                    <a:pt x="4959" y="93"/>
                  </a:lnTo>
                  <a:lnTo>
                    <a:pt x="4959" y="75"/>
                  </a:lnTo>
                  <a:lnTo>
                    <a:pt x="4977" y="56"/>
                  </a:lnTo>
                  <a:lnTo>
                    <a:pt x="4959" y="56"/>
                  </a:lnTo>
                  <a:lnTo>
                    <a:pt x="4959" y="38"/>
                  </a:lnTo>
                  <a:lnTo>
                    <a:pt x="4959" y="19"/>
                  </a:lnTo>
                  <a:lnTo>
                    <a:pt x="4922" y="19"/>
                  </a:lnTo>
                  <a:lnTo>
                    <a:pt x="4904" y="38"/>
                  </a:lnTo>
                  <a:lnTo>
                    <a:pt x="4904" y="56"/>
                  </a:lnTo>
                  <a:lnTo>
                    <a:pt x="4885" y="19"/>
                  </a:lnTo>
                  <a:lnTo>
                    <a:pt x="4867" y="1"/>
                  </a:lnTo>
                  <a:lnTo>
                    <a:pt x="4867" y="19"/>
                  </a:lnTo>
                  <a:lnTo>
                    <a:pt x="4867" y="38"/>
                  </a:lnTo>
                  <a:lnTo>
                    <a:pt x="4885" y="56"/>
                  </a:lnTo>
                  <a:lnTo>
                    <a:pt x="4867" y="75"/>
                  </a:lnTo>
                  <a:lnTo>
                    <a:pt x="4848" y="75"/>
                  </a:lnTo>
                  <a:lnTo>
                    <a:pt x="4867" y="38"/>
                  </a:lnTo>
                  <a:lnTo>
                    <a:pt x="4848" y="19"/>
                  </a:lnTo>
                  <a:lnTo>
                    <a:pt x="4830" y="1"/>
                  </a:lnTo>
                  <a:lnTo>
                    <a:pt x="4830" y="19"/>
                  </a:lnTo>
                  <a:lnTo>
                    <a:pt x="4848" y="38"/>
                  </a:lnTo>
                  <a:lnTo>
                    <a:pt x="4830" y="56"/>
                  </a:lnTo>
                  <a:lnTo>
                    <a:pt x="4812" y="19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1786450" y="907700"/>
              <a:ext cx="199575" cy="202800"/>
            </a:xfrm>
            <a:custGeom>
              <a:avLst/>
              <a:gdLst/>
              <a:ahLst/>
              <a:cxnLst/>
              <a:rect l="l" t="t" r="r" b="b"/>
              <a:pathLst>
                <a:path w="7983" h="8112" extrusionOk="0">
                  <a:moveTo>
                    <a:pt x="5494" y="130"/>
                  </a:moveTo>
                  <a:lnTo>
                    <a:pt x="5494" y="148"/>
                  </a:lnTo>
                  <a:lnTo>
                    <a:pt x="5476" y="167"/>
                  </a:lnTo>
                  <a:lnTo>
                    <a:pt x="5457" y="185"/>
                  </a:lnTo>
                  <a:lnTo>
                    <a:pt x="5439" y="167"/>
                  </a:lnTo>
                  <a:lnTo>
                    <a:pt x="5420" y="167"/>
                  </a:lnTo>
                  <a:lnTo>
                    <a:pt x="5457" y="148"/>
                  </a:lnTo>
                  <a:lnTo>
                    <a:pt x="5494" y="130"/>
                  </a:lnTo>
                  <a:close/>
                  <a:moveTo>
                    <a:pt x="3227" y="2010"/>
                  </a:moveTo>
                  <a:lnTo>
                    <a:pt x="3245" y="2028"/>
                  </a:lnTo>
                  <a:lnTo>
                    <a:pt x="3227" y="2047"/>
                  </a:lnTo>
                  <a:lnTo>
                    <a:pt x="3190" y="2028"/>
                  </a:lnTo>
                  <a:lnTo>
                    <a:pt x="3208" y="2010"/>
                  </a:lnTo>
                  <a:close/>
                  <a:moveTo>
                    <a:pt x="2563" y="2249"/>
                  </a:moveTo>
                  <a:lnTo>
                    <a:pt x="2582" y="2268"/>
                  </a:lnTo>
                  <a:lnTo>
                    <a:pt x="2545" y="2268"/>
                  </a:lnTo>
                  <a:lnTo>
                    <a:pt x="2545" y="2249"/>
                  </a:lnTo>
                  <a:close/>
                  <a:moveTo>
                    <a:pt x="1844" y="2618"/>
                  </a:moveTo>
                  <a:lnTo>
                    <a:pt x="1863" y="2637"/>
                  </a:lnTo>
                  <a:lnTo>
                    <a:pt x="1844" y="2655"/>
                  </a:lnTo>
                  <a:lnTo>
                    <a:pt x="1826" y="2655"/>
                  </a:lnTo>
                  <a:lnTo>
                    <a:pt x="1826" y="2637"/>
                  </a:lnTo>
                  <a:lnTo>
                    <a:pt x="1844" y="2618"/>
                  </a:lnTo>
                  <a:close/>
                  <a:moveTo>
                    <a:pt x="1678" y="2710"/>
                  </a:moveTo>
                  <a:lnTo>
                    <a:pt x="1678" y="2729"/>
                  </a:lnTo>
                  <a:lnTo>
                    <a:pt x="1660" y="2729"/>
                  </a:lnTo>
                  <a:lnTo>
                    <a:pt x="1678" y="2710"/>
                  </a:lnTo>
                  <a:close/>
                  <a:moveTo>
                    <a:pt x="1402" y="2821"/>
                  </a:moveTo>
                  <a:lnTo>
                    <a:pt x="1402" y="2839"/>
                  </a:lnTo>
                  <a:lnTo>
                    <a:pt x="1420" y="2839"/>
                  </a:lnTo>
                  <a:lnTo>
                    <a:pt x="1402" y="2821"/>
                  </a:lnTo>
                  <a:close/>
                  <a:moveTo>
                    <a:pt x="1512" y="2839"/>
                  </a:moveTo>
                  <a:lnTo>
                    <a:pt x="1494" y="2858"/>
                  </a:lnTo>
                  <a:lnTo>
                    <a:pt x="1476" y="2876"/>
                  </a:lnTo>
                  <a:lnTo>
                    <a:pt x="1494" y="2839"/>
                  </a:lnTo>
                  <a:close/>
                  <a:moveTo>
                    <a:pt x="1383" y="2913"/>
                  </a:moveTo>
                  <a:lnTo>
                    <a:pt x="1402" y="2932"/>
                  </a:lnTo>
                  <a:lnTo>
                    <a:pt x="1402" y="2950"/>
                  </a:lnTo>
                  <a:lnTo>
                    <a:pt x="1347" y="2950"/>
                  </a:lnTo>
                  <a:lnTo>
                    <a:pt x="1383" y="2932"/>
                  </a:lnTo>
                  <a:lnTo>
                    <a:pt x="1383" y="2913"/>
                  </a:lnTo>
                  <a:close/>
                  <a:moveTo>
                    <a:pt x="1337" y="3107"/>
                  </a:moveTo>
                  <a:lnTo>
                    <a:pt x="1328" y="3116"/>
                  </a:lnTo>
                  <a:lnTo>
                    <a:pt x="1347" y="3116"/>
                  </a:lnTo>
                  <a:lnTo>
                    <a:pt x="1337" y="3107"/>
                  </a:lnTo>
                  <a:close/>
                  <a:moveTo>
                    <a:pt x="1144" y="3245"/>
                  </a:moveTo>
                  <a:lnTo>
                    <a:pt x="1144" y="3263"/>
                  </a:lnTo>
                  <a:lnTo>
                    <a:pt x="1125" y="3282"/>
                  </a:lnTo>
                  <a:lnTo>
                    <a:pt x="1125" y="3245"/>
                  </a:lnTo>
                  <a:close/>
                  <a:moveTo>
                    <a:pt x="204" y="4627"/>
                  </a:moveTo>
                  <a:lnTo>
                    <a:pt x="204" y="4646"/>
                  </a:lnTo>
                  <a:lnTo>
                    <a:pt x="167" y="4646"/>
                  </a:lnTo>
                  <a:lnTo>
                    <a:pt x="167" y="4627"/>
                  </a:lnTo>
                  <a:close/>
                  <a:moveTo>
                    <a:pt x="75" y="5420"/>
                  </a:moveTo>
                  <a:lnTo>
                    <a:pt x="75" y="5457"/>
                  </a:lnTo>
                  <a:lnTo>
                    <a:pt x="75" y="5475"/>
                  </a:lnTo>
                  <a:lnTo>
                    <a:pt x="56" y="5475"/>
                  </a:lnTo>
                  <a:lnTo>
                    <a:pt x="56" y="5438"/>
                  </a:lnTo>
                  <a:lnTo>
                    <a:pt x="75" y="5420"/>
                  </a:lnTo>
                  <a:close/>
                  <a:moveTo>
                    <a:pt x="480" y="6766"/>
                  </a:moveTo>
                  <a:lnTo>
                    <a:pt x="480" y="6784"/>
                  </a:lnTo>
                  <a:lnTo>
                    <a:pt x="480" y="6803"/>
                  </a:lnTo>
                  <a:lnTo>
                    <a:pt x="462" y="6803"/>
                  </a:lnTo>
                  <a:lnTo>
                    <a:pt x="462" y="6784"/>
                  </a:lnTo>
                  <a:lnTo>
                    <a:pt x="480" y="6766"/>
                  </a:lnTo>
                  <a:close/>
                  <a:moveTo>
                    <a:pt x="683" y="6913"/>
                  </a:moveTo>
                  <a:lnTo>
                    <a:pt x="701" y="6932"/>
                  </a:lnTo>
                  <a:lnTo>
                    <a:pt x="701" y="6950"/>
                  </a:lnTo>
                  <a:lnTo>
                    <a:pt x="701" y="6968"/>
                  </a:lnTo>
                  <a:lnTo>
                    <a:pt x="683" y="6950"/>
                  </a:lnTo>
                  <a:lnTo>
                    <a:pt x="683" y="6932"/>
                  </a:lnTo>
                  <a:lnTo>
                    <a:pt x="683" y="6913"/>
                  </a:lnTo>
                  <a:close/>
                  <a:moveTo>
                    <a:pt x="7374" y="7042"/>
                  </a:moveTo>
                  <a:lnTo>
                    <a:pt x="7374" y="7061"/>
                  </a:lnTo>
                  <a:lnTo>
                    <a:pt x="7356" y="7079"/>
                  </a:lnTo>
                  <a:lnTo>
                    <a:pt x="7319" y="7097"/>
                  </a:lnTo>
                  <a:lnTo>
                    <a:pt x="7319" y="7061"/>
                  </a:lnTo>
                  <a:lnTo>
                    <a:pt x="7337" y="7042"/>
                  </a:lnTo>
                  <a:close/>
                  <a:moveTo>
                    <a:pt x="7614" y="7061"/>
                  </a:moveTo>
                  <a:lnTo>
                    <a:pt x="7614" y="7079"/>
                  </a:lnTo>
                  <a:lnTo>
                    <a:pt x="7595" y="7097"/>
                  </a:lnTo>
                  <a:lnTo>
                    <a:pt x="7559" y="7079"/>
                  </a:lnTo>
                  <a:lnTo>
                    <a:pt x="7559" y="7061"/>
                  </a:lnTo>
                  <a:close/>
                  <a:moveTo>
                    <a:pt x="6176" y="7153"/>
                  </a:moveTo>
                  <a:lnTo>
                    <a:pt x="6195" y="7171"/>
                  </a:lnTo>
                  <a:lnTo>
                    <a:pt x="6158" y="7171"/>
                  </a:lnTo>
                  <a:lnTo>
                    <a:pt x="6121" y="7153"/>
                  </a:lnTo>
                  <a:close/>
                  <a:moveTo>
                    <a:pt x="6065" y="7190"/>
                  </a:moveTo>
                  <a:lnTo>
                    <a:pt x="6010" y="7208"/>
                  </a:lnTo>
                  <a:lnTo>
                    <a:pt x="5992" y="7208"/>
                  </a:lnTo>
                  <a:lnTo>
                    <a:pt x="5973" y="7226"/>
                  </a:lnTo>
                  <a:lnTo>
                    <a:pt x="6029" y="7226"/>
                  </a:lnTo>
                  <a:lnTo>
                    <a:pt x="6065" y="7208"/>
                  </a:lnTo>
                  <a:lnTo>
                    <a:pt x="6084" y="7208"/>
                  </a:lnTo>
                  <a:lnTo>
                    <a:pt x="6065" y="7190"/>
                  </a:lnTo>
                  <a:close/>
                  <a:moveTo>
                    <a:pt x="849" y="7226"/>
                  </a:moveTo>
                  <a:lnTo>
                    <a:pt x="867" y="7245"/>
                  </a:lnTo>
                  <a:lnTo>
                    <a:pt x="849" y="7263"/>
                  </a:lnTo>
                  <a:lnTo>
                    <a:pt x="830" y="7263"/>
                  </a:lnTo>
                  <a:lnTo>
                    <a:pt x="849" y="7226"/>
                  </a:lnTo>
                  <a:close/>
                  <a:moveTo>
                    <a:pt x="5199" y="7300"/>
                  </a:moveTo>
                  <a:lnTo>
                    <a:pt x="5181" y="7319"/>
                  </a:lnTo>
                  <a:lnTo>
                    <a:pt x="5144" y="7319"/>
                  </a:lnTo>
                  <a:lnTo>
                    <a:pt x="5144" y="7300"/>
                  </a:lnTo>
                  <a:close/>
                  <a:moveTo>
                    <a:pt x="7595" y="7282"/>
                  </a:moveTo>
                  <a:lnTo>
                    <a:pt x="7595" y="7300"/>
                  </a:lnTo>
                  <a:lnTo>
                    <a:pt x="7614" y="7319"/>
                  </a:lnTo>
                  <a:lnTo>
                    <a:pt x="7614" y="7300"/>
                  </a:lnTo>
                  <a:lnTo>
                    <a:pt x="7614" y="7282"/>
                  </a:lnTo>
                  <a:close/>
                  <a:moveTo>
                    <a:pt x="5052" y="7356"/>
                  </a:moveTo>
                  <a:lnTo>
                    <a:pt x="5107" y="7374"/>
                  </a:lnTo>
                  <a:lnTo>
                    <a:pt x="5144" y="7392"/>
                  </a:lnTo>
                  <a:lnTo>
                    <a:pt x="5107" y="7411"/>
                  </a:lnTo>
                  <a:lnTo>
                    <a:pt x="5070" y="7392"/>
                  </a:lnTo>
                  <a:lnTo>
                    <a:pt x="5052" y="7374"/>
                  </a:lnTo>
                  <a:lnTo>
                    <a:pt x="5052" y="7356"/>
                  </a:lnTo>
                  <a:close/>
                  <a:moveTo>
                    <a:pt x="4628" y="7429"/>
                  </a:moveTo>
                  <a:lnTo>
                    <a:pt x="4665" y="7466"/>
                  </a:lnTo>
                  <a:lnTo>
                    <a:pt x="4646" y="7466"/>
                  </a:lnTo>
                  <a:lnTo>
                    <a:pt x="4609" y="7448"/>
                  </a:lnTo>
                  <a:lnTo>
                    <a:pt x="4591" y="7429"/>
                  </a:lnTo>
                  <a:close/>
                  <a:moveTo>
                    <a:pt x="4185" y="7485"/>
                  </a:moveTo>
                  <a:lnTo>
                    <a:pt x="4204" y="7521"/>
                  </a:lnTo>
                  <a:lnTo>
                    <a:pt x="4204" y="7503"/>
                  </a:lnTo>
                  <a:lnTo>
                    <a:pt x="4185" y="7485"/>
                  </a:lnTo>
                  <a:close/>
                  <a:moveTo>
                    <a:pt x="1236" y="7503"/>
                  </a:moveTo>
                  <a:lnTo>
                    <a:pt x="1254" y="7521"/>
                  </a:lnTo>
                  <a:lnTo>
                    <a:pt x="1273" y="7540"/>
                  </a:lnTo>
                  <a:lnTo>
                    <a:pt x="1236" y="7540"/>
                  </a:lnTo>
                  <a:lnTo>
                    <a:pt x="1236" y="7521"/>
                  </a:lnTo>
                  <a:lnTo>
                    <a:pt x="1236" y="7503"/>
                  </a:lnTo>
                  <a:close/>
                  <a:moveTo>
                    <a:pt x="4499" y="7540"/>
                  </a:moveTo>
                  <a:lnTo>
                    <a:pt x="4499" y="7558"/>
                  </a:lnTo>
                  <a:lnTo>
                    <a:pt x="4462" y="7558"/>
                  </a:lnTo>
                  <a:lnTo>
                    <a:pt x="4462" y="7540"/>
                  </a:lnTo>
                  <a:close/>
                  <a:moveTo>
                    <a:pt x="3116" y="7614"/>
                  </a:moveTo>
                  <a:lnTo>
                    <a:pt x="3116" y="7632"/>
                  </a:lnTo>
                  <a:lnTo>
                    <a:pt x="3153" y="7632"/>
                  </a:lnTo>
                  <a:lnTo>
                    <a:pt x="3171" y="7614"/>
                  </a:lnTo>
                  <a:close/>
                  <a:moveTo>
                    <a:pt x="3927" y="7632"/>
                  </a:moveTo>
                  <a:lnTo>
                    <a:pt x="3946" y="7650"/>
                  </a:lnTo>
                  <a:lnTo>
                    <a:pt x="3890" y="7669"/>
                  </a:lnTo>
                  <a:lnTo>
                    <a:pt x="3890" y="7650"/>
                  </a:lnTo>
                  <a:lnTo>
                    <a:pt x="3890" y="7632"/>
                  </a:lnTo>
                  <a:close/>
                  <a:moveTo>
                    <a:pt x="3485" y="7669"/>
                  </a:moveTo>
                  <a:lnTo>
                    <a:pt x="3485" y="7687"/>
                  </a:lnTo>
                  <a:lnTo>
                    <a:pt x="3522" y="7687"/>
                  </a:lnTo>
                  <a:lnTo>
                    <a:pt x="3522" y="7669"/>
                  </a:lnTo>
                  <a:close/>
                  <a:moveTo>
                    <a:pt x="3761" y="7669"/>
                  </a:moveTo>
                  <a:lnTo>
                    <a:pt x="3743" y="7687"/>
                  </a:lnTo>
                  <a:lnTo>
                    <a:pt x="3724" y="7687"/>
                  </a:lnTo>
                  <a:lnTo>
                    <a:pt x="3724" y="7669"/>
                  </a:lnTo>
                  <a:close/>
                  <a:moveTo>
                    <a:pt x="3411" y="7761"/>
                  </a:moveTo>
                  <a:lnTo>
                    <a:pt x="3430" y="7779"/>
                  </a:lnTo>
                  <a:lnTo>
                    <a:pt x="3374" y="7798"/>
                  </a:lnTo>
                  <a:lnTo>
                    <a:pt x="3356" y="7798"/>
                  </a:lnTo>
                  <a:lnTo>
                    <a:pt x="3356" y="7779"/>
                  </a:lnTo>
                  <a:lnTo>
                    <a:pt x="3374" y="7779"/>
                  </a:lnTo>
                  <a:lnTo>
                    <a:pt x="3393" y="7761"/>
                  </a:lnTo>
                  <a:close/>
                  <a:moveTo>
                    <a:pt x="2526" y="7798"/>
                  </a:moveTo>
                  <a:lnTo>
                    <a:pt x="2545" y="7816"/>
                  </a:lnTo>
                  <a:lnTo>
                    <a:pt x="2508" y="7816"/>
                  </a:lnTo>
                  <a:lnTo>
                    <a:pt x="2508" y="7798"/>
                  </a:lnTo>
                  <a:close/>
                  <a:moveTo>
                    <a:pt x="2674" y="7779"/>
                  </a:moveTo>
                  <a:lnTo>
                    <a:pt x="2692" y="7798"/>
                  </a:lnTo>
                  <a:lnTo>
                    <a:pt x="2674" y="7816"/>
                  </a:lnTo>
                  <a:lnTo>
                    <a:pt x="2655" y="7816"/>
                  </a:lnTo>
                  <a:lnTo>
                    <a:pt x="2674" y="7779"/>
                  </a:lnTo>
                  <a:close/>
                  <a:moveTo>
                    <a:pt x="3042" y="7816"/>
                  </a:moveTo>
                  <a:lnTo>
                    <a:pt x="3006" y="7835"/>
                  </a:lnTo>
                  <a:lnTo>
                    <a:pt x="2987" y="7835"/>
                  </a:lnTo>
                  <a:lnTo>
                    <a:pt x="2987" y="7816"/>
                  </a:lnTo>
                  <a:close/>
                  <a:moveTo>
                    <a:pt x="5402" y="1"/>
                  </a:moveTo>
                  <a:lnTo>
                    <a:pt x="5402" y="37"/>
                  </a:lnTo>
                  <a:lnTo>
                    <a:pt x="5365" y="37"/>
                  </a:lnTo>
                  <a:lnTo>
                    <a:pt x="5365" y="56"/>
                  </a:lnTo>
                  <a:lnTo>
                    <a:pt x="5347" y="93"/>
                  </a:lnTo>
                  <a:lnTo>
                    <a:pt x="5328" y="93"/>
                  </a:lnTo>
                  <a:lnTo>
                    <a:pt x="5310" y="111"/>
                  </a:lnTo>
                  <a:lnTo>
                    <a:pt x="5310" y="130"/>
                  </a:lnTo>
                  <a:lnTo>
                    <a:pt x="5328" y="130"/>
                  </a:lnTo>
                  <a:lnTo>
                    <a:pt x="5365" y="148"/>
                  </a:lnTo>
                  <a:lnTo>
                    <a:pt x="5347" y="167"/>
                  </a:lnTo>
                  <a:lnTo>
                    <a:pt x="5347" y="185"/>
                  </a:lnTo>
                  <a:lnTo>
                    <a:pt x="5347" y="222"/>
                  </a:lnTo>
                  <a:lnTo>
                    <a:pt x="5291" y="259"/>
                  </a:lnTo>
                  <a:lnTo>
                    <a:pt x="5291" y="296"/>
                  </a:lnTo>
                  <a:lnTo>
                    <a:pt x="5291" y="314"/>
                  </a:lnTo>
                  <a:lnTo>
                    <a:pt x="5273" y="332"/>
                  </a:lnTo>
                  <a:lnTo>
                    <a:pt x="5254" y="369"/>
                  </a:lnTo>
                  <a:lnTo>
                    <a:pt x="5236" y="406"/>
                  </a:lnTo>
                  <a:lnTo>
                    <a:pt x="5236" y="425"/>
                  </a:lnTo>
                  <a:lnTo>
                    <a:pt x="5236" y="461"/>
                  </a:lnTo>
                  <a:lnTo>
                    <a:pt x="5199" y="480"/>
                  </a:lnTo>
                  <a:lnTo>
                    <a:pt x="5162" y="517"/>
                  </a:lnTo>
                  <a:lnTo>
                    <a:pt x="5107" y="590"/>
                  </a:lnTo>
                  <a:lnTo>
                    <a:pt x="4996" y="756"/>
                  </a:lnTo>
                  <a:lnTo>
                    <a:pt x="4886" y="885"/>
                  </a:lnTo>
                  <a:lnTo>
                    <a:pt x="4849" y="922"/>
                  </a:lnTo>
                  <a:lnTo>
                    <a:pt x="4849" y="941"/>
                  </a:lnTo>
                  <a:lnTo>
                    <a:pt x="4830" y="959"/>
                  </a:lnTo>
                  <a:lnTo>
                    <a:pt x="4757" y="1014"/>
                  </a:lnTo>
                  <a:lnTo>
                    <a:pt x="4646" y="1107"/>
                  </a:lnTo>
                  <a:lnTo>
                    <a:pt x="4554" y="1162"/>
                  </a:lnTo>
                  <a:lnTo>
                    <a:pt x="4554" y="1180"/>
                  </a:lnTo>
                  <a:lnTo>
                    <a:pt x="4536" y="1199"/>
                  </a:lnTo>
                  <a:lnTo>
                    <a:pt x="4480" y="1217"/>
                  </a:lnTo>
                  <a:lnTo>
                    <a:pt x="4443" y="1254"/>
                  </a:lnTo>
                  <a:lnTo>
                    <a:pt x="4425" y="1291"/>
                  </a:lnTo>
                  <a:lnTo>
                    <a:pt x="4425" y="1309"/>
                  </a:lnTo>
                  <a:lnTo>
                    <a:pt x="4406" y="1309"/>
                  </a:lnTo>
                  <a:lnTo>
                    <a:pt x="4370" y="1328"/>
                  </a:lnTo>
                  <a:lnTo>
                    <a:pt x="4277" y="1383"/>
                  </a:lnTo>
                  <a:lnTo>
                    <a:pt x="4204" y="1438"/>
                  </a:lnTo>
                  <a:lnTo>
                    <a:pt x="4185" y="1475"/>
                  </a:lnTo>
                  <a:lnTo>
                    <a:pt x="4130" y="1475"/>
                  </a:lnTo>
                  <a:lnTo>
                    <a:pt x="4130" y="1494"/>
                  </a:lnTo>
                  <a:lnTo>
                    <a:pt x="4093" y="1531"/>
                  </a:lnTo>
                  <a:lnTo>
                    <a:pt x="4019" y="1549"/>
                  </a:lnTo>
                  <a:lnTo>
                    <a:pt x="3817" y="1660"/>
                  </a:lnTo>
                  <a:lnTo>
                    <a:pt x="3614" y="1752"/>
                  </a:lnTo>
                  <a:lnTo>
                    <a:pt x="3503" y="1789"/>
                  </a:lnTo>
                  <a:lnTo>
                    <a:pt x="3466" y="1826"/>
                  </a:lnTo>
                  <a:lnTo>
                    <a:pt x="3448" y="1844"/>
                  </a:lnTo>
                  <a:lnTo>
                    <a:pt x="3411" y="1862"/>
                  </a:lnTo>
                  <a:lnTo>
                    <a:pt x="3374" y="1862"/>
                  </a:lnTo>
                  <a:lnTo>
                    <a:pt x="3356" y="1881"/>
                  </a:lnTo>
                  <a:lnTo>
                    <a:pt x="3300" y="1881"/>
                  </a:lnTo>
                  <a:lnTo>
                    <a:pt x="3282" y="1899"/>
                  </a:lnTo>
                  <a:lnTo>
                    <a:pt x="3264" y="1918"/>
                  </a:lnTo>
                  <a:lnTo>
                    <a:pt x="3227" y="1918"/>
                  </a:lnTo>
                  <a:lnTo>
                    <a:pt x="3190" y="1899"/>
                  </a:lnTo>
                  <a:lnTo>
                    <a:pt x="3190" y="1936"/>
                  </a:lnTo>
                  <a:lnTo>
                    <a:pt x="3190" y="1955"/>
                  </a:lnTo>
                  <a:lnTo>
                    <a:pt x="3171" y="1955"/>
                  </a:lnTo>
                  <a:lnTo>
                    <a:pt x="3171" y="1973"/>
                  </a:lnTo>
                  <a:lnTo>
                    <a:pt x="3153" y="1955"/>
                  </a:lnTo>
                  <a:lnTo>
                    <a:pt x="3135" y="1973"/>
                  </a:lnTo>
                  <a:lnTo>
                    <a:pt x="3153" y="1991"/>
                  </a:lnTo>
                  <a:lnTo>
                    <a:pt x="3153" y="2010"/>
                  </a:lnTo>
                  <a:lnTo>
                    <a:pt x="3098" y="2010"/>
                  </a:lnTo>
                  <a:lnTo>
                    <a:pt x="3098" y="1991"/>
                  </a:lnTo>
                  <a:lnTo>
                    <a:pt x="3061" y="1991"/>
                  </a:lnTo>
                  <a:lnTo>
                    <a:pt x="3042" y="2010"/>
                  </a:lnTo>
                  <a:lnTo>
                    <a:pt x="3042" y="2028"/>
                  </a:lnTo>
                  <a:lnTo>
                    <a:pt x="3061" y="2047"/>
                  </a:lnTo>
                  <a:lnTo>
                    <a:pt x="3024" y="2047"/>
                  </a:lnTo>
                  <a:lnTo>
                    <a:pt x="2932" y="2065"/>
                  </a:lnTo>
                  <a:lnTo>
                    <a:pt x="2877" y="2102"/>
                  </a:lnTo>
                  <a:lnTo>
                    <a:pt x="2803" y="2120"/>
                  </a:lnTo>
                  <a:lnTo>
                    <a:pt x="2637" y="2176"/>
                  </a:lnTo>
                  <a:lnTo>
                    <a:pt x="2489" y="2249"/>
                  </a:lnTo>
                  <a:lnTo>
                    <a:pt x="2434" y="2268"/>
                  </a:lnTo>
                  <a:lnTo>
                    <a:pt x="2434" y="2249"/>
                  </a:lnTo>
                  <a:lnTo>
                    <a:pt x="2416" y="2268"/>
                  </a:lnTo>
                  <a:lnTo>
                    <a:pt x="2360" y="2305"/>
                  </a:lnTo>
                  <a:lnTo>
                    <a:pt x="2084" y="2434"/>
                  </a:lnTo>
                  <a:lnTo>
                    <a:pt x="1863" y="2544"/>
                  </a:lnTo>
                  <a:lnTo>
                    <a:pt x="1826" y="2544"/>
                  </a:lnTo>
                  <a:lnTo>
                    <a:pt x="1826" y="2563"/>
                  </a:lnTo>
                  <a:lnTo>
                    <a:pt x="1826" y="2581"/>
                  </a:lnTo>
                  <a:lnTo>
                    <a:pt x="1844" y="2600"/>
                  </a:lnTo>
                  <a:lnTo>
                    <a:pt x="1826" y="2600"/>
                  </a:lnTo>
                  <a:lnTo>
                    <a:pt x="1789" y="2637"/>
                  </a:lnTo>
                  <a:lnTo>
                    <a:pt x="1771" y="2655"/>
                  </a:lnTo>
                  <a:lnTo>
                    <a:pt x="1715" y="2655"/>
                  </a:lnTo>
                  <a:lnTo>
                    <a:pt x="1697" y="2673"/>
                  </a:lnTo>
                  <a:lnTo>
                    <a:pt x="1660" y="2673"/>
                  </a:lnTo>
                  <a:lnTo>
                    <a:pt x="1660" y="2655"/>
                  </a:lnTo>
                  <a:lnTo>
                    <a:pt x="1641" y="2673"/>
                  </a:lnTo>
                  <a:lnTo>
                    <a:pt x="1623" y="2692"/>
                  </a:lnTo>
                  <a:lnTo>
                    <a:pt x="1623" y="2710"/>
                  </a:lnTo>
                  <a:lnTo>
                    <a:pt x="1623" y="2729"/>
                  </a:lnTo>
                  <a:lnTo>
                    <a:pt x="1623" y="2747"/>
                  </a:lnTo>
                  <a:lnTo>
                    <a:pt x="1586" y="2784"/>
                  </a:lnTo>
                  <a:lnTo>
                    <a:pt x="1568" y="2784"/>
                  </a:lnTo>
                  <a:lnTo>
                    <a:pt x="1568" y="2766"/>
                  </a:lnTo>
                  <a:lnTo>
                    <a:pt x="1605" y="2747"/>
                  </a:lnTo>
                  <a:lnTo>
                    <a:pt x="1549" y="2766"/>
                  </a:lnTo>
                  <a:lnTo>
                    <a:pt x="1494" y="2802"/>
                  </a:lnTo>
                  <a:lnTo>
                    <a:pt x="1439" y="2839"/>
                  </a:lnTo>
                  <a:lnTo>
                    <a:pt x="1420" y="2839"/>
                  </a:lnTo>
                  <a:lnTo>
                    <a:pt x="1383" y="2895"/>
                  </a:lnTo>
                  <a:lnTo>
                    <a:pt x="1310" y="2950"/>
                  </a:lnTo>
                  <a:lnTo>
                    <a:pt x="1162" y="3061"/>
                  </a:lnTo>
                  <a:lnTo>
                    <a:pt x="1088" y="3097"/>
                  </a:lnTo>
                  <a:lnTo>
                    <a:pt x="1125" y="3097"/>
                  </a:lnTo>
                  <a:lnTo>
                    <a:pt x="1125" y="3116"/>
                  </a:lnTo>
                  <a:lnTo>
                    <a:pt x="1088" y="3134"/>
                  </a:lnTo>
                  <a:lnTo>
                    <a:pt x="1070" y="3153"/>
                  </a:lnTo>
                  <a:lnTo>
                    <a:pt x="1070" y="3171"/>
                  </a:lnTo>
                  <a:lnTo>
                    <a:pt x="1088" y="3190"/>
                  </a:lnTo>
                  <a:lnTo>
                    <a:pt x="1015" y="3190"/>
                  </a:lnTo>
                  <a:lnTo>
                    <a:pt x="978" y="3226"/>
                  </a:lnTo>
                  <a:lnTo>
                    <a:pt x="978" y="3263"/>
                  </a:lnTo>
                  <a:lnTo>
                    <a:pt x="996" y="3245"/>
                  </a:lnTo>
                  <a:lnTo>
                    <a:pt x="978" y="3282"/>
                  </a:lnTo>
                  <a:lnTo>
                    <a:pt x="941" y="3300"/>
                  </a:lnTo>
                  <a:lnTo>
                    <a:pt x="923" y="3319"/>
                  </a:lnTo>
                  <a:lnTo>
                    <a:pt x="904" y="3337"/>
                  </a:lnTo>
                  <a:lnTo>
                    <a:pt x="886" y="3337"/>
                  </a:lnTo>
                  <a:lnTo>
                    <a:pt x="849" y="3355"/>
                  </a:lnTo>
                  <a:lnTo>
                    <a:pt x="849" y="3374"/>
                  </a:lnTo>
                  <a:lnTo>
                    <a:pt x="849" y="3411"/>
                  </a:lnTo>
                  <a:lnTo>
                    <a:pt x="830" y="3429"/>
                  </a:lnTo>
                  <a:lnTo>
                    <a:pt x="812" y="3448"/>
                  </a:lnTo>
                  <a:lnTo>
                    <a:pt x="812" y="3429"/>
                  </a:lnTo>
                  <a:lnTo>
                    <a:pt x="794" y="3448"/>
                  </a:lnTo>
                  <a:lnTo>
                    <a:pt x="775" y="3485"/>
                  </a:lnTo>
                  <a:lnTo>
                    <a:pt x="757" y="3503"/>
                  </a:lnTo>
                  <a:lnTo>
                    <a:pt x="738" y="3521"/>
                  </a:lnTo>
                  <a:lnTo>
                    <a:pt x="720" y="3558"/>
                  </a:lnTo>
                  <a:lnTo>
                    <a:pt x="701" y="3614"/>
                  </a:lnTo>
                  <a:lnTo>
                    <a:pt x="646" y="3614"/>
                  </a:lnTo>
                  <a:lnTo>
                    <a:pt x="665" y="3650"/>
                  </a:lnTo>
                  <a:lnTo>
                    <a:pt x="683" y="3669"/>
                  </a:lnTo>
                  <a:lnTo>
                    <a:pt x="646" y="3669"/>
                  </a:lnTo>
                  <a:lnTo>
                    <a:pt x="591" y="3706"/>
                  </a:lnTo>
                  <a:lnTo>
                    <a:pt x="517" y="3779"/>
                  </a:lnTo>
                  <a:lnTo>
                    <a:pt x="462" y="3872"/>
                  </a:lnTo>
                  <a:lnTo>
                    <a:pt x="425" y="3927"/>
                  </a:lnTo>
                  <a:lnTo>
                    <a:pt x="406" y="3964"/>
                  </a:lnTo>
                  <a:lnTo>
                    <a:pt x="425" y="3964"/>
                  </a:lnTo>
                  <a:lnTo>
                    <a:pt x="425" y="3982"/>
                  </a:lnTo>
                  <a:lnTo>
                    <a:pt x="406" y="4019"/>
                  </a:lnTo>
                  <a:lnTo>
                    <a:pt x="406" y="4038"/>
                  </a:lnTo>
                  <a:lnTo>
                    <a:pt x="351" y="4111"/>
                  </a:lnTo>
                  <a:lnTo>
                    <a:pt x="333" y="4148"/>
                  </a:lnTo>
                  <a:lnTo>
                    <a:pt x="333" y="4167"/>
                  </a:lnTo>
                  <a:lnTo>
                    <a:pt x="333" y="4185"/>
                  </a:lnTo>
                  <a:lnTo>
                    <a:pt x="314" y="4203"/>
                  </a:lnTo>
                  <a:lnTo>
                    <a:pt x="296" y="4240"/>
                  </a:lnTo>
                  <a:lnTo>
                    <a:pt x="277" y="4259"/>
                  </a:lnTo>
                  <a:lnTo>
                    <a:pt x="259" y="4259"/>
                  </a:lnTo>
                  <a:lnTo>
                    <a:pt x="259" y="4296"/>
                  </a:lnTo>
                  <a:lnTo>
                    <a:pt x="277" y="4314"/>
                  </a:lnTo>
                  <a:lnTo>
                    <a:pt x="259" y="4314"/>
                  </a:lnTo>
                  <a:lnTo>
                    <a:pt x="241" y="4332"/>
                  </a:lnTo>
                  <a:lnTo>
                    <a:pt x="241" y="4351"/>
                  </a:lnTo>
                  <a:lnTo>
                    <a:pt x="222" y="4388"/>
                  </a:lnTo>
                  <a:lnTo>
                    <a:pt x="222" y="4406"/>
                  </a:lnTo>
                  <a:lnTo>
                    <a:pt x="222" y="4425"/>
                  </a:lnTo>
                  <a:lnTo>
                    <a:pt x="204" y="4461"/>
                  </a:lnTo>
                  <a:lnTo>
                    <a:pt x="204" y="4498"/>
                  </a:lnTo>
                  <a:lnTo>
                    <a:pt x="204" y="4517"/>
                  </a:lnTo>
                  <a:lnTo>
                    <a:pt x="185" y="4535"/>
                  </a:lnTo>
                  <a:lnTo>
                    <a:pt x="167" y="4572"/>
                  </a:lnTo>
                  <a:lnTo>
                    <a:pt x="112" y="4738"/>
                  </a:lnTo>
                  <a:lnTo>
                    <a:pt x="56" y="4959"/>
                  </a:lnTo>
                  <a:lnTo>
                    <a:pt x="75" y="5014"/>
                  </a:lnTo>
                  <a:lnTo>
                    <a:pt x="56" y="5033"/>
                  </a:lnTo>
                  <a:lnTo>
                    <a:pt x="38" y="5051"/>
                  </a:lnTo>
                  <a:lnTo>
                    <a:pt x="56" y="5070"/>
                  </a:lnTo>
                  <a:lnTo>
                    <a:pt x="38" y="5070"/>
                  </a:lnTo>
                  <a:lnTo>
                    <a:pt x="19" y="5107"/>
                  </a:lnTo>
                  <a:lnTo>
                    <a:pt x="38" y="5180"/>
                  </a:lnTo>
                  <a:lnTo>
                    <a:pt x="19" y="5254"/>
                  </a:lnTo>
                  <a:lnTo>
                    <a:pt x="1" y="5273"/>
                  </a:lnTo>
                  <a:lnTo>
                    <a:pt x="19" y="5291"/>
                  </a:lnTo>
                  <a:lnTo>
                    <a:pt x="19" y="5309"/>
                  </a:lnTo>
                  <a:lnTo>
                    <a:pt x="19" y="5346"/>
                  </a:lnTo>
                  <a:lnTo>
                    <a:pt x="19" y="5365"/>
                  </a:lnTo>
                  <a:lnTo>
                    <a:pt x="19" y="5420"/>
                  </a:lnTo>
                  <a:lnTo>
                    <a:pt x="38" y="5420"/>
                  </a:lnTo>
                  <a:lnTo>
                    <a:pt x="38" y="5457"/>
                  </a:lnTo>
                  <a:lnTo>
                    <a:pt x="38" y="5531"/>
                  </a:lnTo>
                  <a:lnTo>
                    <a:pt x="56" y="5623"/>
                  </a:lnTo>
                  <a:lnTo>
                    <a:pt x="56" y="5660"/>
                  </a:lnTo>
                  <a:lnTo>
                    <a:pt x="56" y="5678"/>
                  </a:lnTo>
                  <a:lnTo>
                    <a:pt x="38" y="5678"/>
                  </a:lnTo>
                  <a:lnTo>
                    <a:pt x="38" y="5697"/>
                  </a:lnTo>
                  <a:lnTo>
                    <a:pt x="38" y="5733"/>
                  </a:lnTo>
                  <a:lnTo>
                    <a:pt x="56" y="5715"/>
                  </a:lnTo>
                  <a:lnTo>
                    <a:pt x="56" y="5733"/>
                  </a:lnTo>
                  <a:lnTo>
                    <a:pt x="56" y="5789"/>
                  </a:lnTo>
                  <a:lnTo>
                    <a:pt x="75" y="5881"/>
                  </a:lnTo>
                  <a:lnTo>
                    <a:pt x="93" y="6047"/>
                  </a:lnTo>
                  <a:lnTo>
                    <a:pt x="112" y="6084"/>
                  </a:lnTo>
                  <a:lnTo>
                    <a:pt x="130" y="6102"/>
                  </a:lnTo>
                  <a:lnTo>
                    <a:pt x="130" y="6157"/>
                  </a:lnTo>
                  <a:lnTo>
                    <a:pt x="148" y="6231"/>
                  </a:lnTo>
                  <a:lnTo>
                    <a:pt x="185" y="6305"/>
                  </a:lnTo>
                  <a:lnTo>
                    <a:pt x="222" y="6360"/>
                  </a:lnTo>
                  <a:lnTo>
                    <a:pt x="204" y="6360"/>
                  </a:lnTo>
                  <a:lnTo>
                    <a:pt x="204" y="6379"/>
                  </a:lnTo>
                  <a:lnTo>
                    <a:pt x="241" y="6434"/>
                  </a:lnTo>
                  <a:lnTo>
                    <a:pt x="277" y="6508"/>
                  </a:lnTo>
                  <a:lnTo>
                    <a:pt x="296" y="6544"/>
                  </a:lnTo>
                  <a:lnTo>
                    <a:pt x="314" y="6581"/>
                  </a:lnTo>
                  <a:lnTo>
                    <a:pt x="333" y="6581"/>
                  </a:lnTo>
                  <a:lnTo>
                    <a:pt x="345" y="6569"/>
                  </a:lnTo>
                  <a:lnTo>
                    <a:pt x="351" y="6581"/>
                  </a:lnTo>
                  <a:lnTo>
                    <a:pt x="351" y="6600"/>
                  </a:lnTo>
                  <a:lnTo>
                    <a:pt x="333" y="6618"/>
                  </a:lnTo>
                  <a:lnTo>
                    <a:pt x="333" y="6600"/>
                  </a:lnTo>
                  <a:lnTo>
                    <a:pt x="314" y="6618"/>
                  </a:lnTo>
                  <a:lnTo>
                    <a:pt x="333" y="6655"/>
                  </a:lnTo>
                  <a:lnTo>
                    <a:pt x="351" y="6692"/>
                  </a:lnTo>
                  <a:lnTo>
                    <a:pt x="370" y="6747"/>
                  </a:lnTo>
                  <a:lnTo>
                    <a:pt x="388" y="6784"/>
                  </a:lnTo>
                  <a:lnTo>
                    <a:pt x="406" y="6803"/>
                  </a:lnTo>
                  <a:lnTo>
                    <a:pt x="443" y="6821"/>
                  </a:lnTo>
                  <a:lnTo>
                    <a:pt x="462" y="6839"/>
                  </a:lnTo>
                  <a:lnTo>
                    <a:pt x="462" y="6876"/>
                  </a:lnTo>
                  <a:lnTo>
                    <a:pt x="480" y="6876"/>
                  </a:lnTo>
                  <a:lnTo>
                    <a:pt x="517" y="6895"/>
                  </a:lnTo>
                  <a:lnTo>
                    <a:pt x="499" y="6913"/>
                  </a:lnTo>
                  <a:lnTo>
                    <a:pt x="517" y="6950"/>
                  </a:lnTo>
                  <a:lnTo>
                    <a:pt x="535" y="6987"/>
                  </a:lnTo>
                  <a:lnTo>
                    <a:pt x="572" y="7024"/>
                  </a:lnTo>
                  <a:lnTo>
                    <a:pt x="609" y="7042"/>
                  </a:lnTo>
                  <a:lnTo>
                    <a:pt x="628" y="7079"/>
                  </a:lnTo>
                  <a:lnTo>
                    <a:pt x="665" y="7116"/>
                  </a:lnTo>
                  <a:lnTo>
                    <a:pt x="701" y="7153"/>
                  </a:lnTo>
                  <a:lnTo>
                    <a:pt x="738" y="7171"/>
                  </a:lnTo>
                  <a:lnTo>
                    <a:pt x="738" y="7190"/>
                  </a:lnTo>
                  <a:lnTo>
                    <a:pt x="757" y="7208"/>
                  </a:lnTo>
                  <a:lnTo>
                    <a:pt x="775" y="7190"/>
                  </a:lnTo>
                  <a:lnTo>
                    <a:pt x="794" y="7208"/>
                  </a:lnTo>
                  <a:lnTo>
                    <a:pt x="794" y="7226"/>
                  </a:lnTo>
                  <a:lnTo>
                    <a:pt x="812" y="7263"/>
                  </a:lnTo>
                  <a:lnTo>
                    <a:pt x="830" y="7300"/>
                  </a:lnTo>
                  <a:lnTo>
                    <a:pt x="849" y="7337"/>
                  </a:lnTo>
                  <a:lnTo>
                    <a:pt x="849" y="7319"/>
                  </a:lnTo>
                  <a:lnTo>
                    <a:pt x="867" y="7319"/>
                  </a:lnTo>
                  <a:lnTo>
                    <a:pt x="904" y="7337"/>
                  </a:lnTo>
                  <a:lnTo>
                    <a:pt x="959" y="7374"/>
                  </a:lnTo>
                  <a:lnTo>
                    <a:pt x="978" y="7411"/>
                  </a:lnTo>
                  <a:lnTo>
                    <a:pt x="996" y="7429"/>
                  </a:lnTo>
                  <a:lnTo>
                    <a:pt x="1033" y="7429"/>
                  </a:lnTo>
                  <a:lnTo>
                    <a:pt x="1070" y="7448"/>
                  </a:lnTo>
                  <a:lnTo>
                    <a:pt x="1125" y="7503"/>
                  </a:lnTo>
                  <a:lnTo>
                    <a:pt x="1125" y="7521"/>
                  </a:lnTo>
                  <a:lnTo>
                    <a:pt x="1181" y="7521"/>
                  </a:lnTo>
                  <a:lnTo>
                    <a:pt x="1199" y="7540"/>
                  </a:lnTo>
                  <a:lnTo>
                    <a:pt x="1254" y="7558"/>
                  </a:lnTo>
                  <a:lnTo>
                    <a:pt x="1291" y="7577"/>
                  </a:lnTo>
                  <a:lnTo>
                    <a:pt x="1310" y="7577"/>
                  </a:lnTo>
                  <a:lnTo>
                    <a:pt x="1328" y="7595"/>
                  </a:lnTo>
                  <a:lnTo>
                    <a:pt x="1347" y="7577"/>
                  </a:lnTo>
                  <a:lnTo>
                    <a:pt x="1365" y="7558"/>
                  </a:lnTo>
                  <a:lnTo>
                    <a:pt x="1383" y="7595"/>
                  </a:lnTo>
                  <a:lnTo>
                    <a:pt x="1383" y="7614"/>
                  </a:lnTo>
                  <a:lnTo>
                    <a:pt x="1402" y="7632"/>
                  </a:lnTo>
                  <a:lnTo>
                    <a:pt x="1549" y="7687"/>
                  </a:lnTo>
                  <a:lnTo>
                    <a:pt x="1715" y="7743"/>
                  </a:lnTo>
                  <a:lnTo>
                    <a:pt x="1752" y="7743"/>
                  </a:lnTo>
                  <a:lnTo>
                    <a:pt x="1752" y="7724"/>
                  </a:lnTo>
                  <a:lnTo>
                    <a:pt x="1807" y="7743"/>
                  </a:lnTo>
                  <a:lnTo>
                    <a:pt x="1789" y="7761"/>
                  </a:lnTo>
                  <a:lnTo>
                    <a:pt x="1807" y="7779"/>
                  </a:lnTo>
                  <a:lnTo>
                    <a:pt x="1844" y="7761"/>
                  </a:lnTo>
                  <a:lnTo>
                    <a:pt x="1881" y="7779"/>
                  </a:lnTo>
                  <a:lnTo>
                    <a:pt x="1881" y="7798"/>
                  </a:lnTo>
                  <a:lnTo>
                    <a:pt x="1955" y="7798"/>
                  </a:lnTo>
                  <a:lnTo>
                    <a:pt x="2010" y="7816"/>
                  </a:lnTo>
                  <a:lnTo>
                    <a:pt x="2029" y="7798"/>
                  </a:lnTo>
                  <a:lnTo>
                    <a:pt x="2047" y="7798"/>
                  </a:lnTo>
                  <a:lnTo>
                    <a:pt x="2084" y="7816"/>
                  </a:lnTo>
                  <a:lnTo>
                    <a:pt x="2121" y="7835"/>
                  </a:lnTo>
                  <a:lnTo>
                    <a:pt x="2158" y="7798"/>
                  </a:lnTo>
                  <a:lnTo>
                    <a:pt x="2158" y="7761"/>
                  </a:lnTo>
                  <a:lnTo>
                    <a:pt x="2176" y="7798"/>
                  </a:lnTo>
                  <a:lnTo>
                    <a:pt x="2213" y="7853"/>
                  </a:lnTo>
                  <a:lnTo>
                    <a:pt x="2231" y="7853"/>
                  </a:lnTo>
                  <a:lnTo>
                    <a:pt x="2250" y="7835"/>
                  </a:lnTo>
                  <a:lnTo>
                    <a:pt x="2305" y="7853"/>
                  </a:lnTo>
                  <a:lnTo>
                    <a:pt x="2360" y="7872"/>
                  </a:lnTo>
                  <a:lnTo>
                    <a:pt x="2379" y="7872"/>
                  </a:lnTo>
                  <a:lnTo>
                    <a:pt x="2379" y="7853"/>
                  </a:lnTo>
                  <a:lnTo>
                    <a:pt x="2397" y="7853"/>
                  </a:lnTo>
                  <a:lnTo>
                    <a:pt x="2416" y="7835"/>
                  </a:lnTo>
                  <a:lnTo>
                    <a:pt x="2416" y="7816"/>
                  </a:lnTo>
                  <a:lnTo>
                    <a:pt x="2434" y="7835"/>
                  </a:lnTo>
                  <a:lnTo>
                    <a:pt x="2434" y="7853"/>
                  </a:lnTo>
                  <a:lnTo>
                    <a:pt x="2471" y="7853"/>
                  </a:lnTo>
                  <a:lnTo>
                    <a:pt x="2508" y="7872"/>
                  </a:lnTo>
                  <a:lnTo>
                    <a:pt x="2508" y="7890"/>
                  </a:lnTo>
                  <a:lnTo>
                    <a:pt x="2526" y="7872"/>
                  </a:lnTo>
                  <a:lnTo>
                    <a:pt x="2563" y="7872"/>
                  </a:lnTo>
                  <a:lnTo>
                    <a:pt x="2582" y="7853"/>
                  </a:lnTo>
                  <a:lnTo>
                    <a:pt x="2600" y="7835"/>
                  </a:lnTo>
                  <a:lnTo>
                    <a:pt x="2600" y="7872"/>
                  </a:lnTo>
                  <a:lnTo>
                    <a:pt x="2618" y="7872"/>
                  </a:lnTo>
                  <a:lnTo>
                    <a:pt x="2637" y="7853"/>
                  </a:lnTo>
                  <a:lnTo>
                    <a:pt x="2674" y="7835"/>
                  </a:lnTo>
                  <a:lnTo>
                    <a:pt x="2692" y="7835"/>
                  </a:lnTo>
                  <a:lnTo>
                    <a:pt x="2692" y="7853"/>
                  </a:lnTo>
                  <a:lnTo>
                    <a:pt x="2692" y="7872"/>
                  </a:lnTo>
                  <a:lnTo>
                    <a:pt x="2711" y="7872"/>
                  </a:lnTo>
                  <a:lnTo>
                    <a:pt x="2729" y="7853"/>
                  </a:lnTo>
                  <a:lnTo>
                    <a:pt x="2747" y="7835"/>
                  </a:lnTo>
                  <a:lnTo>
                    <a:pt x="2766" y="7853"/>
                  </a:lnTo>
                  <a:lnTo>
                    <a:pt x="2950" y="7853"/>
                  </a:lnTo>
                  <a:lnTo>
                    <a:pt x="3042" y="7835"/>
                  </a:lnTo>
                  <a:lnTo>
                    <a:pt x="3079" y="7835"/>
                  </a:lnTo>
                  <a:lnTo>
                    <a:pt x="3116" y="7853"/>
                  </a:lnTo>
                  <a:lnTo>
                    <a:pt x="3135" y="7835"/>
                  </a:lnTo>
                  <a:lnTo>
                    <a:pt x="3135" y="7798"/>
                  </a:lnTo>
                  <a:lnTo>
                    <a:pt x="3153" y="7816"/>
                  </a:lnTo>
                  <a:lnTo>
                    <a:pt x="3208" y="7835"/>
                  </a:lnTo>
                  <a:lnTo>
                    <a:pt x="3208" y="7816"/>
                  </a:lnTo>
                  <a:lnTo>
                    <a:pt x="3227" y="7816"/>
                  </a:lnTo>
                  <a:lnTo>
                    <a:pt x="3282" y="7835"/>
                  </a:lnTo>
                  <a:lnTo>
                    <a:pt x="3300" y="7853"/>
                  </a:lnTo>
                  <a:lnTo>
                    <a:pt x="3300" y="7835"/>
                  </a:lnTo>
                  <a:lnTo>
                    <a:pt x="3319" y="7816"/>
                  </a:lnTo>
                  <a:lnTo>
                    <a:pt x="3337" y="7835"/>
                  </a:lnTo>
                  <a:lnTo>
                    <a:pt x="3374" y="7853"/>
                  </a:lnTo>
                  <a:lnTo>
                    <a:pt x="3374" y="7835"/>
                  </a:lnTo>
                  <a:lnTo>
                    <a:pt x="3393" y="7798"/>
                  </a:lnTo>
                  <a:lnTo>
                    <a:pt x="3411" y="7816"/>
                  </a:lnTo>
                  <a:lnTo>
                    <a:pt x="3448" y="7798"/>
                  </a:lnTo>
                  <a:lnTo>
                    <a:pt x="3485" y="7816"/>
                  </a:lnTo>
                  <a:lnTo>
                    <a:pt x="3559" y="7816"/>
                  </a:lnTo>
                  <a:lnTo>
                    <a:pt x="3595" y="7798"/>
                  </a:lnTo>
                  <a:lnTo>
                    <a:pt x="3669" y="7779"/>
                  </a:lnTo>
                  <a:lnTo>
                    <a:pt x="3798" y="7779"/>
                  </a:lnTo>
                  <a:lnTo>
                    <a:pt x="3835" y="7761"/>
                  </a:lnTo>
                  <a:lnTo>
                    <a:pt x="3835" y="7743"/>
                  </a:lnTo>
                  <a:lnTo>
                    <a:pt x="3817" y="7743"/>
                  </a:lnTo>
                  <a:lnTo>
                    <a:pt x="3817" y="7724"/>
                  </a:lnTo>
                  <a:lnTo>
                    <a:pt x="3853" y="7724"/>
                  </a:lnTo>
                  <a:lnTo>
                    <a:pt x="3890" y="7743"/>
                  </a:lnTo>
                  <a:lnTo>
                    <a:pt x="3927" y="7761"/>
                  </a:lnTo>
                  <a:lnTo>
                    <a:pt x="3964" y="7743"/>
                  </a:lnTo>
                  <a:lnTo>
                    <a:pt x="3983" y="7706"/>
                  </a:lnTo>
                  <a:lnTo>
                    <a:pt x="4167" y="7706"/>
                  </a:lnTo>
                  <a:lnTo>
                    <a:pt x="4204" y="7669"/>
                  </a:lnTo>
                  <a:lnTo>
                    <a:pt x="4204" y="7687"/>
                  </a:lnTo>
                  <a:lnTo>
                    <a:pt x="4241" y="7687"/>
                  </a:lnTo>
                  <a:lnTo>
                    <a:pt x="4351" y="7650"/>
                  </a:lnTo>
                  <a:lnTo>
                    <a:pt x="4333" y="7650"/>
                  </a:lnTo>
                  <a:lnTo>
                    <a:pt x="4314" y="7632"/>
                  </a:lnTo>
                  <a:lnTo>
                    <a:pt x="4425" y="7614"/>
                  </a:lnTo>
                  <a:lnTo>
                    <a:pt x="4462" y="7632"/>
                  </a:lnTo>
                  <a:lnTo>
                    <a:pt x="4499" y="7614"/>
                  </a:lnTo>
                  <a:lnTo>
                    <a:pt x="4536" y="7595"/>
                  </a:lnTo>
                  <a:lnTo>
                    <a:pt x="4572" y="7558"/>
                  </a:lnTo>
                  <a:lnTo>
                    <a:pt x="4609" y="7540"/>
                  </a:lnTo>
                  <a:lnTo>
                    <a:pt x="4609" y="7558"/>
                  </a:lnTo>
                  <a:lnTo>
                    <a:pt x="4628" y="7577"/>
                  </a:lnTo>
                  <a:lnTo>
                    <a:pt x="4646" y="7577"/>
                  </a:lnTo>
                  <a:lnTo>
                    <a:pt x="4665" y="7558"/>
                  </a:lnTo>
                  <a:lnTo>
                    <a:pt x="4665" y="7521"/>
                  </a:lnTo>
                  <a:lnTo>
                    <a:pt x="4665" y="7485"/>
                  </a:lnTo>
                  <a:lnTo>
                    <a:pt x="4738" y="7485"/>
                  </a:lnTo>
                  <a:lnTo>
                    <a:pt x="4775" y="7503"/>
                  </a:lnTo>
                  <a:lnTo>
                    <a:pt x="4794" y="7521"/>
                  </a:lnTo>
                  <a:lnTo>
                    <a:pt x="4794" y="7503"/>
                  </a:lnTo>
                  <a:lnTo>
                    <a:pt x="4812" y="7466"/>
                  </a:lnTo>
                  <a:lnTo>
                    <a:pt x="4849" y="7485"/>
                  </a:lnTo>
                  <a:lnTo>
                    <a:pt x="4886" y="7503"/>
                  </a:lnTo>
                  <a:lnTo>
                    <a:pt x="4886" y="7485"/>
                  </a:lnTo>
                  <a:lnTo>
                    <a:pt x="4904" y="7448"/>
                  </a:lnTo>
                  <a:lnTo>
                    <a:pt x="4923" y="7429"/>
                  </a:lnTo>
                  <a:lnTo>
                    <a:pt x="4941" y="7429"/>
                  </a:lnTo>
                  <a:lnTo>
                    <a:pt x="4941" y="7448"/>
                  </a:lnTo>
                  <a:lnTo>
                    <a:pt x="4923" y="7448"/>
                  </a:lnTo>
                  <a:lnTo>
                    <a:pt x="4904" y="7466"/>
                  </a:lnTo>
                  <a:lnTo>
                    <a:pt x="4923" y="7485"/>
                  </a:lnTo>
                  <a:lnTo>
                    <a:pt x="4941" y="7485"/>
                  </a:lnTo>
                  <a:lnTo>
                    <a:pt x="4959" y="7466"/>
                  </a:lnTo>
                  <a:lnTo>
                    <a:pt x="4996" y="7466"/>
                  </a:lnTo>
                  <a:lnTo>
                    <a:pt x="5125" y="7411"/>
                  </a:lnTo>
                  <a:lnTo>
                    <a:pt x="5273" y="7392"/>
                  </a:lnTo>
                  <a:lnTo>
                    <a:pt x="5310" y="7374"/>
                  </a:lnTo>
                  <a:lnTo>
                    <a:pt x="5310" y="7356"/>
                  </a:lnTo>
                  <a:lnTo>
                    <a:pt x="5347" y="7337"/>
                  </a:lnTo>
                  <a:lnTo>
                    <a:pt x="5365" y="7356"/>
                  </a:lnTo>
                  <a:lnTo>
                    <a:pt x="5420" y="7356"/>
                  </a:lnTo>
                  <a:lnTo>
                    <a:pt x="5439" y="7337"/>
                  </a:lnTo>
                  <a:lnTo>
                    <a:pt x="5457" y="7337"/>
                  </a:lnTo>
                  <a:lnTo>
                    <a:pt x="5512" y="7356"/>
                  </a:lnTo>
                  <a:lnTo>
                    <a:pt x="5531" y="7337"/>
                  </a:lnTo>
                  <a:lnTo>
                    <a:pt x="5531" y="7319"/>
                  </a:lnTo>
                  <a:lnTo>
                    <a:pt x="5531" y="7300"/>
                  </a:lnTo>
                  <a:lnTo>
                    <a:pt x="5660" y="7300"/>
                  </a:lnTo>
                  <a:lnTo>
                    <a:pt x="5734" y="7263"/>
                  </a:lnTo>
                  <a:lnTo>
                    <a:pt x="5752" y="7282"/>
                  </a:lnTo>
                  <a:lnTo>
                    <a:pt x="5771" y="7300"/>
                  </a:lnTo>
                  <a:lnTo>
                    <a:pt x="5789" y="7300"/>
                  </a:lnTo>
                  <a:lnTo>
                    <a:pt x="5807" y="7282"/>
                  </a:lnTo>
                  <a:lnTo>
                    <a:pt x="5863" y="7263"/>
                  </a:lnTo>
                  <a:lnTo>
                    <a:pt x="5900" y="7245"/>
                  </a:lnTo>
                  <a:lnTo>
                    <a:pt x="5918" y="7226"/>
                  </a:lnTo>
                  <a:lnTo>
                    <a:pt x="5936" y="7226"/>
                  </a:lnTo>
                  <a:lnTo>
                    <a:pt x="5955" y="7208"/>
                  </a:lnTo>
                  <a:lnTo>
                    <a:pt x="5992" y="7190"/>
                  </a:lnTo>
                  <a:lnTo>
                    <a:pt x="6010" y="7171"/>
                  </a:lnTo>
                  <a:lnTo>
                    <a:pt x="6084" y="7171"/>
                  </a:lnTo>
                  <a:lnTo>
                    <a:pt x="6102" y="7190"/>
                  </a:lnTo>
                  <a:lnTo>
                    <a:pt x="6121" y="7208"/>
                  </a:lnTo>
                  <a:lnTo>
                    <a:pt x="6158" y="7208"/>
                  </a:lnTo>
                  <a:lnTo>
                    <a:pt x="6231" y="7190"/>
                  </a:lnTo>
                  <a:lnTo>
                    <a:pt x="6324" y="7190"/>
                  </a:lnTo>
                  <a:lnTo>
                    <a:pt x="6324" y="7171"/>
                  </a:lnTo>
                  <a:lnTo>
                    <a:pt x="6342" y="7153"/>
                  </a:lnTo>
                  <a:lnTo>
                    <a:pt x="6360" y="7134"/>
                  </a:lnTo>
                  <a:lnTo>
                    <a:pt x="6379" y="7134"/>
                  </a:lnTo>
                  <a:lnTo>
                    <a:pt x="6416" y="7153"/>
                  </a:lnTo>
                  <a:lnTo>
                    <a:pt x="6453" y="7171"/>
                  </a:lnTo>
                  <a:lnTo>
                    <a:pt x="6434" y="7153"/>
                  </a:lnTo>
                  <a:lnTo>
                    <a:pt x="6434" y="7134"/>
                  </a:lnTo>
                  <a:lnTo>
                    <a:pt x="6489" y="7134"/>
                  </a:lnTo>
                  <a:lnTo>
                    <a:pt x="6545" y="7116"/>
                  </a:lnTo>
                  <a:lnTo>
                    <a:pt x="6545" y="7097"/>
                  </a:lnTo>
                  <a:lnTo>
                    <a:pt x="6637" y="7134"/>
                  </a:lnTo>
                  <a:lnTo>
                    <a:pt x="6674" y="7134"/>
                  </a:lnTo>
                  <a:lnTo>
                    <a:pt x="6711" y="7116"/>
                  </a:lnTo>
                  <a:lnTo>
                    <a:pt x="6932" y="7116"/>
                  </a:lnTo>
                  <a:lnTo>
                    <a:pt x="6932" y="7097"/>
                  </a:lnTo>
                  <a:lnTo>
                    <a:pt x="6950" y="7097"/>
                  </a:lnTo>
                  <a:lnTo>
                    <a:pt x="6950" y="7079"/>
                  </a:lnTo>
                  <a:lnTo>
                    <a:pt x="6987" y="7097"/>
                  </a:lnTo>
                  <a:lnTo>
                    <a:pt x="7006" y="7097"/>
                  </a:lnTo>
                  <a:lnTo>
                    <a:pt x="7006" y="7079"/>
                  </a:lnTo>
                  <a:lnTo>
                    <a:pt x="7006" y="7061"/>
                  </a:lnTo>
                  <a:lnTo>
                    <a:pt x="7042" y="7061"/>
                  </a:lnTo>
                  <a:lnTo>
                    <a:pt x="7042" y="7079"/>
                  </a:lnTo>
                  <a:lnTo>
                    <a:pt x="7061" y="7097"/>
                  </a:lnTo>
                  <a:lnTo>
                    <a:pt x="7098" y="7116"/>
                  </a:lnTo>
                  <a:lnTo>
                    <a:pt x="7135" y="7134"/>
                  </a:lnTo>
                  <a:lnTo>
                    <a:pt x="7153" y="7116"/>
                  </a:lnTo>
                  <a:lnTo>
                    <a:pt x="7171" y="7134"/>
                  </a:lnTo>
                  <a:lnTo>
                    <a:pt x="7190" y="7134"/>
                  </a:lnTo>
                  <a:lnTo>
                    <a:pt x="7208" y="7116"/>
                  </a:lnTo>
                  <a:lnTo>
                    <a:pt x="7190" y="7097"/>
                  </a:lnTo>
                  <a:lnTo>
                    <a:pt x="7190" y="7061"/>
                  </a:lnTo>
                  <a:lnTo>
                    <a:pt x="7227" y="7079"/>
                  </a:lnTo>
                  <a:lnTo>
                    <a:pt x="7245" y="7079"/>
                  </a:lnTo>
                  <a:lnTo>
                    <a:pt x="7245" y="7097"/>
                  </a:lnTo>
                  <a:lnTo>
                    <a:pt x="7282" y="7097"/>
                  </a:lnTo>
                  <a:lnTo>
                    <a:pt x="7245" y="7116"/>
                  </a:lnTo>
                  <a:lnTo>
                    <a:pt x="7264" y="7134"/>
                  </a:lnTo>
                  <a:lnTo>
                    <a:pt x="7282" y="7153"/>
                  </a:lnTo>
                  <a:lnTo>
                    <a:pt x="7319" y="7153"/>
                  </a:lnTo>
                  <a:lnTo>
                    <a:pt x="7374" y="7134"/>
                  </a:lnTo>
                  <a:lnTo>
                    <a:pt x="7393" y="7134"/>
                  </a:lnTo>
                  <a:lnTo>
                    <a:pt x="7393" y="7116"/>
                  </a:lnTo>
                  <a:lnTo>
                    <a:pt x="7430" y="7134"/>
                  </a:lnTo>
                  <a:lnTo>
                    <a:pt x="7466" y="7153"/>
                  </a:lnTo>
                  <a:lnTo>
                    <a:pt x="7485" y="7153"/>
                  </a:lnTo>
                  <a:lnTo>
                    <a:pt x="7503" y="7134"/>
                  </a:lnTo>
                  <a:lnTo>
                    <a:pt x="7522" y="7116"/>
                  </a:lnTo>
                  <a:lnTo>
                    <a:pt x="7540" y="7097"/>
                  </a:lnTo>
                  <a:lnTo>
                    <a:pt x="7540" y="7134"/>
                  </a:lnTo>
                  <a:lnTo>
                    <a:pt x="7540" y="7153"/>
                  </a:lnTo>
                  <a:lnTo>
                    <a:pt x="7559" y="7153"/>
                  </a:lnTo>
                  <a:lnTo>
                    <a:pt x="7614" y="7171"/>
                  </a:lnTo>
                  <a:lnTo>
                    <a:pt x="7632" y="7153"/>
                  </a:lnTo>
                  <a:lnTo>
                    <a:pt x="7669" y="7153"/>
                  </a:lnTo>
                  <a:lnTo>
                    <a:pt x="7669" y="7171"/>
                  </a:lnTo>
                  <a:lnTo>
                    <a:pt x="7669" y="7208"/>
                  </a:lnTo>
                  <a:lnTo>
                    <a:pt x="7688" y="7190"/>
                  </a:lnTo>
                  <a:lnTo>
                    <a:pt x="7724" y="7171"/>
                  </a:lnTo>
                  <a:lnTo>
                    <a:pt x="7743" y="7190"/>
                  </a:lnTo>
                  <a:lnTo>
                    <a:pt x="7724" y="7190"/>
                  </a:lnTo>
                  <a:lnTo>
                    <a:pt x="7724" y="7208"/>
                  </a:lnTo>
                  <a:lnTo>
                    <a:pt x="7780" y="7208"/>
                  </a:lnTo>
                  <a:lnTo>
                    <a:pt x="7798" y="7190"/>
                  </a:lnTo>
                  <a:lnTo>
                    <a:pt x="7798" y="7171"/>
                  </a:lnTo>
                  <a:lnTo>
                    <a:pt x="7817" y="7190"/>
                  </a:lnTo>
                  <a:lnTo>
                    <a:pt x="7835" y="7190"/>
                  </a:lnTo>
                  <a:lnTo>
                    <a:pt x="7853" y="7171"/>
                  </a:lnTo>
                  <a:lnTo>
                    <a:pt x="7890" y="7153"/>
                  </a:lnTo>
                  <a:lnTo>
                    <a:pt x="7872" y="7190"/>
                  </a:lnTo>
                  <a:lnTo>
                    <a:pt x="7872" y="7208"/>
                  </a:lnTo>
                  <a:lnTo>
                    <a:pt x="7890" y="7226"/>
                  </a:lnTo>
                  <a:lnTo>
                    <a:pt x="7909" y="7208"/>
                  </a:lnTo>
                  <a:lnTo>
                    <a:pt x="7927" y="7190"/>
                  </a:lnTo>
                  <a:lnTo>
                    <a:pt x="7983" y="7190"/>
                  </a:lnTo>
                  <a:lnTo>
                    <a:pt x="7964" y="7171"/>
                  </a:lnTo>
                  <a:lnTo>
                    <a:pt x="7946" y="7153"/>
                  </a:lnTo>
                  <a:lnTo>
                    <a:pt x="7872" y="7116"/>
                  </a:lnTo>
                  <a:lnTo>
                    <a:pt x="7835" y="7116"/>
                  </a:lnTo>
                  <a:lnTo>
                    <a:pt x="7835" y="7097"/>
                  </a:lnTo>
                  <a:lnTo>
                    <a:pt x="7872" y="7097"/>
                  </a:lnTo>
                  <a:lnTo>
                    <a:pt x="7890" y="7061"/>
                  </a:lnTo>
                  <a:lnTo>
                    <a:pt x="7798" y="7061"/>
                  </a:lnTo>
                  <a:lnTo>
                    <a:pt x="7780" y="7042"/>
                  </a:lnTo>
                  <a:lnTo>
                    <a:pt x="7761" y="7024"/>
                  </a:lnTo>
                  <a:lnTo>
                    <a:pt x="7761" y="7042"/>
                  </a:lnTo>
                  <a:lnTo>
                    <a:pt x="7688" y="7042"/>
                  </a:lnTo>
                  <a:lnTo>
                    <a:pt x="7651" y="7024"/>
                  </a:lnTo>
                  <a:lnTo>
                    <a:pt x="7595" y="7024"/>
                  </a:lnTo>
                  <a:lnTo>
                    <a:pt x="7595" y="7005"/>
                  </a:lnTo>
                  <a:lnTo>
                    <a:pt x="7595" y="6987"/>
                  </a:lnTo>
                  <a:lnTo>
                    <a:pt x="7559" y="7005"/>
                  </a:lnTo>
                  <a:lnTo>
                    <a:pt x="7540" y="7005"/>
                  </a:lnTo>
                  <a:lnTo>
                    <a:pt x="7522" y="7024"/>
                  </a:lnTo>
                  <a:lnTo>
                    <a:pt x="7522" y="7005"/>
                  </a:lnTo>
                  <a:lnTo>
                    <a:pt x="7485" y="6987"/>
                  </a:lnTo>
                  <a:lnTo>
                    <a:pt x="7448" y="7005"/>
                  </a:lnTo>
                  <a:lnTo>
                    <a:pt x="7430" y="7005"/>
                  </a:lnTo>
                  <a:lnTo>
                    <a:pt x="7430" y="6987"/>
                  </a:lnTo>
                  <a:lnTo>
                    <a:pt x="7430" y="6968"/>
                  </a:lnTo>
                  <a:lnTo>
                    <a:pt x="7393" y="6968"/>
                  </a:lnTo>
                  <a:lnTo>
                    <a:pt x="7393" y="6987"/>
                  </a:lnTo>
                  <a:lnTo>
                    <a:pt x="7356" y="6987"/>
                  </a:lnTo>
                  <a:lnTo>
                    <a:pt x="7356" y="6968"/>
                  </a:lnTo>
                  <a:lnTo>
                    <a:pt x="7301" y="6987"/>
                  </a:lnTo>
                  <a:lnTo>
                    <a:pt x="7264" y="7005"/>
                  </a:lnTo>
                  <a:lnTo>
                    <a:pt x="7227" y="7024"/>
                  </a:lnTo>
                  <a:lnTo>
                    <a:pt x="7171" y="7024"/>
                  </a:lnTo>
                  <a:lnTo>
                    <a:pt x="7171" y="7005"/>
                  </a:lnTo>
                  <a:lnTo>
                    <a:pt x="7190" y="7005"/>
                  </a:lnTo>
                  <a:lnTo>
                    <a:pt x="7153" y="6968"/>
                  </a:lnTo>
                  <a:lnTo>
                    <a:pt x="7171" y="6950"/>
                  </a:lnTo>
                  <a:lnTo>
                    <a:pt x="7135" y="6950"/>
                  </a:lnTo>
                  <a:lnTo>
                    <a:pt x="7116" y="6968"/>
                  </a:lnTo>
                  <a:lnTo>
                    <a:pt x="7079" y="6950"/>
                  </a:lnTo>
                  <a:lnTo>
                    <a:pt x="7042" y="6968"/>
                  </a:lnTo>
                  <a:lnTo>
                    <a:pt x="6969" y="6968"/>
                  </a:lnTo>
                  <a:lnTo>
                    <a:pt x="6969" y="6950"/>
                  </a:lnTo>
                  <a:lnTo>
                    <a:pt x="6877" y="6950"/>
                  </a:lnTo>
                  <a:lnTo>
                    <a:pt x="6840" y="6968"/>
                  </a:lnTo>
                  <a:lnTo>
                    <a:pt x="6803" y="6987"/>
                  </a:lnTo>
                  <a:lnTo>
                    <a:pt x="6766" y="6968"/>
                  </a:lnTo>
                  <a:lnTo>
                    <a:pt x="6748" y="6950"/>
                  </a:lnTo>
                  <a:lnTo>
                    <a:pt x="6729" y="6968"/>
                  </a:lnTo>
                  <a:lnTo>
                    <a:pt x="6692" y="6987"/>
                  </a:lnTo>
                  <a:lnTo>
                    <a:pt x="6674" y="6968"/>
                  </a:lnTo>
                  <a:lnTo>
                    <a:pt x="6655" y="6968"/>
                  </a:lnTo>
                  <a:lnTo>
                    <a:pt x="6618" y="6987"/>
                  </a:lnTo>
                  <a:lnTo>
                    <a:pt x="6600" y="7005"/>
                  </a:lnTo>
                  <a:lnTo>
                    <a:pt x="6600" y="7024"/>
                  </a:lnTo>
                  <a:lnTo>
                    <a:pt x="6618" y="7042"/>
                  </a:lnTo>
                  <a:lnTo>
                    <a:pt x="6637" y="7061"/>
                  </a:lnTo>
                  <a:lnTo>
                    <a:pt x="6600" y="7061"/>
                  </a:lnTo>
                  <a:lnTo>
                    <a:pt x="6582" y="7042"/>
                  </a:lnTo>
                  <a:lnTo>
                    <a:pt x="6545" y="7042"/>
                  </a:lnTo>
                  <a:lnTo>
                    <a:pt x="6471" y="7024"/>
                  </a:lnTo>
                  <a:lnTo>
                    <a:pt x="6545" y="7024"/>
                  </a:lnTo>
                  <a:lnTo>
                    <a:pt x="6582" y="7005"/>
                  </a:lnTo>
                  <a:lnTo>
                    <a:pt x="6600" y="6987"/>
                  </a:lnTo>
                  <a:lnTo>
                    <a:pt x="6618" y="6950"/>
                  </a:lnTo>
                  <a:lnTo>
                    <a:pt x="6582" y="6968"/>
                  </a:lnTo>
                  <a:lnTo>
                    <a:pt x="6545" y="6987"/>
                  </a:lnTo>
                  <a:lnTo>
                    <a:pt x="6508" y="6987"/>
                  </a:lnTo>
                  <a:lnTo>
                    <a:pt x="6489" y="6968"/>
                  </a:lnTo>
                  <a:lnTo>
                    <a:pt x="6453" y="6987"/>
                  </a:lnTo>
                  <a:lnTo>
                    <a:pt x="6342" y="6987"/>
                  </a:lnTo>
                  <a:lnTo>
                    <a:pt x="6287" y="7005"/>
                  </a:lnTo>
                  <a:lnTo>
                    <a:pt x="6213" y="7024"/>
                  </a:lnTo>
                  <a:lnTo>
                    <a:pt x="6121" y="7042"/>
                  </a:lnTo>
                  <a:lnTo>
                    <a:pt x="6065" y="7097"/>
                  </a:lnTo>
                  <a:lnTo>
                    <a:pt x="6010" y="7134"/>
                  </a:lnTo>
                  <a:lnTo>
                    <a:pt x="6010" y="7116"/>
                  </a:lnTo>
                  <a:lnTo>
                    <a:pt x="6029" y="7097"/>
                  </a:lnTo>
                  <a:lnTo>
                    <a:pt x="5992" y="7097"/>
                  </a:lnTo>
                  <a:lnTo>
                    <a:pt x="5992" y="7079"/>
                  </a:lnTo>
                  <a:lnTo>
                    <a:pt x="5973" y="7061"/>
                  </a:lnTo>
                  <a:lnTo>
                    <a:pt x="5936" y="7079"/>
                  </a:lnTo>
                  <a:lnTo>
                    <a:pt x="5881" y="7079"/>
                  </a:lnTo>
                  <a:lnTo>
                    <a:pt x="5844" y="7097"/>
                  </a:lnTo>
                  <a:lnTo>
                    <a:pt x="5844" y="7116"/>
                  </a:lnTo>
                  <a:lnTo>
                    <a:pt x="5826" y="7097"/>
                  </a:lnTo>
                  <a:lnTo>
                    <a:pt x="5715" y="7097"/>
                  </a:lnTo>
                  <a:lnTo>
                    <a:pt x="5734" y="7116"/>
                  </a:lnTo>
                  <a:lnTo>
                    <a:pt x="5752" y="7134"/>
                  </a:lnTo>
                  <a:lnTo>
                    <a:pt x="5771" y="7153"/>
                  </a:lnTo>
                  <a:lnTo>
                    <a:pt x="5734" y="7171"/>
                  </a:lnTo>
                  <a:lnTo>
                    <a:pt x="5715" y="7171"/>
                  </a:lnTo>
                  <a:lnTo>
                    <a:pt x="5715" y="7134"/>
                  </a:lnTo>
                  <a:lnTo>
                    <a:pt x="5697" y="7116"/>
                  </a:lnTo>
                  <a:lnTo>
                    <a:pt x="5623" y="7116"/>
                  </a:lnTo>
                  <a:lnTo>
                    <a:pt x="5623" y="7134"/>
                  </a:lnTo>
                  <a:lnTo>
                    <a:pt x="5642" y="7134"/>
                  </a:lnTo>
                  <a:lnTo>
                    <a:pt x="5660" y="7153"/>
                  </a:lnTo>
                  <a:lnTo>
                    <a:pt x="5605" y="7153"/>
                  </a:lnTo>
                  <a:lnTo>
                    <a:pt x="5568" y="7134"/>
                  </a:lnTo>
                  <a:lnTo>
                    <a:pt x="5549" y="7116"/>
                  </a:lnTo>
                  <a:lnTo>
                    <a:pt x="5549" y="7134"/>
                  </a:lnTo>
                  <a:lnTo>
                    <a:pt x="5549" y="7171"/>
                  </a:lnTo>
                  <a:lnTo>
                    <a:pt x="5494" y="7171"/>
                  </a:lnTo>
                  <a:lnTo>
                    <a:pt x="5476" y="7153"/>
                  </a:lnTo>
                  <a:lnTo>
                    <a:pt x="5420" y="7171"/>
                  </a:lnTo>
                  <a:lnTo>
                    <a:pt x="5328" y="7208"/>
                  </a:lnTo>
                  <a:lnTo>
                    <a:pt x="5291" y="7226"/>
                  </a:lnTo>
                  <a:lnTo>
                    <a:pt x="5273" y="7208"/>
                  </a:lnTo>
                  <a:lnTo>
                    <a:pt x="5236" y="7208"/>
                  </a:lnTo>
                  <a:lnTo>
                    <a:pt x="5199" y="7226"/>
                  </a:lnTo>
                  <a:lnTo>
                    <a:pt x="5125" y="7245"/>
                  </a:lnTo>
                  <a:lnTo>
                    <a:pt x="5052" y="7263"/>
                  </a:lnTo>
                  <a:lnTo>
                    <a:pt x="4959" y="7300"/>
                  </a:lnTo>
                  <a:lnTo>
                    <a:pt x="4904" y="7319"/>
                  </a:lnTo>
                  <a:lnTo>
                    <a:pt x="4849" y="7319"/>
                  </a:lnTo>
                  <a:lnTo>
                    <a:pt x="4757" y="7337"/>
                  </a:lnTo>
                  <a:lnTo>
                    <a:pt x="4665" y="7374"/>
                  </a:lnTo>
                  <a:lnTo>
                    <a:pt x="4609" y="7411"/>
                  </a:lnTo>
                  <a:lnTo>
                    <a:pt x="4591" y="7392"/>
                  </a:lnTo>
                  <a:lnTo>
                    <a:pt x="4572" y="7392"/>
                  </a:lnTo>
                  <a:lnTo>
                    <a:pt x="4536" y="7411"/>
                  </a:lnTo>
                  <a:lnTo>
                    <a:pt x="4480" y="7429"/>
                  </a:lnTo>
                  <a:lnTo>
                    <a:pt x="4406" y="7448"/>
                  </a:lnTo>
                  <a:lnTo>
                    <a:pt x="4351" y="7466"/>
                  </a:lnTo>
                  <a:lnTo>
                    <a:pt x="4314" y="7485"/>
                  </a:lnTo>
                  <a:lnTo>
                    <a:pt x="4296" y="7485"/>
                  </a:lnTo>
                  <a:lnTo>
                    <a:pt x="4277" y="7503"/>
                  </a:lnTo>
                  <a:lnTo>
                    <a:pt x="4241" y="7521"/>
                  </a:lnTo>
                  <a:lnTo>
                    <a:pt x="4241" y="7540"/>
                  </a:lnTo>
                  <a:lnTo>
                    <a:pt x="4259" y="7540"/>
                  </a:lnTo>
                  <a:lnTo>
                    <a:pt x="4277" y="7521"/>
                  </a:lnTo>
                  <a:lnTo>
                    <a:pt x="4296" y="7540"/>
                  </a:lnTo>
                  <a:lnTo>
                    <a:pt x="4277" y="7558"/>
                  </a:lnTo>
                  <a:lnTo>
                    <a:pt x="4259" y="7577"/>
                  </a:lnTo>
                  <a:lnTo>
                    <a:pt x="4222" y="7595"/>
                  </a:lnTo>
                  <a:lnTo>
                    <a:pt x="4222" y="7577"/>
                  </a:lnTo>
                  <a:lnTo>
                    <a:pt x="4204" y="7540"/>
                  </a:lnTo>
                  <a:lnTo>
                    <a:pt x="4185" y="7521"/>
                  </a:lnTo>
                  <a:lnTo>
                    <a:pt x="4093" y="7521"/>
                  </a:lnTo>
                  <a:lnTo>
                    <a:pt x="4093" y="7558"/>
                  </a:lnTo>
                  <a:lnTo>
                    <a:pt x="4075" y="7540"/>
                  </a:lnTo>
                  <a:lnTo>
                    <a:pt x="4075" y="7521"/>
                  </a:lnTo>
                  <a:lnTo>
                    <a:pt x="4056" y="7521"/>
                  </a:lnTo>
                  <a:lnTo>
                    <a:pt x="3983" y="7558"/>
                  </a:lnTo>
                  <a:lnTo>
                    <a:pt x="3909" y="7577"/>
                  </a:lnTo>
                  <a:lnTo>
                    <a:pt x="3872" y="7577"/>
                  </a:lnTo>
                  <a:lnTo>
                    <a:pt x="3835" y="7595"/>
                  </a:lnTo>
                  <a:lnTo>
                    <a:pt x="3817" y="7614"/>
                  </a:lnTo>
                  <a:lnTo>
                    <a:pt x="3761" y="7614"/>
                  </a:lnTo>
                  <a:lnTo>
                    <a:pt x="3724" y="7632"/>
                  </a:lnTo>
                  <a:lnTo>
                    <a:pt x="3706" y="7614"/>
                  </a:lnTo>
                  <a:lnTo>
                    <a:pt x="3688" y="7595"/>
                  </a:lnTo>
                  <a:lnTo>
                    <a:pt x="3688" y="7614"/>
                  </a:lnTo>
                  <a:lnTo>
                    <a:pt x="3669" y="7650"/>
                  </a:lnTo>
                  <a:lnTo>
                    <a:pt x="3651" y="7669"/>
                  </a:lnTo>
                  <a:lnTo>
                    <a:pt x="3651" y="7632"/>
                  </a:lnTo>
                  <a:lnTo>
                    <a:pt x="3614" y="7632"/>
                  </a:lnTo>
                  <a:lnTo>
                    <a:pt x="3577" y="7650"/>
                  </a:lnTo>
                  <a:lnTo>
                    <a:pt x="3559" y="7650"/>
                  </a:lnTo>
                  <a:lnTo>
                    <a:pt x="3540" y="7669"/>
                  </a:lnTo>
                  <a:lnTo>
                    <a:pt x="3522" y="7706"/>
                  </a:lnTo>
                  <a:lnTo>
                    <a:pt x="3485" y="7687"/>
                  </a:lnTo>
                  <a:lnTo>
                    <a:pt x="3448" y="7687"/>
                  </a:lnTo>
                  <a:lnTo>
                    <a:pt x="3430" y="7669"/>
                  </a:lnTo>
                  <a:lnTo>
                    <a:pt x="3337" y="7669"/>
                  </a:lnTo>
                  <a:lnTo>
                    <a:pt x="3319" y="7650"/>
                  </a:lnTo>
                  <a:lnTo>
                    <a:pt x="3282" y="7650"/>
                  </a:lnTo>
                  <a:lnTo>
                    <a:pt x="3245" y="7669"/>
                  </a:lnTo>
                  <a:lnTo>
                    <a:pt x="3208" y="7669"/>
                  </a:lnTo>
                  <a:lnTo>
                    <a:pt x="3190" y="7687"/>
                  </a:lnTo>
                  <a:lnTo>
                    <a:pt x="3171" y="7706"/>
                  </a:lnTo>
                  <a:lnTo>
                    <a:pt x="3153" y="7706"/>
                  </a:lnTo>
                  <a:lnTo>
                    <a:pt x="3116" y="7687"/>
                  </a:lnTo>
                  <a:lnTo>
                    <a:pt x="3079" y="7706"/>
                  </a:lnTo>
                  <a:lnTo>
                    <a:pt x="3079" y="7724"/>
                  </a:lnTo>
                  <a:lnTo>
                    <a:pt x="3135" y="7724"/>
                  </a:lnTo>
                  <a:lnTo>
                    <a:pt x="3098" y="7743"/>
                  </a:lnTo>
                  <a:lnTo>
                    <a:pt x="3079" y="7761"/>
                  </a:lnTo>
                  <a:lnTo>
                    <a:pt x="3061" y="7743"/>
                  </a:lnTo>
                  <a:lnTo>
                    <a:pt x="3006" y="7706"/>
                  </a:lnTo>
                  <a:lnTo>
                    <a:pt x="2969" y="7687"/>
                  </a:lnTo>
                  <a:lnTo>
                    <a:pt x="2895" y="7687"/>
                  </a:lnTo>
                  <a:lnTo>
                    <a:pt x="2877" y="7706"/>
                  </a:lnTo>
                  <a:lnTo>
                    <a:pt x="2877" y="7724"/>
                  </a:lnTo>
                  <a:lnTo>
                    <a:pt x="2803" y="7724"/>
                  </a:lnTo>
                  <a:lnTo>
                    <a:pt x="2803" y="7687"/>
                  </a:lnTo>
                  <a:lnTo>
                    <a:pt x="2803" y="7669"/>
                  </a:lnTo>
                  <a:lnTo>
                    <a:pt x="2784" y="7687"/>
                  </a:lnTo>
                  <a:lnTo>
                    <a:pt x="2766" y="7706"/>
                  </a:lnTo>
                  <a:lnTo>
                    <a:pt x="2692" y="7706"/>
                  </a:lnTo>
                  <a:lnTo>
                    <a:pt x="2711" y="7724"/>
                  </a:lnTo>
                  <a:lnTo>
                    <a:pt x="2711" y="7743"/>
                  </a:lnTo>
                  <a:lnTo>
                    <a:pt x="2674" y="7743"/>
                  </a:lnTo>
                  <a:lnTo>
                    <a:pt x="2674" y="7724"/>
                  </a:lnTo>
                  <a:lnTo>
                    <a:pt x="2655" y="7706"/>
                  </a:lnTo>
                  <a:lnTo>
                    <a:pt x="2600" y="7706"/>
                  </a:lnTo>
                  <a:lnTo>
                    <a:pt x="2563" y="7687"/>
                  </a:lnTo>
                  <a:lnTo>
                    <a:pt x="2563" y="7669"/>
                  </a:lnTo>
                  <a:lnTo>
                    <a:pt x="2545" y="7706"/>
                  </a:lnTo>
                  <a:lnTo>
                    <a:pt x="2526" y="7724"/>
                  </a:lnTo>
                  <a:lnTo>
                    <a:pt x="2508" y="7724"/>
                  </a:lnTo>
                  <a:lnTo>
                    <a:pt x="2508" y="7706"/>
                  </a:lnTo>
                  <a:lnTo>
                    <a:pt x="2489" y="7687"/>
                  </a:lnTo>
                  <a:lnTo>
                    <a:pt x="2471" y="7687"/>
                  </a:lnTo>
                  <a:lnTo>
                    <a:pt x="2453" y="7706"/>
                  </a:lnTo>
                  <a:lnTo>
                    <a:pt x="2434" y="7687"/>
                  </a:lnTo>
                  <a:lnTo>
                    <a:pt x="2397" y="7687"/>
                  </a:lnTo>
                  <a:lnTo>
                    <a:pt x="2324" y="7706"/>
                  </a:lnTo>
                  <a:lnTo>
                    <a:pt x="2305" y="7706"/>
                  </a:lnTo>
                  <a:lnTo>
                    <a:pt x="2268" y="7687"/>
                  </a:lnTo>
                  <a:lnTo>
                    <a:pt x="2231" y="7669"/>
                  </a:lnTo>
                  <a:lnTo>
                    <a:pt x="2065" y="7669"/>
                  </a:lnTo>
                  <a:lnTo>
                    <a:pt x="2010" y="7650"/>
                  </a:lnTo>
                  <a:lnTo>
                    <a:pt x="1973" y="7614"/>
                  </a:lnTo>
                  <a:lnTo>
                    <a:pt x="1955" y="7614"/>
                  </a:lnTo>
                  <a:lnTo>
                    <a:pt x="1918" y="7632"/>
                  </a:lnTo>
                  <a:lnTo>
                    <a:pt x="1863" y="7614"/>
                  </a:lnTo>
                  <a:lnTo>
                    <a:pt x="1771" y="7595"/>
                  </a:lnTo>
                  <a:lnTo>
                    <a:pt x="1734" y="7614"/>
                  </a:lnTo>
                  <a:lnTo>
                    <a:pt x="1734" y="7595"/>
                  </a:lnTo>
                  <a:lnTo>
                    <a:pt x="1734" y="7577"/>
                  </a:lnTo>
                  <a:lnTo>
                    <a:pt x="1715" y="7577"/>
                  </a:lnTo>
                  <a:lnTo>
                    <a:pt x="1531" y="7503"/>
                  </a:lnTo>
                  <a:lnTo>
                    <a:pt x="1365" y="7429"/>
                  </a:lnTo>
                  <a:lnTo>
                    <a:pt x="1273" y="7392"/>
                  </a:lnTo>
                  <a:lnTo>
                    <a:pt x="1291" y="7392"/>
                  </a:lnTo>
                  <a:lnTo>
                    <a:pt x="1254" y="7374"/>
                  </a:lnTo>
                  <a:lnTo>
                    <a:pt x="1218" y="7374"/>
                  </a:lnTo>
                  <a:lnTo>
                    <a:pt x="1218" y="7356"/>
                  </a:lnTo>
                  <a:lnTo>
                    <a:pt x="1162" y="7356"/>
                  </a:lnTo>
                  <a:lnTo>
                    <a:pt x="1125" y="7337"/>
                  </a:lnTo>
                  <a:lnTo>
                    <a:pt x="1107" y="7319"/>
                  </a:lnTo>
                  <a:lnTo>
                    <a:pt x="1088" y="7282"/>
                  </a:lnTo>
                  <a:lnTo>
                    <a:pt x="1088" y="7263"/>
                  </a:lnTo>
                  <a:lnTo>
                    <a:pt x="1015" y="7263"/>
                  </a:lnTo>
                  <a:lnTo>
                    <a:pt x="996" y="7226"/>
                  </a:lnTo>
                  <a:lnTo>
                    <a:pt x="996" y="7208"/>
                  </a:lnTo>
                  <a:lnTo>
                    <a:pt x="941" y="7208"/>
                  </a:lnTo>
                  <a:lnTo>
                    <a:pt x="941" y="7190"/>
                  </a:lnTo>
                  <a:lnTo>
                    <a:pt x="923" y="7134"/>
                  </a:lnTo>
                  <a:lnTo>
                    <a:pt x="904" y="7116"/>
                  </a:lnTo>
                  <a:lnTo>
                    <a:pt x="886" y="7134"/>
                  </a:lnTo>
                  <a:lnTo>
                    <a:pt x="867" y="7134"/>
                  </a:lnTo>
                  <a:lnTo>
                    <a:pt x="867" y="7097"/>
                  </a:lnTo>
                  <a:lnTo>
                    <a:pt x="830" y="7042"/>
                  </a:lnTo>
                  <a:lnTo>
                    <a:pt x="775" y="7042"/>
                  </a:lnTo>
                  <a:lnTo>
                    <a:pt x="757" y="7024"/>
                  </a:lnTo>
                  <a:lnTo>
                    <a:pt x="757" y="6987"/>
                  </a:lnTo>
                  <a:lnTo>
                    <a:pt x="701" y="6913"/>
                  </a:lnTo>
                  <a:lnTo>
                    <a:pt x="683" y="6876"/>
                  </a:lnTo>
                  <a:lnTo>
                    <a:pt x="646" y="6876"/>
                  </a:lnTo>
                  <a:lnTo>
                    <a:pt x="628" y="6821"/>
                  </a:lnTo>
                  <a:lnTo>
                    <a:pt x="591" y="6784"/>
                  </a:lnTo>
                  <a:lnTo>
                    <a:pt x="535" y="6692"/>
                  </a:lnTo>
                  <a:lnTo>
                    <a:pt x="425" y="6508"/>
                  </a:lnTo>
                  <a:lnTo>
                    <a:pt x="333" y="6286"/>
                  </a:lnTo>
                  <a:lnTo>
                    <a:pt x="296" y="6176"/>
                  </a:lnTo>
                  <a:lnTo>
                    <a:pt x="277" y="6139"/>
                  </a:lnTo>
                  <a:lnTo>
                    <a:pt x="277" y="6120"/>
                  </a:lnTo>
                  <a:lnTo>
                    <a:pt x="277" y="6084"/>
                  </a:lnTo>
                  <a:lnTo>
                    <a:pt x="259" y="6084"/>
                  </a:lnTo>
                  <a:lnTo>
                    <a:pt x="259" y="6028"/>
                  </a:lnTo>
                  <a:lnTo>
                    <a:pt x="259" y="6010"/>
                  </a:lnTo>
                  <a:lnTo>
                    <a:pt x="241" y="5991"/>
                  </a:lnTo>
                  <a:lnTo>
                    <a:pt x="241" y="5955"/>
                  </a:lnTo>
                  <a:lnTo>
                    <a:pt x="241" y="5862"/>
                  </a:lnTo>
                  <a:lnTo>
                    <a:pt x="222" y="5826"/>
                  </a:lnTo>
                  <a:lnTo>
                    <a:pt x="204" y="5752"/>
                  </a:lnTo>
                  <a:lnTo>
                    <a:pt x="204" y="5604"/>
                  </a:lnTo>
                  <a:lnTo>
                    <a:pt x="204" y="5549"/>
                  </a:lnTo>
                  <a:lnTo>
                    <a:pt x="204" y="5531"/>
                  </a:lnTo>
                  <a:lnTo>
                    <a:pt x="222" y="5494"/>
                  </a:lnTo>
                  <a:lnTo>
                    <a:pt x="185" y="5494"/>
                  </a:lnTo>
                  <a:lnTo>
                    <a:pt x="167" y="5457"/>
                  </a:lnTo>
                  <a:lnTo>
                    <a:pt x="185" y="5383"/>
                  </a:lnTo>
                  <a:lnTo>
                    <a:pt x="204" y="5383"/>
                  </a:lnTo>
                  <a:lnTo>
                    <a:pt x="185" y="5365"/>
                  </a:lnTo>
                  <a:lnTo>
                    <a:pt x="167" y="5365"/>
                  </a:lnTo>
                  <a:lnTo>
                    <a:pt x="185" y="5328"/>
                  </a:lnTo>
                  <a:lnTo>
                    <a:pt x="204" y="5291"/>
                  </a:lnTo>
                  <a:lnTo>
                    <a:pt x="185" y="5217"/>
                  </a:lnTo>
                  <a:lnTo>
                    <a:pt x="185" y="5162"/>
                  </a:lnTo>
                  <a:lnTo>
                    <a:pt x="204" y="5125"/>
                  </a:lnTo>
                  <a:lnTo>
                    <a:pt x="204" y="5088"/>
                  </a:lnTo>
                  <a:lnTo>
                    <a:pt x="204" y="5070"/>
                  </a:lnTo>
                  <a:lnTo>
                    <a:pt x="222" y="5014"/>
                  </a:lnTo>
                  <a:lnTo>
                    <a:pt x="204" y="5014"/>
                  </a:lnTo>
                  <a:lnTo>
                    <a:pt x="204" y="4996"/>
                  </a:lnTo>
                  <a:lnTo>
                    <a:pt x="222" y="4978"/>
                  </a:lnTo>
                  <a:lnTo>
                    <a:pt x="241" y="4959"/>
                  </a:lnTo>
                  <a:lnTo>
                    <a:pt x="222" y="4904"/>
                  </a:lnTo>
                  <a:lnTo>
                    <a:pt x="204" y="4885"/>
                  </a:lnTo>
                  <a:lnTo>
                    <a:pt x="241" y="4885"/>
                  </a:lnTo>
                  <a:lnTo>
                    <a:pt x="259" y="4812"/>
                  </a:lnTo>
                  <a:lnTo>
                    <a:pt x="277" y="4683"/>
                  </a:lnTo>
                  <a:lnTo>
                    <a:pt x="277" y="4664"/>
                  </a:lnTo>
                  <a:lnTo>
                    <a:pt x="296" y="4683"/>
                  </a:lnTo>
                  <a:lnTo>
                    <a:pt x="314" y="4627"/>
                  </a:lnTo>
                  <a:lnTo>
                    <a:pt x="333" y="4535"/>
                  </a:lnTo>
                  <a:lnTo>
                    <a:pt x="333" y="4517"/>
                  </a:lnTo>
                  <a:lnTo>
                    <a:pt x="351" y="4517"/>
                  </a:lnTo>
                  <a:lnTo>
                    <a:pt x="351" y="4480"/>
                  </a:lnTo>
                  <a:lnTo>
                    <a:pt x="370" y="4461"/>
                  </a:lnTo>
                  <a:lnTo>
                    <a:pt x="388" y="4461"/>
                  </a:lnTo>
                  <a:lnTo>
                    <a:pt x="406" y="4443"/>
                  </a:lnTo>
                  <a:lnTo>
                    <a:pt x="388" y="4443"/>
                  </a:lnTo>
                  <a:lnTo>
                    <a:pt x="388" y="4425"/>
                  </a:lnTo>
                  <a:lnTo>
                    <a:pt x="406" y="4369"/>
                  </a:lnTo>
                  <a:lnTo>
                    <a:pt x="425" y="4351"/>
                  </a:lnTo>
                  <a:lnTo>
                    <a:pt x="443" y="4332"/>
                  </a:lnTo>
                  <a:lnTo>
                    <a:pt x="443" y="4296"/>
                  </a:lnTo>
                  <a:lnTo>
                    <a:pt x="462" y="4277"/>
                  </a:lnTo>
                  <a:lnTo>
                    <a:pt x="499" y="4203"/>
                  </a:lnTo>
                  <a:lnTo>
                    <a:pt x="499" y="4167"/>
                  </a:lnTo>
                  <a:lnTo>
                    <a:pt x="517" y="4148"/>
                  </a:lnTo>
                  <a:lnTo>
                    <a:pt x="499" y="4130"/>
                  </a:lnTo>
                  <a:lnTo>
                    <a:pt x="499" y="4111"/>
                  </a:lnTo>
                  <a:lnTo>
                    <a:pt x="517" y="4074"/>
                  </a:lnTo>
                  <a:lnTo>
                    <a:pt x="554" y="4074"/>
                  </a:lnTo>
                  <a:lnTo>
                    <a:pt x="554" y="4093"/>
                  </a:lnTo>
                  <a:lnTo>
                    <a:pt x="572" y="4074"/>
                  </a:lnTo>
                  <a:lnTo>
                    <a:pt x="554" y="4056"/>
                  </a:lnTo>
                  <a:lnTo>
                    <a:pt x="535" y="4038"/>
                  </a:lnTo>
                  <a:lnTo>
                    <a:pt x="554" y="4019"/>
                  </a:lnTo>
                  <a:lnTo>
                    <a:pt x="572" y="3982"/>
                  </a:lnTo>
                  <a:lnTo>
                    <a:pt x="591" y="3964"/>
                  </a:lnTo>
                  <a:lnTo>
                    <a:pt x="572" y="3964"/>
                  </a:lnTo>
                  <a:lnTo>
                    <a:pt x="572" y="3945"/>
                  </a:lnTo>
                  <a:lnTo>
                    <a:pt x="609" y="3927"/>
                  </a:lnTo>
                  <a:lnTo>
                    <a:pt x="646" y="3908"/>
                  </a:lnTo>
                  <a:lnTo>
                    <a:pt x="646" y="3890"/>
                  </a:lnTo>
                  <a:lnTo>
                    <a:pt x="646" y="3853"/>
                  </a:lnTo>
                  <a:lnTo>
                    <a:pt x="665" y="3816"/>
                  </a:lnTo>
                  <a:lnTo>
                    <a:pt x="701" y="3798"/>
                  </a:lnTo>
                  <a:lnTo>
                    <a:pt x="738" y="3761"/>
                  </a:lnTo>
                  <a:lnTo>
                    <a:pt x="738" y="3743"/>
                  </a:lnTo>
                  <a:lnTo>
                    <a:pt x="757" y="3724"/>
                  </a:lnTo>
                  <a:lnTo>
                    <a:pt x="757" y="3706"/>
                  </a:lnTo>
                  <a:lnTo>
                    <a:pt x="757" y="3687"/>
                  </a:lnTo>
                  <a:lnTo>
                    <a:pt x="812" y="3687"/>
                  </a:lnTo>
                  <a:lnTo>
                    <a:pt x="830" y="3650"/>
                  </a:lnTo>
                  <a:lnTo>
                    <a:pt x="849" y="3632"/>
                  </a:lnTo>
                  <a:lnTo>
                    <a:pt x="849" y="3614"/>
                  </a:lnTo>
                  <a:lnTo>
                    <a:pt x="830" y="3614"/>
                  </a:lnTo>
                  <a:lnTo>
                    <a:pt x="886" y="3577"/>
                  </a:lnTo>
                  <a:lnTo>
                    <a:pt x="923" y="3558"/>
                  </a:lnTo>
                  <a:lnTo>
                    <a:pt x="941" y="3540"/>
                  </a:lnTo>
                  <a:lnTo>
                    <a:pt x="941" y="3503"/>
                  </a:lnTo>
                  <a:lnTo>
                    <a:pt x="959" y="3485"/>
                  </a:lnTo>
                  <a:lnTo>
                    <a:pt x="959" y="3466"/>
                  </a:lnTo>
                  <a:lnTo>
                    <a:pt x="959" y="3448"/>
                  </a:lnTo>
                  <a:lnTo>
                    <a:pt x="978" y="3448"/>
                  </a:lnTo>
                  <a:lnTo>
                    <a:pt x="996" y="3429"/>
                  </a:lnTo>
                  <a:lnTo>
                    <a:pt x="996" y="3411"/>
                  </a:lnTo>
                  <a:lnTo>
                    <a:pt x="1015" y="3374"/>
                  </a:lnTo>
                  <a:lnTo>
                    <a:pt x="1015" y="3392"/>
                  </a:lnTo>
                  <a:lnTo>
                    <a:pt x="1033" y="3429"/>
                  </a:lnTo>
                  <a:lnTo>
                    <a:pt x="1052" y="3411"/>
                  </a:lnTo>
                  <a:lnTo>
                    <a:pt x="1052" y="3392"/>
                  </a:lnTo>
                  <a:lnTo>
                    <a:pt x="1052" y="3374"/>
                  </a:lnTo>
                  <a:lnTo>
                    <a:pt x="1052" y="3355"/>
                  </a:lnTo>
                  <a:lnTo>
                    <a:pt x="1107" y="3355"/>
                  </a:lnTo>
                  <a:lnTo>
                    <a:pt x="1273" y="3171"/>
                  </a:lnTo>
                  <a:lnTo>
                    <a:pt x="1328" y="3116"/>
                  </a:lnTo>
                  <a:lnTo>
                    <a:pt x="1291" y="3116"/>
                  </a:lnTo>
                  <a:lnTo>
                    <a:pt x="1310" y="3097"/>
                  </a:lnTo>
                  <a:lnTo>
                    <a:pt x="1328" y="3097"/>
                  </a:lnTo>
                  <a:lnTo>
                    <a:pt x="1337" y="3107"/>
                  </a:lnTo>
                  <a:lnTo>
                    <a:pt x="1337" y="3107"/>
                  </a:lnTo>
                  <a:lnTo>
                    <a:pt x="1347" y="3097"/>
                  </a:lnTo>
                  <a:lnTo>
                    <a:pt x="1402" y="3079"/>
                  </a:lnTo>
                  <a:lnTo>
                    <a:pt x="1402" y="3061"/>
                  </a:lnTo>
                  <a:lnTo>
                    <a:pt x="1420" y="3024"/>
                  </a:lnTo>
                  <a:lnTo>
                    <a:pt x="1476" y="3024"/>
                  </a:lnTo>
                  <a:lnTo>
                    <a:pt x="1476" y="3005"/>
                  </a:lnTo>
                  <a:lnTo>
                    <a:pt x="1494" y="2987"/>
                  </a:lnTo>
                  <a:lnTo>
                    <a:pt x="1549" y="2932"/>
                  </a:lnTo>
                  <a:lnTo>
                    <a:pt x="1605" y="2895"/>
                  </a:lnTo>
                  <a:lnTo>
                    <a:pt x="1641" y="2895"/>
                  </a:lnTo>
                  <a:lnTo>
                    <a:pt x="1660" y="2876"/>
                  </a:lnTo>
                  <a:lnTo>
                    <a:pt x="1605" y="2876"/>
                  </a:lnTo>
                  <a:lnTo>
                    <a:pt x="1660" y="2858"/>
                  </a:lnTo>
                  <a:lnTo>
                    <a:pt x="1734" y="2839"/>
                  </a:lnTo>
                  <a:lnTo>
                    <a:pt x="1734" y="2821"/>
                  </a:lnTo>
                  <a:lnTo>
                    <a:pt x="1697" y="2821"/>
                  </a:lnTo>
                  <a:lnTo>
                    <a:pt x="1734" y="2802"/>
                  </a:lnTo>
                  <a:lnTo>
                    <a:pt x="1771" y="2802"/>
                  </a:lnTo>
                  <a:lnTo>
                    <a:pt x="1789" y="2784"/>
                  </a:lnTo>
                  <a:lnTo>
                    <a:pt x="1826" y="2766"/>
                  </a:lnTo>
                  <a:lnTo>
                    <a:pt x="1844" y="2766"/>
                  </a:lnTo>
                  <a:lnTo>
                    <a:pt x="1863" y="2747"/>
                  </a:lnTo>
                  <a:lnTo>
                    <a:pt x="1900" y="2729"/>
                  </a:lnTo>
                  <a:lnTo>
                    <a:pt x="1973" y="2692"/>
                  </a:lnTo>
                  <a:lnTo>
                    <a:pt x="1992" y="2673"/>
                  </a:lnTo>
                  <a:lnTo>
                    <a:pt x="1992" y="2655"/>
                  </a:lnTo>
                  <a:lnTo>
                    <a:pt x="2029" y="2673"/>
                  </a:lnTo>
                  <a:lnTo>
                    <a:pt x="2047" y="2655"/>
                  </a:lnTo>
                  <a:lnTo>
                    <a:pt x="2065" y="2637"/>
                  </a:lnTo>
                  <a:lnTo>
                    <a:pt x="2084" y="2618"/>
                  </a:lnTo>
                  <a:lnTo>
                    <a:pt x="2121" y="2600"/>
                  </a:lnTo>
                  <a:lnTo>
                    <a:pt x="2194" y="2563"/>
                  </a:lnTo>
                  <a:lnTo>
                    <a:pt x="2250" y="2526"/>
                  </a:lnTo>
                  <a:lnTo>
                    <a:pt x="2250" y="2508"/>
                  </a:lnTo>
                  <a:lnTo>
                    <a:pt x="2305" y="2508"/>
                  </a:lnTo>
                  <a:lnTo>
                    <a:pt x="2342" y="2489"/>
                  </a:lnTo>
                  <a:lnTo>
                    <a:pt x="2434" y="2434"/>
                  </a:lnTo>
                  <a:lnTo>
                    <a:pt x="2526" y="2379"/>
                  </a:lnTo>
                  <a:lnTo>
                    <a:pt x="2563" y="2360"/>
                  </a:lnTo>
                  <a:lnTo>
                    <a:pt x="2563" y="2342"/>
                  </a:lnTo>
                  <a:lnTo>
                    <a:pt x="2582" y="2342"/>
                  </a:lnTo>
                  <a:lnTo>
                    <a:pt x="2582" y="2360"/>
                  </a:lnTo>
                  <a:lnTo>
                    <a:pt x="2582" y="2379"/>
                  </a:lnTo>
                  <a:lnTo>
                    <a:pt x="2600" y="2379"/>
                  </a:lnTo>
                  <a:lnTo>
                    <a:pt x="2655" y="2342"/>
                  </a:lnTo>
                  <a:lnTo>
                    <a:pt x="2692" y="2342"/>
                  </a:lnTo>
                  <a:lnTo>
                    <a:pt x="2729" y="2323"/>
                  </a:lnTo>
                  <a:lnTo>
                    <a:pt x="2766" y="2305"/>
                  </a:lnTo>
                  <a:lnTo>
                    <a:pt x="2821" y="2268"/>
                  </a:lnTo>
                  <a:lnTo>
                    <a:pt x="2858" y="2249"/>
                  </a:lnTo>
                  <a:lnTo>
                    <a:pt x="2913" y="2249"/>
                  </a:lnTo>
                  <a:lnTo>
                    <a:pt x="2950" y="2231"/>
                  </a:lnTo>
                  <a:lnTo>
                    <a:pt x="2969" y="2213"/>
                  </a:lnTo>
                  <a:lnTo>
                    <a:pt x="3024" y="2176"/>
                  </a:lnTo>
                  <a:lnTo>
                    <a:pt x="3061" y="2157"/>
                  </a:lnTo>
                  <a:lnTo>
                    <a:pt x="3079" y="2157"/>
                  </a:lnTo>
                  <a:lnTo>
                    <a:pt x="3135" y="2139"/>
                  </a:lnTo>
                  <a:lnTo>
                    <a:pt x="3208" y="2102"/>
                  </a:lnTo>
                  <a:lnTo>
                    <a:pt x="3227" y="2084"/>
                  </a:lnTo>
                  <a:lnTo>
                    <a:pt x="3227" y="2065"/>
                  </a:lnTo>
                  <a:lnTo>
                    <a:pt x="3282" y="2065"/>
                  </a:lnTo>
                  <a:lnTo>
                    <a:pt x="3393" y="2028"/>
                  </a:lnTo>
                  <a:lnTo>
                    <a:pt x="3485" y="1973"/>
                  </a:lnTo>
                  <a:lnTo>
                    <a:pt x="3540" y="1936"/>
                  </a:lnTo>
                  <a:lnTo>
                    <a:pt x="3559" y="1918"/>
                  </a:lnTo>
                  <a:lnTo>
                    <a:pt x="3577" y="1918"/>
                  </a:lnTo>
                  <a:lnTo>
                    <a:pt x="3577" y="1936"/>
                  </a:lnTo>
                  <a:lnTo>
                    <a:pt x="3559" y="1955"/>
                  </a:lnTo>
                  <a:lnTo>
                    <a:pt x="3595" y="1955"/>
                  </a:lnTo>
                  <a:lnTo>
                    <a:pt x="3688" y="1862"/>
                  </a:lnTo>
                  <a:lnTo>
                    <a:pt x="3743" y="1826"/>
                  </a:lnTo>
                  <a:lnTo>
                    <a:pt x="3817" y="1826"/>
                  </a:lnTo>
                  <a:lnTo>
                    <a:pt x="4001" y="1733"/>
                  </a:lnTo>
                  <a:lnTo>
                    <a:pt x="4148" y="1641"/>
                  </a:lnTo>
                  <a:lnTo>
                    <a:pt x="4222" y="1604"/>
                  </a:lnTo>
                  <a:lnTo>
                    <a:pt x="4259" y="1586"/>
                  </a:lnTo>
                  <a:lnTo>
                    <a:pt x="4296" y="1567"/>
                  </a:lnTo>
                  <a:lnTo>
                    <a:pt x="4277" y="1567"/>
                  </a:lnTo>
                  <a:lnTo>
                    <a:pt x="4259" y="1531"/>
                  </a:lnTo>
                  <a:lnTo>
                    <a:pt x="4351" y="1531"/>
                  </a:lnTo>
                  <a:lnTo>
                    <a:pt x="4370" y="1512"/>
                  </a:lnTo>
                  <a:lnTo>
                    <a:pt x="4554" y="1365"/>
                  </a:lnTo>
                  <a:lnTo>
                    <a:pt x="4572" y="1365"/>
                  </a:lnTo>
                  <a:lnTo>
                    <a:pt x="4609" y="1346"/>
                  </a:lnTo>
                  <a:lnTo>
                    <a:pt x="4646" y="1309"/>
                  </a:lnTo>
                  <a:lnTo>
                    <a:pt x="4665" y="1291"/>
                  </a:lnTo>
                  <a:lnTo>
                    <a:pt x="4738" y="1236"/>
                  </a:lnTo>
                  <a:lnTo>
                    <a:pt x="4775" y="1199"/>
                  </a:lnTo>
                  <a:lnTo>
                    <a:pt x="4794" y="1180"/>
                  </a:lnTo>
                  <a:lnTo>
                    <a:pt x="4812" y="1143"/>
                  </a:lnTo>
                  <a:lnTo>
                    <a:pt x="4904" y="1088"/>
                  </a:lnTo>
                  <a:lnTo>
                    <a:pt x="5052" y="941"/>
                  </a:lnTo>
                  <a:lnTo>
                    <a:pt x="5181" y="775"/>
                  </a:lnTo>
                  <a:lnTo>
                    <a:pt x="5236" y="720"/>
                  </a:lnTo>
                  <a:lnTo>
                    <a:pt x="5254" y="664"/>
                  </a:lnTo>
                  <a:lnTo>
                    <a:pt x="5273" y="609"/>
                  </a:lnTo>
                  <a:lnTo>
                    <a:pt x="5365" y="480"/>
                  </a:lnTo>
                  <a:lnTo>
                    <a:pt x="5420" y="351"/>
                  </a:lnTo>
                  <a:lnTo>
                    <a:pt x="5439" y="314"/>
                  </a:lnTo>
                  <a:lnTo>
                    <a:pt x="5439" y="296"/>
                  </a:lnTo>
                  <a:lnTo>
                    <a:pt x="5439" y="240"/>
                  </a:lnTo>
                  <a:lnTo>
                    <a:pt x="5476" y="203"/>
                  </a:lnTo>
                  <a:lnTo>
                    <a:pt x="5494" y="203"/>
                  </a:lnTo>
                  <a:lnTo>
                    <a:pt x="5494" y="167"/>
                  </a:lnTo>
                  <a:lnTo>
                    <a:pt x="5531" y="56"/>
                  </a:lnTo>
                  <a:lnTo>
                    <a:pt x="5512" y="19"/>
                  </a:lnTo>
                  <a:lnTo>
                    <a:pt x="5476" y="1"/>
                  </a:lnTo>
                  <a:lnTo>
                    <a:pt x="5457" y="1"/>
                  </a:lnTo>
                  <a:lnTo>
                    <a:pt x="5439" y="19"/>
                  </a:lnTo>
                  <a:lnTo>
                    <a:pt x="5420" y="1"/>
                  </a:lnTo>
                  <a:close/>
                  <a:moveTo>
                    <a:pt x="3153" y="8074"/>
                  </a:moveTo>
                  <a:lnTo>
                    <a:pt x="3153" y="8093"/>
                  </a:lnTo>
                  <a:lnTo>
                    <a:pt x="3171" y="8111"/>
                  </a:lnTo>
                  <a:lnTo>
                    <a:pt x="3190" y="8111"/>
                  </a:lnTo>
                  <a:lnTo>
                    <a:pt x="3171" y="8093"/>
                  </a:lnTo>
                  <a:lnTo>
                    <a:pt x="3171" y="8074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1620100" y="880050"/>
              <a:ext cx="193575" cy="332300"/>
            </a:xfrm>
            <a:custGeom>
              <a:avLst/>
              <a:gdLst/>
              <a:ahLst/>
              <a:cxnLst/>
              <a:rect l="l" t="t" r="r" b="b"/>
              <a:pathLst>
                <a:path w="7743" h="13292" extrusionOk="0">
                  <a:moveTo>
                    <a:pt x="7742" y="369"/>
                  </a:moveTo>
                  <a:lnTo>
                    <a:pt x="7724" y="388"/>
                  </a:lnTo>
                  <a:lnTo>
                    <a:pt x="7706" y="388"/>
                  </a:lnTo>
                  <a:lnTo>
                    <a:pt x="7706" y="425"/>
                  </a:lnTo>
                  <a:lnTo>
                    <a:pt x="7724" y="425"/>
                  </a:lnTo>
                  <a:lnTo>
                    <a:pt x="7742" y="406"/>
                  </a:lnTo>
                  <a:lnTo>
                    <a:pt x="7742" y="369"/>
                  </a:lnTo>
                  <a:close/>
                  <a:moveTo>
                    <a:pt x="7503" y="369"/>
                  </a:moveTo>
                  <a:lnTo>
                    <a:pt x="7521" y="406"/>
                  </a:lnTo>
                  <a:lnTo>
                    <a:pt x="7503" y="443"/>
                  </a:lnTo>
                  <a:lnTo>
                    <a:pt x="7484" y="443"/>
                  </a:lnTo>
                  <a:lnTo>
                    <a:pt x="7484" y="425"/>
                  </a:lnTo>
                  <a:lnTo>
                    <a:pt x="7503" y="388"/>
                  </a:lnTo>
                  <a:lnTo>
                    <a:pt x="7503" y="369"/>
                  </a:lnTo>
                  <a:close/>
                  <a:moveTo>
                    <a:pt x="7429" y="664"/>
                  </a:moveTo>
                  <a:lnTo>
                    <a:pt x="7441" y="677"/>
                  </a:lnTo>
                  <a:lnTo>
                    <a:pt x="7441" y="677"/>
                  </a:lnTo>
                  <a:lnTo>
                    <a:pt x="7448" y="664"/>
                  </a:lnTo>
                  <a:close/>
                  <a:moveTo>
                    <a:pt x="7448" y="609"/>
                  </a:moveTo>
                  <a:lnTo>
                    <a:pt x="7466" y="627"/>
                  </a:lnTo>
                  <a:lnTo>
                    <a:pt x="7484" y="646"/>
                  </a:lnTo>
                  <a:lnTo>
                    <a:pt x="7484" y="683"/>
                  </a:lnTo>
                  <a:lnTo>
                    <a:pt x="7448" y="683"/>
                  </a:lnTo>
                  <a:lnTo>
                    <a:pt x="7441" y="677"/>
                  </a:lnTo>
                  <a:lnTo>
                    <a:pt x="7441" y="677"/>
                  </a:lnTo>
                  <a:lnTo>
                    <a:pt x="7429" y="701"/>
                  </a:lnTo>
                  <a:lnTo>
                    <a:pt x="7429" y="683"/>
                  </a:lnTo>
                  <a:lnTo>
                    <a:pt x="7429" y="646"/>
                  </a:lnTo>
                  <a:lnTo>
                    <a:pt x="7448" y="609"/>
                  </a:lnTo>
                  <a:close/>
                  <a:moveTo>
                    <a:pt x="7355" y="701"/>
                  </a:moveTo>
                  <a:lnTo>
                    <a:pt x="7337" y="720"/>
                  </a:lnTo>
                  <a:lnTo>
                    <a:pt x="7355" y="720"/>
                  </a:lnTo>
                  <a:lnTo>
                    <a:pt x="7355" y="701"/>
                  </a:lnTo>
                  <a:close/>
                  <a:moveTo>
                    <a:pt x="7116" y="1807"/>
                  </a:moveTo>
                  <a:lnTo>
                    <a:pt x="7097" y="1844"/>
                  </a:lnTo>
                  <a:lnTo>
                    <a:pt x="7060" y="1862"/>
                  </a:lnTo>
                  <a:lnTo>
                    <a:pt x="7060" y="1844"/>
                  </a:lnTo>
                  <a:lnTo>
                    <a:pt x="7097" y="1807"/>
                  </a:lnTo>
                  <a:close/>
                  <a:moveTo>
                    <a:pt x="7079" y="1918"/>
                  </a:moveTo>
                  <a:lnTo>
                    <a:pt x="7060" y="1936"/>
                  </a:lnTo>
                  <a:lnTo>
                    <a:pt x="7042" y="1973"/>
                  </a:lnTo>
                  <a:lnTo>
                    <a:pt x="7024" y="2010"/>
                  </a:lnTo>
                  <a:lnTo>
                    <a:pt x="7024" y="2028"/>
                  </a:lnTo>
                  <a:lnTo>
                    <a:pt x="7060" y="1991"/>
                  </a:lnTo>
                  <a:lnTo>
                    <a:pt x="7079" y="1955"/>
                  </a:lnTo>
                  <a:lnTo>
                    <a:pt x="7079" y="1918"/>
                  </a:lnTo>
                  <a:close/>
                  <a:moveTo>
                    <a:pt x="6563" y="2710"/>
                  </a:moveTo>
                  <a:lnTo>
                    <a:pt x="6563" y="2729"/>
                  </a:lnTo>
                  <a:lnTo>
                    <a:pt x="6544" y="2747"/>
                  </a:lnTo>
                  <a:lnTo>
                    <a:pt x="6526" y="2747"/>
                  </a:lnTo>
                  <a:lnTo>
                    <a:pt x="6544" y="2710"/>
                  </a:lnTo>
                  <a:close/>
                  <a:moveTo>
                    <a:pt x="6581" y="2802"/>
                  </a:moveTo>
                  <a:lnTo>
                    <a:pt x="6563" y="2839"/>
                  </a:lnTo>
                  <a:lnTo>
                    <a:pt x="6526" y="2858"/>
                  </a:lnTo>
                  <a:lnTo>
                    <a:pt x="6507" y="2858"/>
                  </a:lnTo>
                  <a:lnTo>
                    <a:pt x="6489" y="2839"/>
                  </a:lnTo>
                  <a:lnTo>
                    <a:pt x="6544" y="2821"/>
                  </a:lnTo>
                  <a:lnTo>
                    <a:pt x="6581" y="2802"/>
                  </a:lnTo>
                  <a:close/>
                  <a:moveTo>
                    <a:pt x="6249" y="3208"/>
                  </a:moveTo>
                  <a:lnTo>
                    <a:pt x="6213" y="3226"/>
                  </a:lnTo>
                  <a:lnTo>
                    <a:pt x="6176" y="3226"/>
                  </a:lnTo>
                  <a:lnTo>
                    <a:pt x="6213" y="3208"/>
                  </a:lnTo>
                  <a:close/>
                  <a:moveTo>
                    <a:pt x="6194" y="3374"/>
                  </a:moveTo>
                  <a:lnTo>
                    <a:pt x="6176" y="3392"/>
                  </a:lnTo>
                  <a:lnTo>
                    <a:pt x="6157" y="3411"/>
                  </a:lnTo>
                  <a:lnTo>
                    <a:pt x="6139" y="3392"/>
                  </a:lnTo>
                  <a:lnTo>
                    <a:pt x="6157" y="3374"/>
                  </a:lnTo>
                  <a:close/>
                  <a:moveTo>
                    <a:pt x="5752" y="3816"/>
                  </a:moveTo>
                  <a:lnTo>
                    <a:pt x="5770" y="3835"/>
                  </a:lnTo>
                  <a:lnTo>
                    <a:pt x="5752" y="3853"/>
                  </a:lnTo>
                  <a:lnTo>
                    <a:pt x="5715" y="3853"/>
                  </a:lnTo>
                  <a:lnTo>
                    <a:pt x="5733" y="3835"/>
                  </a:lnTo>
                  <a:lnTo>
                    <a:pt x="5752" y="3816"/>
                  </a:lnTo>
                  <a:close/>
                  <a:moveTo>
                    <a:pt x="5623" y="3982"/>
                  </a:moveTo>
                  <a:lnTo>
                    <a:pt x="5604" y="4001"/>
                  </a:lnTo>
                  <a:lnTo>
                    <a:pt x="5604" y="3982"/>
                  </a:lnTo>
                  <a:close/>
                  <a:moveTo>
                    <a:pt x="5420" y="4111"/>
                  </a:moveTo>
                  <a:lnTo>
                    <a:pt x="5420" y="4130"/>
                  </a:lnTo>
                  <a:lnTo>
                    <a:pt x="5420" y="4148"/>
                  </a:lnTo>
                  <a:lnTo>
                    <a:pt x="5438" y="4130"/>
                  </a:lnTo>
                  <a:lnTo>
                    <a:pt x="5438" y="4111"/>
                  </a:lnTo>
                  <a:close/>
                  <a:moveTo>
                    <a:pt x="5107" y="4296"/>
                  </a:moveTo>
                  <a:lnTo>
                    <a:pt x="5070" y="4314"/>
                  </a:lnTo>
                  <a:lnTo>
                    <a:pt x="5070" y="4332"/>
                  </a:lnTo>
                  <a:lnTo>
                    <a:pt x="5070" y="4351"/>
                  </a:lnTo>
                  <a:lnTo>
                    <a:pt x="5107" y="4314"/>
                  </a:lnTo>
                  <a:lnTo>
                    <a:pt x="5107" y="4296"/>
                  </a:lnTo>
                  <a:close/>
                  <a:moveTo>
                    <a:pt x="5383" y="4664"/>
                  </a:moveTo>
                  <a:lnTo>
                    <a:pt x="5365" y="4683"/>
                  </a:lnTo>
                  <a:lnTo>
                    <a:pt x="5383" y="4701"/>
                  </a:lnTo>
                  <a:lnTo>
                    <a:pt x="5420" y="4683"/>
                  </a:lnTo>
                  <a:lnTo>
                    <a:pt x="5401" y="4664"/>
                  </a:lnTo>
                  <a:close/>
                  <a:moveTo>
                    <a:pt x="4812" y="4756"/>
                  </a:moveTo>
                  <a:lnTo>
                    <a:pt x="4812" y="4793"/>
                  </a:lnTo>
                  <a:lnTo>
                    <a:pt x="4793" y="4812"/>
                  </a:lnTo>
                  <a:lnTo>
                    <a:pt x="4793" y="4793"/>
                  </a:lnTo>
                  <a:lnTo>
                    <a:pt x="4793" y="4756"/>
                  </a:lnTo>
                  <a:close/>
                  <a:moveTo>
                    <a:pt x="4701" y="4867"/>
                  </a:moveTo>
                  <a:lnTo>
                    <a:pt x="4701" y="4904"/>
                  </a:lnTo>
                  <a:lnTo>
                    <a:pt x="4683" y="4904"/>
                  </a:lnTo>
                  <a:lnTo>
                    <a:pt x="4664" y="4885"/>
                  </a:lnTo>
                  <a:lnTo>
                    <a:pt x="4683" y="4867"/>
                  </a:lnTo>
                  <a:close/>
                  <a:moveTo>
                    <a:pt x="3521" y="5660"/>
                  </a:moveTo>
                  <a:lnTo>
                    <a:pt x="3540" y="5678"/>
                  </a:lnTo>
                  <a:lnTo>
                    <a:pt x="3521" y="5697"/>
                  </a:lnTo>
                  <a:lnTo>
                    <a:pt x="3503" y="5697"/>
                  </a:lnTo>
                  <a:lnTo>
                    <a:pt x="3503" y="5678"/>
                  </a:lnTo>
                  <a:lnTo>
                    <a:pt x="3521" y="5660"/>
                  </a:lnTo>
                  <a:close/>
                  <a:moveTo>
                    <a:pt x="3042" y="5881"/>
                  </a:moveTo>
                  <a:lnTo>
                    <a:pt x="3060" y="5918"/>
                  </a:lnTo>
                  <a:lnTo>
                    <a:pt x="3024" y="5918"/>
                  </a:lnTo>
                  <a:lnTo>
                    <a:pt x="3024" y="5899"/>
                  </a:lnTo>
                  <a:lnTo>
                    <a:pt x="3042" y="5881"/>
                  </a:lnTo>
                  <a:close/>
                  <a:moveTo>
                    <a:pt x="2673" y="5955"/>
                  </a:moveTo>
                  <a:lnTo>
                    <a:pt x="2692" y="5973"/>
                  </a:lnTo>
                  <a:lnTo>
                    <a:pt x="2673" y="5991"/>
                  </a:lnTo>
                  <a:lnTo>
                    <a:pt x="2655" y="5991"/>
                  </a:lnTo>
                  <a:lnTo>
                    <a:pt x="2636" y="5973"/>
                  </a:lnTo>
                  <a:lnTo>
                    <a:pt x="2655" y="5955"/>
                  </a:lnTo>
                  <a:close/>
                  <a:moveTo>
                    <a:pt x="2471" y="6157"/>
                  </a:moveTo>
                  <a:lnTo>
                    <a:pt x="2452" y="6176"/>
                  </a:lnTo>
                  <a:lnTo>
                    <a:pt x="2415" y="6176"/>
                  </a:lnTo>
                  <a:lnTo>
                    <a:pt x="2434" y="6157"/>
                  </a:lnTo>
                  <a:close/>
                  <a:moveTo>
                    <a:pt x="1143" y="6950"/>
                  </a:moveTo>
                  <a:lnTo>
                    <a:pt x="1143" y="6968"/>
                  </a:lnTo>
                  <a:lnTo>
                    <a:pt x="1125" y="6987"/>
                  </a:lnTo>
                  <a:lnTo>
                    <a:pt x="1088" y="7005"/>
                  </a:lnTo>
                  <a:lnTo>
                    <a:pt x="1088" y="6987"/>
                  </a:lnTo>
                  <a:lnTo>
                    <a:pt x="1106" y="6968"/>
                  </a:lnTo>
                  <a:lnTo>
                    <a:pt x="1143" y="6950"/>
                  </a:lnTo>
                  <a:close/>
                  <a:moveTo>
                    <a:pt x="517" y="7632"/>
                  </a:moveTo>
                  <a:lnTo>
                    <a:pt x="517" y="7650"/>
                  </a:lnTo>
                  <a:lnTo>
                    <a:pt x="498" y="7669"/>
                  </a:lnTo>
                  <a:lnTo>
                    <a:pt x="480" y="7650"/>
                  </a:lnTo>
                  <a:lnTo>
                    <a:pt x="480" y="7632"/>
                  </a:lnTo>
                  <a:close/>
                  <a:moveTo>
                    <a:pt x="148" y="9457"/>
                  </a:moveTo>
                  <a:lnTo>
                    <a:pt x="166" y="9475"/>
                  </a:lnTo>
                  <a:lnTo>
                    <a:pt x="166" y="9494"/>
                  </a:lnTo>
                  <a:lnTo>
                    <a:pt x="148" y="9494"/>
                  </a:lnTo>
                  <a:lnTo>
                    <a:pt x="148" y="9475"/>
                  </a:lnTo>
                  <a:lnTo>
                    <a:pt x="130" y="9475"/>
                  </a:lnTo>
                  <a:lnTo>
                    <a:pt x="148" y="9457"/>
                  </a:lnTo>
                  <a:close/>
                  <a:moveTo>
                    <a:pt x="406" y="9826"/>
                  </a:moveTo>
                  <a:lnTo>
                    <a:pt x="424" y="9862"/>
                  </a:lnTo>
                  <a:lnTo>
                    <a:pt x="424" y="9881"/>
                  </a:lnTo>
                  <a:lnTo>
                    <a:pt x="406" y="9881"/>
                  </a:lnTo>
                  <a:lnTo>
                    <a:pt x="406" y="9844"/>
                  </a:lnTo>
                  <a:lnTo>
                    <a:pt x="406" y="9826"/>
                  </a:lnTo>
                  <a:close/>
                  <a:moveTo>
                    <a:pt x="517" y="9899"/>
                  </a:moveTo>
                  <a:lnTo>
                    <a:pt x="498" y="9918"/>
                  </a:lnTo>
                  <a:lnTo>
                    <a:pt x="535" y="9899"/>
                  </a:lnTo>
                  <a:close/>
                  <a:moveTo>
                    <a:pt x="498" y="9991"/>
                  </a:moveTo>
                  <a:lnTo>
                    <a:pt x="517" y="10010"/>
                  </a:lnTo>
                  <a:lnTo>
                    <a:pt x="498" y="10010"/>
                  </a:lnTo>
                  <a:lnTo>
                    <a:pt x="498" y="9991"/>
                  </a:lnTo>
                  <a:close/>
                  <a:moveTo>
                    <a:pt x="756" y="10342"/>
                  </a:moveTo>
                  <a:lnTo>
                    <a:pt x="775" y="10360"/>
                  </a:lnTo>
                  <a:lnTo>
                    <a:pt x="775" y="10379"/>
                  </a:lnTo>
                  <a:lnTo>
                    <a:pt x="738" y="10379"/>
                  </a:lnTo>
                  <a:lnTo>
                    <a:pt x="738" y="10360"/>
                  </a:lnTo>
                  <a:lnTo>
                    <a:pt x="756" y="10342"/>
                  </a:lnTo>
                  <a:close/>
                  <a:moveTo>
                    <a:pt x="1438" y="10913"/>
                  </a:moveTo>
                  <a:lnTo>
                    <a:pt x="1438" y="10932"/>
                  </a:lnTo>
                  <a:lnTo>
                    <a:pt x="1457" y="10968"/>
                  </a:lnTo>
                  <a:lnTo>
                    <a:pt x="1438" y="10968"/>
                  </a:lnTo>
                  <a:lnTo>
                    <a:pt x="1420" y="10932"/>
                  </a:lnTo>
                  <a:lnTo>
                    <a:pt x="1420" y="10913"/>
                  </a:lnTo>
                  <a:close/>
                  <a:moveTo>
                    <a:pt x="2047" y="11337"/>
                  </a:moveTo>
                  <a:lnTo>
                    <a:pt x="2083" y="11356"/>
                  </a:lnTo>
                  <a:lnTo>
                    <a:pt x="2083" y="11392"/>
                  </a:lnTo>
                  <a:lnTo>
                    <a:pt x="2047" y="11392"/>
                  </a:lnTo>
                  <a:lnTo>
                    <a:pt x="2047" y="11374"/>
                  </a:lnTo>
                  <a:lnTo>
                    <a:pt x="2028" y="11356"/>
                  </a:lnTo>
                  <a:lnTo>
                    <a:pt x="2047" y="11337"/>
                  </a:lnTo>
                  <a:close/>
                  <a:moveTo>
                    <a:pt x="4130" y="13125"/>
                  </a:moveTo>
                  <a:lnTo>
                    <a:pt x="4111" y="13144"/>
                  </a:lnTo>
                  <a:lnTo>
                    <a:pt x="4074" y="13162"/>
                  </a:lnTo>
                  <a:lnTo>
                    <a:pt x="4074" y="13144"/>
                  </a:lnTo>
                  <a:lnTo>
                    <a:pt x="4093" y="13125"/>
                  </a:lnTo>
                  <a:close/>
                  <a:moveTo>
                    <a:pt x="7613" y="1"/>
                  </a:moveTo>
                  <a:lnTo>
                    <a:pt x="7577" y="37"/>
                  </a:lnTo>
                  <a:lnTo>
                    <a:pt x="7540" y="111"/>
                  </a:lnTo>
                  <a:lnTo>
                    <a:pt x="7540" y="167"/>
                  </a:lnTo>
                  <a:lnTo>
                    <a:pt x="7521" y="148"/>
                  </a:lnTo>
                  <a:lnTo>
                    <a:pt x="7521" y="130"/>
                  </a:lnTo>
                  <a:lnTo>
                    <a:pt x="7521" y="111"/>
                  </a:lnTo>
                  <a:lnTo>
                    <a:pt x="7484" y="111"/>
                  </a:lnTo>
                  <a:lnTo>
                    <a:pt x="7466" y="130"/>
                  </a:lnTo>
                  <a:lnTo>
                    <a:pt x="7484" y="148"/>
                  </a:lnTo>
                  <a:lnTo>
                    <a:pt x="7484" y="185"/>
                  </a:lnTo>
                  <a:lnTo>
                    <a:pt x="7466" y="222"/>
                  </a:lnTo>
                  <a:lnTo>
                    <a:pt x="7448" y="222"/>
                  </a:lnTo>
                  <a:lnTo>
                    <a:pt x="7466" y="240"/>
                  </a:lnTo>
                  <a:lnTo>
                    <a:pt x="7466" y="259"/>
                  </a:lnTo>
                  <a:lnTo>
                    <a:pt x="7466" y="296"/>
                  </a:lnTo>
                  <a:lnTo>
                    <a:pt x="7448" y="351"/>
                  </a:lnTo>
                  <a:lnTo>
                    <a:pt x="7448" y="369"/>
                  </a:lnTo>
                  <a:lnTo>
                    <a:pt x="7466" y="388"/>
                  </a:lnTo>
                  <a:lnTo>
                    <a:pt x="7429" y="406"/>
                  </a:lnTo>
                  <a:lnTo>
                    <a:pt x="7411" y="406"/>
                  </a:lnTo>
                  <a:lnTo>
                    <a:pt x="7429" y="425"/>
                  </a:lnTo>
                  <a:lnTo>
                    <a:pt x="7429" y="443"/>
                  </a:lnTo>
                  <a:lnTo>
                    <a:pt x="7448" y="480"/>
                  </a:lnTo>
                  <a:lnTo>
                    <a:pt x="7429" y="461"/>
                  </a:lnTo>
                  <a:lnTo>
                    <a:pt x="7411" y="498"/>
                  </a:lnTo>
                  <a:lnTo>
                    <a:pt x="7411" y="535"/>
                  </a:lnTo>
                  <a:lnTo>
                    <a:pt x="7429" y="554"/>
                  </a:lnTo>
                  <a:lnTo>
                    <a:pt x="7374" y="554"/>
                  </a:lnTo>
                  <a:lnTo>
                    <a:pt x="7374" y="572"/>
                  </a:lnTo>
                  <a:lnTo>
                    <a:pt x="7374" y="590"/>
                  </a:lnTo>
                  <a:lnTo>
                    <a:pt x="7392" y="590"/>
                  </a:lnTo>
                  <a:lnTo>
                    <a:pt x="7392" y="609"/>
                  </a:lnTo>
                  <a:lnTo>
                    <a:pt x="7392" y="646"/>
                  </a:lnTo>
                  <a:lnTo>
                    <a:pt x="7355" y="627"/>
                  </a:lnTo>
                  <a:lnTo>
                    <a:pt x="7374" y="683"/>
                  </a:lnTo>
                  <a:lnTo>
                    <a:pt x="7392" y="720"/>
                  </a:lnTo>
                  <a:lnTo>
                    <a:pt x="7392" y="775"/>
                  </a:lnTo>
                  <a:lnTo>
                    <a:pt x="7392" y="812"/>
                  </a:lnTo>
                  <a:lnTo>
                    <a:pt x="7374" y="812"/>
                  </a:lnTo>
                  <a:lnTo>
                    <a:pt x="7374" y="793"/>
                  </a:lnTo>
                  <a:lnTo>
                    <a:pt x="7337" y="812"/>
                  </a:lnTo>
                  <a:lnTo>
                    <a:pt x="7319" y="812"/>
                  </a:lnTo>
                  <a:lnTo>
                    <a:pt x="7300" y="849"/>
                  </a:lnTo>
                  <a:lnTo>
                    <a:pt x="7319" y="867"/>
                  </a:lnTo>
                  <a:lnTo>
                    <a:pt x="7300" y="885"/>
                  </a:lnTo>
                  <a:lnTo>
                    <a:pt x="7300" y="922"/>
                  </a:lnTo>
                  <a:lnTo>
                    <a:pt x="7300" y="978"/>
                  </a:lnTo>
                  <a:lnTo>
                    <a:pt x="7282" y="996"/>
                  </a:lnTo>
                  <a:lnTo>
                    <a:pt x="7263" y="996"/>
                  </a:lnTo>
                  <a:lnTo>
                    <a:pt x="7245" y="1051"/>
                  </a:lnTo>
                  <a:lnTo>
                    <a:pt x="7226" y="1088"/>
                  </a:lnTo>
                  <a:lnTo>
                    <a:pt x="7226" y="1125"/>
                  </a:lnTo>
                  <a:lnTo>
                    <a:pt x="7245" y="1162"/>
                  </a:lnTo>
                  <a:lnTo>
                    <a:pt x="7208" y="1199"/>
                  </a:lnTo>
                  <a:lnTo>
                    <a:pt x="7189" y="1217"/>
                  </a:lnTo>
                  <a:lnTo>
                    <a:pt x="7189" y="1273"/>
                  </a:lnTo>
                  <a:lnTo>
                    <a:pt x="7171" y="1273"/>
                  </a:lnTo>
                  <a:lnTo>
                    <a:pt x="7171" y="1291"/>
                  </a:lnTo>
                  <a:lnTo>
                    <a:pt x="7171" y="1365"/>
                  </a:lnTo>
                  <a:lnTo>
                    <a:pt x="7189" y="1365"/>
                  </a:lnTo>
                  <a:lnTo>
                    <a:pt x="7226" y="1346"/>
                  </a:lnTo>
                  <a:lnTo>
                    <a:pt x="7245" y="1365"/>
                  </a:lnTo>
                  <a:lnTo>
                    <a:pt x="7226" y="1383"/>
                  </a:lnTo>
                  <a:lnTo>
                    <a:pt x="7189" y="1383"/>
                  </a:lnTo>
                  <a:lnTo>
                    <a:pt x="7171" y="1420"/>
                  </a:lnTo>
                  <a:lnTo>
                    <a:pt x="7134" y="1475"/>
                  </a:lnTo>
                  <a:lnTo>
                    <a:pt x="7153" y="1420"/>
                  </a:lnTo>
                  <a:lnTo>
                    <a:pt x="7171" y="1383"/>
                  </a:lnTo>
                  <a:lnTo>
                    <a:pt x="7153" y="1346"/>
                  </a:lnTo>
                  <a:lnTo>
                    <a:pt x="7134" y="1328"/>
                  </a:lnTo>
                  <a:lnTo>
                    <a:pt x="7134" y="1365"/>
                  </a:lnTo>
                  <a:lnTo>
                    <a:pt x="7134" y="1402"/>
                  </a:lnTo>
                  <a:lnTo>
                    <a:pt x="7116" y="1420"/>
                  </a:lnTo>
                  <a:lnTo>
                    <a:pt x="7097" y="1438"/>
                  </a:lnTo>
                  <a:lnTo>
                    <a:pt x="7097" y="1494"/>
                  </a:lnTo>
                  <a:lnTo>
                    <a:pt x="7079" y="1531"/>
                  </a:lnTo>
                  <a:lnTo>
                    <a:pt x="7060" y="1531"/>
                  </a:lnTo>
                  <a:lnTo>
                    <a:pt x="7042" y="1586"/>
                  </a:lnTo>
                  <a:lnTo>
                    <a:pt x="7024" y="1641"/>
                  </a:lnTo>
                  <a:lnTo>
                    <a:pt x="7005" y="1715"/>
                  </a:lnTo>
                  <a:lnTo>
                    <a:pt x="6968" y="1807"/>
                  </a:lnTo>
                  <a:lnTo>
                    <a:pt x="6968" y="1881"/>
                  </a:lnTo>
                  <a:lnTo>
                    <a:pt x="6968" y="1955"/>
                  </a:lnTo>
                  <a:lnTo>
                    <a:pt x="6950" y="1936"/>
                  </a:lnTo>
                  <a:lnTo>
                    <a:pt x="6950" y="1918"/>
                  </a:lnTo>
                  <a:lnTo>
                    <a:pt x="6931" y="1936"/>
                  </a:lnTo>
                  <a:lnTo>
                    <a:pt x="6895" y="1936"/>
                  </a:lnTo>
                  <a:lnTo>
                    <a:pt x="6876" y="1973"/>
                  </a:lnTo>
                  <a:lnTo>
                    <a:pt x="6858" y="2028"/>
                  </a:lnTo>
                  <a:lnTo>
                    <a:pt x="6858" y="2065"/>
                  </a:lnTo>
                  <a:lnTo>
                    <a:pt x="6876" y="2065"/>
                  </a:lnTo>
                  <a:lnTo>
                    <a:pt x="6802" y="2120"/>
                  </a:lnTo>
                  <a:lnTo>
                    <a:pt x="6784" y="2176"/>
                  </a:lnTo>
                  <a:lnTo>
                    <a:pt x="6802" y="2176"/>
                  </a:lnTo>
                  <a:lnTo>
                    <a:pt x="6802" y="2157"/>
                  </a:lnTo>
                  <a:lnTo>
                    <a:pt x="6839" y="2157"/>
                  </a:lnTo>
                  <a:lnTo>
                    <a:pt x="6839" y="2194"/>
                  </a:lnTo>
                  <a:lnTo>
                    <a:pt x="6821" y="2231"/>
                  </a:lnTo>
                  <a:lnTo>
                    <a:pt x="6821" y="2213"/>
                  </a:lnTo>
                  <a:lnTo>
                    <a:pt x="6802" y="2194"/>
                  </a:lnTo>
                  <a:lnTo>
                    <a:pt x="6784" y="2194"/>
                  </a:lnTo>
                  <a:lnTo>
                    <a:pt x="6747" y="2231"/>
                  </a:lnTo>
                  <a:lnTo>
                    <a:pt x="6710" y="2249"/>
                  </a:lnTo>
                  <a:lnTo>
                    <a:pt x="6747" y="2268"/>
                  </a:lnTo>
                  <a:lnTo>
                    <a:pt x="6747" y="2249"/>
                  </a:lnTo>
                  <a:lnTo>
                    <a:pt x="6766" y="2231"/>
                  </a:lnTo>
                  <a:lnTo>
                    <a:pt x="6766" y="2268"/>
                  </a:lnTo>
                  <a:lnTo>
                    <a:pt x="6729" y="2286"/>
                  </a:lnTo>
                  <a:lnTo>
                    <a:pt x="6692" y="2286"/>
                  </a:lnTo>
                  <a:lnTo>
                    <a:pt x="6692" y="2305"/>
                  </a:lnTo>
                  <a:lnTo>
                    <a:pt x="6673" y="2323"/>
                  </a:lnTo>
                  <a:lnTo>
                    <a:pt x="6692" y="2323"/>
                  </a:lnTo>
                  <a:lnTo>
                    <a:pt x="6710" y="2342"/>
                  </a:lnTo>
                  <a:lnTo>
                    <a:pt x="6673" y="2397"/>
                  </a:lnTo>
                  <a:lnTo>
                    <a:pt x="6655" y="2397"/>
                  </a:lnTo>
                  <a:lnTo>
                    <a:pt x="6636" y="2452"/>
                  </a:lnTo>
                  <a:lnTo>
                    <a:pt x="6581" y="2544"/>
                  </a:lnTo>
                  <a:lnTo>
                    <a:pt x="6581" y="2581"/>
                  </a:lnTo>
                  <a:lnTo>
                    <a:pt x="6544" y="2581"/>
                  </a:lnTo>
                  <a:lnTo>
                    <a:pt x="6526" y="2618"/>
                  </a:lnTo>
                  <a:lnTo>
                    <a:pt x="6507" y="2655"/>
                  </a:lnTo>
                  <a:lnTo>
                    <a:pt x="6471" y="2710"/>
                  </a:lnTo>
                  <a:lnTo>
                    <a:pt x="6415" y="2784"/>
                  </a:lnTo>
                  <a:lnTo>
                    <a:pt x="6378" y="2876"/>
                  </a:lnTo>
                  <a:lnTo>
                    <a:pt x="6360" y="2913"/>
                  </a:lnTo>
                  <a:lnTo>
                    <a:pt x="6305" y="2950"/>
                  </a:lnTo>
                  <a:lnTo>
                    <a:pt x="6249" y="3042"/>
                  </a:lnTo>
                  <a:lnTo>
                    <a:pt x="6194" y="3134"/>
                  </a:lnTo>
                  <a:lnTo>
                    <a:pt x="6194" y="3190"/>
                  </a:lnTo>
                  <a:lnTo>
                    <a:pt x="6194" y="3208"/>
                  </a:lnTo>
                  <a:lnTo>
                    <a:pt x="6139" y="3208"/>
                  </a:lnTo>
                  <a:lnTo>
                    <a:pt x="6120" y="3245"/>
                  </a:lnTo>
                  <a:lnTo>
                    <a:pt x="6083" y="3300"/>
                  </a:lnTo>
                  <a:lnTo>
                    <a:pt x="6047" y="3355"/>
                  </a:lnTo>
                  <a:lnTo>
                    <a:pt x="6010" y="3411"/>
                  </a:lnTo>
                  <a:lnTo>
                    <a:pt x="5991" y="3448"/>
                  </a:lnTo>
                  <a:lnTo>
                    <a:pt x="5973" y="3448"/>
                  </a:lnTo>
                  <a:lnTo>
                    <a:pt x="5973" y="3485"/>
                  </a:lnTo>
                  <a:lnTo>
                    <a:pt x="5954" y="3521"/>
                  </a:lnTo>
                  <a:lnTo>
                    <a:pt x="5973" y="3540"/>
                  </a:lnTo>
                  <a:lnTo>
                    <a:pt x="5973" y="3521"/>
                  </a:lnTo>
                  <a:lnTo>
                    <a:pt x="5991" y="3503"/>
                  </a:lnTo>
                  <a:lnTo>
                    <a:pt x="6010" y="3503"/>
                  </a:lnTo>
                  <a:lnTo>
                    <a:pt x="6010" y="3540"/>
                  </a:lnTo>
                  <a:lnTo>
                    <a:pt x="5991" y="3558"/>
                  </a:lnTo>
                  <a:lnTo>
                    <a:pt x="5973" y="3595"/>
                  </a:lnTo>
                  <a:lnTo>
                    <a:pt x="5954" y="3595"/>
                  </a:lnTo>
                  <a:lnTo>
                    <a:pt x="5936" y="3577"/>
                  </a:lnTo>
                  <a:lnTo>
                    <a:pt x="5899" y="3577"/>
                  </a:lnTo>
                  <a:lnTo>
                    <a:pt x="5862" y="3595"/>
                  </a:lnTo>
                  <a:lnTo>
                    <a:pt x="5844" y="3632"/>
                  </a:lnTo>
                  <a:lnTo>
                    <a:pt x="5844" y="3650"/>
                  </a:lnTo>
                  <a:lnTo>
                    <a:pt x="5825" y="3650"/>
                  </a:lnTo>
                  <a:lnTo>
                    <a:pt x="5807" y="3632"/>
                  </a:lnTo>
                  <a:lnTo>
                    <a:pt x="5752" y="3724"/>
                  </a:lnTo>
                  <a:lnTo>
                    <a:pt x="5715" y="3779"/>
                  </a:lnTo>
                  <a:lnTo>
                    <a:pt x="5678" y="3816"/>
                  </a:lnTo>
                  <a:lnTo>
                    <a:pt x="5660" y="3835"/>
                  </a:lnTo>
                  <a:lnTo>
                    <a:pt x="5641" y="3872"/>
                  </a:lnTo>
                  <a:lnTo>
                    <a:pt x="5604" y="3908"/>
                  </a:lnTo>
                  <a:lnTo>
                    <a:pt x="5586" y="3945"/>
                  </a:lnTo>
                  <a:lnTo>
                    <a:pt x="5549" y="3945"/>
                  </a:lnTo>
                  <a:lnTo>
                    <a:pt x="5549" y="3964"/>
                  </a:lnTo>
                  <a:lnTo>
                    <a:pt x="5549" y="4001"/>
                  </a:lnTo>
                  <a:lnTo>
                    <a:pt x="5549" y="4019"/>
                  </a:lnTo>
                  <a:lnTo>
                    <a:pt x="5530" y="4001"/>
                  </a:lnTo>
                  <a:lnTo>
                    <a:pt x="5512" y="4001"/>
                  </a:lnTo>
                  <a:lnTo>
                    <a:pt x="5494" y="4019"/>
                  </a:lnTo>
                  <a:lnTo>
                    <a:pt x="5475" y="4056"/>
                  </a:lnTo>
                  <a:lnTo>
                    <a:pt x="5457" y="4074"/>
                  </a:lnTo>
                  <a:lnTo>
                    <a:pt x="5457" y="4093"/>
                  </a:lnTo>
                  <a:lnTo>
                    <a:pt x="5457" y="4130"/>
                  </a:lnTo>
                  <a:lnTo>
                    <a:pt x="5420" y="4148"/>
                  </a:lnTo>
                  <a:lnTo>
                    <a:pt x="5383" y="4185"/>
                  </a:lnTo>
                  <a:lnTo>
                    <a:pt x="5346" y="4185"/>
                  </a:lnTo>
                  <a:lnTo>
                    <a:pt x="5328" y="4203"/>
                  </a:lnTo>
                  <a:lnTo>
                    <a:pt x="5309" y="4222"/>
                  </a:lnTo>
                  <a:lnTo>
                    <a:pt x="5254" y="4222"/>
                  </a:lnTo>
                  <a:lnTo>
                    <a:pt x="5217" y="4259"/>
                  </a:lnTo>
                  <a:lnTo>
                    <a:pt x="5199" y="4296"/>
                  </a:lnTo>
                  <a:lnTo>
                    <a:pt x="5180" y="4314"/>
                  </a:lnTo>
                  <a:lnTo>
                    <a:pt x="5162" y="4351"/>
                  </a:lnTo>
                  <a:lnTo>
                    <a:pt x="5162" y="4369"/>
                  </a:lnTo>
                  <a:lnTo>
                    <a:pt x="5143" y="4388"/>
                  </a:lnTo>
                  <a:lnTo>
                    <a:pt x="5107" y="4388"/>
                  </a:lnTo>
                  <a:lnTo>
                    <a:pt x="5088" y="4425"/>
                  </a:lnTo>
                  <a:lnTo>
                    <a:pt x="5107" y="4443"/>
                  </a:lnTo>
                  <a:lnTo>
                    <a:pt x="5125" y="4425"/>
                  </a:lnTo>
                  <a:lnTo>
                    <a:pt x="5143" y="4425"/>
                  </a:lnTo>
                  <a:lnTo>
                    <a:pt x="5125" y="4443"/>
                  </a:lnTo>
                  <a:lnTo>
                    <a:pt x="5125" y="4461"/>
                  </a:lnTo>
                  <a:lnTo>
                    <a:pt x="5125" y="4480"/>
                  </a:lnTo>
                  <a:lnTo>
                    <a:pt x="5033" y="4480"/>
                  </a:lnTo>
                  <a:lnTo>
                    <a:pt x="4941" y="4517"/>
                  </a:lnTo>
                  <a:lnTo>
                    <a:pt x="4922" y="4554"/>
                  </a:lnTo>
                  <a:lnTo>
                    <a:pt x="4922" y="4572"/>
                  </a:lnTo>
                  <a:lnTo>
                    <a:pt x="4904" y="4591"/>
                  </a:lnTo>
                  <a:lnTo>
                    <a:pt x="4867" y="4627"/>
                  </a:lnTo>
                  <a:lnTo>
                    <a:pt x="4848" y="4609"/>
                  </a:lnTo>
                  <a:lnTo>
                    <a:pt x="4830" y="4591"/>
                  </a:lnTo>
                  <a:lnTo>
                    <a:pt x="4830" y="4609"/>
                  </a:lnTo>
                  <a:lnTo>
                    <a:pt x="4812" y="4646"/>
                  </a:lnTo>
                  <a:lnTo>
                    <a:pt x="4793" y="4664"/>
                  </a:lnTo>
                  <a:lnTo>
                    <a:pt x="4756" y="4701"/>
                  </a:lnTo>
                  <a:lnTo>
                    <a:pt x="4793" y="4701"/>
                  </a:lnTo>
                  <a:lnTo>
                    <a:pt x="4775" y="4720"/>
                  </a:lnTo>
                  <a:lnTo>
                    <a:pt x="4719" y="4720"/>
                  </a:lnTo>
                  <a:lnTo>
                    <a:pt x="4701" y="4738"/>
                  </a:lnTo>
                  <a:lnTo>
                    <a:pt x="4683" y="4756"/>
                  </a:lnTo>
                  <a:lnTo>
                    <a:pt x="4627" y="4756"/>
                  </a:lnTo>
                  <a:lnTo>
                    <a:pt x="4627" y="4793"/>
                  </a:lnTo>
                  <a:lnTo>
                    <a:pt x="4627" y="4830"/>
                  </a:lnTo>
                  <a:lnTo>
                    <a:pt x="4609" y="4830"/>
                  </a:lnTo>
                  <a:lnTo>
                    <a:pt x="4590" y="4812"/>
                  </a:lnTo>
                  <a:lnTo>
                    <a:pt x="4572" y="4830"/>
                  </a:lnTo>
                  <a:lnTo>
                    <a:pt x="4554" y="4867"/>
                  </a:lnTo>
                  <a:lnTo>
                    <a:pt x="4535" y="4867"/>
                  </a:lnTo>
                  <a:lnTo>
                    <a:pt x="4498" y="4885"/>
                  </a:lnTo>
                  <a:lnTo>
                    <a:pt x="4461" y="4941"/>
                  </a:lnTo>
                  <a:lnTo>
                    <a:pt x="4443" y="4959"/>
                  </a:lnTo>
                  <a:lnTo>
                    <a:pt x="4406" y="4978"/>
                  </a:lnTo>
                  <a:lnTo>
                    <a:pt x="4351" y="4996"/>
                  </a:lnTo>
                  <a:lnTo>
                    <a:pt x="4314" y="5033"/>
                  </a:lnTo>
                  <a:lnTo>
                    <a:pt x="4203" y="5107"/>
                  </a:lnTo>
                  <a:lnTo>
                    <a:pt x="4148" y="5144"/>
                  </a:lnTo>
                  <a:lnTo>
                    <a:pt x="4111" y="5144"/>
                  </a:lnTo>
                  <a:lnTo>
                    <a:pt x="4093" y="5162"/>
                  </a:lnTo>
                  <a:lnTo>
                    <a:pt x="4074" y="5180"/>
                  </a:lnTo>
                  <a:lnTo>
                    <a:pt x="4019" y="5217"/>
                  </a:lnTo>
                  <a:lnTo>
                    <a:pt x="3945" y="5291"/>
                  </a:lnTo>
                  <a:lnTo>
                    <a:pt x="3945" y="5309"/>
                  </a:lnTo>
                  <a:lnTo>
                    <a:pt x="3927" y="5328"/>
                  </a:lnTo>
                  <a:lnTo>
                    <a:pt x="3908" y="5328"/>
                  </a:lnTo>
                  <a:lnTo>
                    <a:pt x="3908" y="5309"/>
                  </a:lnTo>
                  <a:lnTo>
                    <a:pt x="3871" y="5328"/>
                  </a:lnTo>
                  <a:lnTo>
                    <a:pt x="3687" y="5438"/>
                  </a:lnTo>
                  <a:lnTo>
                    <a:pt x="3429" y="5586"/>
                  </a:lnTo>
                  <a:lnTo>
                    <a:pt x="3411" y="5586"/>
                  </a:lnTo>
                  <a:lnTo>
                    <a:pt x="3374" y="5604"/>
                  </a:lnTo>
                  <a:lnTo>
                    <a:pt x="3374" y="5623"/>
                  </a:lnTo>
                  <a:lnTo>
                    <a:pt x="3355" y="5623"/>
                  </a:lnTo>
                  <a:lnTo>
                    <a:pt x="3337" y="5641"/>
                  </a:lnTo>
                  <a:lnTo>
                    <a:pt x="3318" y="5660"/>
                  </a:lnTo>
                  <a:lnTo>
                    <a:pt x="3282" y="5678"/>
                  </a:lnTo>
                  <a:lnTo>
                    <a:pt x="3245" y="5697"/>
                  </a:lnTo>
                  <a:lnTo>
                    <a:pt x="3189" y="5697"/>
                  </a:lnTo>
                  <a:lnTo>
                    <a:pt x="3153" y="5733"/>
                  </a:lnTo>
                  <a:lnTo>
                    <a:pt x="3134" y="5752"/>
                  </a:lnTo>
                  <a:lnTo>
                    <a:pt x="3079" y="5752"/>
                  </a:lnTo>
                  <a:lnTo>
                    <a:pt x="3060" y="5789"/>
                  </a:lnTo>
                  <a:lnTo>
                    <a:pt x="3042" y="5807"/>
                  </a:lnTo>
                  <a:lnTo>
                    <a:pt x="3024" y="5807"/>
                  </a:lnTo>
                  <a:lnTo>
                    <a:pt x="2987" y="5789"/>
                  </a:lnTo>
                  <a:lnTo>
                    <a:pt x="2950" y="5807"/>
                  </a:lnTo>
                  <a:lnTo>
                    <a:pt x="2931" y="5807"/>
                  </a:lnTo>
                  <a:lnTo>
                    <a:pt x="2931" y="5826"/>
                  </a:lnTo>
                  <a:lnTo>
                    <a:pt x="2950" y="5844"/>
                  </a:lnTo>
                  <a:lnTo>
                    <a:pt x="2931" y="5862"/>
                  </a:lnTo>
                  <a:lnTo>
                    <a:pt x="2895" y="5844"/>
                  </a:lnTo>
                  <a:lnTo>
                    <a:pt x="2839" y="5862"/>
                  </a:lnTo>
                  <a:lnTo>
                    <a:pt x="2802" y="5881"/>
                  </a:lnTo>
                  <a:lnTo>
                    <a:pt x="2802" y="5899"/>
                  </a:lnTo>
                  <a:lnTo>
                    <a:pt x="2784" y="5918"/>
                  </a:lnTo>
                  <a:lnTo>
                    <a:pt x="2747" y="5918"/>
                  </a:lnTo>
                  <a:lnTo>
                    <a:pt x="2636" y="5955"/>
                  </a:lnTo>
                  <a:lnTo>
                    <a:pt x="2600" y="5973"/>
                  </a:lnTo>
                  <a:lnTo>
                    <a:pt x="2581" y="5991"/>
                  </a:lnTo>
                  <a:lnTo>
                    <a:pt x="2526" y="6028"/>
                  </a:lnTo>
                  <a:lnTo>
                    <a:pt x="2471" y="6047"/>
                  </a:lnTo>
                  <a:lnTo>
                    <a:pt x="2360" y="6102"/>
                  </a:lnTo>
                  <a:lnTo>
                    <a:pt x="2120" y="6213"/>
                  </a:lnTo>
                  <a:lnTo>
                    <a:pt x="1881" y="6342"/>
                  </a:lnTo>
                  <a:lnTo>
                    <a:pt x="1770" y="6415"/>
                  </a:lnTo>
                  <a:lnTo>
                    <a:pt x="1733" y="6434"/>
                  </a:lnTo>
                  <a:lnTo>
                    <a:pt x="1696" y="6434"/>
                  </a:lnTo>
                  <a:lnTo>
                    <a:pt x="1678" y="6452"/>
                  </a:lnTo>
                  <a:lnTo>
                    <a:pt x="1678" y="6471"/>
                  </a:lnTo>
                  <a:lnTo>
                    <a:pt x="1604" y="6489"/>
                  </a:lnTo>
                  <a:lnTo>
                    <a:pt x="1586" y="6508"/>
                  </a:lnTo>
                  <a:lnTo>
                    <a:pt x="1567" y="6526"/>
                  </a:lnTo>
                  <a:lnTo>
                    <a:pt x="1530" y="6544"/>
                  </a:lnTo>
                  <a:lnTo>
                    <a:pt x="1438" y="6581"/>
                  </a:lnTo>
                  <a:lnTo>
                    <a:pt x="1401" y="6618"/>
                  </a:lnTo>
                  <a:lnTo>
                    <a:pt x="1346" y="6655"/>
                  </a:lnTo>
                  <a:lnTo>
                    <a:pt x="1180" y="6766"/>
                  </a:lnTo>
                  <a:lnTo>
                    <a:pt x="1125" y="6803"/>
                  </a:lnTo>
                  <a:lnTo>
                    <a:pt x="1106" y="6803"/>
                  </a:lnTo>
                  <a:lnTo>
                    <a:pt x="1051" y="6821"/>
                  </a:lnTo>
                  <a:lnTo>
                    <a:pt x="1070" y="6839"/>
                  </a:lnTo>
                  <a:lnTo>
                    <a:pt x="1088" y="6858"/>
                  </a:lnTo>
                  <a:lnTo>
                    <a:pt x="1051" y="6895"/>
                  </a:lnTo>
                  <a:lnTo>
                    <a:pt x="996" y="6932"/>
                  </a:lnTo>
                  <a:lnTo>
                    <a:pt x="977" y="6932"/>
                  </a:lnTo>
                  <a:lnTo>
                    <a:pt x="977" y="6950"/>
                  </a:lnTo>
                  <a:lnTo>
                    <a:pt x="996" y="6968"/>
                  </a:lnTo>
                  <a:lnTo>
                    <a:pt x="941" y="6968"/>
                  </a:lnTo>
                  <a:lnTo>
                    <a:pt x="904" y="7005"/>
                  </a:lnTo>
                  <a:lnTo>
                    <a:pt x="848" y="7079"/>
                  </a:lnTo>
                  <a:lnTo>
                    <a:pt x="793" y="7116"/>
                  </a:lnTo>
                  <a:lnTo>
                    <a:pt x="756" y="7153"/>
                  </a:lnTo>
                  <a:lnTo>
                    <a:pt x="719" y="7171"/>
                  </a:lnTo>
                  <a:lnTo>
                    <a:pt x="738" y="7190"/>
                  </a:lnTo>
                  <a:lnTo>
                    <a:pt x="719" y="7208"/>
                  </a:lnTo>
                  <a:lnTo>
                    <a:pt x="683" y="7245"/>
                  </a:lnTo>
                  <a:lnTo>
                    <a:pt x="664" y="7263"/>
                  </a:lnTo>
                  <a:lnTo>
                    <a:pt x="627" y="7282"/>
                  </a:lnTo>
                  <a:lnTo>
                    <a:pt x="609" y="7282"/>
                  </a:lnTo>
                  <a:lnTo>
                    <a:pt x="590" y="7337"/>
                  </a:lnTo>
                  <a:lnTo>
                    <a:pt x="590" y="7356"/>
                  </a:lnTo>
                  <a:lnTo>
                    <a:pt x="572" y="7356"/>
                  </a:lnTo>
                  <a:lnTo>
                    <a:pt x="517" y="7429"/>
                  </a:lnTo>
                  <a:lnTo>
                    <a:pt x="461" y="7503"/>
                  </a:lnTo>
                  <a:lnTo>
                    <a:pt x="424" y="7577"/>
                  </a:lnTo>
                  <a:lnTo>
                    <a:pt x="415" y="7586"/>
                  </a:lnTo>
                  <a:lnTo>
                    <a:pt x="406" y="7577"/>
                  </a:lnTo>
                  <a:lnTo>
                    <a:pt x="388" y="7614"/>
                  </a:lnTo>
                  <a:lnTo>
                    <a:pt x="332" y="7724"/>
                  </a:lnTo>
                  <a:lnTo>
                    <a:pt x="314" y="7743"/>
                  </a:lnTo>
                  <a:lnTo>
                    <a:pt x="277" y="7779"/>
                  </a:lnTo>
                  <a:lnTo>
                    <a:pt x="277" y="7816"/>
                  </a:lnTo>
                  <a:lnTo>
                    <a:pt x="259" y="7816"/>
                  </a:lnTo>
                  <a:lnTo>
                    <a:pt x="240" y="7835"/>
                  </a:lnTo>
                  <a:lnTo>
                    <a:pt x="240" y="7853"/>
                  </a:lnTo>
                  <a:lnTo>
                    <a:pt x="222" y="7909"/>
                  </a:lnTo>
                  <a:lnTo>
                    <a:pt x="185" y="7945"/>
                  </a:lnTo>
                  <a:lnTo>
                    <a:pt x="185" y="7964"/>
                  </a:lnTo>
                  <a:lnTo>
                    <a:pt x="185" y="8001"/>
                  </a:lnTo>
                  <a:lnTo>
                    <a:pt x="148" y="8038"/>
                  </a:lnTo>
                  <a:lnTo>
                    <a:pt x="111" y="8130"/>
                  </a:lnTo>
                  <a:lnTo>
                    <a:pt x="111" y="8167"/>
                  </a:lnTo>
                  <a:lnTo>
                    <a:pt x="111" y="8185"/>
                  </a:lnTo>
                  <a:lnTo>
                    <a:pt x="111" y="8222"/>
                  </a:lnTo>
                  <a:lnTo>
                    <a:pt x="130" y="8240"/>
                  </a:lnTo>
                  <a:lnTo>
                    <a:pt x="111" y="8277"/>
                  </a:lnTo>
                  <a:lnTo>
                    <a:pt x="93" y="8296"/>
                  </a:lnTo>
                  <a:lnTo>
                    <a:pt x="74" y="8277"/>
                  </a:lnTo>
                  <a:lnTo>
                    <a:pt x="56" y="8296"/>
                  </a:lnTo>
                  <a:lnTo>
                    <a:pt x="74" y="8314"/>
                  </a:lnTo>
                  <a:lnTo>
                    <a:pt x="93" y="8332"/>
                  </a:lnTo>
                  <a:lnTo>
                    <a:pt x="93" y="8369"/>
                  </a:lnTo>
                  <a:lnTo>
                    <a:pt x="74" y="8406"/>
                  </a:lnTo>
                  <a:lnTo>
                    <a:pt x="56" y="8425"/>
                  </a:lnTo>
                  <a:lnTo>
                    <a:pt x="74" y="8425"/>
                  </a:lnTo>
                  <a:lnTo>
                    <a:pt x="93" y="8443"/>
                  </a:lnTo>
                  <a:lnTo>
                    <a:pt x="56" y="8480"/>
                  </a:lnTo>
                  <a:lnTo>
                    <a:pt x="37" y="8517"/>
                  </a:lnTo>
                  <a:lnTo>
                    <a:pt x="56" y="8554"/>
                  </a:lnTo>
                  <a:lnTo>
                    <a:pt x="56" y="8591"/>
                  </a:lnTo>
                  <a:lnTo>
                    <a:pt x="37" y="8627"/>
                  </a:lnTo>
                  <a:lnTo>
                    <a:pt x="37" y="8664"/>
                  </a:lnTo>
                  <a:lnTo>
                    <a:pt x="19" y="8738"/>
                  </a:lnTo>
                  <a:lnTo>
                    <a:pt x="19" y="8756"/>
                  </a:lnTo>
                  <a:lnTo>
                    <a:pt x="19" y="8775"/>
                  </a:lnTo>
                  <a:lnTo>
                    <a:pt x="19" y="8793"/>
                  </a:lnTo>
                  <a:lnTo>
                    <a:pt x="37" y="8812"/>
                  </a:lnTo>
                  <a:lnTo>
                    <a:pt x="19" y="8830"/>
                  </a:lnTo>
                  <a:lnTo>
                    <a:pt x="0" y="8867"/>
                  </a:lnTo>
                  <a:lnTo>
                    <a:pt x="0" y="8904"/>
                  </a:lnTo>
                  <a:lnTo>
                    <a:pt x="0" y="8941"/>
                  </a:lnTo>
                  <a:lnTo>
                    <a:pt x="0" y="8959"/>
                  </a:lnTo>
                  <a:lnTo>
                    <a:pt x="19" y="8959"/>
                  </a:lnTo>
                  <a:lnTo>
                    <a:pt x="37" y="8941"/>
                  </a:lnTo>
                  <a:lnTo>
                    <a:pt x="37" y="8959"/>
                  </a:lnTo>
                  <a:lnTo>
                    <a:pt x="19" y="9015"/>
                  </a:lnTo>
                  <a:lnTo>
                    <a:pt x="0" y="9070"/>
                  </a:lnTo>
                  <a:lnTo>
                    <a:pt x="19" y="9088"/>
                  </a:lnTo>
                  <a:lnTo>
                    <a:pt x="37" y="9144"/>
                  </a:lnTo>
                  <a:lnTo>
                    <a:pt x="37" y="9162"/>
                  </a:lnTo>
                  <a:lnTo>
                    <a:pt x="56" y="9180"/>
                  </a:lnTo>
                  <a:lnTo>
                    <a:pt x="74" y="9199"/>
                  </a:lnTo>
                  <a:lnTo>
                    <a:pt x="56" y="9217"/>
                  </a:lnTo>
                  <a:lnTo>
                    <a:pt x="56" y="9236"/>
                  </a:lnTo>
                  <a:lnTo>
                    <a:pt x="74" y="9254"/>
                  </a:lnTo>
                  <a:lnTo>
                    <a:pt x="111" y="9291"/>
                  </a:lnTo>
                  <a:lnTo>
                    <a:pt x="74" y="9273"/>
                  </a:lnTo>
                  <a:lnTo>
                    <a:pt x="56" y="9273"/>
                  </a:lnTo>
                  <a:lnTo>
                    <a:pt x="56" y="9291"/>
                  </a:lnTo>
                  <a:lnTo>
                    <a:pt x="56" y="9309"/>
                  </a:lnTo>
                  <a:lnTo>
                    <a:pt x="93" y="9328"/>
                  </a:lnTo>
                  <a:lnTo>
                    <a:pt x="111" y="9346"/>
                  </a:lnTo>
                  <a:lnTo>
                    <a:pt x="93" y="9346"/>
                  </a:lnTo>
                  <a:lnTo>
                    <a:pt x="93" y="9365"/>
                  </a:lnTo>
                  <a:lnTo>
                    <a:pt x="93" y="9402"/>
                  </a:lnTo>
                  <a:lnTo>
                    <a:pt x="130" y="9549"/>
                  </a:lnTo>
                  <a:lnTo>
                    <a:pt x="185" y="9678"/>
                  </a:lnTo>
                  <a:lnTo>
                    <a:pt x="240" y="9770"/>
                  </a:lnTo>
                  <a:lnTo>
                    <a:pt x="240" y="9752"/>
                  </a:lnTo>
                  <a:lnTo>
                    <a:pt x="240" y="9715"/>
                  </a:lnTo>
                  <a:lnTo>
                    <a:pt x="259" y="9733"/>
                  </a:lnTo>
                  <a:lnTo>
                    <a:pt x="259" y="9752"/>
                  </a:lnTo>
                  <a:lnTo>
                    <a:pt x="240" y="9770"/>
                  </a:lnTo>
                  <a:lnTo>
                    <a:pt x="259" y="9789"/>
                  </a:lnTo>
                  <a:lnTo>
                    <a:pt x="259" y="9844"/>
                  </a:lnTo>
                  <a:lnTo>
                    <a:pt x="259" y="9862"/>
                  </a:lnTo>
                  <a:lnTo>
                    <a:pt x="295" y="9862"/>
                  </a:lnTo>
                  <a:lnTo>
                    <a:pt x="314" y="9881"/>
                  </a:lnTo>
                  <a:lnTo>
                    <a:pt x="332" y="9918"/>
                  </a:lnTo>
                  <a:lnTo>
                    <a:pt x="314" y="9936"/>
                  </a:lnTo>
                  <a:lnTo>
                    <a:pt x="332" y="9936"/>
                  </a:lnTo>
                  <a:lnTo>
                    <a:pt x="351" y="9955"/>
                  </a:lnTo>
                  <a:lnTo>
                    <a:pt x="351" y="9991"/>
                  </a:lnTo>
                  <a:lnTo>
                    <a:pt x="406" y="10047"/>
                  </a:lnTo>
                  <a:lnTo>
                    <a:pt x="443" y="10121"/>
                  </a:lnTo>
                  <a:lnTo>
                    <a:pt x="461" y="10139"/>
                  </a:lnTo>
                  <a:lnTo>
                    <a:pt x="461" y="10157"/>
                  </a:lnTo>
                  <a:lnTo>
                    <a:pt x="480" y="10176"/>
                  </a:lnTo>
                  <a:lnTo>
                    <a:pt x="480" y="10157"/>
                  </a:lnTo>
                  <a:lnTo>
                    <a:pt x="480" y="10121"/>
                  </a:lnTo>
                  <a:lnTo>
                    <a:pt x="498" y="10176"/>
                  </a:lnTo>
                  <a:lnTo>
                    <a:pt x="535" y="10250"/>
                  </a:lnTo>
                  <a:lnTo>
                    <a:pt x="535" y="10213"/>
                  </a:lnTo>
                  <a:lnTo>
                    <a:pt x="553" y="10268"/>
                  </a:lnTo>
                  <a:lnTo>
                    <a:pt x="572" y="10305"/>
                  </a:lnTo>
                  <a:lnTo>
                    <a:pt x="590" y="10323"/>
                  </a:lnTo>
                  <a:lnTo>
                    <a:pt x="609" y="10360"/>
                  </a:lnTo>
                  <a:lnTo>
                    <a:pt x="627" y="10379"/>
                  </a:lnTo>
                  <a:lnTo>
                    <a:pt x="646" y="10397"/>
                  </a:lnTo>
                  <a:lnTo>
                    <a:pt x="683" y="10434"/>
                  </a:lnTo>
                  <a:lnTo>
                    <a:pt x="738" y="10508"/>
                  </a:lnTo>
                  <a:lnTo>
                    <a:pt x="756" y="10526"/>
                  </a:lnTo>
                  <a:lnTo>
                    <a:pt x="775" y="10526"/>
                  </a:lnTo>
                  <a:lnTo>
                    <a:pt x="793" y="10563"/>
                  </a:lnTo>
                  <a:lnTo>
                    <a:pt x="812" y="10581"/>
                  </a:lnTo>
                  <a:lnTo>
                    <a:pt x="830" y="10600"/>
                  </a:lnTo>
                  <a:lnTo>
                    <a:pt x="867" y="10618"/>
                  </a:lnTo>
                  <a:lnTo>
                    <a:pt x="904" y="10637"/>
                  </a:lnTo>
                  <a:lnTo>
                    <a:pt x="959" y="10710"/>
                  </a:lnTo>
                  <a:lnTo>
                    <a:pt x="1014" y="10747"/>
                  </a:lnTo>
                  <a:lnTo>
                    <a:pt x="1033" y="10747"/>
                  </a:lnTo>
                  <a:lnTo>
                    <a:pt x="1051" y="10784"/>
                  </a:lnTo>
                  <a:lnTo>
                    <a:pt x="1070" y="10803"/>
                  </a:lnTo>
                  <a:lnTo>
                    <a:pt x="1106" y="10839"/>
                  </a:lnTo>
                  <a:lnTo>
                    <a:pt x="1217" y="10913"/>
                  </a:lnTo>
                  <a:lnTo>
                    <a:pt x="1309" y="10968"/>
                  </a:lnTo>
                  <a:lnTo>
                    <a:pt x="1346" y="10987"/>
                  </a:lnTo>
                  <a:lnTo>
                    <a:pt x="1365" y="10968"/>
                  </a:lnTo>
                  <a:lnTo>
                    <a:pt x="1365" y="10987"/>
                  </a:lnTo>
                  <a:lnTo>
                    <a:pt x="1365" y="11005"/>
                  </a:lnTo>
                  <a:lnTo>
                    <a:pt x="1346" y="11024"/>
                  </a:lnTo>
                  <a:lnTo>
                    <a:pt x="1365" y="11024"/>
                  </a:lnTo>
                  <a:lnTo>
                    <a:pt x="1420" y="11061"/>
                  </a:lnTo>
                  <a:lnTo>
                    <a:pt x="1457" y="11097"/>
                  </a:lnTo>
                  <a:lnTo>
                    <a:pt x="1475" y="11116"/>
                  </a:lnTo>
                  <a:lnTo>
                    <a:pt x="1512" y="11153"/>
                  </a:lnTo>
                  <a:lnTo>
                    <a:pt x="1586" y="11171"/>
                  </a:lnTo>
                  <a:lnTo>
                    <a:pt x="1641" y="11208"/>
                  </a:lnTo>
                  <a:lnTo>
                    <a:pt x="1678" y="11245"/>
                  </a:lnTo>
                  <a:lnTo>
                    <a:pt x="1715" y="11263"/>
                  </a:lnTo>
                  <a:lnTo>
                    <a:pt x="1733" y="11263"/>
                  </a:lnTo>
                  <a:lnTo>
                    <a:pt x="1807" y="11282"/>
                  </a:lnTo>
                  <a:lnTo>
                    <a:pt x="1844" y="11300"/>
                  </a:lnTo>
                  <a:lnTo>
                    <a:pt x="1862" y="11337"/>
                  </a:lnTo>
                  <a:lnTo>
                    <a:pt x="1918" y="11356"/>
                  </a:lnTo>
                  <a:lnTo>
                    <a:pt x="1991" y="11411"/>
                  </a:lnTo>
                  <a:lnTo>
                    <a:pt x="2028" y="11411"/>
                  </a:lnTo>
                  <a:lnTo>
                    <a:pt x="2028" y="11392"/>
                  </a:lnTo>
                  <a:lnTo>
                    <a:pt x="2083" y="11429"/>
                  </a:lnTo>
                  <a:lnTo>
                    <a:pt x="2176" y="11503"/>
                  </a:lnTo>
                  <a:lnTo>
                    <a:pt x="2286" y="11558"/>
                  </a:lnTo>
                  <a:lnTo>
                    <a:pt x="2378" y="11558"/>
                  </a:lnTo>
                  <a:lnTo>
                    <a:pt x="2378" y="11577"/>
                  </a:lnTo>
                  <a:lnTo>
                    <a:pt x="2360" y="11595"/>
                  </a:lnTo>
                  <a:lnTo>
                    <a:pt x="2342" y="11595"/>
                  </a:lnTo>
                  <a:lnTo>
                    <a:pt x="2378" y="11614"/>
                  </a:lnTo>
                  <a:lnTo>
                    <a:pt x="2489" y="11632"/>
                  </a:lnTo>
                  <a:lnTo>
                    <a:pt x="2563" y="11669"/>
                  </a:lnTo>
                  <a:lnTo>
                    <a:pt x="2581" y="11687"/>
                  </a:lnTo>
                  <a:lnTo>
                    <a:pt x="2618" y="11724"/>
                  </a:lnTo>
                  <a:lnTo>
                    <a:pt x="2802" y="11798"/>
                  </a:lnTo>
                  <a:lnTo>
                    <a:pt x="2968" y="11890"/>
                  </a:lnTo>
                  <a:lnTo>
                    <a:pt x="3042" y="11927"/>
                  </a:lnTo>
                  <a:lnTo>
                    <a:pt x="3079" y="11945"/>
                  </a:lnTo>
                  <a:lnTo>
                    <a:pt x="3116" y="11964"/>
                  </a:lnTo>
                  <a:lnTo>
                    <a:pt x="3097" y="11945"/>
                  </a:lnTo>
                  <a:lnTo>
                    <a:pt x="3116" y="11927"/>
                  </a:lnTo>
                  <a:lnTo>
                    <a:pt x="3134" y="11945"/>
                  </a:lnTo>
                  <a:lnTo>
                    <a:pt x="3134" y="11964"/>
                  </a:lnTo>
                  <a:lnTo>
                    <a:pt x="3153" y="12001"/>
                  </a:lnTo>
                  <a:lnTo>
                    <a:pt x="3189" y="12019"/>
                  </a:lnTo>
                  <a:lnTo>
                    <a:pt x="3318" y="12056"/>
                  </a:lnTo>
                  <a:lnTo>
                    <a:pt x="3411" y="12111"/>
                  </a:lnTo>
                  <a:lnTo>
                    <a:pt x="3411" y="12130"/>
                  </a:lnTo>
                  <a:lnTo>
                    <a:pt x="3448" y="12148"/>
                  </a:lnTo>
                  <a:lnTo>
                    <a:pt x="3484" y="12167"/>
                  </a:lnTo>
                  <a:lnTo>
                    <a:pt x="3503" y="12167"/>
                  </a:lnTo>
                  <a:lnTo>
                    <a:pt x="3521" y="12185"/>
                  </a:lnTo>
                  <a:lnTo>
                    <a:pt x="3577" y="12222"/>
                  </a:lnTo>
                  <a:lnTo>
                    <a:pt x="3613" y="12259"/>
                  </a:lnTo>
                  <a:lnTo>
                    <a:pt x="3650" y="12259"/>
                  </a:lnTo>
                  <a:lnTo>
                    <a:pt x="3669" y="12296"/>
                  </a:lnTo>
                  <a:lnTo>
                    <a:pt x="3724" y="12351"/>
                  </a:lnTo>
                  <a:lnTo>
                    <a:pt x="3853" y="12480"/>
                  </a:lnTo>
                  <a:lnTo>
                    <a:pt x="3908" y="12554"/>
                  </a:lnTo>
                  <a:lnTo>
                    <a:pt x="3945" y="12609"/>
                  </a:lnTo>
                  <a:lnTo>
                    <a:pt x="3982" y="12683"/>
                  </a:lnTo>
                  <a:lnTo>
                    <a:pt x="4001" y="12720"/>
                  </a:lnTo>
                  <a:lnTo>
                    <a:pt x="4037" y="12756"/>
                  </a:lnTo>
                  <a:lnTo>
                    <a:pt x="4056" y="12886"/>
                  </a:lnTo>
                  <a:lnTo>
                    <a:pt x="4074" y="12996"/>
                  </a:lnTo>
                  <a:lnTo>
                    <a:pt x="4093" y="13033"/>
                  </a:lnTo>
                  <a:lnTo>
                    <a:pt x="4093" y="13070"/>
                  </a:lnTo>
                  <a:lnTo>
                    <a:pt x="4074" y="13107"/>
                  </a:lnTo>
                  <a:lnTo>
                    <a:pt x="4056" y="13107"/>
                  </a:lnTo>
                  <a:lnTo>
                    <a:pt x="4056" y="13125"/>
                  </a:lnTo>
                  <a:lnTo>
                    <a:pt x="4037" y="13217"/>
                  </a:lnTo>
                  <a:lnTo>
                    <a:pt x="4056" y="13254"/>
                  </a:lnTo>
                  <a:lnTo>
                    <a:pt x="4074" y="13273"/>
                  </a:lnTo>
                  <a:lnTo>
                    <a:pt x="4130" y="13273"/>
                  </a:lnTo>
                  <a:lnTo>
                    <a:pt x="4148" y="13291"/>
                  </a:lnTo>
                  <a:lnTo>
                    <a:pt x="4166" y="13254"/>
                  </a:lnTo>
                  <a:lnTo>
                    <a:pt x="4185" y="13254"/>
                  </a:lnTo>
                  <a:lnTo>
                    <a:pt x="4185" y="13236"/>
                  </a:lnTo>
                  <a:lnTo>
                    <a:pt x="4203" y="13236"/>
                  </a:lnTo>
                  <a:lnTo>
                    <a:pt x="4203" y="13199"/>
                  </a:lnTo>
                  <a:lnTo>
                    <a:pt x="4240" y="13199"/>
                  </a:lnTo>
                  <a:lnTo>
                    <a:pt x="4240" y="13180"/>
                  </a:lnTo>
                  <a:lnTo>
                    <a:pt x="4240" y="13162"/>
                  </a:lnTo>
                  <a:lnTo>
                    <a:pt x="4222" y="13144"/>
                  </a:lnTo>
                  <a:lnTo>
                    <a:pt x="4203" y="13144"/>
                  </a:lnTo>
                  <a:lnTo>
                    <a:pt x="4203" y="13125"/>
                  </a:lnTo>
                  <a:lnTo>
                    <a:pt x="4203" y="13088"/>
                  </a:lnTo>
                  <a:lnTo>
                    <a:pt x="4203" y="13070"/>
                  </a:lnTo>
                  <a:lnTo>
                    <a:pt x="4222" y="13033"/>
                  </a:lnTo>
                  <a:lnTo>
                    <a:pt x="4222" y="13015"/>
                  </a:lnTo>
                  <a:lnTo>
                    <a:pt x="4222" y="12978"/>
                  </a:lnTo>
                  <a:lnTo>
                    <a:pt x="4222" y="12959"/>
                  </a:lnTo>
                  <a:lnTo>
                    <a:pt x="4203" y="12959"/>
                  </a:lnTo>
                  <a:lnTo>
                    <a:pt x="4222" y="12941"/>
                  </a:lnTo>
                  <a:lnTo>
                    <a:pt x="4222" y="12886"/>
                  </a:lnTo>
                  <a:lnTo>
                    <a:pt x="4203" y="12849"/>
                  </a:lnTo>
                  <a:lnTo>
                    <a:pt x="4185" y="12830"/>
                  </a:lnTo>
                  <a:lnTo>
                    <a:pt x="4166" y="12812"/>
                  </a:lnTo>
                  <a:lnTo>
                    <a:pt x="4185" y="12775"/>
                  </a:lnTo>
                  <a:lnTo>
                    <a:pt x="4185" y="12720"/>
                  </a:lnTo>
                  <a:lnTo>
                    <a:pt x="4130" y="12627"/>
                  </a:lnTo>
                  <a:lnTo>
                    <a:pt x="4037" y="12462"/>
                  </a:lnTo>
                  <a:lnTo>
                    <a:pt x="3927" y="12333"/>
                  </a:lnTo>
                  <a:lnTo>
                    <a:pt x="3871" y="12277"/>
                  </a:lnTo>
                  <a:lnTo>
                    <a:pt x="3853" y="12277"/>
                  </a:lnTo>
                  <a:lnTo>
                    <a:pt x="3835" y="12240"/>
                  </a:lnTo>
                  <a:lnTo>
                    <a:pt x="3798" y="12203"/>
                  </a:lnTo>
                  <a:lnTo>
                    <a:pt x="3669" y="12111"/>
                  </a:lnTo>
                  <a:lnTo>
                    <a:pt x="3595" y="12038"/>
                  </a:lnTo>
                  <a:lnTo>
                    <a:pt x="3540" y="12038"/>
                  </a:lnTo>
                  <a:lnTo>
                    <a:pt x="3503" y="11982"/>
                  </a:lnTo>
                  <a:lnTo>
                    <a:pt x="3466" y="11964"/>
                  </a:lnTo>
                  <a:lnTo>
                    <a:pt x="3429" y="11945"/>
                  </a:lnTo>
                  <a:lnTo>
                    <a:pt x="3411" y="11964"/>
                  </a:lnTo>
                  <a:lnTo>
                    <a:pt x="3411" y="11982"/>
                  </a:lnTo>
                  <a:lnTo>
                    <a:pt x="3392" y="11964"/>
                  </a:lnTo>
                  <a:lnTo>
                    <a:pt x="3355" y="11927"/>
                  </a:lnTo>
                  <a:lnTo>
                    <a:pt x="3263" y="11872"/>
                  </a:lnTo>
                  <a:lnTo>
                    <a:pt x="3171" y="11835"/>
                  </a:lnTo>
                  <a:lnTo>
                    <a:pt x="3134" y="11835"/>
                  </a:lnTo>
                  <a:lnTo>
                    <a:pt x="3116" y="11816"/>
                  </a:lnTo>
                  <a:lnTo>
                    <a:pt x="3097" y="11780"/>
                  </a:lnTo>
                  <a:lnTo>
                    <a:pt x="3042" y="11780"/>
                  </a:lnTo>
                  <a:lnTo>
                    <a:pt x="2968" y="11724"/>
                  </a:lnTo>
                  <a:lnTo>
                    <a:pt x="2747" y="11614"/>
                  </a:lnTo>
                  <a:lnTo>
                    <a:pt x="2544" y="11521"/>
                  </a:lnTo>
                  <a:lnTo>
                    <a:pt x="2434" y="11466"/>
                  </a:lnTo>
                  <a:lnTo>
                    <a:pt x="2397" y="11429"/>
                  </a:lnTo>
                  <a:lnTo>
                    <a:pt x="2323" y="11429"/>
                  </a:lnTo>
                  <a:lnTo>
                    <a:pt x="2323" y="11411"/>
                  </a:lnTo>
                  <a:lnTo>
                    <a:pt x="2286" y="11374"/>
                  </a:lnTo>
                  <a:lnTo>
                    <a:pt x="2249" y="11374"/>
                  </a:lnTo>
                  <a:lnTo>
                    <a:pt x="2231" y="11337"/>
                  </a:lnTo>
                  <a:lnTo>
                    <a:pt x="2176" y="11337"/>
                  </a:lnTo>
                  <a:lnTo>
                    <a:pt x="2157" y="11300"/>
                  </a:lnTo>
                  <a:lnTo>
                    <a:pt x="2139" y="11263"/>
                  </a:lnTo>
                  <a:lnTo>
                    <a:pt x="2120" y="11263"/>
                  </a:lnTo>
                  <a:lnTo>
                    <a:pt x="2120" y="11282"/>
                  </a:lnTo>
                  <a:lnTo>
                    <a:pt x="2102" y="11300"/>
                  </a:lnTo>
                  <a:lnTo>
                    <a:pt x="2083" y="11300"/>
                  </a:lnTo>
                  <a:lnTo>
                    <a:pt x="2065" y="11282"/>
                  </a:lnTo>
                  <a:lnTo>
                    <a:pt x="2065" y="11263"/>
                  </a:lnTo>
                  <a:lnTo>
                    <a:pt x="2047" y="11263"/>
                  </a:lnTo>
                  <a:lnTo>
                    <a:pt x="2028" y="11282"/>
                  </a:lnTo>
                  <a:lnTo>
                    <a:pt x="2028" y="11300"/>
                  </a:lnTo>
                  <a:lnTo>
                    <a:pt x="2010" y="11282"/>
                  </a:lnTo>
                  <a:lnTo>
                    <a:pt x="1991" y="11282"/>
                  </a:lnTo>
                  <a:lnTo>
                    <a:pt x="1991" y="11263"/>
                  </a:lnTo>
                  <a:lnTo>
                    <a:pt x="1991" y="11245"/>
                  </a:lnTo>
                  <a:lnTo>
                    <a:pt x="1973" y="11208"/>
                  </a:lnTo>
                  <a:lnTo>
                    <a:pt x="1954" y="11208"/>
                  </a:lnTo>
                  <a:lnTo>
                    <a:pt x="1936" y="11227"/>
                  </a:lnTo>
                  <a:lnTo>
                    <a:pt x="1936" y="11245"/>
                  </a:lnTo>
                  <a:lnTo>
                    <a:pt x="1918" y="11227"/>
                  </a:lnTo>
                  <a:lnTo>
                    <a:pt x="1825" y="11153"/>
                  </a:lnTo>
                  <a:lnTo>
                    <a:pt x="1770" y="11116"/>
                  </a:lnTo>
                  <a:lnTo>
                    <a:pt x="1715" y="11079"/>
                  </a:lnTo>
                  <a:lnTo>
                    <a:pt x="1549" y="10968"/>
                  </a:lnTo>
                  <a:lnTo>
                    <a:pt x="1420" y="10876"/>
                  </a:lnTo>
                  <a:lnTo>
                    <a:pt x="1365" y="10821"/>
                  </a:lnTo>
                  <a:lnTo>
                    <a:pt x="1346" y="10803"/>
                  </a:lnTo>
                  <a:lnTo>
                    <a:pt x="1291" y="10766"/>
                  </a:lnTo>
                  <a:lnTo>
                    <a:pt x="1033" y="10563"/>
                  </a:lnTo>
                  <a:lnTo>
                    <a:pt x="904" y="10434"/>
                  </a:lnTo>
                  <a:lnTo>
                    <a:pt x="848" y="10360"/>
                  </a:lnTo>
                  <a:lnTo>
                    <a:pt x="848" y="10342"/>
                  </a:lnTo>
                  <a:lnTo>
                    <a:pt x="812" y="10342"/>
                  </a:lnTo>
                  <a:lnTo>
                    <a:pt x="812" y="10360"/>
                  </a:lnTo>
                  <a:lnTo>
                    <a:pt x="793" y="10342"/>
                  </a:lnTo>
                  <a:lnTo>
                    <a:pt x="756" y="10305"/>
                  </a:lnTo>
                  <a:lnTo>
                    <a:pt x="738" y="10286"/>
                  </a:lnTo>
                  <a:lnTo>
                    <a:pt x="738" y="10268"/>
                  </a:lnTo>
                  <a:lnTo>
                    <a:pt x="719" y="10231"/>
                  </a:lnTo>
                  <a:lnTo>
                    <a:pt x="701" y="10213"/>
                  </a:lnTo>
                  <a:lnTo>
                    <a:pt x="683" y="10194"/>
                  </a:lnTo>
                  <a:lnTo>
                    <a:pt x="701" y="10176"/>
                  </a:lnTo>
                  <a:lnTo>
                    <a:pt x="701" y="10157"/>
                  </a:lnTo>
                  <a:lnTo>
                    <a:pt x="664" y="10139"/>
                  </a:lnTo>
                  <a:lnTo>
                    <a:pt x="609" y="10139"/>
                  </a:lnTo>
                  <a:lnTo>
                    <a:pt x="572" y="10102"/>
                  </a:lnTo>
                  <a:lnTo>
                    <a:pt x="572" y="10084"/>
                  </a:lnTo>
                  <a:lnTo>
                    <a:pt x="609" y="10102"/>
                  </a:lnTo>
                  <a:lnTo>
                    <a:pt x="590" y="10065"/>
                  </a:lnTo>
                  <a:lnTo>
                    <a:pt x="535" y="9991"/>
                  </a:lnTo>
                  <a:lnTo>
                    <a:pt x="498" y="9936"/>
                  </a:lnTo>
                  <a:lnTo>
                    <a:pt x="498" y="9918"/>
                  </a:lnTo>
                  <a:lnTo>
                    <a:pt x="461" y="9881"/>
                  </a:lnTo>
                  <a:lnTo>
                    <a:pt x="406" y="9789"/>
                  </a:lnTo>
                  <a:lnTo>
                    <a:pt x="332" y="9604"/>
                  </a:lnTo>
                  <a:lnTo>
                    <a:pt x="332" y="9531"/>
                  </a:lnTo>
                  <a:lnTo>
                    <a:pt x="314" y="9531"/>
                  </a:lnTo>
                  <a:lnTo>
                    <a:pt x="314" y="9549"/>
                  </a:lnTo>
                  <a:lnTo>
                    <a:pt x="295" y="9531"/>
                  </a:lnTo>
                  <a:lnTo>
                    <a:pt x="295" y="9512"/>
                  </a:lnTo>
                  <a:lnTo>
                    <a:pt x="295" y="9494"/>
                  </a:lnTo>
                  <a:lnTo>
                    <a:pt x="295" y="9475"/>
                  </a:lnTo>
                  <a:lnTo>
                    <a:pt x="259" y="9457"/>
                  </a:lnTo>
                  <a:lnTo>
                    <a:pt x="240" y="9475"/>
                  </a:lnTo>
                  <a:lnTo>
                    <a:pt x="259" y="9438"/>
                  </a:lnTo>
                  <a:lnTo>
                    <a:pt x="259" y="9402"/>
                  </a:lnTo>
                  <a:lnTo>
                    <a:pt x="240" y="9346"/>
                  </a:lnTo>
                  <a:lnTo>
                    <a:pt x="222" y="9328"/>
                  </a:lnTo>
                  <a:lnTo>
                    <a:pt x="222" y="9365"/>
                  </a:lnTo>
                  <a:lnTo>
                    <a:pt x="203" y="9309"/>
                  </a:lnTo>
                  <a:lnTo>
                    <a:pt x="203" y="9291"/>
                  </a:lnTo>
                  <a:lnTo>
                    <a:pt x="203" y="9254"/>
                  </a:lnTo>
                  <a:lnTo>
                    <a:pt x="203" y="9217"/>
                  </a:lnTo>
                  <a:lnTo>
                    <a:pt x="203" y="9199"/>
                  </a:lnTo>
                  <a:lnTo>
                    <a:pt x="203" y="9162"/>
                  </a:lnTo>
                  <a:lnTo>
                    <a:pt x="203" y="9144"/>
                  </a:lnTo>
                  <a:lnTo>
                    <a:pt x="166" y="9125"/>
                  </a:lnTo>
                  <a:lnTo>
                    <a:pt x="166" y="9088"/>
                  </a:lnTo>
                  <a:lnTo>
                    <a:pt x="166" y="9070"/>
                  </a:lnTo>
                  <a:lnTo>
                    <a:pt x="185" y="9070"/>
                  </a:lnTo>
                  <a:lnTo>
                    <a:pt x="185" y="9051"/>
                  </a:lnTo>
                  <a:lnTo>
                    <a:pt x="166" y="9015"/>
                  </a:lnTo>
                  <a:lnTo>
                    <a:pt x="166" y="8978"/>
                  </a:lnTo>
                  <a:lnTo>
                    <a:pt x="166" y="8941"/>
                  </a:lnTo>
                  <a:lnTo>
                    <a:pt x="148" y="8904"/>
                  </a:lnTo>
                  <a:lnTo>
                    <a:pt x="148" y="8849"/>
                  </a:lnTo>
                  <a:lnTo>
                    <a:pt x="148" y="8830"/>
                  </a:lnTo>
                  <a:lnTo>
                    <a:pt x="166" y="8830"/>
                  </a:lnTo>
                  <a:lnTo>
                    <a:pt x="185" y="8812"/>
                  </a:lnTo>
                  <a:lnTo>
                    <a:pt x="130" y="8793"/>
                  </a:lnTo>
                  <a:lnTo>
                    <a:pt x="111" y="8793"/>
                  </a:lnTo>
                  <a:lnTo>
                    <a:pt x="130" y="8756"/>
                  </a:lnTo>
                  <a:lnTo>
                    <a:pt x="166" y="8701"/>
                  </a:lnTo>
                  <a:lnTo>
                    <a:pt x="185" y="8591"/>
                  </a:lnTo>
                  <a:lnTo>
                    <a:pt x="203" y="8480"/>
                  </a:lnTo>
                  <a:lnTo>
                    <a:pt x="240" y="8425"/>
                  </a:lnTo>
                  <a:lnTo>
                    <a:pt x="240" y="8369"/>
                  </a:lnTo>
                  <a:lnTo>
                    <a:pt x="222" y="8369"/>
                  </a:lnTo>
                  <a:lnTo>
                    <a:pt x="222" y="8351"/>
                  </a:lnTo>
                  <a:lnTo>
                    <a:pt x="240" y="8314"/>
                  </a:lnTo>
                  <a:lnTo>
                    <a:pt x="222" y="8296"/>
                  </a:lnTo>
                  <a:lnTo>
                    <a:pt x="222" y="8277"/>
                  </a:lnTo>
                  <a:lnTo>
                    <a:pt x="277" y="8203"/>
                  </a:lnTo>
                  <a:lnTo>
                    <a:pt x="295" y="8130"/>
                  </a:lnTo>
                  <a:lnTo>
                    <a:pt x="277" y="8111"/>
                  </a:lnTo>
                  <a:lnTo>
                    <a:pt x="295" y="8093"/>
                  </a:lnTo>
                  <a:lnTo>
                    <a:pt x="332" y="8056"/>
                  </a:lnTo>
                  <a:lnTo>
                    <a:pt x="351" y="8038"/>
                  </a:lnTo>
                  <a:lnTo>
                    <a:pt x="351" y="8019"/>
                  </a:lnTo>
                  <a:lnTo>
                    <a:pt x="351" y="8001"/>
                  </a:lnTo>
                  <a:lnTo>
                    <a:pt x="332" y="7982"/>
                  </a:lnTo>
                  <a:lnTo>
                    <a:pt x="369" y="7964"/>
                  </a:lnTo>
                  <a:lnTo>
                    <a:pt x="388" y="7945"/>
                  </a:lnTo>
                  <a:lnTo>
                    <a:pt x="388" y="7927"/>
                  </a:lnTo>
                  <a:lnTo>
                    <a:pt x="406" y="7890"/>
                  </a:lnTo>
                  <a:lnTo>
                    <a:pt x="424" y="7853"/>
                  </a:lnTo>
                  <a:lnTo>
                    <a:pt x="443" y="7816"/>
                  </a:lnTo>
                  <a:lnTo>
                    <a:pt x="443" y="7779"/>
                  </a:lnTo>
                  <a:lnTo>
                    <a:pt x="443" y="7761"/>
                  </a:lnTo>
                  <a:lnTo>
                    <a:pt x="461" y="7743"/>
                  </a:lnTo>
                  <a:lnTo>
                    <a:pt x="480" y="7743"/>
                  </a:lnTo>
                  <a:lnTo>
                    <a:pt x="498" y="7706"/>
                  </a:lnTo>
                  <a:lnTo>
                    <a:pt x="609" y="7558"/>
                  </a:lnTo>
                  <a:lnTo>
                    <a:pt x="719" y="7429"/>
                  </a:lnTo>
                  <a:lnTo>
                    <a:pt x="775" y="7374"/>
                  </a:lnTo>
                  <a:lnTo>
                    <a:pt x="793" y="7337"/>
                  </a:lnTo>
                  <a:lnTo>
                    <a:pt x="793" y="7319"/>
                  </a:lnTo>
                  <a:lnTo>
                    <a:pt x="830" y="7319"/>
                  </a:lnTo>
                  <a:lnTo>
                    <a:pt x="830" y="7282"/>
                  </a:lnTo>
                  <a:lnTo>
                    <a:pt x="848" y="7300"/>
                  </a:lnTo>
                  <a:lnTo>
                    <a:pt x="867" y="7282"/>
                  </a:lnTo>
                  <a:lnTo>
                    <a:pt x="885" y="7263"/>
                  </a:lnTo>
                  <a:lnTo>
                    <a:pt x="941" y="7208"/>
                  </a:lnTo>
                  <a:lnTo>
                    <a:pt x="996" y="7153"/>
                  </a:lnTo>
                  <a:lnTo>
                    <a:pt x="1014" y="7153"/>
                  </a:lnTo>
                  <a:lnTo>
                    <a:pt x="1033" y="7134"/>
                  </a:lnTo>
                  <a:lnTo>
                    <a:pt x="1014" y="7116"/>
                  </a:lnTo>
                  <a:lnTo>
                    <a:pt x="1033" y="7097"/>
                  </a:lnTo>
                  <a:lnTo>
                    <a:pt x="1070" y="7097"/>
                  </a:lnTo>
                  <a:lnTo>
                    <a:pt x="1088" y="7079"/>
                  </a:lnTo>
                  <a:lnTo>
                    <a:pt x="1125" y="7024"/>
                  </a:lnTo>
                  <a:lnTo>
                    <a:pt x="1125" y="7005"/>
                  </a:lnTo>
                  <a:lnTo>
                    <a:pt x="1143" y="6987"/>
                  </a:lnTo>
                  <a:lnTo>
                    <a:pt x="1217" y="6950"/>
                  </a:lnTo>
                  <a:lnTo>
                    <a:pt x="1272" y="6876"/>
                  </a:lnTo>
                  <a:lnTo>
                    <a:pt x="1309" y="6839"/>
                  </a:lnTo>
                  <a:lnTo>
                    <a:pt x="1328" y="6839"/>
                  </a:lnTo>
                  <a:lnTo>
                    <a:pt x="1346" y="6858"/>
                  </a:lnTo>
                  <a:lnTo>
                    <a:pt x="1365" y="6858"/>
                  </a:lnTo>
                  <a:lnTo>
                    <a:pt x="1383" y="6839"/>
                  </a:lnTo>
                  <a:lnTo>
                    <a:pt x="1383" y="6821"/>
                  </a:lnTo>
                  <a:lnTo>
                    <a:pt x="1365" y="6821"/>
                  </a:lnTo>
                  <a:lnTo>
                    <a:pt x="1383" y="6803"/>
                  </a:lnTo>
                  <a:lnTo>
                    <a:pt x="1420" y="6784"/>
                  </a:lnTo>
                  <a:lnTo>
                    <a:pt x="1512" y="6729"/>
                  </a:lnTo>
                  <a:lnTo>
                    <a:pt x="1678" y="6637"/>
                  </a:lnTo>
                  <a:lnTo>
                    <a:pt x="1715" y="6618"/>
                  </a:lnTo>
                  <a:lnTo>
                    <a:pt x="1733" y="6600"/>
                  </a:lnTo>
                  <a:lnTo>
                    <a:pt x="1715" y="6581"/>
                  </a:lnTo>
                  <a:lnTo>
                    <a:pt x="1770" y="6581"/>
                  </a:lnTo>
                  <a:lnTo>
                    <a:pt x="1844" y="6526"/>
                  </a:lnTo>
                  <a:lnTo>
                    <a:pt x="1936" y="6489"/>
                  </a:lnTo>
                  <a:lnTo>
                    <a:pt x="1973" y="6452"/>
                  </a:lnTo>
                  <a:lnTo>
                    <a:pt x="1991" y="6452"/>
                  </a:lnTo>
                  <a:lnTo>
                    <a:pt x="2047" y="6415"/>
                  </a:lnTo>
                  <a:lnTo>
                    <a:pt x="2120" y="6379"/>
                  </a:lnTo>
                  <a:lnTo>
                    <a:pt x="2176" y="6360"/>
                  </a:lnTo>
                  <a:lnTo>
                    <a:pt x="2194" y="6323"/>
                  </a:lnTo>
                  <a:lnTo>
                    <a:pt x="2212" y="6305"/>
                  </a:lnTo>
                  <a:lnTo>
                    <a:pt x="2176" y="6305"/>
                  </a:lnTo>
                  <a:lnTo>
                    <a:pt x="2212" y="6286"/>
                  </a:lnTo>
                  <a:lnTo>
                    <a:pt x="2231" y="6286"/>
                  </a:lnTo>
                  <a:lnTo>
                    <a:pt x="2249" y="6305"/>
                  </a:lnTo>
                  <a:lnTo>
                    <a:pt x="2231" y="6305"/>
                  </a:lnTo>
                  <a:lnTo>
                    <a:pt x="2249" y="6323"/>
                  </a:lnTo>
                  <a:lnTo>
                    <a:pt x="2286" y="6305"/>
                  </a:lnTo>
                  <a:lnTo>
                    <a:pt x="2342" y="6286"/>
                  </a:lnTo>
                  <a:lnTo>
                    <a:pt x="2397" y="6268"/>
                  </a:lnTo>
                  <a:lnTo>
                    <a:pt x="2434" y="6268"/>
                  </a:lnTo>
                  <a:lnTo>
                    <a:pt x="2452" y="6231"/>
                  </a:lnTo>
                  <a:lnTo>
                    <a:pt x="2471" y="6194"/>
                  </a:lnTo>
                  <a:lnTo>
                    <a:pt x="2526" y="6194"/>
                  </a:lnTo>
                  <a:lnTo>
                    <a:pt x="2544" y="6176"/>
                  </a:lnTo>
                  <a:lnTo>
                    <a:pt x="2563" y="6139"/>
                  </a:lnTo>
                  <a:lnTo>
                    <a:pt x="2581" y="6157"/>
                  </a:lnTo>
                  <a:lnTo>
                    <a:pt x="2618" y="6157"/>
                  </a:lnTo>
                  <a:lnTo>
                    <a:pt x="2673" y="6139"/>
                  </a:lnTo>
                  <a:lnTo>
                    <a:pt x="2710" y="6102"/>
                  </a:lnTo>
                  <a:lnTo>
                    <a:pt x="2747" y="6084"/>
                  </a:lnTo>
                  <a:lnTo>
                    <a:pt x="2784" y="6065"/>
                  </a:lnTo>
                  <a:lnTo>
                    <a:pt x="2839" y="6047"/>
                  </a:lnTo>
                  <a:lnTo>
                    <a:pt x="2895" y="6010"/>
                  </a:lnTo>
                  <a:lnTo>
                    <a:pt x="2913" y="5991"/>
                  </a:lnTo>
                  <a:lnTo>
                    <a:pt x="2968" y="5991"/>
                  </a:lnTo>
                  <a:lnTo>
                    <a:pt x="2950" y="5955"/>
                  </a:lnTo>
                  <a:lnTo>
                    <a:pt x="2987" y="5936"/>
                  </a:lnTo>
                  <a:lnTo>
                    <a:pt x="3005" y="5955"/>
                  </a:lnTo>
                  <a:lnTo>
                    <a:pt x="3079" y="5955"/>
                  </a:lnTo>
                  <a:lnTo>
                    <a:pt x="3116" y="5936"/>
                  </a:lnTo>
                  <a:lnTo>
                    <a:pt x="3116" y="5918"/>
                  </a:lnTo>
                  <a:lnTo>
                    <a:pt x="3171" y="5899"/>
                  </a:lnTo>
                  <a:lnTo>
                    <a:pt x="3226" y="5862"/>
                  </a:lnTo>
                  <a:lnTo>
                    <a:pt x="3245" y="5862"/>
                  </a:lnTo>
                  <a:lnTo>
                    <a:pt x="3282" y="5844"/>
                  </a:lnTo>
                  <a:lnTo>
                    <a:pt x="3300" y="5826"/>
                  </a:lnTo>
                  <a:lnTo>
                    <a:pt x="3337" y="5807"/>
                  </a:lnTo>
                  <a:lnTo>
                    <a:pt x="3429" y="5770"/>
                  </a:lnTo>
                  <a:lnTo>
                    <a:pt x="3448" y="5770"/>
                  </a:lnTo>
                  <a:lnTo>
                    <a:pt x="3466" y="5752"/>
                  </a:lnTo>
                  <a:lnTo>
                    <a:pt x="3466" y="5715"/>
                  </a:lnTo>
                  <a:lnTo>
                    <a:pt x="3484" y="5733"/>
                  </a:lnTo>
                  <a:lnTo>
                    <a:pt x="3503" y="5733"/>
                  </a:lnTo>
                  <a:lnTo>
                    <a:pt x="3558" y="5697"/>
                  </a:lnTo>
                  <a:lnTo>
                    <a:pt x="3577" y="5660"/>
                  </a:lnTo>
                  <a:lnTo>
                    <a:pt x="3613" y="5660"/>
                  </a:lnTo>
                  <a:lnTo>
                    <a:pt x="3613" y="5641"/>
                  </a:lnTo>
                  <a:lnTo>
                    <a:pt x="3613" y="5623"/>
                  </a:lnTo>
                  <a:lnTo>
                    <a:pt x="3613" y="5604"/>
                  </a:lnTo>
                  <a:lnTo>
                    <a:pt x="3650" y="5604"/>
                  </a:lnTo>
                  <a:lnTo>
                    <a:pt x="3669" y="5623"/>
                  </a:lnTo>
                  <a:lnTo>
                    <a:pt x="3706" y="5604"/>
                  </a:lnTo>
                  <a:lnTo>
                    <a:pt x="3853" y="5512"/>
                  </a:lnTo>
                  <a:lnTo>
                    <a:pt x="4001" y="5438"/>
                  </a:lnTo>
                  <a:lnTo>
                    <a:pt x="4037" y="5402"/>
                  </a:lnTo>
                  <a:lnTo>
                    <a:pt x="4037" y="5383"/>
                  </a:lnTo>
                  <a:lnTo>
                    <a:pt x="4074" y="5365"/>
                  </a:lnTo>
                  <a:lnTo>
                    <a:pt x="4074" y="5383"/>
                  </a:lnTo>
                  <a:lnTo>
                    <a:pt x="4093" y="5383"/>
                  </a:lnTo>
                  <a:lnTo>
                    <a:pt x="4111" y="5365"/>
                  </a:lnTo>
                  <a:lnTo>
                    <a:pt x="4111" y="5346"/>
                  </a:lnTo>
                  <a:lnTo>
                    <a:pt x="4148" y="5328"/>
                  </a:lnTo>
                  <a:lnTo>
                    <a:pt x="4166" y="5328"/>
                  </a:lnTo>
                  <a:lnTo>
                    <a:pt x="4222" y="5291"/>
                  </a:lnTo>
                  <a:lnTo>
                    <a:pt x="4277" y="5254"/>
                  </a:lnTo>
                  <a:lnTo>
                    <a:pt x="4295" y="5236"/>
                  </a:lnTo>
                  <a:lnTo>
                    <a:pt x="4295" y="5217"/>
                  </a:lnTo>
                  <a:lnTo>
                    <a:pt x="4332" y="5199"/>
                  </a:lnTo>
                  <a:lnTo>
                    <a:pt x="4388" y="5180"/>
                  </a:lnTo>
                  <a:lnTo>
                    <a:pt x="4388" y="5162"/>
                  </a:lnTo>
                  <a:lnTo>
                    <a:pt x="4388" y="5125"/>
                  </a:lnTo>
                  <a:lnTo>
                    <a:pt x="4351" y="5088"/>
                  </a:lnTo>
                  <a:lnTo>
                    <a:pt x="4406" y="5125"/>
                  </a:lnTo>
                  <a:lnTo>
                    <a:pt x="4480" y="5125"/>
                  </a:lnTo>
                  <a:lnTo>
                    <a:pt x="4480" y="5107"/>
                  </a:lnTo>
                  <a:lnTo>
                    <a:pt x="4480" y="5088"/>
                  </a:lnTo>
                  <a:lnTo>
                    <a:pt x="4535" y="5070"/>
                  </a:lnTo>
                  <a:lnTo>
                    <a:pt x="4590" y="5051"/>
                  </a:lnTo>
                  <a:lnTo>
                    <a:pt x="4609" y="5033"/>
                  </a:lnTo>
                  <a:lnTo>
                    <a:pt x="4609" y="5014"/>
                  </a:lnTo>
                  <a:lnTo>
                    <a:pt x="4590" y="5014"/>
                  </a:lnTo>
                  <a:lnTo>
                    <a:pt x="4609" y="4996"/>
                  </a:lnTo>
                  <a:lnTo>
                    <a:pt x="4627" y="4978"/>
                  </a:lnTo>
                  <a:lnTo>
                    <a:pt x="4609" y="4959"/>
                  </a:lnTo>
                  <a:lnTo>
                    <a:pt x="4627" y="4959"/>
                  </a:lnTo>
                  <a:lnTo>
                    <a:pt x="4646" y="4978"/>
                  </a:lnTo>
                  <a:lnTo>
                    <a:pt x="4664" y="4959"/>
                  </a:lnTo>
                  <a:lnTo>
                    <a:pt x="4701" y="4941"/>
                  </a:lnTo>
                  <a:lnTo>
                    <a:pt x="4719" y="4959"/>
                  </a:lnTo>
                  <a:lnTo>
                    <a:pt x="4738" y="4941"/>
                  </a:lnTo>
                  <a:lnTo>
                    <a:pt x="4719" y="4922"/>
                  </a:lnTo>
                  <a:lnTo>
                    <a:pt x="4756" y="4904"/>
                  </a:lnTo>
                  <a:lnTo>
                    <a:pt x="4756" y="4867"/>
                  </a:lnTo>
                  <a:lnTo>
                    <a:pt x="4812" y="4867"/>
                  </a:lnTo>
                  <a:lnTo>
                    <a:pt x="4812" y="4830"/>
                  </a:lnTo>
                  <a:lnTo>
                    <a:pt x="4830" y="4812"/>
                  </a:lnTo>
                  <a:lnTo>
                    <a:pt x="4848" y="4793"/>
                  </a:lnTo>
                  <a:lnTo>
                    <a:pt x="4848" y="4812"/>
                  </a:lnTo>
                  <a:lnTo>
                    <a:pt x="4867" y="4812"/>
                  </a:lnTo>
                  <a:lnTo>
                    <a:pt x="4867" y="4793"/>
                  </a:lnTo>
                  <a:lnTo>
                    <a:pt x="4885" y="4775"/>
                  </a:lnTo>
                  <a:lnTo>
                    <a:pt x="4885" y="4756"/>
                  </a:lnTo>
                  <a:lnTo>
                    <a:pt x="4922" y="4756"/>
                  </a:lnTo>
                  <a:lnTo>
                    <a:pt x="4941" y="4738"/>
                  </a:lnTo>
                  <a:lnTo>
                    <a:pt x="4977" y="4701"/>
                  </a:lnTo>
                  <a:lnTo>
                    <a:pt x="5014" y="4664"/>
                  </a:lnTo>
                  <a:lnTo>
                    <a:pt x="5033" y="4664"/>
                  </a:lnTo>
                  <a:lnTo>
                    <a:pt x="5070" y="4646"/>
                  </a:lnTo>
                  <a:lnTo>
                    <a:pt x="5125" y="4554"/>
                  </a:lnTo>
                  <a:lnTo>
                    <a:pt x="5107" y="4572"/>
                  </a:lnTo>
                  <a:lnTo>
                    <a:pt x="5088" y="4591"/>
                  </a:lnTo>
                  <a:lnTo>
                    <a:pt x="5088" y="4572"/>
                  </a:lnTo>
                  <a:lnTo>
                    <a:pt x="5088" y="4554"/>
                  </a:lnTo>
                  <a:lnTo>
                    <a:pt x="5125" y="4535"/>
                  </a:lnTo>
                  <a:lnTo>
                    <a:pt x="5125" y="4554"/>
                  </a:lnTo>
                  <a:lnTo>
                    <a:pt x="5143" y="4535"/>
                  </a:lnTo>
                  <a:lnTo>
                    <a:pt x="5162" y="4535"/>
                  </a:lnTo>
                  <a:lnTo>
                    <a:pt x="5199" y="4517"/>
                  </a:lnTo>
                  <a:lnTo>
                    <a:pt x="5199" y="4480"/>
                  </a:lnTo>
                  <a:lnTo>
                    <a:pt x="5199" y="4461"/>
                  </a:lnTo>
                  <a:lnTo>
                    <a:pt x="5217" y="4480"/>
                  </a:lnTo>
                  <a:lnTo>
                    <a:pt x="5272" y="4443"/>
                  </a:lnTo>
                  <a:lnTo>
                    <a:pt x="5254" y="4443"/>
                  </a:lnTo>
                  <a:lnTo>
                    <a:pt x="5272" y="4425"/>
                  </a:lnTo>
                  <a:lnTo>
                    <a:pt x="5346" y="4406"/>
                  </a:lnTo>
                  <a:lnTo>
                    <a:pt x="5346" y="4388"/>
                  </a:lnTo>
                  <a:lnTo>
                    <a:pt x="5365" y="4369"/>
                  </a:lnTo>
                  <a:lnTo>
                    <a:pt x="5383" y="4351"/>
                  </a:lnTo>
                  <a:lnTo>
                    <a:pt x="5420" y="4351"/>
                  </a:lnTo>
                  <a:lnTo>
                    <a:pt x="5401" y="4332"/>
                  </a:lnTo>
                  <a:lnTo>
                    <a:pt x="5401" y="4314"/>
                  </a:lnTo>
                  <a:lnTo>
                    <a:pt x="5365" y="4314"/>
                  </a:lnTo>
                  <a:lnTo>
                    <a:pt x="5365" y="4296"/>
                  </a:lnTo>
                  <a:lnTo>
                    <a:pt x="5383" y="4277"/>
                  </a:lnTo>
                  <a:lnTo>
                    <a:pt x="5401" y="4259"/>
                  </a:lnTo>
                  <a:lnTo>
                    <a:pt x="5420" y="4259"/>
                  </a:lnTo>
                  <a:lnTo>
                    <a:pt x="5401" y="4314"/>
                  </a:lnTo>
                  <a:lnTo>
                    <a:pt x="5438" y="4314"/>
                  </a:lnTo>
                  <a:lnTo>
                    <a:pt x="5438" y="4296"/>
                  </a:lnTo>
                  <a:lnTo>
                    <a:pt x="5457" y="4277"/>
                  </a:lnTo>
                  <a:lnTo>
                    <a:pt x="5494" y="4240"/>
                  </a:lnTo>
                  <a:lnTo>
                    <a:pt x="5549" y="4203"/>
                  </a:lnTo>
                  <a:lnTo>
                    <a:pt x="5586" y="4185"/>
                  </a:lnTo>
                  <a:lnTo>
                    <a:pt x="5623" y="4111"/>
                  </a:lnTo>
                  <a:lnTo>
                    <a:pt x="5678" y="4056"/>
                  </a:lnTo>
                  <a:lnTo>
                    <a:pt x="5715" y="4056"/>
                  </a:lnTo>
                  <a:lnTo>
                    <a:pt x="5733" y="4019"/>
                  </a:lnTo>
                  <a:lnTo>
                    <a:pt x="5752" y="3982"/>
                  </a:lnTo>
                  <a:lnTo>
                    <a:pt x="5733" y="3982"/>
                  </a:lnTo>
                  <a:lnTo>
                    <a:pt x="5733" y="3964"/>
                  </a:lnTo>
                  <a:lnTo>
                    <a:pt x="5752" y="3945"/>
                  </a:lnTo>
                  <a:lnTo>
                    <a:pt x="5789" y="3927"/>
                  </a:lnTo>
                  <a:lnTo>
                    <a:pt x="5825" y="3927"/>
                  </a:lnTo>
                  <a:lnTo>
                    <a:pt x="5844" y="3908"/>
                  </a:lnTo>
                  <a:lnTo>
                    <a:pt x="5844" y="3890"/>
                  </a:lnTo>
                  <a:lnTo>
                    <a:pt x="5844" y="3853"/>
                  </a:lnTo>
                  <a:lnTo>
                    <a:pt x="5881" y="3816"/>
                  </a:lnTo>
                  <a:lnTo>
                    <a:pt x="5918" y="3798"/>
                  </a:lnTo>
                  <a:lnTo>
                    <a:pt x="5936" y="3761"/>
                  </a:lnTo>
                  <a:lnTo>
                    <a:pt x="5918" y="3779"/>
                  </a:lnTo>
                  <a:lnTo>
                    <a:pt x="5899" y="3761"/>
                  </a:lnTo>
                  <a:lnTo>
                    <a:pt x="5936" y="3743"/>
                  </a:lnTo>
                  <a:lnTo>
                    <a:pt x="5936" y="3761"/>
                  </a:lnTo>
                  <a:lnTo>
                    <a:pt x="5973" y="3743"/>
                  </a:lnTo>
                  <a:lnTo>
                    <a:pt x="5991" y="3724"/>
                  </a:lnTo>
                  <a:lnTo>
                    <a:pt x="5991" y="3669"/>
                  </a:lnTo>
                  <a:lnTo>
                    <a:pt x="6028" y="3669"/>
                  </a:lnTo>
                  <a:lnTo>
                    <a:pt x="6047" y="3650"/>
                  </a:lnTo>
                  <a:lnTo>
                    <a:pt x="6120" y="3577"/>
                  </a:lnTo>
                  <a:lnTo>
                    <a:pt x="6139" y="3540"/>
                  </a:lnTo>
                  <a:lnTo>
                    <a:pt x="6139" y="3540"/>
                  </a:lnTo>
                  <a:lnTo>
                    <a:pt x="6102" y="3558"/>
                  </a:lnTo>
                  <a:lnTo>
                    <a:pt x="6083" y="3577"/>
                  </a:lnTo>
                  <a:lnTo>
                    <a:pt x="6083" y="3558"/>
                  </a:lnTo>
                  <a:lnTo>
                    <a:pt x="6157" y="3485"/>
                  </a:lnTo>
                  <a:lnTo>
                    <a:pt x="6194" y="3466"/>
                  </a:lnTo>
                  <a:lnTo>
                    <a:pt x="6231" y="3429"/>
                  </a:lnTo>
                  <a:lnTo>
                    <a:pt x="6249" y="3392"/>
                  </a:lnTo>
                  <a:lnTo>
                    <a:pt x="6249" y="3337"/>
                  </a:lnTo>
                  <a:lnTo>
                    <a:pt x="6268" y="3300"/>
                  </a:lnTo>
                  <a:lnTo>
                    <a:pt x="6286" y="3319"/>
                  </a:lnTo>
                  <a:lnTo>
                    <a:pt x="6305" y="3300"/>
                  </a:lnTo>
                  <a:lnTo>
                    <a:pt x="6323" y="3282"/>
                  </a:lnTo>
                  <a:lnTo>
                    <a:pt x="6305" y="3245"/>
                  </a:lnTo>
                  <a:lnTo>
                    <a:pt x="6286" y="3226"/>
                  </a:lnTo>
                  <a:lnTo>
                    <a:pt x="6286" y="3190"/>
                  </a:lnTo>
                  <a:lnTo>
                    <a:pt x="6323" y="3171"/>
                  </a:lnTo>
                  <a:lnTo>
                    <a:pt x="6378" y="3153"/>
                  </a:lnTo>
                  <a:lnTo>
                    <a:pt x="6397" y="3153"/>
                  </a:lnTo>
                  <a:lnTo>
                    <a:pt x="6378" y="3134"/>
                  </a:lnTo>
                  <a:lnTo>
                    <a:pt x="6378" y="3097"/>
                  </a:lnTo>
                  <a:lnTo>
                    <a:pt x="6415" y="3079"/>
                  </a:lnTo>
                  <a:lnTo>
                    <a:pt x="6452" y="3079"/>
                  </a:lnTo>
                  <a:lnTo>
                    <a:pt x="6452" y="3061"/>
                  </a:lnTo>
                  <a:lnTo>
                    <a:pt x="6434" y="3024"/>
                  </a:lnTo>
                  <a:lnTo>
                    <a:pt x="6434" y="3005"/>
                  </a:lnTo>
                  <a:lnTo>
                    <a:pt x="6452" y="2987"/>
                  </a:lnTo>
                  <a:lnTo>
                    <a:pt x="6471" y="2987"/>
                  </a:lnTo>
                  <a:lnTo>
                    <a:pt x="6452" y="3005"/>
                  </a:lnTo>
                  <a:lnTo>
                    <a:pt x="6452" y="3024"/>
                  </a:lnTo>
                  <a:lnTo>
                    <a:pt x="6489" y="3024"/>
                  </a:lnTo>
                  <a:lnTo>
                    <a:pt x="6489" y="3005"/>
                  </a:lnTo>
                  <a:lnTo>
                    <a:pt x="6526" y="2968"/>
                  </a:lnTo>
                  <a:lnTo>
                    <a:pt x="6581" y="2839"/>
                  </a:lnTo>
                  <a:lnTo>
                    <a:pt x="6673" y="2710"/>
                  </a:lnTo>
                  <a:lnTo>
                    <a:pt x="6692" y="2673"/>
                  </a:lnTo>
                  <a:lnTo>
                    <a:pt x="6692" y="2655"/>
                  </a:lnTo>
                  <a:lnTo>
                    <a:pt x="6692" y="2618"/>
                  </a:lnTo>
                  <a:lnTo>
                    <a:pt x="6729" y="2600"/>
                  </a:lnTo>
                  <a:lnTo>
                    <a:pt x="6747" y="2581"/>
                  </a:lnTo>
                  <a:lnTo>
                    <a:pt x="6766" y="2544"/>
                  </a:lnTo>
                  <a:lnTo>
                    <a:pt x="6784" y="2526"/>
                  </a:lnTo>
                  <a:lnTo>
                    <a:pt x="6821" y="2489"/>
                  </a:lnTo>
                  <a:lnTo>
                    <a:pt x="6821" y="2471"/>
                  </a:lnTo>
                  <a:lnTo>
                    <a:pt x="6821" y="2452"/>
                  </a:lnTo>
                  <a:lnTo>
                    <a:pt x="6802" y="2452"/>
                  </a:lnTo>
                  <a:lnTo>
                    <a:pt x="6821" y="2434"/>
                  </a:lnTo>
                  <a:lnTo>
                    <a:pt x="6839" y="2397"/>
                  </a:lnTo>
                  <a:lnTo>
                    <a:pt x="6876" y="2342"/>
                  </a:lnTo>
                  <a:lnTo>
                    <a:pt x="6913" y="2268"/>
                  </a:lnTo>
                  <a:lnTo>
                    <a:pt x="6931" y="2249"/>
                  </a:lnTo>
                  <a:lnTo>
                    <a:pt x="6950" y="2249"/>
                  </a:lnTo>
                  <a:lnTo>
                    <a:pt x="6968" y="2231"/>
                  </a:lnTo>
                  <a:lnTo>
                    <a:pt x="6968" y="2213"/>
                  </a:lnTo>
                  <a:lnTo>
                    <a:pt x="6987" y="2157"/>
                  </a:lnTo>
                  <a:lnTo>
                    <a:pt x="7005" y="2102"/>
                  </a:lnTo>
                  <a:lnTo>
                    <a:pt x="7005" y="2084"/>
                  </a:lnTo>
                  <a:lnTo>
                    <a:pt x="7005" y="2065"/>
                  </a:lnTo>
                  <a:lnTo>
                    <a:pt x="7005" y="2047"/>
                  </a:lnTo>
                  <a:lnTo>
                    <a:pt x="7024" y="1991"/>
                  </a:lnTo>
                  <a:lnTo>
                    <a:pt x="7005" y="1973"/>
                  </a:lnTo>
                  <a:lnTo>
                    <a:pt x="7024" y="1955"/>
                  </a:lnTo>
                  <a:lnTo>
                    <a:pt x="7042" y="1899"/>
                  </a:lnTo>
                  <a:lnTo>
                    <a:pt x="7097" y="1899"/>
                  </a:lnTo>
                  <a:lnTo>
                    <a:pt x="7116" y="1844"/>
                  </a:lnTo>
                  <a:lnTo>
                    <a:pt x="7153" y="1789"/>
                  </a:lnTo>
                  <a:lnTo>
                    <a:pt x="7189" y="1752"/>
                  </a:lnTo>
                  <a:lnTo>
                    <a:pt x="7208" y="1715"/>
                  </a:lnTo>
                  <a:lnTo>
                    <a:pt x="7189" y="1696"/>
                  </a:lnTo>
                  <a:lnTo>
                    <a:pt x="7189" y="1678"/>
                  </a:lnTo>
                  <a:lnTo>
                    <a:pt x="7171" y="1641"/>
                  </a:lnTo>
                  <a:lnTo>
                    <a:pt x="7189" y="1623"/>
                  </a:lnTo>
                  <a:lnTo>
                    <a:pt x="7208" y="1604"/>
                  </a:lnTo>
                  <a:lnTo>
                    <a:pt x="7245" y="1586"/>
                  </a:lnTo>
                  <a:lnTo>
                    <a:pt x="7226" y="1586"/>
                  </a:lnTo>
                  <a:lnTo>
                    <a:pt x="7208" y="1567"/>
                  </a:lnTo>
                  <a:lnTo>
                    <a:pt x="7226" y="1512"/>
                  </a:lnTo>
                  <a:lnTo>
                    <a:pt x="7245" y="1475"/>
                  </a:lnTo>
                  <a:lnTo>
                    <a:pt x="7245" y="1457"/>
                  </a:lnTo>
                  <a:lnTo>
                    <a:pt x="7300" y="1383"/>
                  </a:lnTo>
                  <a:lnTo>
                    <a:pt x="7319" y="1346"/>
                  </a:lnTo>
                  <a:lnTo>
                    <a:pt x="7337" y="1291"/>
                  </a:lnTo>
                  <a:lnTo>
                    <a:pt x="7355" y="1199"/>
                  </a:lnTo>
                  <a:lnTo>
                    <a:pt x="7392" y="1088"/>
                  </a:lnTo>
                  <a:lnTo>
                    <a:pt x="7392" y="1070"/>
                  </a:lnTo>
                  <a:lnTo>
                    <a:pt x="7374" y="1051"/>
                  </a:lnTo>
                  <a:lnTo>
                    <a:pt x="7392" y="1051"/>
                  </a:lnTo>
                  <a:lnTo>
                    <a:pt x="7411" y="1033"/>
                  </a:lnTo>
                  <a:lnTo>
                    <a:pt x="7411" y="1014"/>
                  </a:lnTo>
                  <a:lnTo>
                    <a:pt x="7392" y="996"/>
                  </a:lnTo>
                  <a:lnTo>
                    <a:pt x="7374" y="996"/>
                  </a:lnTo>
                  <a:lnTo>
                    <a:pt x="7392" y="978"/>
                  </a:lnTo>
                  <a:lnTo>
                    <a:pt x="7392" y="959"/>
                  </a:lnTo>
                  <a:lnTo>
                    <a:pt x="7411" y="959"/>
                  </a:lnTo>
                  <a:lnTo>
                    <a:pt x="7429" y="941"/>
                  </a:lnTo>
                  <a:lnTo>
                    <a:pt x="7466" y="922"/>
                  </a:lnTo>
                  <a:lnTo>
                    <a:pt x="7484" y="885"/>
                  </a:lnTo>
                  <a:lnTo>
                    <a:pt x="7484" y="867"/>
                  </a:lnTo>
                  <a:lnTo>
                    <a:pt x="7466" y="849"/>
                  </a:lnTo>
                  <a:lnTo>
                    <a:pt x="7484" y="849"/>
                  </a:lnTo>
                  <a:lnTo>
                    <a:pt x="7503" y="830"/>
                  </a:lnTo>
                  <a:lnTo>
                    <a:pt x="7484" y="812"/>
                  </a:lnTo>
                  <a:lnTo>
                    <a:pt x="7429" y="812"/>
                  </a:lnTo>
                  <a:lnTo>
                    <a:pt x="7448" y="775"/>
                  </a:lnTo>
                  <a:lnTo>
                    <a:pt x="7466" y="775"/>
                  </a:lnTo>
                  <a:lnTo>
                    <a:pt x="7466" y="756"/>
                  </a:lnTo>
                  <a:lnTo>
                    <a:pt x="7484" y="756"/>
                  </a:lnTo>
                  <a:lnTo>
                    <a:pt x="7484" y="720"/>
                  </a:lnTo>
                  <a:lnTo>
                    <a:pt x="7503" y="756"/>
                  </a:lnTo>
                  <a:lnTo>
                    <a:pt x="7521" y="756"/>
                  </a:lnTo>
                  <a:lnTo>
                    <a:pt x="7521" y="738"/>
                  </a:lnTo>
                  <a:lnTo>
                    <a:pt x="7540" y="701"/>
                  </a:lnTo>
                  <a:lnTo>
                    <a:pt x="7540" y="627"/>
                  </a:lnTo>
                  <a:lnTo>
                    <a:pt x="7540" y="609"/>
                  </a:lnTo>
                  <a:lnTo>
                    <a:pt x="7521" y="609"/>
                  </a:lnTo>
                  <a:lnTo>
                    <a:pt x="7540" y="590"/>
                  </a:lnTo>
                  <a:lnTo>
                    <a:pt x="7558" y="535"/>
                  </a:lnTo>
                  <a:lnTo>
                    <a:pt x="7558" y="517"/>
                  </a:lnTo>
                  <a:lnTo>
                    <a:pt x="7558" y="498"/>
                  </a:lnTo>
                  <a:lnTo>
                    <a:pt x="7540" y="498"/>
                  </a:lnTo>
                  <a:lnTo>
                    <a:pt x="7540" y="461"/>
                  </a:lnTo>
                  <a:lnTo>
                    <a:pt x="7521" y="443"/>
                  </a:lnTo>
                  <a:lnTo>
                    <a:pt x="7558" y="443"/>
                  </a:lnTo>
                  <a:lnTo>
                    <a:pt x="7577" y="461"/>
                  </a:lnTo>
                  <a:lnTo>
                    <a:pt x="7577" y="443"/>
                  </a:lnTo>
                  <a:lnTo>
                    <a:pt x="7595" y="388"/>
                  </a:lnTo>
                  <a:lnTo>
                    <a:pt x="7577" y="369"/>
                  </a:lnTo>
                  <a:lnTo>
                    <a:pt x="7577" y="351"/>
                  </a:lnTo>
                  <a:lnTo>
                    <a:pt x="7595" y="332"/>
                  </a:lnTo>
                  <a:lnTo>
                    <a:pt x="7632" y="332"/>
                  </a:lnTo>
                  <a:lnTo>
                    <a:pt x="7613" y="314"/>
                  </a:lnTo>
                  <a:lnTo>
                    <a:pt x="7613" y="259"/>
                  </a:lnTo>
                  <a:lnTo>
                    <a:pt x="7632" y="259"/>
                  </a:lnTo>
                  <a:lnTo>
                    <a:pt x="7632" y="240"/>
                  </a:lnTo>
                  <a:lnTo>
                    <a:pt x="7632" y="222"/>
                  </a:lnTo>
                  <a:lnTo>
                    <a:pt x="7613" y="203"/>
                  </a:lnTo>
                  <a:lnTo>
                    <a:pt x="7595" y="185"/>
                  </a:lnTo>
                  <a:lnTo>
                    <a:pt x="7613" y="167"/>
                  </a:lnTo>
                  <a:lnTo>
                    <a:pt x="7613" y="148"/>
                  </a:lnTo>
                  <a:lnTo>
                    <a:pt x="7595" y="130"/>
                  </a:lnTo>
                  <a:lnTo>
                    <a:pt x="7577" y="111"/>
                  </a:lnTo>
                  <a:lnTo>
                    <a:pt x="7632" y="111"/>
                  </a:lnTo>
                  <a:lnTo>
                    <a:pt x="7632" y="93"/>
                  </a:lnTo>
                  <a:lnTo>
                    <a:pt x="7632" y="74"/>
                  </a:lnTo>
                  <a:lnTo>
                    <a:pt x="7613" y="56"/>
                  </a:lnTo>
                  <a:lnTo>
                    <a:pt x="7595" y="37"/>
                  </a:lnTo>
                  <a:lnTo>
                    <a:pt x="7613" y="19"/>
                  </a:lnTo>
                  <a:lnTo>
                    <a:pt x="7613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1511350" y="1089725"/>
              <a:ext cx="305550" cy="126750"/>
            </a:xfrm>
            <a:custGeom>
              <a:avLst/>
              <a:gdLst/>
              <a:ahLst/>
              <a:cxnLst/>
              <a:rect l="l" t="t" r="r" b="b"/>
              <a:pathLst>
                <a:path w="12222" h="5070" extrusionOk="0">
                  <a:moveTo>
                    <a:pt x="7318" y="56"/>
                  </a:moveTo>
                  <a:lnTo>
                    <a:pt x="7337" y="75"/>
                  </a:lnTo>
                  <a:lnTo>
                    <a:pt x="7337" y="93"/>
                  </a:lnTo>
                  <a:lnTo>
                    <a:pt x="7318" y="93"/>
                  </a:lnTo>
                  <a:lnTo>
                    <a:pt x="7300" y="75"/>
                  </a:lnTo>
                  <a:lnTo>
                    <a:pt x="7300" y="56"/>
                  </a:lnTo>
                  <a:close/>
                  <a:moveTo>
                    <a:pt x="7060" y="111"/>
                  </a:moveTo>
                  <a:lnTo>
                    <a:pt x="7079" y="130"/>
                  </a:lnTo>
                  <a:lnTo>
                    <a:pt x="7060" y="148"/>
                  </a:lnTo>
                  <a:lnTo>
                    <a:pt x="7042" y="130"/>
                  </a:lnTo>
                  <a:lnTo>
                    <a:pt x="7042" y="111"/>
                  </a:lnTo>
                  <a:close/>
                  <a:moveTo>
                    <a:pt x="5696" y="167"/>
                  </a:moveTo>
                  <a:lnTo>
                    <a:pt x="5696" y="185"/>
                  </a:lnTo>
                  <a:lnTo>
                    <a:pt x="5622" y="185"/>
                  </a:lnTo>
                  <a:lnTo>
                    <a:pt x="5622" y="167"/>
                  </a:lnTo>
                  <a:close/>
                  <a:moveTo>
                    <a:pt x="7650" y="204"/>
                  </a:moveTo>
                  <a:lnTo>
                    <a:pt x="7650" y="222"/>
                  </a:lnTo>
                  <a:lnTo>
                    <a:pt x="7650" y="240"/>
                  </a:lnTo>
                  <a:lnTo>
                    <a:pt x="7632" y="240"/>
                  </a:lnTo>
                  <a:lnTo>
                    <a:pt x="7632" y="222"/>
                  </a:lnTo>
                  <a:lnTo>
                    <a:pt x="7632" y="204"/>
                  </a:lnTo>
                  <a:close/>
                  <a:moveTo>
                    <a:pt x="4867" y="314"/>
                  </a:moveTo>
                  <a:lnTo>
                    <a:pt x="4867" y="333"/>
                  </a:lnTo>
                  <a:lnTo>
                    <a:pt x="4885" y="333"/>
                  </a:lnTo>
                  <a:lnTo>
                    <a:pt x="4867" y="351"/>
                  </a:lnTo>
                  <a:lnTo>
                    <a:pt x="4848" y="351"/>
                  </a:lnTo>
                  <a:lnTo>
                    <a:pt x="4848" y="333"/>
                  </a:lnTo>
                  <a:lnTo>
                    <a:pt x="4867" y="314"/>
                  </a:lnTo>
                  <a:close/>
                  <a:moveTo>
                    <a:pt x="8111" y="314"/>
                  </a:moveTo>
                  <a:lnTo>
                    <a:pt x="8129" y="333"/>
                  </a:lnTo>
                  <a:lnTo>
                    <a:pt x="8111" y="351"/>
                  </a:lnTo>
                  <a:lnTo>
                    <a:pt x="8092" y="333"/>
                  </a:lnTo>
                  <a:lnTo>
                    <a:pt x="8092" y="314"/>
                  </a:lnTo>
                  <a:close/>
                  <a:moveTo>
                    <a:pt x="9309" y="757"/>
                  </a:moveTo>
                  <a:lnTo>
                    <a:pt x="9327" y="775"/>
                  </a:lnTo>
                  <a:lnTo>
                    <a:pt x="9346" y="793"/>
                  </a:lnTo>
                  <a:lnTo>
                    <a:pt x="9327" y="793"/>
                  </a:lnTo>
                  <a:lnTo>
                    <a:pt x="9309" y="775"/>
                  </a:lnTo>
                  <a:lnTo>
                    <a:pt x="9309" y="757"/>
                  </a:lnTo>
                  <a:close/>
                  <a:moveTo>
                    <a:pt x="3300" y="904"/>
                  </a:moveTo>
                  <a:lnTo>
                    <a:pt x="3300" y="922"/>
                  </a:lnTo>
                  <a:lnTo>
                    <a:pt x="3263" y="922"/>
                  </a:lnTo>
                  <a:lnTo>
                    <a:pt x="3263" y="904"/>
                  </a:lnTo>
                  <a:close/>
                  <a:moveTo>
                    <a:pt x="9917" y="959"/>
                  </a:moveTo>
                  <a:lnTo>
                    <a:pt x="9954" y="996"/>
                  </a:lnTo>
                  <a:lnTo>
                    <a:pt x="9973" y="996"/>
                  </a:lnTo>
                  <a:lnTo>
                    <a:pt x="9954" y="959"/>
                  </a:lnTo>
                  <a:close/>
                  <a:moveTo>
                    <a:pt x="3079" y="1015"/>
                  </a:moveTo>
                  <a:lnTo>
                    <a:pt x="3079" y="1033"/>
                  </a:lnTo>
                  <a:lnTo>
                    <a:pt x="3042" y="1033"/>
                  </a:lnTo>
                  <a:lnTo>
                    <a:pt x="3060" y="1015"/>
                  </a:lnTo>
                  <a:close/>
                  <a:moveTo>
                    <a:pt x="3023" y="1181"/>
                  </a:moveTo>
                  <a:lnTo>
                    <a:pt x="2986" y="1199"/>
                  </a:lnTo>
                  <a:lnTo>
                    <a:pt x="2968" y="1199"/>
                  </a:lnTo>
                  <a:lnTo>
                    <a:pt x="2968" y="1181"/>
                  </a:lnTo>
                  <a:close/>
                  <a:moveTo>
                    <a:pt x="2876" y="1273"/>
                  </a:moveTo>
                  <a:lnTo>
                    <a:pt x="2857" y="1291"/>
                  </a:lnTo>
                  <a:lnTo>
                    <a:pt x="2857" y="1273"/>
                  </a:lnTo>
                  <a:close/>
                  <a:moveTo>
                    <a:pt x="10175" y="1254"/>
                  </a:moveTo>
                  <a:lnTo>
                    <a:pt x="10157" y="1273"/>
                  </a:lnTo>
                  <a:lnTo>
                    <a:pt x="10175" y="1291"/>
                  </a:lnTo>
                  <a:lnTo>
                    <a:pt x="10212" y="1273"/>
                  </a:lnTo>
                  <a:lnTo>
                    <a:pt x="10194" y="1273"/>
                  </a:lnTo>
                  <a:lnTo>
                    <a:pt x="10175" y="1254"/>
                  </a:lnTo>
                  <a:close/>
                  <a:moveTo>
                    <a:pt x="9659" y="1328"/>
                  </a:moveTo>
                  <a:lnTo>
                    <a:pt x="9641" y="1346"/>
                  </a:lnTo>
                  <a:lnTo>
                    <a:pt x="9659" y="1365"/>
                  </a:lnTo>
                  <a:lnTo>
                    <a:pt x="9678" y="1365"/>
                  </a:lnTo>
                  <a:lnTo>
                    <a:pt x="9678" y="1346"/>
                  </a:lnTo>
                  <a:lnTo>
                    <a:pt x="9659" y="1328"/>
                  </a:lnTo>
                  <a:close/>
                  <a:moveTo>
                    <a:pt x="2710" y="1383"/>
                  </a:moveTo>
                  <a:lnTo>
                    <a:pt x="2692" y="1402"/>
                  </a:lnTo>
                  <a:lnTo>
                    <a:pt x="2692" y="1383"/>
                  </a:lnTo>
                  <a:close/>
                  <a:moveTo>
                    <a:pt x="10323" y="1439"/>
                  </a:moveTo>
                  <a:lnTo>
                    <a:pt x="10341" y="1457"/>
                  </a:lnTo>
                  <a:lnTo>
                    <a:pt x="10323" y="1457"/>
                  </a:lnTo>
                  <a:lnTo>
                    <a:pt x="10304" y="1439"/>
                  </a:lnTo>
                  <a:close/>
                  <a:moveTo>
                    <a:pt x="2544" y="1475"/>
                  </a:moveTo>
                  <a:lnTo>
                    <a:pt x="2544" y="1494"/>
                  </a:lnTo>
                  <a:lnTo>
                    <a:pt x="2544" y="1512"/>
                  </a:lnTo>
                  <a:lnTo>
                    <a:pt x="2526" y="1512"/>
                  </a:lnTo>
                  <a:lnTo>
                    <a:pt x="2526" y="1494"/>
                  </a:lnTo>
                  <a:lnTo>
                    <a:pt x="2526" y="1475"/>
                  </a:lnTo>
                  <a:close/>
                  <a:moveTo>
                    <a:pt x="10452" y="1549"/>
                  </a:moveTo>
                  <a:lnTo>
                    <a:pt x="10470" y="1568"/>
                  </a:lnTo>
                  <a:lnTo>
                    <a:pt x="10470" y="1586"/>
                  </a:lnTo>
                  <a:lnTo>
                    <a:pt x="10470" y="1604"/>
                  </a:lnTo>
                  <a:lnTo>
                    <a:pt x="10433" y="1568"/>
                  </a:lnTo>
                  <a:lnTo>
                    <a:pt x="10433" y="1549"/>
                  </a:lnTo>
                  <a:close/>
                  <a:moveTo>
                    <a:pt x="10507" y="1715"/>
                  </a:moveTo>
                  <a:lnTo>
                    <a:pt x="10526" y="1752"/>
                  </a:lnTo>
                  <a:lnTo>
                    <a:pt x="10507" y="1734"/>
                  </a:lnTo>
                  <a:lnTo>
                    <a:pt x="10507" y="1715"/>
                  </a:lnTo>
                  <a:close/>
                  <a:moveTo>
                    <a:pt x="10728" y="1715"/>
                  </a:moveTo>
                  <a:lnTo>
                    <a:pt x="10710" y="1752"/>
                  </a:lnTo>
                  <a:lnTo>
                    <a:pt x="10728" y="1734"/>
                  </a:lnTo>
                  <a:lnTo>
                    <a:pt x="10728" y="1715"/>
                  </a:lnTo>
                  <a:close/>
                  <a:moveTo>
                    <a:pt x="1973" y="2010"/>
                  </a:moveTo>
                  <a:lnTo>
                    <a:pt x="1973" y="2028"/>
                  </a:lnTo>
                  <a:lnTo>
                    <a:pt x="1917" y="2028"/>
                  </a:lnTo>
                  <a:lnTo>
                    <a:pt x="1917" y="2010"/>
                  </a:lnTo>
                  <a:close/>
                  <a:moveTo>
                    <a:pt x="10821" y="1973"/>
                  </a:moveTo>
                  <a:lnTo>
                    <a:pt x="10821" y="1992"/>
                  </a:lnTo>
                  <a:lnTo>
                    <a:pt x="10821" y="2010"/>
                  </a:lnTo>
                  <a:lnTo>
                    <a:pt x="10821" y="2028"/>
                  </a:lnTo>
                  <a:lnTo>
                    <a:pt x="10802" y="2010"/>
                  </a:lnTo>
                  <a:lnTo>
                    <a:pt x="10802" y="1992"/>
                  </a:lnTo>
                  <a:lnTo>
                    <a:pt x="10821" y="1973"/>
                  </a:lnTo>
                  <a:close/>
                  <a:moveTo>
                    <a:pt x="10968" y="2047"/>
                  </a:moveTo>
                  <a:lnTo>
                    <a:pt x="10986" y="2084"/>
                  </a:lnTo>
                  <a:lnTo>
                    <a:pt x="10968" y="2121"/>
                  </a:lnTo>
                  <a:lnTo>
                    <a:pt x="10950" y="2121"/>
                  </a:lnTo>
                  <a:lnTo>
                    <a:pt x="10950" y="2065"/>
                  </a:lnTo>
                  <a:lnTo>
                    <a:pt x="10968" y="2047"/>
                  </a:lnTo>
                  <a:close/>
                  <a:moveTo>
                    <a:pt x="11060" y="2342"/>
                  </a:moveTo>
                  <a:lnTo>
                    <a:pt x="11042" y="2379"/>
                  </a:lnTo>
                  <a:lnTo>
                    <a:pt x="11079" y="2379"/>
                  </a:lnTo>
                  <a:lnTo>
                    <a:pt x="11079" y="2360"/>
                  </a:lnTo>
                  <a:lnTo>
                    <a:pt x="11060" y="2342"/>
                  </a:lnTo>
                  <a:close/>
                  <a:moveTo>
                    <a:pt x="1475" y="2471"/>
                  </a:moveTo>
                  <a:lnTo>
                    <a:pt x="1475" y="2489"/>
                  </a:lnTo>
                  <a:lnTo>
                    <a:pt x="1456" y="2508"/>
                  </a:lnTo>
                  <a:lnTo>
                    <a:pt x="1438" y="2508"/>
                  </a:lnTo>
                  <a:lnTo>
                    <a:pt x="1420" y="2489"/>
                  </a:lnTo>
                  <a:lnTo>
                    <a:pt x="1438" y="2471"/>
                  </a:lnTo>
                  <a:close/>
                  <a:moveTo>
                    <a:pt x="11208" y="2434"/>
                  </a:moveTo>
                  <a:lnTo>
                    <a:pt x="11208" y="2489"/>
                  </a:lnTo>
                  <a:lnTo>
                    <a:pt x="11208" y="2526"/>
                  </a:lnTo>
                  <a:lnTo>
                    <a:pt x="11189" y="2508"/>
                  </a:lnTo>
                  <a:lnTo>
                    <a:pt x="11171" y="2452"/>
                  </a:lnTo>
                  <a:lnTo>
                    <a:pt x="11189" y="2452"/>
                  </a:lnTo>
                  <a:lnTo>
                    <a:pt x="11208" y="2434"/>
                  </a:lnTo>
                  <a:close/>
                  <a:moveTo>
                    <a:pt x="11281" y="2508"/>
                  </a:moveTo>
                  <a:lnTo>
                    <a:pt x="11300" y="2526"/>
                  </a:lnTo>
                  <a:lnTo>
                    <a:pt x="11300" y="2545"/>
                  </a:lnTo>
                  <a:lnTo>
                    <a:pt x="11263" y="2545"/>
                  </a:lnTo>
                  <a:lnTo>
                    <a:pt x="11263" y="2508"/>
                  </a:lnTo>
                  <a:close/>
                  <a:moveTo>
                    <a:pt x="11595" y="3245"/>
                  </a:moveTo>
                  <a:lnTo>
                    <a:pt x="11595" y="3282"/>
                  </a:lnTo>
                  <a:lnTo>
                    <a:pt x="11613" y="3337"/>
                  </a:lnTo>
                  <a:lnTo>
                    <a:pt x="11632" y="3337"/>
                  </a:lnTo>
                  <a:lnTo>
                    <a:pt x="11650" y="3319"/>
                  </a:lnTo>
                  <a:lnTo>
                    <a:pt x="11613" y="3282"/>
                  </a:lnTo>
                  <a:lnTo>
                    <a:pt x="11613" y="3263"/>
                  </a:lnTo>
                  <a:lnTo>
                    <a:pt x="11595" y="3245"/>
                  </a:lnTo>
                  <a:close/>
                  <a:moveTo>
                    <a:pt x="11705" y="3374"/>
                  </a:moveTo>
                  <a:lnTo>
                    <a:pt x="11705" y="3411"/>
                  </a:lnTo>
                  <a:lnTo>
                    <a:pt x="11705" y="3448"/>
                  </a:lnTo>
                  <a:lnTo>
                    <a:pt x="11687" y="3411"/>
                  </a:lnTo>
                  <a:lnTo>
                    <a:pt x="11687" y="3374"/>
                  </a:lnTo>
                  <a:close/>
                  <a:moveTo>
                    <a:pt x="12129" y="4369"/>
                  </a:moveTo>
                  <a:lnTo>
                    <a:pt x="12129" y="4388"/>
                  </a:lnTo>
                  <a:lnTo>
                    <a:pt x="12148" y="4406"/>
                  </a:lnTo>
                  <a:lnTo>
                    <a:pt x="12148" y="4388"/>
                  </a:lnTo>
                  <a:lnTo>
                    <a:pt x="12148" y="4369"/>
                  </a:lnTo>
                  <a:close/>
                  <a:moveTo>
                    <a:pt x="12074" y="4425"/>
                  </a:moveTo>
                  <a:lnTo>
                    <a:pt x="12092" y="4443"/>
                  </a:lnTo>
                  <a:lnTo>
                    <a:pt x="12092" y="4462"/>
                  </a:lnTo>
                  <a:lnTo>
                    <a:pt x="12092" y="4499"/>
                  </a:lnTo>
                  <a:lnTo>
                    <a:pt x="12074" y="4499"/>
                  </a:lnTo>
                  <a:lnTo>
                    <a:pt x="12056" y="4480"/>
                  </a:lnTo>
                  <a:lnTo>
                    <a:pt x="12037" y="4462"/>
                  </a:lnTo>
                  <a:lnTo>
                    <a:pt x="12056" y="4443"/>
                  </a:lnTo>
                  <a:lnTo>
                    <a:pt x="12074" y="4462"/>
                  </a:lnTo>
                  <a:lnTo>
                    <a:pt x="12074" y="4443"/>
                  </a:lnTo>
                  <a:lnTo>
                    <a:pt x="12074" y="4425"/>
                  </a:lnTo>
                  <a:close/>
                  <a:moveTo>
                    <a:pt x="12129" y="4664"/>
                  </a:moveTo>
                  <a:lnTo>
                    <a:pt x="12129" y="4683"/>
                  </a:lnTo>
                  <a:lnTo>
                    <a:pt x="12129" y="4720"/>
                  </a:lnTo>
                  <a:lnTo>
                    <a:pt x="12111" y="4701"/>
                  </a:lnTo>
                  <a:lnTo>
                    <a:pt x="12111" y="4664"/>
                  </a:lnTo>
                  <a:close/>
                  <a:moveTo>
                    <a:pt x="11908" y="4757"/>
                  </a:moveTo>
                  <a:lnTo>
                    <a:pt x="11908" y="4775"/>
                  </a:lnTo>
                  <a:lnTo>
                    <a:pt x="11908" y="4793"/>
                  </a:lnTo>
                  <a:lnTo>
                    <a:pt x="11927" y="4775"/>
                  </a:lnTo>
                  <a:lnTo>
                    <a:pt x="11927" y="4757"/>
                  </a:lnTo>
                  <a:close/>
                  <a:moveTo>
                    <a:pt x="92" y="4904"/>
                  </a:moveTo>
                  <a:lnTo>
                    <a:pt x="74" y="4922"/>
                  </a:lnTo>
                  <a:lnTo>
                    <a:pt x="19" y="4941"/>
                  </a:lnTo>
                  <a:lnTo>
                    <a:pt x="19" y="4922"/>
                  </a:lnTo>
                  <a:lnTo>
                    <a:pt x="37" y="4904"/>
                  </a:lnTo>
                  <a:close/>
                  <a:moveTo>
                    <a:pt x="6083" y="1"/>
                  </a:moveTo>
                  <a:lnTo>
                    <a:pt x="6046" y="19"/>
                  </a:lnTo>
                  <a:lnTo>
                    <a:pt x="5973" y="19"/>
                  </a:lnTo>
                  <a:lnTo>
                    <a:pt x="5807" y="38"/>
                  </a:lnTo>
                  <a:lnTo>
                    <a:pt x="5733" y="38"/>
                  </a:lnTo>
                  <a:lnTo>
                    <a:pt x="5678" y="19"/>
                  </a:lnTo>
                  <a:lnTo>
                    <a:pt x="5696" y="56"/>
                  </a:lnTo>
                  <a:lnTo>
                    <a:pt x="5678" y="56"/>
                  </a:lnTo>
                  <a:lnTo>
                    <a:pt x="5659" y="75"/>
                  </a:lnTo>
                  <a:lnTo>
                    <a:pt x="5586" y="75"/>
                  </a:lnTo>
                  <a:lnTo>
                    <a:pt x="5567" y="56"/>
                  </a:lnTo>
                  <a:lnTo>
                    <a:pt x="5567" y="75"/>
                  </a:lnTo>
                  <a:lnTo>
                    <a:pt x="5567" y="93"/>
                  </a:lnTo>
                  <a:lnTo>
                    <a:pt x="5530" y="93"/>
                  </a:lnTo>
                  <a:lnTo>
                    <a:pt x="5493" y="75"/>
                  </a:lnTo>
                  <a:lnTo>
                    <a:pt x="5401" y="111"/>
                  </a:lnTo>
                  <a:lnTo>
                    <a:pt x="5272" y="111"/>
                  </a:lnTo>
                  <a:lnTo>
                    <a:pt x="5272" y="130"/>
                  </a:lnTo>
                  <a:lnTo>
                    <a:pt x="5198" y="130"/>
                  </a:lnTo>
                  <a:lnTo>
                    <a:pt x="5198" y="148"/>
                  </a:lnTo>
                  <a:lnTo>
                    <a:pt x="5125" y="148"/>
                  </a:lnTo>
                  <a:lnTo>
                    <a:pt x="5088" y="167"/>
                  </a:lnTo>
                  <a:lnTo>
                    <a:pt x="5069" y="204"/>
                  </a:lnTo>
                  <a:lnTo>
                    <a:pt x="5069" y="185"/>
                  </a:lnTo>
                  <a:lnTo>
                    <a:pt x="5051" y="167"/>
                  </a:lnTo>
                  <a:lnTo>
                    <a:pt x="4996" y="185"/>
                  </a:lnTo>
                  <a:lnTo>
                    <a:pt x="4848" y="240"/>
                  </a:lnTo>
                  <a:lnTo>
                    <a:pt x="4830" y="240"/>
                  </a:lnTo>
                  <a:lnTo>
                    <a:pt x="4848" y="222"/>
                  </a:lnTo>
                  <a:lnTo>
                    <a:pt x="4848" y="222"/>
                  </a:lnTo>
                  <a:lnTo>
                    <a:pt x="4793" y="240"/>
                  </a:lnTo>
                  <a:lnTo>
                    <a:pt x="4701" y="277"/>
                  </a:lnTo>
                  <a:lnTo>
                    <a:pt x="4645" y="277"/>
                  </a:lnTo>
                  <a:lnTo>
                    <a:pt x="4609" y="296"/>
                  </a:lnTo>
                  <a:lnTo>
                    <a:pt x="4590" y="277"/>
                  </a:lnTo>
                  <a:lnTo>
                    <a:pt x="4572" y="277"/>
                  </a:lnTo>
                  <a:lnTo>
                    <a:pt x="4572" y="296"/>
                  </a:lnTo>
                  <a:lnTo>
                    <a:pt x="4516" y="314"/>
                  </a:lnTo>
                  <a:lnTo>
                    <a:pt x="4480" y="314"/>
                  </a:lnTo>
                  <a:lnTo>
                    <a:pt x="4461" y="333"/>
                  </a:lnTo>
                  <a:lnTo>
                    <a:pt x="4443" y="351"/>
                  </a:lnTo>
                  <a:lnTo>
                    <a:pt x="4406" y="351"/>
                  </a:lnTo>
                  <a:lnTo>
                    <a:pt x="4332" y="369"/>
                  </a:lnTo>
                  <a:lnTo>
                    <a:pt x="4295" y="406"/>
                  </a:lnTo>
                  <a:lnTo>
                    <a:pt x="4277" y="406"/>
                  </a:lnTo>
                  <a:lnTo>
                    <a:pt x="4258" y="425"/>
                  </a:lnTo>
                  <a:lnTo>
                    <a:pt x="4258" y="443"/>
                  </a:lnTo>
                  <a:lnTo>
                    <a:pt x="4221" y="462"/>
                  </a:lnTo>
                  <a:lnTo>
                    <a:pt x="4203" y="443"/>
                  </a:lnTo>
                  <a:lnTo>
                    <a:pt x="4185" y="425"/>
                  </a:lnTo>
                  <a:lnTo>
                    <a:pt x="4185" y="443"/>
                  </a:lnTo>
                  <a:lnTo>
                    <a:pt x="4166" y="462"/>
                  </a:lnTo>
                  <a:lnTo>
                    <a:pt x="4148" y="480"/>
                  </a:lnTo>
                  <a:lnTo>
                    <a:pt x="4111" y="498"/>
                  </a:lnTo>
                  <a:lnTo>
                    <a:pt x="4092" y="498"/>
                  </a:lnTo>
                  <a:lnTo>
                    <a:pt x="4092" y="517"/>
                  </a:lnTo>
                  <a:lnTo>
                    <a:pt x="4019" y="517"/>
                  </a:lnTo>
                  <a:lnTo>
                    <a:pt x="4000" y="535"/>
                  </a:lnTo>
                  <a:lnTo>
                    <a:pt x="3982" y="554"/>
                  </a:lnTo>
                  <a:lnTo>
                    <a:pt x="3945" y="572"/>
                  </a:lnTo>
                  <a:lnTo>
                    <a:pt x="3908" y="572"/>
                  </a:lnTo>
                  <a:lnTo>
                    <a:pt x="3834" y="591"/>
                  </a:lnTo>
                  <a:lnTo>
                    <a:pt x="3834" y="609"/>
                  </a:lnTo>
                  <a:lnTo>
                    <a:pt x="3816" y="609"/>
                  </a:lnTo>
                  <a:lnTo>
                    <a:pt x="3797" y="628"/>
                  </a:lnTo>
                  <a:lnTo>
                    <a:pt x="3797" y="646"/>
                  </a:lnTo>
                  <a:lnTo>
                    <a:pt x="3779" y="628"/>
                  </a:lnTo>
                  <a:lnTo>
                    <a:pt x="3742" y="628"/>
                  </a:lnTo>
                  <a:lnTo>
                    <a:pt x="3705" y="646"/>
                  </a:lnTo>
                  <a:lnTo>
                    <a:pt x="3668" y="646"/>
                  </a:lnTo>
                  <a:lnTo>
                    <a:pt x="3687" y="664"/>
                  </a:lnTo>
                  <a:lnTo>
                    <a:pt x="3687" y="683"/>
                  </a:lnTo>
                  <a:lnTo>
                    <a:pt x="3632" y="701"/>
                  </a:lnTo>
                  <a:lnTo>
                    <a:pt x="3595" y="683"/>
                  </a:lnTo>
                  <a:lnTo>
                    <a:pt x="3558" y="701"/>
                  </a:lnTo>
                  <a:lnTo>
                    <a:pt x="3539" y="738"/>
                  </a:lnTo>
                  <a:lnTo>
                    <a:pt x="3521" y="738"/>
                  </a:lnTo>
                  <a:lnTo>
                    <a:pt x="3503" y="775"/>
                  </a:lnTo>
                  <a:lnTo>
                    <a:pt x="3503" y="793"/>
                  </a:lnTo>
                  <a:lnTo>
                    <a:pt x="3484" y="775"/>
                  </a:lnTo>
                  <a:lnTo>
                    <a:pt x="3466" y="775"/>
                  </a:lnTo>
                  <a:lnTo>
                    <a:pt x="3447" y="793"/>
                  </a:lnTo>
                  <a:lnTo>
                    <a:pt x="3429" y="830"/>
                  </a:lnTo>
                  <a:lnTo>
                    <a:pt x="3429" y="812"/>
                  </a:lnTo>
                  <a:lnTo>
                    <a:pt x="3429" y="793"/>
                  </a:lnTo>
                  <a:lnTo>
                    <a:pt x="3410" y="793"/>
                  </a:lnTo>
                  <a:lnTo>
                    <a:pt x="3392" y="830"/>
                  </a:lnTo>
                  <a:lnTo>
                    <a:pt x="3392" y="849"/>
                  </a:lnTo>
                  <a:lnTo>
                    <a:pt x="3374" y="849"/>
                  </a:lnTo>
                  <a:lnTo>
                    <a:pt x="3355" y="830"/>
                  </a:lnTo>
                  <a:lnTo>
                    <a:pt x="3337" y="830"/>
                  </a:lnTo>
                  <a:lnTo>
                    <a:pt x="3115" y="959"/>
                  </a:lnTo>
                  <a:lnTo>
                    <a:pt x="3023" y="1033"/>
                  </a:lnTo>
                  <a:lnTo>
                    <a:pt x="2986" y="1051"/>
                  </a:lnTo>
                  <a:lnTo>
                    <a:pt x="2968" y="1051"/>
                  </a:lnTo>
                  <a:lnTo>
                    <a:pt x="2986" y="1070"/>
                  </a:lnTo>
                  <a:lnTo>
                    <a:pt x="2950" y="1088"/>
                  </a:lnTo>
                  <a:lnTo>
                    <a:pt x="2931" y="1107"/>
                  </a:lnTo>
                  <a:lnTo>
                    <a:pt x="2913" y="1088"/>
                  </a:lnTo>
                  <a:lnTo>
                    <a:pt x="2894" y="1107"/>
                  </a:lnTo>
                  <a:lnTo>
                    <a:pt x="2894" y="1125"/>
                  </a:lnTo>
                  <a:lnTo>
                    <a:pt x="2876" y="1125"/>
                  </a:lnTo>
                  <a:lnTo>
                    <a:pt x="2802" y="1181"/>
                  </a:lnTo>
                  <a:lnTo>
                    <a:pt x="2765" y="1217"/>
                  </a:lnTo>
                  <a:lnTo>
                    <a:pt x="2747" y="1217"/>
                  </a:lnTo>
                  <a:lnTo>
                    <a:pt x="2728" y="1236"/>
                  </a:lnTo>
                  <a:lnTo>
                    <a:pt x="2765" y="1236"/>
                  </a:lnTo>
                  <a:lnTo>
                    <a:pt x="2710" y="1254"/>
                  </a:lnTo>
                  <a:lnTo>
                    <a:pt x="2636" y="1291"/>
                  </a:lnTo>
                  <a:lnTo>
                    <a:pt x="2673" y="1291"/>
                  </a:lnTo>
                  <a:lnTo>
                    <a:pt x="2673" y="1310"/>
                  </a:lnTo>
                  <a:lnTo>
                    <a:pt x="2636" y="1310"/>
                  </a:lnTo>
                  <a:lnTo>
                    <a:pt x="2599" y="1328"/>
                  </a:lnTo>
                  <a:lnTo>
                    <a:pt x="2581" y="1346"/>
                  </a:lnTo>
                  <a:lnTo>
                    <a:pt x="2544" y="1365"/>
                  </a:lnTo>
                  <a:lnTo>
                    <a:pt x="2526" y="1365"/>
                  </a:lnTo>
                  <a:lnTo>
                    <a:pt x="2507" y="1383"/>
                  </a:lnTo>
                  <a:lnTo>
                    <a:pt x="2470" y="1420"/>
                  </a:lnTo>
                  <a:lnTo>
                    <a:pt x="2415" y="1457"/>
                  </a:lnTo>
                  <a:lnTo>
                    <a:pt x="2378" y="1475"/>
                  </a:lnTo>
                  <a:lnTo>
                    <a:pt x="2378" y="1494"/>
                  </a:lnTo>
                  <a:lnTo>
                    <a:pt x="2360" y="1494"/>
                  </a:lnTo>
                  <a:lnTo>
                    <a:pt x="2323" y="1512"/>
                  </a:lnTo>
                  <a:lnTo>
                    <a:pt x="2304" y="1531"/>
                  </a:lnTo>
                  <a:lnTo>
                    <a:pt x="2304" y="1549"/>
                  </a:lnTo>
                  <a:lnTo>
                    <a:pt x="2268" y="1586"/>
                  </a:lnTo>
                  <a:lnTo>
                    <a:pt x="2212" y="1623"/>
                  </a:lnTo>
                  <a:lnTo>
                    <a:pt x="2175" y="1678"/>
                  </a:lnTo>
                  <a:lnTo>
                    <a:pt x="2157" y="1697"/>
                  </a:lnTo>
                  <a:lnTo>
                    <a:pt x="2139" y="1697"/>
                  </a:lnTo>
                  <a:lnTo>
                    <a:pt x="2120" y="1715"/>
                  </a:lnTo>
                  <a:lnTo>
                    <a:pt x="2083" y="1752"/>
                  </a:lnTo>
                  <a:lnTo>
                    <a:pt x="2009" y="1826"/>
                  </a:lnTo>
                  <a:lnTo>
                    <a:pt x="1936" y="1899"/>
                  </a:lnTo>
                  <a:lnTo>
                    <a:pt x="1917" y="1936"/>
                  </a:lnTo>
                  <a:lnTo>
                    <a:pt x="1899" y="1955"/>
                  </a:lnTo>
                  <a:lnTo>
                    <a:pt x="1880" y="1936"/>
                  </a:lnTo>
                  <a:lnTo>
                    <a:pt x="1844" y="1973"/>
                  </a:lnTo>
                  <a:lnTo>
                    <a:pt x="1807" y="1992"/>
                  </a:lnTo>
                  <a:lnTo>
                    <a:pt x="1770" y="2028"/>
                  </a:lnTo>
                  <a:lnTo>
                    <a:pt x="1733" y="2047"/>
                  </a:lnTo>
                  <a:lnTo>
                    <a:pt x="1715" y="2102"/>
                  </a:lnTo>
                  <a:lnTo>
                    <a:pt x="1678" y="2139"/>
                  </a:lnTo>
                  <a:lnTo>
                    <a:pt x="1622" y="2176"/>
                  </a:lnTo>
                  <a:lnTo>
                    <a:pt x="1604" y="2194"/>
                  </a:lnTo>
                  <a:lnTo>
                    <a:pt x="1604" y="2213"/>
                  </a:lnTo>
                  <a:lnTo>
                    <a:pt x="1567" y="2268"/>
                  </a:lnTo>
                  <a:lnTo>
                    <a:pt x="1549" y="2305"/>
                  </a:lnTo>
                  <a:lnTo>
                    <a:pt x="1512" y="2305"/>
                  </a:lnTo>
                  <a:lnTo>
                    <a:pt x="1475" y="2360"/>
                  </a:lnTo>
                  <a:lnTo>
                    <a:pt x="1420" y="2416"/>
                  </a:lnTo>
                  <a:lnTo>
                    <a:pt x="1420" y="2452"/>
                  </a:lnTo>
                  <a:lnTo>
                    <a:pt x="1438" y="2452"/>
                  </a:lnTo>
                  <a:lnTo>
                    <a:pt x="1383" y="2489"/>
                  </a:lnTo>
                  <a:lnTo>
                    <a:pt x="1309" y="2563"/>
                  </a:lnTo>
                  <a:lnTo>
                    <a:pt x="1235" y="2655"/>
                  </a:lnTo>
                  <a:lnTo>
                    <a:pt x="1217" y="2692"/>
                  </a:lnTo>
                  <a:lnTo>
                    <a:pt x="1217" y="2729"/>
                  </a:lnTo>
                  <a:lnTo>
                    <a:pt x="1198" y="2729"/>
                  </a:lnTo>
                  <a:lnTo>
                    <a:pt x="1180" y="2710"/>
                  </a:lnTo>
                  <a:lnTo>
                    <a:pt x="1180" y="2692"/>
                  </a:lnTo>
                  <a:lnTo>
                    <a:pt x="1162" y="2710"/>
                  </a:lnTo>
                  <a:lnTo>
                    <a:pt x="1125" y="2821"/>
                  </a:lnTo>
                  <a:lnTo>
                    <a:pt x="1088" y="2876"/>
                  </a:lnTo>
                  <a:lnTo>
                    <a:pt x="1069" y="2895"/>
                  </a:lnTo>
                  <a:lnTo>
                    <a:pt x="1033" y="2932"/>
                  </a:lnTo>
                  <a:lnTo>
                    <a:pt x="922" y="3079"/>
                  </a:lnTo>
                  <a:lnTo>
                    <a:pt x="830" y="3227"/>
                  </a:lnTo>
                  <a:lnTo>
                    <a:pt x="774" y="3282"/>
                  </a:lnTo>
                  <a:lnTo>
                    <a:pt x="756" y="3319"/>
                  </a:lnTo>
                  <a:lnTo>
                    <a:pt x="738" y="3337"/>
                  </a:lnTo>
                  <a:lnTo>
                    <a:pt x="756" y="3337"/>
                  </a:lnTo>
                  <a:lnTo>
                    <a:pt x="793" y="3356"/>
                  </a:lnTo>
                  <a:lnTo>
                    <a:pt x="756" y="3374"/>
                  </a:lnTo>
                  <a:lnTo>
                    <a:pt x="738" y="3374"/>
                  </a:lnTo>
                  <a:lnTo>
                    <a:pt x="701" y="3393"/>
                  </a:lnTo>
                  <a:lnTo>
                    <a:pt x="701" y="3411"/>
                  </a:lnTo>
                  <a:lnTo>
                    <a:pt x="645" y="3522"/>
                  </a:lnTo>
                  <a:lnTo>
                    <a:pt x="590" y="3614"/>
                  </a:lnTo>
                  <a:lnTo>
                    <a:pt x="572" y="3614"/>
                  </a:lnTo>
                  <a:lnTo>
                    <a:pt x="553" y="3669"/>
                  </a:lnTo>
                  <a:lnTo>
                    <a:pt x="535" y="3706"/>
                  </a:lnTo>
                  <a:lnTo>
                    <a:pt x="535" y="3724"/>
                  </a:lnTo>
                  <a:lnTo>
                    <a:pt x="480" y="3780"/>
                  </a:lnTo>
                  <a:lnTo>
                    <a:pt x="461" y="3835"/>
                  </a:lnTo>
                  <a:lnTo>
                    <a:pt x="461" y="3872"/>
                  </a:lnTo>
                  <a:lnTo>
                    <a:pt x="443" y="3890"/>
                  </a:lnTo>
                  <a:lnTo>
                    <a:pt x="387" y="3964"/>
                  </a:lnTo>
                  <a:lnTo>
                    <a:pt x="314" y="4148"/>
                  </a:lnTo>
                  <a:lnTo>
                    <a:pt x="221" y="4314"/>
                  </a:lnTo>
                  <a:lnTo>
                    <a:pt x="185" y="4388"/>
                  </a:lnTo>
                  <a:lnTo>
                    <a:pt x="185" y="4425"/>
                  </a:lnTo>
                  <a:lnTo>
                    <a:pt x="166" y="4480"/>
                  </a:lnTo>
                  <a:lnTo>
                    <a:pt x="129" y="4609"/>
                  </a:lnTo>
                  <a:lnTo>
                    <a:pt x="74" y="4738"/>
                  </a:lnTo>
                  <a:lnTo>
                    <a:pt x="74" y="4793"/>
                  </a:lnTo>
                  <a:lnTo>
                    <a:pt x="74" y="4830"/>
                  </a:lnTo>
                  <a:lnTo>
                    <a:pt x="37" y="4867"/>
                  </a:lnTo>
                  <a:lnTo>
                    <a:pt x="19" y="4867"/>
                  </a:lnTo>
                  <a:lnTo>
                    <a:pt x="19" y="4904"/>
                  </a:lnTo>
                  <a:lnTo>
                    <a:pt x="0" y="4996"/>
                  </a:lnTo>
                  <a:lnTo>
                    <a:pt x="0" y="5033"/>
                  </a:lnTo>
                  <a:lnTo>
                    <a:pt x="37" y="5052"/>
                  </a:lnTo>
                  <a:lnTo>
                    <a:pt x="56" y="5070"/>
                  </a:lnTo>
                  <a:lnTo>
                    <a:pt x="74" y="5052"/>
                  </a:lnTo>
                  <a:lnTo>
                    <a:pt x="92" y="5052"/>
                  </a:lnTo>
                  <a:lnTo>
                    <a:pt x="111" y="5070"/>
                  </a:lnTo>
                  <a:lnTo>
                    <a:pt x="111" y="5052"/>
                  </a:lnTo>
                  <a:lnTo>
                    <a:pt x="129" y="5033"/>
                  </a:lnTo>
                  <a:lnTo>
                    <a:pt x="148" y="5015"/>
                  </a:lnTo>
                  <a:lnTo>
                    <a:pt x="166" y="5015"/>
                  </a:lnTo>
                  <a:lnTo>
                    <a:pt x="166" y="4978"/>
                  </a:lnTo>
                  <a:lnTo>
                    <a:pt x="185" y="4978"/>
                  </a:lnTo>
                  <a:lnTo>
                    <a:pt x="203" y="4959"/>
                  </a:lnTo>
                  <a:lnTo>
                    <a:pt x="203" y="4941"/>
                  </a:lnTo>
                  <a:lnTo>
                    <a:pt x="185" y="4941"/>
                  </a:lnTo>
                  <a:lnTo>
                    <a:pt x="166" y="4922"/>
                  </a:lnTo>
                  <a:lnTo>
                    <a:pt x="166" y="4904"/>
                  </a:lnTo>
                  <a:lnTo>
                    <a:pt x="185" y="4886"/>
                  </a:lnTo>
                  <a:lnTo>
                    <a:pt x="166" y="4849"/>
                  </a:lnTo>
                  <a:lnTo>
                    <a:pt x="221" y="4812"/>
                  </a:lnTo>
                  <a:lnTo>
                    <a:pt x="221" y="4775"/>
                  </a:lnTo>
                  <a:lnTo>
                    <a:pt x="221" y="4757"/>
                  </a:lnTo>
                  <a:lnTo>
                    <a:pt x="203" y="4757"/>
                  </a:lnTo>
                  <a:lnTo>
                    <a:pt x="221" y="4738"/>
                  </a:lnTo>
                  <a:lnTo>
                    <a:pt x="240" y="4701"/>
                  </a:lnTo>
                  <a:lnTo>
                    <a:pt x="258" y="4664"/>
                  </a:lnTo>
                  <a:lnTo>
                    <a:pt x="240" y="4646"/>
                  </a:lnTo>
                  <a:lnTo>
                    <a:pt x="258" y="4609"/>
                  </a:lnTo>
                  <a:lnTo>
                    <a:pt x="277" y="4591"/>
                  </a:lnTo>
                  <a:lnTo>
                    <a:pt x="314" y="4554"/>
                  </a:lnTo>
                  <a:lnTo>
                    <a:pt x="332" y="4462"/>
                  </a:lnTo>
                  <a:lnTo>
                    <a:pt x="406" y="4296"/>
                  </a:lnTo>
                  <a:lnTo>
                    <a:pt x="480" y="4148"/>
                  </a:lnTo>
                  <a:lnTo>
                    <a:pt x="498" y="4075"/>
                  </a:lnTo>
                  <a:lnTo>
                    <a:pt x="498" y="4056"/>
                  </a:lnTo>
                  <a:lnTo>
                    <a:pt x="553" y="4001"/>
                  </a:lnTo>
                  <a:lnTo>
                    <a:pt x="609" y="3872"/>
                  </a:lnTo>
                  <a:lnTo>
                    <a:pt x="682" y="3798"/>
                  </a:lnTo>
                  <a:lnTo>
                    <a:pt x="664" y="3780"/>
                  </a:lnTo>
                  <a:lnTo>
                    <a:pt x="682" y="3743"/>
                  </a:lnTo>
                  <a:lnTo>
                    <a:pt x="719" y="3706"/>
                  </a:lnTo>
                  <a:lnTo>
                    <a:pt x="738" y="3669"/>
                  </a:lnTo>
                  <a:lnTo>
                    <a:pt x="756" y="3632"/>
                  </a:lnTo>
                  <a:lnTo>
                    <a:pt x="719" y="3632"/>
                  </a:lnTo>
                  <a:lnTo>
                    <a:pt x="756" y="3614"/>
                  </a:lnTo>
                  <a:lnTo>
                    <a:pt x="774" y="3577"/>
                  </a:lnTo>
                  <a:lnTo>
                    <a:pt x="830" y="3485"/>
                  </a:lnTo>
                  <a:lnTo>
                    <a:pt x="867" y="3411"/>
                  </a:lnTo>
                  <a:lnTo>
                    <a:pt x="885" y="3393"/>
                  </a:lnTo>
                  <a:lnTo>
                    <a:pt x="867" y="3374"/>
                  </a:lnTo>
                  <a:lnTo>
                    <a:pt x="885" y="3374"/>
                  </a:lnTo>
                  <a:lnTo>
                    <a:pt x="922" y="3356"/>
                  </a:lnTo>
                  <a:lnTo>
                    <a:pt x="922" y="3337"/>
                  </a:lnTo>
                  <a:lnTo>
                    <a:pt x="940" y="3300"/>
                  </a:lnTo>
                  <a:lnTo>
                    <a:pt x="959" y="3282"/>
                  </a:lnTo>
                  <a:lnTo>
                    <a:pt x="996" y="3245"/>
                  </a:lnTo>
                  <a:lnTo>
                    <a:pt x="1106" y="3061"/>
                  </a:lnTo>
                  <a:lnTo>
                    <a:pt x="1235" y="2895"/>
                  </a:lnTo>
                  <a:lnTo>
                    <a:pt x="1309" y="2821"/>
                  </a:lnTo>
                  <a:lnTo>
                    <a:pt x="1327" y="2766"/>
                  </a:lnTo>
                  <a:lnTo>
                    <a:pt x="1346" y="2747"/>
                  </a:lnTo>
                  <a:lnTo>
                    <a:pt x="1346" y="2710"/>
                  </a:lnTo>
                  <a:lnTo>
                    <a:pt x="1364" y="2710"/>
                  </a:lnTo>
                  <a:lnTo>
                    <a:pt x="1401" y="2692"/>
                  </a:lnTo>
                  <a:lnTo>
                    <a:pt x="1401" y="2655"/>
                  </a:lnTo>
                  <a:lnTo>
                    <a:pt x="1456" y="2637"/>
                  </a:lnTo>
                  <a:lnTo>
                    <a:pt x="1475" y="2618"/>
                  </a:lnTo>
                  <a:lnTo>
                    <a:pt x="1512" y="2581"/>
                  </a:lnTo>
                  <a:lnTo>
                    <a:pt x="1530" y="2581"/>
                  </a:lnTo>
                  <a:lnTo>
                    <a:pt x="1530" y="2563"/>
                  </a:lnTo>
                  <a:lnTo>
                    <a:pt x="1512" y="2545"/>
                  </a:lnTo>
                  <a:lnTo>
                    <a:pt x="1512" y="2526"/>
                  </a:lnTo>
                  <a:lnTo>
                    <a:pt x="1549" y="2526"/>
                  </a:lnTo>
                  <a:lnTo>
                    <a:pt x="1549" y="2508"/>
                  </a:lnTo>
                  <a:lnTo>
                    <a:pt x="1530" y="2489"/>
                  </a:lnTo>
                  <a:lnTo>
                    <a:pt x="1530" y="2471"/>
                  </a:lnTo>
                  <a:lnTo>
                    <a:pt x="1549" y="2452"/>
                  </a:lnTo>
                  <a:lnTo>
                    <a:pt x="1567" y="2452"/>
                  </a:lnTo>
                  <a:lnTo>
                    <a:pt x="1586" y="2471"/>
                  </a:lnTo>
                  <a:lnTo>
                    <a:pt x="1604" y="2452"/>
                  </a:lnTo>
                  <a:lnTo>
                    <a:pt x="1604" y="2416"/>
                  </a:lnTo>
                  <a:lnTo>
                    <a:pt x="1586" y="2416"/>
                  </a:lnTo>
                  <a:lnTo>
                    <a:pt x="1604" y="2397"/>
                  </a:lnTo>
                  <a:lnTo>
                    <a:pt x="1696" y="2323"/>
                  </a:lnTo>
                  <a:lnTo>
                    <a:pt x="1733" y="2287"/>
                  </a:lnTo>
                  <a:lnTo>
                    <a:pt x="1788" y="2250"/>
                  </a:lnTo>
                  <a:lnTo>
                    <a:pt x="1899" y="2121"/>
                  </a:lnTo>
                  <a:lnTo>
                    <a:pt x="2009" y="2010"/>
                  </a:lnTo>
                  <a:lnTo>
                    <a:pt x="2065" y="1973"/>
                  </a:lnTo>
                  <a:lnTo>
                    <a:pt x="2065" y="1992"/>
                  </a:lnTo>
                  <a:lnTo>
                    <a:pt x="2083" y="1973"/>
                  </a:lnTo>
                  <a:lnTo>
                    <a:pt x="2120" y="1918"/>
                  </a:lnTo>
                  <a:lnTo>
                    <a:pt x="2341" y="1734"/>
                  </a:lnTo>
                  <a:lnTo>
                    <a:pt x="2470" y="1623"/>
                  </a:lnTo>
                  <a:lnTo>
                    <a:pt x="2544" y="1586"/>
                  </a:lnTo>
                  <a:lnTo>
                    <a:pt x="2562" y="1586"/>
                  </a:lnTo>
                  <a:lnTo>
                    <a:pt x="2562" y="1568"/>
                  </a:lnTo>
                  <a:lnTo>
                    <a:pt x="2562" y="1549"/>
                  </a:lnTo>
                  <a:lnTo>
                    <a:pt x="2544" y="1531"/>
                  </a:lnTo>
                  <a:lnTo>
                    <a:pt x="2562" y="1531"/>
                  </a:lnTo>
                  <a:lnTo>
                    <a:pt x="2581" y="1494"/>
                  </a:lnTo>
                  <a:lnTo>
                    <a:pt x="2618" y="1475"/>
                  </a:lnTo>
                  <a:lnTo>
                    <a:pt x="2655" y="1475"/>
                  </a:lnTo>
                  <a:lnTo>
                    <a:pt x="2692" y="1457"/>
                  </a:lnTo>
                  <a:lnTo>
                    <a:pt x="2692" y="1439"/>
                  </a:lnTo>
                  <a:lnTo>
                    <a:pt x="2710" y="1457"/>
                  </a:lnTo>
                  <a:lnTo>
                    <a:pt x="2728" y="1439"/>
                  </a:lnTo>
                  <a:lnTo>
                    <a:pt x="2747" y="1420"/>
                  </a:lnTo>
                  <a:lnTo>
                    <a:pt x="2747" y="1402"/>
                  </a:lnTo>
                  <a:lnTo>
                    <a:pt x="2728" y="1383"/>
                  </a:lnTo>
                  <a:lnTo>
                    <a:pt x="2747" y="1365"/>
                  </a:lnTo>
                  <a:lnTo>
                    <a:pt x="2784" y="1328"/>
                  </a:lnTo>
                  <a:lnTo>
                    <a:pt x="2802" y="1346"/>
                  </a:lnTo>
                  <a:lnTo>
                    <a:pt x="2765" y="1365"/>
                  </a:lnTo>
                  <a:lnTo>
                    <a:pt x="2821" y="1365"/>
                  </a:lnTo>
                  <a:lnTo>
                    <a:pt x="2876" y="1310"/>
                  </a:lnTo>
                  <a:lnTo>
                    <a:pt x="2931" y="1273"/>
                  </a:lnTo>
                  <a:lnTo>
                    <a:pt x="2950" y="1273"/>
                  </a:lnTo>
                  <a:lnTo>
                    <a:pt x="2986" y="1236"/>
                  </a:lnTo>
                  <a:lnTo>
                    <a:pt x="3060" y="1181"/>
                  </a:lnTo>
                  <a:lnTo>
                    <a:pt x="3208" y="1107"/>
                  </a:lnTo>
                  <a:lnTo>
                    <a:pt x="3281" y="1088"/>
                  </a:lnTo>
                  <a:lnTo>
                    <a:pt x="3263" y="1070"/>
                  </a:lnTo>
                  <a:lnTo>
                    <a:pt x="3263" y="1051"/>
                  </a:lnTo>
                  <a:lnTo>
                    <a:pt x="3300" y="1051"/>
                  </a:lnTo>
                  <a:lnTo>
                    <a:pt x="3318" y="1033"/>
                  </a:lnTo>
                  <a:lnTo>
                    <a:pt x="3318" y="1015"/>
                  </a:lnTo>
                  <a:lnTo>
                    <a:pt x="3318" y="996"/>
                  </a:lnTo>
                  <a:lnTo>
                    <a:pt x="3337" y="1015"/>
                  </a:lnTo>
                  <a:lnTo>
                    <a:pt x="3374" y="996"/>
                  </a:lnTo>
                  <a:lnTo>
                    <a:pt x="3410" y="978"/>
                  </a:lnTo>
                  <a:lnTo>
                    <a:pt x="3429" y="959"/>
                  </a:lnTo>
                  <a:lnTo>
                    <a:pt x="3410" y="959"/>
                  </a:lnTo>
                  <a:lnTo>
                    <a:pt x="3429" y="941"/>
                  </a:lnTo>
                  <a:lnTo>
                    <a:pt x="3466" y="941"/>
                  </a:lnTo>
                  <a:lnTo>
                    <a:pt x="3503" y="922"/>
                  </a:lnTo>
                  <a:lnTo>
                    <a:pt x="3521" y="904"/>
                  </a:lnTo>
                  <a:lnTo>
                    <a:pt x="3576" y="904"/>
                  </a:lnTo>
                  <a:lnTo>
                    <a:pt x="3595" y="886"/>
                  </a:lnTo>
                  <a:lnTo>
                    <a:pt x="3595" y="867"/>
                  </a:lnTo>
                  <a:lnTo>
                    <a:pt x="3613" y="849"/>
                  </a:lnTo>
                  <a:lnTo>
                    <a:pt x="3668" y="849"/>
                  </a:lnTo>
                  <a:lnTo>
                    <a:pt x="3687" y="830"/>
                  </a:lnTo>
                  <a:lnTo>
                    <a:pt x="3705" y="812"/>
                  </a:lnTo>
                  <a:lnTo>
                    <a:pt x="3742" y="812"/>
                  </a:lnTo>
                  <a:lnTo>
                    <a:pt x="3779" y="775"/>
                  </a:lnTo>
                  <a:lnTo>
                    <a:pt x="3816" y="738"/>
                  </a:lnTo>
                  <a:lnTo>
                    <a:pt x="3834" y="757"/>
                  </a:lnTo>
                  <a:lnTo>
                    <a:pt x="3853" y="757"/>
                  </a:lnTo>
                  <a:lnTo>
                    <a:pt x="3853" y="720"/>
                  </a:lnTo>
                  <a:lnTo>
                    <a:pt x="3853" y="701"/>
                  </a:lnTo>
                  <a:lnTo>
                    <a:pt x="3871" y="701"/>
                  </a:lnTo>
                  <a:lnTo>
                    <a:pt x="3945" y="720"/>
                  </a:lnTo>
                  <a:lnTo>
                    <a:pt x="4037" y="683"/>
                  </a:lnTo>
                  <a:lnTo>
                    <a:pt x="4129" y="646"/>
                  </a:lnTo>
                  <a:lnTo>
                    <a:pt x="4185" y="628"/>
                  </a:lnTo>
                  <a:lnTo>
                    <a:pt x="4221" y="609"/>
                  </a:lnTo>
                  <a:lnTo>
                    <a:pt x="4221" y="591"/>
                  </a:lnTo>
                  <a:lnTo>
                    <a:pt x="4240" y="591"/>
                  </a:lnTo>
                  <a:lnTo>
                    <a:pt x="4258" y="572"/>
                  </a:lnTo>
                  <a:lnTo>
                    <a:pt x="4277" y="554"/>
                  </a:lnTo>
                  <a:lnTo>
                    <a:pt x="4295" y="554"/>
                  </a:lnTo>
                  <a:lnTo>
                    <a:pt x="4350" y="535"/>
                  </a:lnTo>
                  <a:lnTo>
                    <a:pt x="4424" y="517"/>
                  </a:lnTo>
                  <a:lnTo>
                    <a:pt x="4424" y="498"/>
                  </a:lnTo>
                  <a:lnTo>
                    <a:pt x="4535" y="498"/>
                  </a:lnTo>
                  <a:lnTo>
                    <a:pt x="4553" y="462"/>
                  </a:lnTo>
                  <a:lnTo>
                    <a:pt x="4553" y="443"/>
                  </a:lnTo>
                  <a:lnTo>
                    <a:pt x="4572" y="462"/>
                  </a:lnTo>
                  <a:lnTo>
                    <a:pt x="4609" y="462"/>
                  </a:lnTo>
                  <a:lnTo>
                    <a:pt x="4609" y="443"/>
                  </a:lnTo>
                  <a:lnTo>
                    <a:pt x="4645" y="462"/>
                  </a:lnTo>
                  <a:lnTo>
                    <a:pt x="4664" y="443"/>
                  </a:lnTo>
                  <a:lnTo>
                    <a:pt x="4682" y="425"/>
                  </a:lnTo>
                  <a:lnTo>
                    <a:pt x="4719" y="425"/>
                  </a:lnTo>
                  <a:lnTo>
                    <a:pt x="4738" y="406"/>
                  </a:lnTo>
                  <a:lnTo>
                    <a:pt x="4756" y="388"/>
                  </a:lnTo>
                  <a:lnTo>
                    <a:pt x="4830" y="388"/>
                  </a:lnTo>
                  <a:lnTo>
                    <a:pt x="4996" y="351"/>
                  </a:lnTo>
                  <a:lnTo>
                    <a:pt x="5198" y="296"/>
                  </a:lnTo>
                  <a:lnTo>
                    <a:pt x="5235" y="277"/>
                  </a:lnTo>
                  <a:lnTo>
                    <a:pt x="5254" y="277"/>
                  </a:lnTo>
                  <a:lnTo>
                    <a:pt x="5291" y="296"/>
                  </a:lnTo>
                  <a:lnTo>
                    <a:pt x="5291" y="277"/>
                  </a:lnTo>
                  <a:lnTo>
                    <a:pt x="5309" y="277"/>
                  </a:lnTo>
                  <a:lnTo>
                    <a:pt x="5309" y="296"/>
                  </a:lnTo>
                  <a:lnTo>
                    <a:pt x="5346" y="296"/>
                  </a:lnTo>
                  <a:lnTo>
                    <a:pt x="5401" y="259"/>
                  </a:lnTo>
                  <a:lnTo>
                    <a:pt x="5475" y="259"/>
                  </a:lnTo>
                  <a:lnTo>
                    <a:pt x="5493" y="277"/>
                  </a:lnTo>
                  <a:lnTo>
                    <a:pt x="5512" y="259"/>
                  </a:lnTo>
                  <a:lnTo>
                    <a:pt x="5512" y="240"/>
                  </a:lnTo>
                  <a:lnTo>
                    <a:pt x="5586" y="240"/>
                  </a:lnTo>
                  <a:lnTo>
                    <a:pt x="5641" y="222"/>
                  </a:lnTo>
                  <a:lnTo>
                    <a:pt x="5641" y="204"/>
                  </a:lnTo>
                  <a:lnTo>
                    <a:pt x="5751" y="204"/>
                  </a:lnTo>
                  <a:lnTo>
                    <a:pt x="5825" y="185"/>
                  </a:lnTo>
                  <a:lnTo>
                    <a:pt x="5862" y="167"/>
                  </a:lnTo>
                  <a:lnTo>
                    <a:pt x="5880" y="185"/>
                  </a:lnTo>
                  <a:lnTo>
                    <a:pt x="5899" y="204"/>
                  </a:lnTo>
                  <a:lnTo>
                    <a:pt x="5936" y="204"/>
                  </a:lnTo>
                  <a:lnTo>
                    <a:pt x="5936" y="185"/>
                  </a:lnTo>
                  <a:lnTo>
                    <a:pt x="5936" y="167"/>
                  </a:lnTo>
                  <a:lnTo>
                    <a:pt x="5954" y="167"/>
                  </a:lnTo>
                  <a:lnTo>
                    <a:pt x="5991" y="185"/>
                  </a:lnTo>
                  <a:lnTo>
                    <a:pt x="6083" y="167"/>
                  </a:lnTo>
                  <a:lnTo>
                    <a:pt x="6249" y="185"/>
                  </a:lnTo>
                  <a:lnTo>
                    <a:pt x="6286" y="167"/>
                  </a:lnTo>
                  <a:lnTo>
                    <a:pt x="6304" y="167"/>
                  </a:lnTo>
                  <a:lnTo>
                    <a:pt x="6304" y="148"/>
                  </a:lnTo>
                  <a:lnTo>
                    <a:pt x="6341" y="167"/>
                  </a:lnTo>
                  <a:lnTo>
                    <a:pt x="6433" y="167"/>
                  </a:lnTo>
                  <a:lnTo>
                    <a:pt x="6507" y="148"/>
                  </a:lnTo>
                  <a:lnTo>
                    <a:pt x="6562" y="148"/>
                  </a:lnTo>
                  <a:lnTo>
                    <a:pt x="6581" y="167"/>
                  </a:lnTo>
                  <a:lnTo>
                    <a:pt x="6636" y="148"/>
                  </a:lnTo>
                  <a:lnTo>
                    <a:pt x="6802" y="148"/>
                  </a:lnTo>
                  <a:lnTo>
                    <a:pt x="6821" y="130"/>
                  </a:lnTo>
                  <a:lnTo>
                    <a:pt x="6802" y="111"/>
                  </a:lnTo>
                  <a:lnTo>
                    <a:pt x="6821" y="111"/>
                  </a:lnTo>
                  <a:lnTo>
                    <a:pt x="6821" y="130"/>
                  </a:lnTo>
                  <a:lnTo>
                    <a:pt x="6839" y="148"/>
                  </a:lnTo>
                  <a:lnTo>
                    <a:pt x="6821" y="148"/>
                  </a:lnTo>
                  <a:lnTo>
                    <a:pt x="6839" y="167"/>
                  </a:lnTo>
                  <a:lnTo>
                    <a:pt x="6876" y="167"/>
                  </a:lnTo>
                  <a:lnTo>
                    <a:pt x="6913" y="185"/>
                  </a:lnTo>
                  <a:lnTo>
                    <a:pt x="6968" y="185"/>
                  </a:lnTo>
                  <a:lnTo>
                    <a:pt x="7005" y="204"/>
                  </a:lnTo>
                  <a:lnTo>
                    <a:pt x="7042" y="185"/>
                  </a:lnTo>
                  <a:lnTo>
                    <a:pt x="7060" y="167"/>
                  </a:lnTo>
                  <a:lnTo>
                    <a:pt x="7097" y="167"/>
                  </a:lnTo>
                  <a:lnTo>
                    <a:pt x="7115" y="185"/>
                  </a:lnTo>
                  <a:lnTo>
                    <a:pt x="7134" y="185"/>
                  </a:lnTo>
                  <a:lnTo>
                    <a:pt x="7152" y="167"/>
                  </a:lnTo>
                  <a:lnTo>
                    <a:pt x="7171" y="185"/>
                  </a:lnTo>
                  <a:lnTo>
                    <a:pt x="7208" y="204"/>
                  </a:lnTo>
                  <a:lnTo>
                    <a:pt x="7337" y="204"/>
                  </a:lnTo>
                  <a:lnTo>
                    <a:pt x="7374" y="222"/>
                  </a:lnTo>
                  <a:lnTo>
                    <a:pt x="7429" y="222"/>
                  </a:lnTo>
                  <a:lnTo>
                    <a:pt x="7466" y="240"/>
                  </a:lnTo>
                  <a:lnTo>
                    <a:pt x="7503" y="222"/>
                  </a:lnTo>
                  <a:lnTo>
                    <a:pt x="7521" y="240"/>
                  </a:lnTo>
                  <a:lnTo>
                    <a:pt x="7539" y="240"/>
                  </a:lnTo>
                  <a:lnTo>
                    <a:pt x="7539" y="222"/>
                  </a:lnTo>
                  <a:lnTo>
                    <a:pt x="7558" y="204"/>
                  </a:lnTo>
                  <a:lnTo>
                    <a:pt x="7576" y="222"/>
                  </a:lnTo>
                  <a:lnTo>
                    <a:pt x="7576" y="240"/>
                  </a:lnTo>
                  <a:lnTo>
                    <a:pt x="7613" y="259"/>
                  </a:lnTo>
                  <a:lnTo>
                    <a:pt x="7632" y="277"/>
                  </a:lnTo>
                  <a:lnTo>
                    <a:pt x="7687" y="296"/>
                  </a:lnTo>
                  <a:lnTo>
                    <a:pt x="7687" y="277"/>
                  </a:lnTo>
                  <a:lnTo>
                    <a:pt x="7742" y="277"/>
                  </a:lnTo>
                  <a:lnTo>
                    <a:pt x="7798" y="296"/>
                  </a:lnTo>
                  <a:lnTo>
                    <a:pt x="7816" y="314"/>
                  </a:lnTo>
                  <a:lnTo>
                    <a:pt x="7908" y="314"/>
                  </a:lnTo>
                  <a:lnTo>
                    <a:pt x="7982" y="351"/>
                  </a:lnTo>
                  <a:lnTo>
                    <a:pt x="8000" y="351"/>
                  </a:lnTo>
                  <a:lnTo>
                    <a:pt x="8037" y="333"/>
                  </a:lnTo>
                  <a:lnTo>
                    <a:pt x="8056" y="333"/>
                  </a:lnTo>
                  <a:lnTo>
                    <a:pt x="8056" y="351"/>
                  </a:lnTo>
                  <a:lnTo>
                    <a:pt x="8056" y="369"/>
                  </a:lnTo>
                  <a:lnTo>
                    <a:pt x="8203" y="369"/>
                  </a:lnTo>
                  <a:lnTo>
                    <a:pt x="8221" y="351"/>
                  </a:lnTo>
                  <a:lnTo>
                    <a:pt x="8240" y="369"/>
                  </a:lnTo>
                  <a:lnTo>
                    <a:pt x="8240" y="388"/>
                  </a:lnTo>
                  <a:lnTo>
                    <a:pt x="8277" y="406"/>
                  </a:lnTo>
                  <a:lnTo>
                    <a:pt x="8424" y="462"/>
                  </a:lnTo>
                  <a:lnTo>
                    <a:pt x="8572" y="498"/>
                  </a:lnTo>
                  <a:lnTo>
                    <a:pt x="8627" y="517"/>
                  </a:lnTo>
                  <a:lnTo>
                    <a:pt x="8627" y="498"/>
                  </a:lnTo>
                  <a:lnTo>
                    <a:pt x="8664" y="517"/>
                  </a:lnTo>
                  <a:lnTo>
                    <a:pt x="8645" y="517"/>
                  </a:lnTo>
                  <a:lnTo>
                    <a:pt x="8664" y="535"/>
                  </a:lnTo>
                  <a:lnTo>
                    <a:pt x="8701" y="535"/>
                  </a:lnTo>
                  <a:lnTo>
                    <a:pt x="8738" y="554"/>
                  </a:lnTo>
                  <a:lnTo>
                    <a:pt x="8738" y="572"/>
                  </a:lnTo>
                  <a:lnTo>
                    <a:pt x="8793" y="591"/>
                  </a:lnTo>
                  <a:lnTo>
                    <a:pt x="8848" y="609"/>
                  </a:lnTo>
                  <a:lnTo>
                    <a:pt x="8885" y="609"/>
                  </a:lnTo>
                  <a:lnTo>
                    <a:pt x="8922" y="628"/>
                  </a:lnTo>
                  <a:lnTo>
                    <a:pt x="8959" y="664"/>
                  </a:lnTo>
                  <a:lnTo>
                    <a:pt x="8996" y="628"/>
                  </a:lnTo>
                  <a:lnTo>
                    <a:pt x="9014" y="591"/>
                  </a:lnTo>
                  <a:lnTo>
                    <a:pt x="9014" y="646"/>
                  </a:lnTo>
                  <a:lnTo>
                    <a:pt x="9033" y="701"/>
                  </a:lnTo>
                  <a:lnTo>
                    <a:pt x="9051" y="720"/>
                  </a:lnTo>
                  <a:lnTo>
                    <a:pt x="9051" y="701"/>
                  </a:lnTo>
                  <a:lnTo>
                    <a:pt x="9069" y="683"/>
                  </a:lnTo>
                  <a:lnTo>
                    <a:pt x="9106" y="738"/>
                  </a:lnTo>
                  <a:lnTo>
                    <a:pt x="9143" y="775"/>
                  </a:lnTo>
                  <a:lnTo>
                    <a:pt x="9180" y="775"/>
                  </a:lnTo>
                  <a:lnTo>
                    <a:pt x="9180" y="757"/>
                  </a:lnTo>
                  <a:lnTo>
                    <a:pt x="9217" y="757"/>
                  </a:lnTo>
                  <a:lnTo>
                    <a:pt x="9235" y="738"/>
                  </a:lnTo>
                  <a:lnTo>
                    <a:pt x="9235" y="757"/>
                  </a:lnTo>
                  <a:lnTo>
                    <a:pt x="9235" y="775"/>
                  </a:lnTo>
                  <a:lnTo>
                    <a:pt x="9235" y="793"/>
                  </a:lnTo>
                  <a:lnTo>
                    <a:pt x="9254" y="793"/>
                  </a:lnTo>
                  <a:lnTo>
                    <a:pt x="9291" y="812"/>
                  </a:lnTo>
                  <a:lnTo>
                    <a:pt x="9272" y="830"/>
                  </a:lnTo>
                  <a:lnTo>
                    <a:pt x="9291" y="849"/>
                  </a:lnTo>
                  <a:lnTo>
                    <a:pt x="9309" y="830"/>
                  </a:lnTo>
                  <a:lnTo>
                    <a:pt x="9327" y="849"/>
                  </a:lnTo>
                  <a:lnTo>
                    <a:pt x="9364" y="849"/>
                  </a:lnTo>
                  <a:lnTo>
                    <a:pt x="9364" y="867"/>
                  </a:lnTo>
                  <a:lnTo>
                    <a:pt x="9383" y="886"/>
                  </a:lnTo>
                  <a:lnTo>
                    <a:pt x="9401" y="867"/>
                  </a:lnTo>
                  <a:lnTo>
                    <a:pt x="9438" y="867"/>
                  </a:lnTo>
                  <a:lnTo>
                    <a:pt x="9420" y="849"/>
                  </a:lnTo>
                  <a:lnTo>
                    <a:pt x="9438" y="830"/>
                  </a:lnTo>
                  <a:lnTo>
                    <a:pt x="9475" y="830"/>
                  </a:lnTo>
                  <a:lnTo>
                    <a:pt x="9475" y="849"/>
                  </a:lnTo>
                  <a:lnTo>
                    <a:pt x="9457" y="849"/>
                  </a:lnTo>
                  <a:lnTo>
                    <a:pt x="9438" y="867"/>
                  </a:lnTo>
                  <a:lnTo>
                    <a:pt x="9457" y="886"/>
                  </a:lnTo>
                  <a:lnTo>
                    <a:pt x="9438" y="904"/>
                  </a:lnTo>
                  <a:lnTo>
                    <a:pt x="9457" y="922"/>
                  </a:lnTo>
                  <a:lnTo>
                    <a:pt x="9512" y="922"/>
                  </a:lnTo>
                  <a:lnTo>
                    <a:pt x="9512" y="941"/>
                  </a:lnTo>
                  <a:lnTo>
                    <a:pt x="9530" y="959"/>
                  </a:lnTo>
                  <a:lnTo>
                    <a:pt x="9586" y="978"/>
                  </a:lnTo>
                  <a:lnTo>
                    <a:pt x="9622" y="996"/>
                  </a:lnTo>
                  <a:lnTo>
                    <a:pt x="9604" y="996"/>
                  </a:lnTo>
                  <a:lnTo>
                    <a:pt x="9622" y="1015"/>
                  </a:lnTo>
                  <a:lnTo>
                    <a:pt x="9641" y="1033"/>
                  </a:lnTo>
                  <a:lnTo>
                    <a:pt x="9733" y="1070"/>
                  </a:lnTo>
                  <a:lnTo>
                    <a:pt x="9715" y="1051"/>
                  </a:lnTo>
                  <a:lnTo>
                    <a:pt x="9715" y="1033"/>
                  </a:lnTo>
                  <a:lnTo>
                    <a:pt x="9733" y="1033"/>
                  </a:lnTo>
                  <a:lnTo>
                    <a:pt x="9751" y="1051"/>
                  </a:lnTo>
                  <a:lnTo>
                    <a:pt x="9733" y="1070"/>
                  </a:lnTo>
                  <a:lnTo>
                    <a:pt x="9751" y="1088"/>
                  </a:lnTo>
                  <a:lnTo>
                    <a:pt x="9770" y="1088"/>
                  </a:lnTo>
                  <a:lnTo>
                    <a:pt x="9770" y="1125"/>
                  </a:lnTo>
                  <a:lnTo>
                    <a:pt x="9807" y="1125"/>
                  </a:lnTo>
                  <a:lnTo>
                    <a:pt x="9825" y="1107"/>
                  </a:lnTo>
                  <a:lnTo>
                    <a:pt x="9825" y="1144"/>
                  </a:lnTo>
                  <a:lnTo>
                    <a:pt x="9862" y="1181"/>
                  </a:lnTo>
                  <a:lnTo>
                    <a:pt x="9880" y="1162"/>
                  </a:lnTo>
                  <a:lnTo>
                    <a:pt x="9899" y="1181"/>
                  </a:lnTo>
                  <a:lnTo>
                    <a:pt x="9917" y="1236"/>
                  </a:lnTo>
                  <a:lnTo>
                    <a:pt x="9936" y="1236"/>
                  </a:lnTo>
                  <a:lnTo>
                    <a:pt x="9954" y="1254"/>
                  </a:lnTo>
                  <a:lnTo>
                    <a:pt x="9954" y="1273"/>
                  </a:lnTo>
                  <a:lnTo>
                    <a:pt x="9954" y="1291"/>
                  </a:lnTo>
                  <a:lnTo>
                    <a:pt x="9973" y="1273"/>
                  </a:lnTo>
                  <a:lnTo>
                    <a:pt x="10010" y="1273"/>
                  </a:lnTo>
                  <a:lnTo>
                    <a:pt x="9991" y="1254"/>
                  </a:lnTo>
                  <a:lnTo>
                    <a:pt x="10010" y="1236"/>
                  </a:lnTo>
                  <a:lnTo>
                    <a:pt x="10046" y="1254"/>
                  </a:lnTo>
                  <a:lnTo>
                    <a:pt x="10046" y="1273"/>
                  </a:lnTo>
                  <a:lnTo>
                    <a:pt x="10010" y="1273"/>
                  </a:lnTo>
                  <a:lnTo>
                    <a:pt x="10010" y="1310"/>
                  </a:lnTo>
                  <a:lnTo>
                    <a:pt x="10046" y="1310"/>
                  </a:lnTo>
                  <a:lnTo>
                    <a:pt x="10065" y="1346"/>
                  </a:lnTo>
                  <a:lnTo>
                    <a:pt x="10102" y="1402"/>
                  </a:lnTo>
                  <a:lnTo>
                    <a:pt x="10139" y="1420"/>
                  </a:lnTo>
                  <a:lnTo>
                    <a:pt x="10212" y="1457"/>
                  </a:lnTo>
                  <a:lnTo>
                    <a:pt x="10231" y="1494"/>
                  </a:lnTo>
                  <a:lnTo>
                    <a:pt x="10249" y="1512"/>
                  </a:lnTo>
                  <a:lnTo>
                    <a:pt x="10249" y="1531"/>
                  </a:lnTo>
                  <a:lnTo>
                    <a:pt x="10286" y="1568"/>
                  </a:lnTo>
                  <a:lnTo>
                    <a:pt x="10323" y="1568"/>
                  </a:lnTo>
                  <a:lnTo>
                    <a:pt x="10323" y="1549"/>
                  </a:lnTo>
                  <a:lnTo>
                    <a:pt x="10341" y="1549"/>
                  </a:lnTo>
                  <a:lnTo>
                    <a:pt x="10360" y="1568"/>
                  </a:lnTo>
                  <a:lnTo>
                    <a:pt x="10360" y="1604"/>
                  </a:lnTo>
                  <a:lnTo>
                    <a:pt x="10360" y="1641"/>
                  </a:lnTo>
                  <a:lnTo>
                    <a:pt x="10378" y="1660"/>
                  </a:lnTo>
                  <a:lnTo>
                    <a:pt x="10433" y="1660"/>
                  </a:lnTo>
                  <a:lnTo>
                    <a:pt x="10452" y="1678"/>
                  </a:lnTo>
                  <a:lnTo>
                    <a:pt x="10470" y="1734"/>
                  </a:lnTo>
                  <a:lnTo>
                    <a:pt x="10507" y="1752"/>
                  </a:lnTo>
                  <a:lnTo>
                    <a:pt x="10526" y="1789"/>
                  </a:lnTo>
                  <a:lnTo>
                    <a:pt x="10544" y="1807"/>
                  </a:lnTo>
                  <a:lnTo>
                    <a:pt x="10581" y="1807"/>
                  </a:lnTo>
                  <a:lnTo>
                    <a:pt x="10581" y="1844"/>
                  </a:lnTo>
                  <a:lnTo>
                    <a:pt x="10599" y="1863"/>
                  </a:lnTo>
                  <a:lnTo>
                    <a:pt x="10655" y="1936"/>
                  </a:lnTo>
                  <a:lnTo>
                    <a:pt x="10673" y="1955"/>
                  </a:lnTo>
                  <a:lnTo>
                    <a:pt x="10673" y="1918"/>
                  </a:lnTo>
                  <a:lnTo>
                    <a:pt x="10673" y="1899"/>
                  </a:lnTo>
                  <a:lnTo>
                    <a:pt x="10728" y="1973"/>
                  </a:lnTo>
                  <a:lnTo>
                    <a:pt x="10747" y="2028"/>
                  </a:lnTo>
                  <a:lnTo>
                    <a:pt x="10765" y="2047"/>
                  </a:lnTo>
                  <a:lnTo>
                    <a:pt x="10802" y="2065"/>
                  </a:lnTo>
                  <a:lnTo>
                    <a:pt x="10839" y="2084"/>
                  </a:lnTo>
                  <a:lnTo>
                    <a:pt x="10876" y="2102"/>
                  </a:lnTo>
                  <a:lnTo>
                    <a:pt x="10876" y="2121"/>
                  </a:lnTo>
                  <a:lnTo>
                    <a:pt x="10857" y="2121"/>
                  </a:lnTo>
                  <a:lnTo>
                    <a:pt x="10857" y="2139"/>
                  </a:lnTo>
                  <a:lnTo>
                    <a:pt x="10857" y="2157"/>
                  </a:lnTo>
                  <a:lnTo>
                    <a:pt x="10913" y="2157"/>
                  </a:lnTo>
                  <a:lnTo>
                    <a:pt x="10950" y="2139"/>
                  </a:lnTo>
                  <a:lnTo>
                    <a:pt x="10968" y="2157"/>
                  </a:lnTo>
                  <a:lnTo>
                    <a:pt x="10968" y="2194"/>
                  </a:lnTo>
                  <a:lnTo>
                    <a:pt x="10968" y="2250"/>
                  </a:lnTo>
                  <a:lnTo>
                    <a:pt x="10968" y="2268"/>
                  </a:lnTo>
                  <a:lnTo>
                    <a:pt x="10986" y="2250"/>
                  </a:lnTo>
                  <a:lnTo>
                    <a:pt x="11005" y="2268"/>
                  </a:lnTo>
                  <a:lnTo>
                    <a:pt x="11023" y="2305"/>
                  </a:lnTo>
                  <a:lnTo>
                    <a:pt x="11005" y="2342"/>
                  </a:lnTo>
                  <a:lnTo>
                    <a:pt x="11042" y="2342"/>
                  </a:lnTo>
                  <a:lnTo>
                    <a:pt x="11060" y="2323"/>
                  </a:lnTo>
                  <a:lnTo>
                    <a:pt x="11079" y="2342"/>
                  </a:lnTo>
                  <a:lnTo>
                    <a:pt x="11097" y="2360"/>
                  </a:lnTo>
                  <a:lnTo>
                    <a:pt x="11079" y="2379"/>
                  </a:lnTo>
                  <a:lnTo>
                    <a:pt x="11097" y="2416"/>
                  </a:lnTo>
                  <a:lnTo>
                    <a:pt x="11116" y="2452"/>
                  </a:lnTo>
                  <a:lnTo>
                    <a:pt x="11171" y="2526"/>
                  </a:lnTo>
                  <a:lnTo>
                    <a:pt x="11245" y="2655"/>
                  </a:lnTo>
                  <a:lnTo>
                    <a:pt x="11263" y="2674"/>
                  </a:lnTo>
                  <a:lnTo>
                    <a:pt x="11281" y="2674"/>
                  </a:lnTo>
                  <a:lnTo>
                    <a:pt x="11318" y="2692"/>
                  </a:lnTo>
                  <a:lnTo>
                    <a:pt x="11318" y="2729"/>
                  </a:lnTo>
                  <a:lnTo>
                    <a:pt x="11318" y="2766"/>
                  </a:lnTo>
                  <a:lnTo>
                    <a:pt x="11355" y="2784"/>
                  </a:lnTo>
                  <a:lnTo>
                    <a:pt x="11337" y="2803"/>
                  </a:lnTo>
                  <a:lnTo>
                    <a:pt x="11355" y="2858"/>
                  </a:lnTo>
                  <a:lnTo>
                    <a:pt x="11374" y="2876"/>
                  </a:lnTo>
                  <a:lnTo>
                    <a:pt x="11392" y="2858"/>
                  </a:lnTo>
                  <a:lnTo>
                    <a:pt x="11410" y="2876"/>
                  </a:lnTo>
                  <a:lnTo>
                    <a:pt x="11410" y="2913"/>
                  </a:lnTo>
                  <a:lnTo>
                    <a:pt x="11447" y="2969"/>
                  </a:lnTo>
                  <a:lnTo>
                    <a:pt x="11484" y="3042"/>
                  </a:lnTo>
                  <a:lnTo>
                    <a:pt x="11484" y="3061"/>
                  </a:lnTo>
                  <a:lnTo>
                    <a:pt x="11466" y="3079"/>
                  </a:lnTo>
                  <a:lnTo>
                    <a:pt x="11484" y="3079"/>
                  </a:lnTo>
                  <a:lnTo>
                    <a:pt x="11503" y="3098"/>
                  </a:lnTo>
                  <a:lnTo>
                    <a:pt x="11521" y="3153"/>
                  </a:lnTo>
                  <a:lnTo>
                    <a:pt x="11558" y="3190"/>
                  </a:lnTo>
                  <a:lnTo>
                    <a:pt x="11576" y="3208"/>
                  </a:lnTo>
                  <a:lnTo>
                    <a:pt x="11595" y="3227"/>
                  </a:lnTo>
                  <a:lnTo>
                    <a:pt x="11632" y="3263"/>
                  </a:lnTo>
                  <a:lnTo>
                    <a:pt x="11650" y="3282"/>
                  </a:lnTo>
                  <a:lnTo>
                    <a:pt x="11669" y="3319"/>
                  </a:lnTo>
                  <a:lnTo>
                    <a:pt x="11650" y="3356"/>
                  </a:lnTo>
                  <a:lnTo>
                    <a:pt x="11632" y="3374"/>
                  </a:lnTo>
                  <a:lnTo>
                    <a:pt x="11650" y="3411"/>
                  </a:lnTo>
                  <a:lnTo>
                    <a:pt x="11669" y="3466"/>
                  </a:lnTo>
                  <a:lnTo>
                    <a:pt x="11687" y="3503"/>
                  </a:lnTo>
                  <a:lnTo>
                    <a:pt x="11705" y="3558"/>
                  </a:lnTo>
                  <a:lnTo>
                    <a:pt x="11742" y="3558"/>
                  </a:lnTo>
                  <a:lnTo>
                    <a:pt x="11761" y="3577"/>
                  </a:lnTo>
                  <a:lnTo>
                    <a:pt x="11761" y="3614"/>
                  </a:lnTo>
                  <a:lnTo>
                    <a:pt x="11761" y="3632"/>
                  </a:lnTo>
                  <a:lnTo>
                    <a:pt x="11761" y="3651"/>
                  </a:lnTo>
                  <a:lnTo>
                    <a:pt x="11779" y="3651"/>
                  </a:lnTo>
                  <a:lnTo>
                    <a:pt x="11798" y="3706"/>
                  </a:lnTo>
                  <a:lnTo>
                    <a:pt x="11816" y="3743"/>
                  </a:lnTo>
                  <a:lnTo>
                    <a:pt x="11834" y="3743"/>
                  </a:lnTo>
                  <a:lnTo>
                    <a:pt x="11816" y="3835"/>
                  </a:lnTo>
                  <a:lnTo>
                    <a:pt x="11834" y="3872"/>
                  </a:lnTo>
                  <a:lnTo>
                    <a:pt x="11853" y="3909"/>
                  </a:lnTo>
                  <a:lnTo>
                    <a:pt x="11890" y="4001"/>
                  </a:lnTo>
                  <a:lnTo>
                    <a:pt x="11908" y="4093"/>
                  </a:lnTo>
                  <a:lnTo>
                    <a:pt x="11927" y="4111"/>
                  </a:lnTo>
                  <a:lnTo>
                    <a:pt x="11945" y="4111"/>
                  </a:lnTo>
                  <a:lnTo>
                    <a:pt x="11945" y="4148"/>
                  </a:lnTo>
                  <a:lnTo>
                    <a:pt x="11945" y="4167"/>
                  </a:lnTo>
                  <a:lnTo>
                    <a:pt x="11982" y="4167"/>
                  </a:lnTo>
                  <a:lnTo>
                    <a:pt x="11982" y="4185"/>
                  </a:lnTo>
                  <a:lnTo>
                    <a:pt x="11982" y="4204"/>
                  </a:lnTo>
                  <a:lnTo>
                    <a:pt x="11945" y="4222"/>
                  </a:lnTo>
                  <a:lnTo>
                    <a:pt x="11945" y="4259"/>
                  </a:lnTo>
                  <a:lnTo>
                    <a:pt x="11945" y="4296"/>
                  </a:lnTo>
                  <a:lnTo>
                    <a:pt x="11963" y="4314"/>
                  </a:lnTo>
                  <a:lnTo>
                    <a:pt x="11982" y="4314"/>
                  </a:lnTo>
                  <a:lnTo>
                    <a:pt x="11963" y="4333"/>
                  </a:lnTo>
                  <a:lnTo>
                    <a:pt x="11963" y="4351"/>
                  </a:lnTo>
                  <a:lnTo>
                    <a:pt x="12000" y="4351"/>
                  </a:lnTo>
                  <a:lnTo>
                    <a:pt x="12019" y="4333"/>
                  </a:lnTo>
                  <a:lnTo>
                    <a:pt x="12037" y="4369"/>
                  </a:lnTo>
                  <a:lnTo>
                    <a:pt x="12019" y="4369"/>
                  </a:lnTo>
                  <a:lnTo>
                    <a:pt x="12019" y="4388"/>
                  </a:lnTo>
                  <a:lnTo>
                    <a:pt x="12019" y="4406"/>
                  </a:lnTo>
                  <a:lnTo>
                    <a:pt x="12019" y="4425"/>
                  </a:lnTo>
                  <a:lnTo>
                    <a:pt x="11982" y="4406"/>
                  </a:lnTo>
                  <a:lnTo>
                    <a:pt x="11963" y="4443"/>
                  </a:lnTo>
                  <a:lnTo>
                    <a:pt x="11982" y="4462"/>
                  </a:lnTo>
                  <a:lnTo>
                    <a:pt x="12000" y="4517"/>
                  </a:lnTo>
                  <a:lnTo>
                    <a:pt x="12000" y="4535"/>
                  </a:lnTo>
                  <a:lnTo>
                    <a:pt x="12019" y="4535"/>
                  </a:lnTo>
                  <a:lnTo>
                    <a:pt x="12019" y="4572"/>
                  </a:lnTo>
                  <a:lnTo>
                    <a:pt x="12019" y="4609"/>
                  </a:lnTo>
                  <a:lnTo>
                    <a:pt x="12019" y="4628"/>
                  </a:lnTo>
                  <a:lnTo>
                    <a:pt x="12037" y="4646"/>
                  </a:lnTo>
                  <a:lnTo>
                    <a:pt x="12074" y="4646"/>
                  </a:lnTo>
                  <a:lnTo>
                    <a:pt x="12074" y="4664"/>
                  </a:lnTo>
                  <a:lnTo>
                    <a:pt x="12056" y="4683"/>
                  </a:lnTo>
                  <a:lnTo>
                    <a:pt x="12037" y="4683"/>
                  </a:lnTo>
                  <a:lnTo>
                    <a:pt x="12037" y="4701"/>
                  </a:lnTo>
                  <a:lnTo>
                    <a:pt x="12037" y="4738"/>
                  </a:lnTo>
                  <a:lnTo>
                    <a:pt x="12056" y="4757"/>
                  </a:lnTo>
                  <a:lnTo>
                    <a:pt x="12074" y="4775"/>
                  </a:lnTo>
                  <a:lnTo>
                    <a:pt x="12056" y="4793"/>
                  </a:lnTo>
                  <a:lnTo>
                    <a:pt x="12019" y="4793"/>
                  </a:lnTo>
                  <a:lnTo>
                    <a:pt x="12037" y="4812"/>
                  </a:lnTo>
                  <a:lnTo>
                    <a:pt x="12056" y="4849"/>
                  </a:lnTo>
                  <a:lnTo>
                    <a:pt x="12037" y="4867"/>
                  </a:lnTo>
                  <a:lnTo>
                    <a:pt x="12037" y="4886"/>
                  </a:lnTo>
                  <a:lnTo>
                    <a:pt x="12056" y="4904"/>
                  </a:lnTo>
                  <a:lnTo>
                    <a:pt x="12074" y="4904"/>
                  </a:lnTo>
                  <a:lnTo>
                    <a:pt x="12092" y="4922"/>
                  </a:lnTo>
                  <a:lnTo>
                    <a:pt x="12092" y="4959"/>
                  </a:lnTo>
                  <a:lnTo>
                    <a:pt x="12129" y="4959"/>
                  </a:lnTo>
                  <a:lnTo>
                    <a:pt x="12148" y="4978"/>
                  </a:lnTo>
                  <a:lnTo>
                    <a:pt x="12111" y="4996"/>
                  </a:lnTo>
                  <a:lnTo>
                    <a:pt x="12092" y="4996"/>
                  </a:lnTo>
                  <a:lnTo>
                    <a:pt x="12074" y="5015"/>
                  </a:lnTo>
                  <a:lnTo>
                    <a:pt x="12092" y="5033"/>
                  </a:lnTo>
                  <a:lnTo>
                    <a:pt x="12111" y="5033"/>
                  </a:lnTo>
                  <a:lnTo>
                    <a:pt x="12129" y="5052"/>
                  </a:lnTo>
                  <a:lnTo>
                    <a:pt x="12129" y="5070"/>
                  </a:lnTo>
                  <a:lnTo>
                    <a:pt x="12148" y="5070"/>
                  </a:lnTo>
                  <a:lnTo>
                    <a:pt x="12166" y="5052"/>
                  </a:lnTo>
                  <a:lnTo>
                    <a:pt x="12166" y="4959"/>
                  </a:lnTo>
                  <a:lnTo>
                    <a:pt x="12166" y="4922"/>
                  </a:lnTo>
                  <a:lnTo>
                    <a:pt x="12185" y="4941"/>
                  </a:lnTo>
                  <a:lnTo>
                    <a:pt x="12185" y="4959"/>
                  </a:lnTo>
                  <a:lnTo>
                    <a:pt x="12222" y="4959"/>
                  </a:lnTo>
                  <a:lnTo>
                    <a:pt x="12222" y="4941"/>
                  </a:lnTo>
                  <a:lnTo>
                    <a:pt x="12222" y="4922"/>
                  </a:lnTo>
                  <a:lnTo>
                    <a:pt x="12203" y="4886"/>
                  </a:lnTo>
                  <a:lnTo>
                    <a:pt x="12203" y="4849"/>
                  </a:lnTo>
                  <a:lnTo>
                    <a:pt x="12222" y="4830"/>
                  </a:lnTo>
                  <a:lnTo>
                    <a:pt x="12203" y="4830"/>
                  </a:lnTo>
                  <a:lnTo>
                    <a:pt x="12185" y="4775"/>
                  </a:lnTo>
                  <a:lnTo>
                    <a:pt x="12185" y="4738"/>
                  </a:lnTo>
                  <a:lnTo>
                    <a:pt x="12185" y="4720"/>
                  </a:lnTo>
                  <a:lnTo>
                    <a:pt x="12166" y="4683"/>
                  </a:lnTo>
                  <a:lnTo>
                    <a:pt x="12185" y="4683"/>
                  </a:lnTo>
                  <a:lnTo>
                    <a:pt x="12203" y="4664"/>
                  </a:lnTo>
                  <a:lnTo>
                    <a:pt x="12185" y="4646"/>
                  </a:lnTo>
                  <a:lnTo>
                    <a:pt x="12166" y="4646"/>
                  </a:lnTo>
                  <a:lnTo>
                    <a:pt x="12148" y="4628"/>
                  </a:lnTo>
                  <a:lnTo>
                    <a:pt x="12166" y="4609"/>
                  </a:lnTo>
                  <a:lnTo>
                    <a:pt x="12185" y="4591"/>
                  </a:lnTo>
                  <a:lnTo>
                    <a:pt x="12148" y="4554"/>
                  </a:lnTo>
                  <a:lnTo>
                    <a:pt x="12148" y="4535"/>
                  </a:lnTo>
                  <a:lnTo>
                    <a:pt x="12166" y="4535"/>
                  </a:lnTo>
                  <a:lnTo>
                    <a:pt x="12166" y="4517"/>
                  </a:lnTo>
                  <a:lnTo>
                    <a:pt x="12166" y="4499"/>
                  </a:lnTo>
                  <a:lnTo>
                    <a:pt x="12148" y="4499"/>
                  </a:lnTo>
                  <a:lnTo>
                    <a:pt x="12148" y="4480"/>
                  </a:lnTo>
                  <a:lnTo>
                    <a:pt x="12129" y="4462"/>
                  </a:lnTo>
                  <a:lnTo>
                    <a:pt x="12166" y="4443"/>
                  </a:lnTo>
                  <a:lnTo>
                    <a:pt x="12129" y="4425"/>
                  </a:lnTo>
                  <a:lnTo>
                    <a:pt x="12074" y="4351"/>
                  </a:lnTo>
                  <a:lnTo>
                    <a:pt x="12056" y="4314"/>
                  </a:lnTo>
                  <a:lnTo>
                    <a:pt x="12092" y="4314"/>
                  </a:lnTo>
                  <a:lnTo>
                    <a:pt x="12111" y="4277"/>
                  </a:lnTo>
                  <a:lnTo>
                    <a:pt x="12129" y="4277"/>
                  </a:lnTo>
                  <a:lnTo>
                    <a:pt x="12111" y="4240"/>
                  </a:lnTo>
                  <a:lnTo>
                    <a:pt x="12092" y="4240"/>
                  </a:lnTo>
                  <a:lnTo>
                    <a:pt x="12092" y="4204"/>
                  </a:lnTo>
                  <a:lnTo>
                    <a:pt x="12092" y="4185"/>
                  </a:lnTo>
                  <a:lnTo>
                    <a:pt x="12056" y="4130"/>
                  </a:lnTo>
                  <a:lnTo>
                    <a:pt x="12056" y="4111"/>
                  </a:lnTo>
                  <a:lnTo>
                    <a:pt x="12074" y="4093"/>
                  </a:lnTo>
                  <a:lnTo>
                    <a:pt x="12074" y="4038"/>
                  </a:lnTo>
                  <a:lnTo>
                    <a:pt x="12056" y="4001"/>
                  </a:lnTo>
                  <a:lnTo>
                    <a:pt x="12037" y="3982"/>
                  </a:lnTo>
                  <a:lnTo>
                    <a:pt x="12000" y="3964"/>
                  </a:lnTo>
                  <a:lnTo>
                    <a:pt x="12019" y="3927"/>
                  </a:lnTo>
                  <a:lnTo>
                    <a:pt x="12019" y="3890"/>
                  </a:lnTo>
                  <a:lnTo>
                    <a:pt x="12019" y="3872"/>
                  </a:lnTo>
                  <a:lnTo>
                    <a:pt x="11982" y="3853"/>
                  </a:lnTo>
                  <a:lnTo>
                    <a:pt x="12000" y="3835"/>
                  </a:lnTo>
                  <a:lnTo>
                    <a:pt x="11982" y="3816"/>
                  </a:lnTo>
                  <a:lnTo>
                    <a:pt x="11945" y="3780"/>
                  </a:lnTo>
                  <a:lnTo>
                    <a:pt x="11927" y="3780"/>
                  </a:lnTo>
                  <a:lnTo>
                    <a:pt x="11908" y="3798"/>
                  </a:lnTo>
                  <a:lnTo>
                    <a:pt x="11890" y="3816"/>
                  </a:lnTo>
                  <a:lnTo>
                    <a:pt x="11890" y="3798"/>
                  </a:lnTo>
                  <a:lnTo>
                    <a:pt x="11908" y="3761"/>
                  </a:lnTo>
                  <a:lnTo>
                    <a:pt x="11908" y="3724"/>
                  </a:lnTo>
                  <a:lnTo>
                    <a:pt x="11927" y="3761"/>
                  </a:lnTo>
                  <a:lnTo>
                    <a:pt x="12000" y="3761"/>
                  </a:lnTo>
                  <a:lnTo>
                    <a:pt x="11963" y="3743"/>
                  </a:lnTo>
                  <a:lnTo>
                    <a:pt x="11945" y="3724"/>
                  </a:lnTo>
                  <a:lnTo>
                    <a:pt x="11945" y="3687"/>
                  </a:lnTo>
                  <a:lnTo>
                    <a:pt x="11945" y="3651"/>
                  </a:lnTo>
                  <a:lnTo>
                    <a:pt x="11927" y="3632"/>
                  </a:lnTo>
                  <a:lnTo>
                    <a:pt x="11908" y="3595"/>
                  </a:lnTo>
                  <a:lnTo>
                    <a:pt x="11908" y="3577"/>
                  </a:lnTo>
                  <a:lnTo>
                    <a:pt x="11908" y="3522"/>
                  </a:lnTo>
                  <a:lnTo>
                    <a:pt x="11871" y="3485"/>
                  </a:lnTo>
                  <a:lnTo>
                    <a:pt x="11834" y="3429"/>
                  </a:lnTo>
                  <a:lnTo>
                    <a:pt x="11798" y="3337"/>
                  </a:lnTo>
                  <a:lnTo>
                    <a:pt x="11742" y="3282"/>
                  </a:lnTo>
                  <a:lnTo>
                    <a:pt x="11687" y="3245"/>
                  </a:lnTo>
                  <a:lnTo>
                    <a:pt x="11724" y="3245"/>
                  </a:lnTo>
                  <a:lnTo>
                    <a:pt x="11724" y="3227"/>
                  </a:lnTo>
                  <a:lnTo>
                    <a:pt x="11742" y="3227"/>
                  </a:lnTo>
                  <a:lnTo>
                    <a:pt x="11742" y="3208"/>
                  </a:lnTo>
                  <a:lnTo>
                    <a:pt x="11724" y="3171"/>
                  </a:lnTo>
                  <a:lnTo>
                    <a:pt x="11687" y="3116"/>
                  </a:lnTo>
                  <a:lnTo>
                    <a:pt x="11669" y="3098"/>
                  </a:lnTo>
                  <a:lnTo>
                    <a:pt x="11650" y="3098"/>
                  </a:lnTo>
                  <a:lnTo>
                    <a:pt x="11669" y="3061"/>
                  </a:lnTo>
                  <a:lnTo>
                    <a:pt x="11669" y="3024"/>
                  </a:lnTo>
                  <a:lnTo>
                    <a:pt x="11650" y="2987"/>
                  </a:lnTo>
                  <a:lnTo>
                    <a:pt x="11632" y="2969"/>
                  </a:lnTo>
                  <a:lnTo>
                    <a:pt x="11632" y="2987"/>
                  </a:lnTo>
                  <a:lnTo>
                    <a:pt x="11632" y="3005"/>
                  </a:lnTo>
                  <a:lnTo>
                    <a:pt x="11613" y="3024"/>
                  </a:lnTo>
                  <a:lnTo>
                    <a:pt x="11576" y="3005"/>
                  </a:lnTo>
                  <a:lnTo>
                    <a:pt x="11576" y="2987"/>
                  </a:lnTo>
                  <a:lnTo>
                    <a:pt x="11613" y="2987"/>
                  </a:lnTo>
                  <a:lnTo>
                    <a:pt x="11613" y="2969"/>
                  </a:lnTo>
                  <a:lnTo>
                    <a:pt x="11613" y="2913"/>
                  </a:lnTo>
                  <a:lnTo>
                    <a:pt x="11595" y="2876"/>
                  </a:lnTo>
                  <a:lnTo>
                    <a:pt x="11576" y="2895"/>
                  </a:lnTo>
                  <a:lnTo>
                    <a:pt x="11595" y="2913"/>
                  </a:lnTo>
                  <a:lnTo>
                    <a:pt x="11576" y="2932"/>
                  </a:lnTo>
                  <a:lnTo>
                    <a:pt x="11558" y="2913"/>
                  </a:lnTo>
                  <a:lnTo>
                    <a:pt x="11558" y="2876"/>
                  </a:lnTo>
                  <a:lnTo>
                    <a:pt x="11576" y="2840"/>
                  </a:lnTo>
                  <a:lnTo>
                    <a:pt x="11576" y="2821"/>
                  </a:lnTo>
                  <a:lnTo>
                    <a:pt x="11558" y="2840"/>
                  </a:lnTo>
                  <a:lnTo>
                    <a:pt x="11539" y="2840"/>
                  </a:lnTo>
                  <a:lnTo>
                    <a:pt x="11503" y="2766"/>
                  </a:lnTo>
                  <a:lnTo>
                    <a:pt x="11521" y="2766"/>
                  </a:lnTo>
                  <a:lnTo>
                    <a:pt x="11484" y="2710"/>
                  </a:lnTo>
                  <a:lnTo>
                    <a:pt x="11429" y="2637"/>
                  </a:lnTo>
                  <a:lnTo>
                    <a:pt x="11410" y="2618"/>
                  </a:lnTo>
                  <a:lnTo>
                    <a:pt x="11410" y="2581"/>
                  </a:lnTo>
                  <a:lnTo>
                    <a:pt x="11392" y="2563"/>
                  </a:lnTo>
                  <a:lnTo>
                    <a:pt x="11355" y="2526"/>
                  </a:lnTo>
                  <a:lnTo>
                    <a:pt x="11337" y="2471"/>
                  </a:lnTo>
                  <a:lnTo>
                    <a:pt x="11300" y="2397"/>
                  </a:lnTo>
                  <a:lnTo>
                    <a:pt x="11226" y="2323"/>
                  </a:lnTo>
                  <a:lnTo>
                    <a:pt x="11208" y="2287"/>
                  </a:lnTo>
                  <a:lnTo>
                    <a:pt x="11171" y="2231"/>
                  </a:lnTo>
                  <a:lnTo>
                    <a:pt x="11116" y="2157"/>
                  </a:lnTo>
                  <a:lnTo>
                    <a:pt x="11042" y="2084"/>
                  </a:lnTo>
                  <a:lnTo>
                    <a:pt x="11005" y="2065"/>
                  </a:lnTo>
                  <a:lnTo>
                    <a:pt x="10986" y="2065"/>
                  </a:lnTo>
                  <a:lnTo>
                    <a:pt x="11005" y="2028"/>
                  </a:lnTo>
                  <a:lnTo>
                    <a:pt x="10986" y="2010"/>
                  </a:lnTo>
                  <a:lnTo>
                    <a:pt x="10968" y="1973"/>
                  </a:lnTo>
                  <a:lnTo>
                    <a:pt x="10931" y="1955"/>
                  </a:lnTo>
                  <a:lnTo>
                    <a:pt x="10876" y="1899"/>
                  </a:lnTo>
                  <a:lnTo>
                    <a:pt x="10839" y="1844"/>
                  </a:lnTo>
                  <a:lnTo>
                    <a:pt x="10802" y="1826"/>
                  </a:lnTo>
                  <a:lnTo>
                    <a:pt x="10802" y="1807"/>
                  </a:lnTo>
                  <a:lnTo>
                    <a:pt x="10765" y="1807"/>
                  </a:lnTo>
                  <a:lnTo>
                    <a:pt x="10747" y="1789"/>
                  </a:lnTo>
                  <a:lnTo>
                    <a:pt x="10728" y="1789"/>
                  </a:lnTo>
                  <a:lnTo>
                    <a:pt x="10728" y="1807"/>
                  </a:lnTo>
                  <a:lnTo>
                    <a:pt x="10747" y="1807"/>
                  </a:lnTo>
                  <a:lnTo>
                    <a:pt x="10747" y="1826"/>
                  </a:lnTo>
                  <a:lnTo>
                    <a:pt x="10692" y="1826"/>
                  </a:lnTo>
                  <a:lnTo>
                    <a:pt x="10655" y="1807"/>
                  </a:lnTo>
                  <a:lnTo>
                    <a:pt x="10673" y="1789"/>
                  </a:lnTo>
                  <a:lnTo>
                    <a:pt x="10692" y="1752"/>
                  </a:lnTo>
                  <a:lnTo>
                    <a:pt x="10692" y="1734"/>
                  </a:lnTo>
                  <a:lnTo>
                    <a:pt x="10673" y="1678"/>
                  </a:lnTo>
                  <a:lnTo>
                    <a:pt x="10655" y="1660"/>
                  </a:lnTo>
                  <a:lnTo>
                    <a:pt x="10636" y="1660"/>
                  </a:lnTo>
                  <a:lnTo>
                    <a:pt x="10636" y="1641"/>
                  </a:lnTo>
                  <a:lnTo>
                    <a:pt x="10655" y="1641"/>
                  </a:lnTo>
                  <a:lnTo>
                    <a:pt x="10636" y="1623"/>
                  </a:lnTo>
                  <a:lnTo>
                    <a:pt x="10563" y="1568"/>
                  </a:lnTo>
                  <a:lnTo>
                    <a:pt x="10507" y="1531"/>
                  </a:lnTo>
                  <a:lnTo>
                    <a:pt x="10489" y="1512"/>
                  </a:lnTo>
                  <a:lnTo>
                    <a:pt x="10489" y="1494"/>
                  </a:lnTo>
                  <a:lnTo>
                    <a:pt x="10452" y="1475"/>
                  </a:lnTo>
                  <a:lnTo>
                    <a:pt x="10433" y="1475"/>
                  </a:lnTo>
                  <a:lnTo>
                    <a:pt x="10397" y="1439"/>
                  </a:lnTo>
                  <a:lnTo>
                    <a:pt x="10360" y="1402"/>
                  </a:lnTo>
                  <a:lnTo>
                    <a:pt x="10360" y="1383"/>
                  </a:lnTo>
                  <a:lnTo>
                    <a:pt x="10360" y="1365"/>
                  </a:lnTo>
                  <a:lnTo>
                    <a:pt x="10341" y="1365"/>
                  </a:lnTo>
                  <a:lnTo>
                    <a:pt x="10304" y="1383"/>
                  </a:lnTo>
                  <a:lnTo>
                    <a:pt x="10286" y="1383"/>
                  </a:lnTo>
                  <a:lnTo>
                    <a:pt x="10304" y="1346"/>
                  </a:lnTo>
                  <a:lnTo>
                    <a:pt x="10286" y="1328"/>
                  </a:lnTo>
                  <a:lnTo>
                    <a:pt x="10249" y="1310"/>
                  </a:lnTo>
                  <a:lnTo>
                    <a:pt x="10175" y="1310"/>
                  </a:lnTo>
                  <a:lnTo>
                    <a:pt x="10157" y="1273"/>
                  </a:lnTo>
                  <a:lnTo>
                    <a:pt x="10120" y="1236"/>
                  </a:lnTo>
                  <a:lnTo>
                    <a:pt x="10120" y="1217"/>
                  </a:lnTo>
                  <a:lnTo>
                    <a:pt x="10120" y="1199"/>
                  </a:lnTo>
                  <a:lnTo>
                    <a:pt x="10102" y="1181"/>
                  </a:lnTo>
                  <a:lnTo>
                    <a:pt x="10083" y="1162"/>
                  </a:lnTo>
                  <a:lnTo>
                    <a:pt x="10083" y="1144"/>
                  </a:lnTo>
                  <a:lnTo>
                    <a:pt x="10065" y="1125"/>
                  </a:lnTo>
                  <a:lnTo>
                    <a:pt x="10028" y="1088"/>
                  </a:lnTo>
                  <a:lnTo>
                    <a:pt x="9991" y="1088"/>
                  </a:lnTo>
                  <a:lnTo>
                    <a:pt x="9973" y="1070"/>
                  </a:lnTo>
                  <a:lnTo>
                    <a:pt x="9936" y="1051"/>
                  </a:lnTo>
                  <a:lnTo>
                    <a:pt x="9917" y="1051"/>
                  </a:lnTo>
                  <a:lnTo>
                    <a:pt x="9899" y="1033"/>
                  </a:lnTo>
                  <a:lnTo>
                    <a:pt x="9880" y="996"/>
                  </a:lnTo>
                  <a:lnTo>
                    <a:pt x="9844" y="996"/>
                  </a:lnTo>
                  <a:lnTo>
                    <a:pt x="9844" y="1015"/>
                  </a:lnTo>
                  <a:lnTo>
                    <a:pt x="9862" y="1033"/>
                  </a:lnTo>
                  <a:lnTo>
                    <a:pt x="9862" y="1051"/>
                  </a:lnTo>
                  <a:lnTo>
                    <a:pt x="9844" y="1033"/>
                  </a:lnTo>
                  <a:lnTo>
                    <a:pt x="9825" y="1033"/>
                  </a:lnTo>
                  <a:lnTo>
                    <a:pt x="9807" y="1051"/>
                  </a:lnTo>
                  <a:lnTo>
                    <a:pt x="9807" y="1033"/>
                  </a:lnTo>
                  <a:lnTo>
                    <a:pt x="9788" y="959"/>
                  </a:lnTo>
                  <a:lnTo>
                    <a:pt x="9770" y="922"/>
                  </a:lnTo>
                  <a:lnTo>
                    <a:pt x="9733" y="886"/>
                  </a:lnTo>
                  <a:lnTo>
                    <a:pt x="9696" y="867"/>
                  </a:lnTo>
                  <a:lnTo>
                    <a:pt x="9696" y="886"/>
                  </a:lnTo>
                  <a:lnTo>
                    <a:pt x="9678" y="886"/>
                  </a:lnTo>
                  <a:lnTo>
                    <a:pt x="9641" y="867"/>
                  </a:lnTo>
                  <a:lnTo>
                    <a:pt x="9622" y="849"/>
                  </a:lnTo>
                  <a:lnTo>
                    <a:pt x="9622" y="830"/>
                  </a:lnTo>
                  <a:lnTo>
                    <a:pt x="9641" y="812"/>
                  </a:lnTo>
                  <a:lnTo>
                    <a:pt x="9622" y="793"/>
                  </a:lnTo>
                  <a:lnTo>
                    <a:pt x="9586" y="812"/>
                  </a:lnTo>
                  <a:lnTo>
                    <a:pt x="9549" y="793"/>
                  </a:lnTo>
                  <a:lnTo>
                    <a:pt x="9512" y="775"/>
                  </a:lnTo>
                  <a:lnTo>
                    <a:pt x="9530" y="793"/>
                  </a:lnTo>
                  <a:lnTo>
                    <a:pt x="9512" y="812"/>
                  </a:lnTo>
                  <a:lnTo>
                    <a:pt x="9493" y="793"/>
                  </a:lnTo>
                  <a:lnTo>
                    <a:pt x="9493" y="775"/>
                  </a:lnTo>
                  <a:lnTo>
                    <a:pt x="9493" y="738"/>
                  </a:lnTo>
                  <a:lnTo>
                    <a:pt x="9475" y="738"/>
                  </a:lnTo>
                  <a:lnTo>
                    <a:pt x="9438" y="720"/>
                  </a:lnTo>
                  <a:lnTo>
                    <a:pt x="9420" y="683"/>
                  </a:lnTo>
                  <a:lnTo>
                    <a:pt x="9401" y="683"/>
                  </a:lnTo>
                  <a:lnTo>
                    <a:pt x="9364" y="701"/>
                  </a:lnTo>
                  <a:lnTo>
                    <a:pt x="9346" y="701"/>
                  </a:lnTo>
                  <a:lnTo>
                    <a:pt x="9346" y="683"/>
                  </a:lnTo>
                  <a:lnTo>
                    <a:pt x="9346" y="664"/>
                  </a:lnTo>
                  <a:lnTo>
                    <a:pt x="9327" y="646"/>
                  </a:lnTo>
                  <a:lnTo>
                    <a:pt x="9309" y="664"/>
                  </a:lnTo>
                  <a:lnTo>
                    <a:pt x="9291" y="628"/>
                  </a:lnTo>
                  <a:lnTo>
                    <a:pt x="9254" y="609"/>
                  </a:lnTo>
                  <a:lnTo>
                    <a:pt x="9198" y="609"/>
                  </a:lnTo>
                  <a:lnTo>
                    <a:pt x="9162" y="591"/>
                  </a:lnTo>
                  <a:lnTo>
                    <a:pt x="9143" y="572"/>
                  </a:lnTo>
                  <a:lnTo>
                    <a:pt x="9088" y="535"/>
                  </a:lnTo>
                  <a:lnTo>
                    <a:pt x="9051" y="517"/>
                  </a:lnTo>
                  <a:lnTo>
                    <a:pt x="8940" y="480"/>
                  </a:lnTo>
                  <a:lnTo>
                    <a:pt x="8885" y="443"/>
                  </a:lnTo>
                  <a:lnTo>
                    <a:pt x="8848" y="425"/>
                  </a:lnTo>
                  <a:lnTo>
                    <a:pt x="8830" y="406"/>
                  </a:lnTo>
                  <a:lnTo>
                    <a:pt x="8793" y="406"/>
                  </a:lnTo>
                  <a:lnTo>
                    <a:pt x="8756" y="388"/>
                  </a:lnTo>
                  <a:lnTo>
                    <a:pt x="8645" y="369"/>
                  </a:lnTo>
                  <a:lnTo>
                    <a:pt x="8609" y="369"/>
                  </a:lnTo>
                  <a:lnTo>
                    <a:pt x="8609" y="351"/>
                  </a:lnTo>
                  <a:lnTo>
                    <a:pt x="8590" y="333"/>
                  </a:lnTo>
                  <a:lnTo>
                    <a:pt x="8387" y="259"/>
                  </a:lnTo>
                  <a:lnTo>
                    <a:pt x="8111" y="204"/>
                  </a:lnTo>
                  <a:lnTo>
                    <a:pt x="8111" y="185"/>
                  </a:lnTo>
                  <a:lnTo>
                    <a:pt x="7945" y="185"/>
                  </a:lnTo>
                  <a:lnTo>
                    <a:pt x="7908" y="167"/>
                  </a:lnTo>
                  <a:lnTo>
                    <a:pt x="7890" y="148"/>
                  </a:lnTo>
                  <a:lnTo>
                    <a:pt x="7871" y="130"/>
                  </a:lnTo>
                  <a:lnTo>
                    <a:pt x="7834" y="130"/>
                  </a:lnTo>
                  <a:lnTo>
                    <a:pt x="7798" y="148"/>
                  </a:lnTo>
                  <a:lnTo>
                    <a:pt x="7761" y="130"/>
                  </a:lnTo>
                  <a:lnTo>
                    <a:pt x="7761" y="111"/>
                  </a:lnTo>
                  <a:lnTo>
                    <a:pt x="7724" y="130"/>
                  </a:lnTo>
                  <a:lnTo>
                    <a:pt x="7687" y="130"/>
                  </a:lnTo>
                  <a:lnTo>
                    <a:pt x="7668" y="93"/>
                  </a:lnTo>
                  <a:lnTo>
                    <a:pt x="7632" y="75"/>
                  </a:lnTo>
                  <a:lnTo>
                    <a:pt x="7613" y="75"/>
                  </a:lnTo>
                  <a:lnTo>
                    <a:pt x="7613" y="93"/>
                  </a:lnTo>
                  <a:lnTo>
                    <a:pt x="7595" y="111"/>
                  </a:lnTo>
                  <a:lnTo>
                    <a:pt x="7576" y="93"/>
                  </a:lnTo>
                  <a:lnTo>
                    <a:pt x="7503" y="75"/>
                  </a:lnTo>
                  <a:lnTo>
                    <a:pt x="7484" y="75"/>
                  </a:lnTo>
                  <a:lnTo>
                    <a:pt x="7466" y="93"/>
                  </a:lnTo>
                  <a:lnTo>
                    <a:pt x="7429" y="75"/>
                  </a:lnTo>
                  <a:lnTo>
                    <a:pt x="7410" y="75"/>
                  </a:lnTo>
                  <a:lnTo>
                    <a:pt x="7300" y="38"/>
                  </a:lnTo>
                  <a:lnTo>
                    <a:pt x="7263" y="38"/>
                  </a:lnTo>
                  <a:lnTo>
                    <a:pt x="7245" y="56"/>
                  </a:lnTo>
                  <a:lnTo>
                    <a:pt x="7189" y="38"/>
                  </a:lnTo>
                  <a:lnTo>
                    <a:pt x="7134" y="38"/>
                  </a:lnTo>
                  <a:lnTo>
                    <a:pt x="7023" y="19"/>
                  </a:lnTo>
                  <a:lnTo>
                    <a:pt x="6784" y="1"/>
                  </a:lnTo>
                  <a:lnTo>
                    <a:pt x="6544" y="1"/>
                  </a:lnTo>
                  <a:lnTo>
                    <a:pt x="6415" y="19"/>
                  </a:lnTo>
                  <a:lnTo>
                    <a:pt x="6378" y="19"/>
                  </a:lnTo>
                  <a:lnTo>
                    <a:pt x="6360" y="1"/>
                  </a:lnTo>
                  <a:lnTo>
                    <a:pt x="6323" y="1"/>
                  </a:lnTo>
                  <a:lnTo>
                    <a:pt x="6323" y="19"/>
                  </a:lnTo>
                  <a:lnTo>
                    <a:pt x="6249" y="1"/>
                  </a:lnTo>
                  <a:lnTo>
                    <a:pt x="6231" y="1"/>
                  </a:lnTo>
                  <a:lnTo>
                    <a:pt x="6212" y="19"/>
                  </a:lnTo>
                  <a:lnTo>
                    <a:pt x="6175" y="19"/>
                  </a:lnTo>
                  <a:lnTo>
                    <a:pt x="6083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1501200" y="884200"/>
              <a:ext cx="87600" cy="224900"/>
            </a:xfrm>
            <a:custGeom>
              <a:avLst/>
              <a:gdLst/>
              <a:ahLst/>
              <a:cxnLst/>
              <a:rect l="l" t="t" r="r" b="b"/>
              <a:pathLst>
                <a:path w="3504" h="8996" extrusionOk="0">
                  <a:moveTo>
                    <a:pt x="1973" y="222"/>
                  </a:moveTo>
                  <a:lnTo>
                    <a:pt x="1973" y="240"/>
                  </a:lnTo>
                  <a:lnTo>
                    <a:pt x="1955" y="259"/>
                  </a:lnTo>
                  <a:lnTo>
                    <a:pt x="1936" y="259"/>
                  </a:lnTo>
                  <a:lnTo>
                    <a:pt x="1955" y="240"/>
                  </a:lnTo>
                  <a:lnTo>
                    <a:pt x="1955" y="222"/>
                  </a:lnTo>
                  <a:close/>
                  <a:moveTo>
                    <a:pt x="2194" y="240"/>
                  </a:moveTo>
                  <a:lnTo>
                    <a:pt x="2157" y="259"/>
                  </a:lnTo>
                  <a:lnTo>
                    <a:pt x="2194" y="259"/>
                  </a:lnTo>
                  <a:lnTo>
                    <a:pt x="2194" y="240"/>
                  </a:lnTo>
                  <a:close/>
                  <a:moveTo>
                    <a:pt x="1918" y="369"/>
                  </a:moveTo>
                  <a:lnTo>
                    <a:pt x="1955" y="388"/>
                  </a:lnTo>
                  <a:lnTo>
                    <a:pt x="1973" y="406"/>
                  </a:lnTo>
                  <a:lnTo>
                    <a:pt x="1973" y="424"/>
                  </a:lnTo>
                  <a:lnTo>
                    <a:pt x="1936" y="406"/>
                  </a:lnTo>
                  <a:lnTo>
                    <a:pt x="1936" y="424"/>
                  </a:lnTo>
                  <a:lnTo>
                    <a:pt x="1918" y="424"/>
                  </a:lnTo>
                  <a:lnTo>
                    <a:pt x="1918" y="406"/>
                  </a:lnTo>
                  <a:lnTo>
                    <a:pt x="1918" y="369"/>
                  </a:lnTo>
                  <a:close/>
                  <a:moveTo>
                    <a:pt x="1844" y="424"/>
                  </a:moveTo>
                  <a:lnTo>
                    <a:pt x="1844" y="443"/>
                  </a:lnTo>
                  <a:lnTo>
                    <a:pt x="1862" y="443"/>
                  </a:lnTo>
                  <a:lnTo>
                    <a:pt x="1862" y="424"/>
                  </a:lnTo>
                  <a:close/>
                  <a:moveTo>
                    <a:pt x="1992" y="1143"/>
                  </a:moveTo>
                  <a:lnTo>
                    <a:pt x="1992" y="1180"/>
                  </a:lnTo>
                  <a:lnTo>
                    <a:pt x="1973" y="1199"/>
                  </a:lnTo>
                  <a:lnTo>
                    <a:pt x="1955" y="1199"/>
                  </a:lnTo>
                  <a:lnTo>
                    <a:pt x="1973" y="1162"/>
                  </a:lnTo>
                  <a:lnTo>
                    <a:pt x="1992" y="1143"/>
                  </a:lnTo>
                  <a:close/>
                  <a:moveTo>
                    <a:pt x="2010" y="1217"/>
                  </a:moveTo>
                  <a:lnTo>
                    <a:pt x="1992" y="1236"/>
                  </a:lnTo>
                  <a:lnTo>
                    <a:pt x="2010" y="1272"/>
                  </a:lnTo>
                  <a:lnTo>
                    <a:pt x="2010" y="1291"/>
                  </a:lnTo>
                  <a:lnTo>
                    <a:pt x="2028" y="1291"/>
                  </a:lnTo>
                  <a:lnTo>
                    <a:pt x="2028" y="1254"/>
                  </a:lnTo>
                  <a:lnTo>
                    <a:pt x="2028" y="1236"/>
                  </a:lnTo>
                  <a:lnTo>
                    <a:pt x="2010" y="1217"/>
                  </a:lnTo>
                  <a:close/>
                  <a:moveTo>
                    <a:pt x="2047" y="1807"/>
                  </a:moveTo>
                  <a:lnTo>
                    <a:pt x="2065" y="1825"/>
                  </a:lnTo>
                  <a:lnTo>
                    <a:pt x="2047" y="1844"/>
                  </a:lnTo>
                  <a:lnTo>
                    <a:pt x="2028" y="1844"/>
                  </a:lnTo>
                  <a:lnTo>
                    <a:pt x="2028" y="1825"/>
                  </a:lnTo>
                  <a:lnTo>
                    <a:pt x="2047" y="1807"/>
                  </a:lnTo>
                  <a:close/>
                  <a:moveTo>
                    <a:pt x="2121" y="1825"/>
                  </a:moveTo>
                  <a:lnTo>
                    <a:pt x="2121" y="1862"/>
                  </a:lnTo>
                  <a:lnTo>
                    <a:pt x="2121" y="1881"/>
                  </a:lnTo>
                  <a:lnTo>
                    <a:pt x="2102" y="1899"/>
                  </a:lnTo>
                  <a:lnTo>
                    <a:pt x="2084" y="1899"/>
                  </a:lnTo>
                  <a:lnTo>
                    <a:pt x="2102" y="1862"/>
                  </a:lnTo>
                  <a:lnTo>
                    <a:pt x="2121" y="1825"/>
                  </a:lnTo>
                  <a:close/>
                  <a:moveTo>
                    <a:pt x="2157" y="1954"/>
                  </a:moveTo>
                  <a:lnTo>
                    <a:pt x="2157" y="1973"/>
                  </a:lnTo>
                  <a:lnTo>
                    <a:pt x="2176" y="1991"/>
                  </a:lnTo>
                  <a:lnTo>
                    <a:pt x="2139" y="1991"/>
                  </a:lnTo>
                  <a:lnTo>
                    <a:pt x="2139" y="1973"/>
                  </a:lnTo>
                  <a:lnTo>
                    <a:pt x="2157" y="1954"/>
                  </a:lnTo>
                  <a:close/>
                  <a:moveTo>
                    <a:pt x="2176" y="2157"/>
                  </a:moveTo>
                  <a:lnTo>
                    <a:pt x="2157" y="2194"/>
                  </a:lnTo>
                  <a:lnTo>
                    <a:pt x="2139" y="2213"/>
                  </a:lnTo>
                  <a:lnTo>
                    <a:pt x="2139" y="2176"/>
                  </a:lnTo>
                  <a:lnTo>
                    <a:pt x="2157" y="2157"/>
                  </a:lnTo>
                  <a:close/>
                  <a:moveTo>
                    <a:pt x="2250" y="2249"/>
                  </a:moveTo>
                  <a:lnTo>
                    <a:pt x="2250" y="2268"/>
                  </a:lnTo>
                  <a:lnTo>
                    <a:pt x="2231" y="2268"/>
                  </a:lnTo>
                  <a:lnTo>
                    <a:pt x="2250" y="2249"/>
                  </a:lnTo>
                  <a:close/>
                  <a:moveTo>
                    <a:pt x="2213" y="2452"/>
                  </a:moveTo>
                  <a:lnTo>
                    <a:pt x="2176" y="2471"/>
                  </a:lnTo>
                  <a:lnTo>
                    <a:pt x="2194" y="2471"/>
                  </a:lnTo>
                  <a:lnTo>
                    <a:pt x="2213" y="2452"/>
                  </a:lnTo>
                  <a:close/>
                  <a:moveTo>
                    <a:pt x="2379" y="2471"/>
                  </a:moveTo>
                  <a:lnTo>
                    <a:pt x="2379" y="2489"/>
                  </a:lnTo>
                  <a:lnTo>
                    <a:pt x="2379" y="2507"/>
                  </a:lnTo>
                  <a:lnTo>
                    <a:pt x="2360" y="2507"/>
                  </a:lnTo>
                  <a:lnTo>
                    <a:pt x="2379" y="2471"/>
                  </a:lnTo>
                  <a:close/>
                  <a:moveTo>
                    <a:pt x="2342" y="2600"/>
                  </a:moveTo>
                  <a:lnTo>
                    <a:pt x="2360" y="2636"/>
                  </a:lnTo>
                  <a:lnTo>
                    <a:pt x="2323" y="2636"/>
                  </a:lnTo>
                  <a:lnTo>
                    <a:pt x="2323" y="2618"/>
                  </a:lnTo>
                  <a:lnTo>
                    <a:pt x="2342" y="2600"/>
                  </a:lnTo>
                  <a:close/>
                  <a:moveTo>
                    <a:pt x="2397" y="2729"/>
                  </a:moveTo>
                  <a:lnTo>
                    <a:pt x="2397" y="2747"/>
                  </a:lnTo>
                  <a:lnTo>
                    <a:pt x="2379" y="2747"/>
                  </a:lnTo>
                  <a:lnTo>
                    <a:pt x="2379" y="2729"/>
                  </a:lnTo>
                  <a:close/>
                  <a:moveTo>
                    <a:pt x="2858" y="2931"/>
                  </a:moveTo>
                  <a:lnTo>
                    <a:pt x="2839" y="2968"/>
                  </a:lnTo>
                  <a:lnTo>
                    <a:pt x="2858" y="2968"/>
                  </a:lnTo>
                  <a:lnTo>
                    <a:pt x="2876" y="2950"/>
                  </a:lnTo>
                  <a:lnTo>
                    <a:pt x="2858" y="2931"/>
                  </a:lnTo>
                  <a:close/>
                  <a:moveTo>
                    <a:pt x="2415" y="3134"/>
                  </a:moveTo>
                  <a:lnTo>
                    <a:pt x="2415" y="3153"/>
                  </a:lnTo>
                  <a:lnTo>
                    <a:pt x="2434" y="3171"/>
                  </a:lnTo>
                  <a:lnTo>
                    <a:pt x="2434" y="3153"/>
                  </a:lnTo>
                  <a:lnTo>
                    <a:pt x="2434" y="3134"/>
                  </a:lnTo>
                  <a:close/>
                  <a:moveTo>
                    <a:pt x="2821" y="3411"/>
                  </a:moveTo>
                  <a:lnTo>
                    <a:pt x="2803" y="3429"/>
                  </a:lnTo>
                  <a:lnTo>
                    <a:pt x="2821" y="3429"/>
                  </a:lnTo>
                  <a:lnTo>
                    <a:pt x="2821" y="3411"/>
                  </a:lnTo>
                  <a:close/>
                  <a:moveTo>
                    <a:pt x="2747" y="3429"/>
                  </a:moveTo>
                  <a:lnTo>
                    <a:pt x="2766" y="3448"/>
                  </a:lnTo>
                  <a:lnTo>
                    <a:pt x="2766" y="3466"/>
                  </a:lnTo>
                  <a:lnTo>
                    <a:pt x="2747" y="3466"/>
                  </a:lnTo>
                  <a:lnTo>
                    <a:pt x="2747" y="3448"/>
                  </a:lnTo>
                  <a:lnTo>
                    <a:pt x="2747" y="3429"/>
                  </a:lnTo>
                  <a:close/>
                  <a:moveTo>
                    <a:pt x="3134" y="4203"/>
                  </a:moveTo>
                  <a:lnTo>
                    <a:pt x="3153" y="4222"/>
                  </a:lnTo>
                  <a:lnTo>
                    <a:pt x="3134" y="4240"/>
                  </a:lnTo>
                  <a:lnTo>
                    <a:pt x="3116" y="4222"/>
                  </a:lnTo>
                  <a:lnTo>
                    <a:pt x="3134" y="4203"/>
                  </a:lnTo>
                  <a:close/>
                  <a:moveTo>
                    <a:pt x="3263" y="4517"/>
                  </a:moveTo>
                  <a:lnTo>
                    <a:pt x="3245" y="4535"/>
                  </a:lnTo>
                  <a:lnTo>
                    <a:pt x="3227" y="4535"/>
                  </a:lnTo>
                  <a:lnTo>
                    <a:pt x="3245" y="4517"/>
                  </a:lnTo>
                  <a:close/>
                  <a:moveTo>
                    <a:pt x="3227" y="4756"/>
                  </a:moveTo>
                  <a:lnTo>
                    <a:pt x="3208" y="4775"/>
                  </a:lnTo>
                  <a:lnTo>
                    <a:pt x="3190" y="4775"/>
                  </a:lnTo>
                  <a:lnTo>
                    <a:pt x="3208" y="4756"/>
                  </a:lnTo>
                  <a:close/>
                  <a:moveTo>
                    <a:pt x="3337" y="4904"/>
                  </a:moveTo>
                  <a:lnTo>
                    <a:pt x="3337" y="4922"/>
                  </a:lnTo>
                  <a:lnTo>
                    <a:pt x="3319" y="4922"/>
                  </a:lnTo>
                  <a:lnTo>
                    <a:pt x="3319" y="4904"/>
                  </a:lnTo>
                  <a:close/>
                  <a:moveTo>
                    <a:pt x="3374" y="5060"/>
                  </a:moveTo>
                  <a:lnTo>
                    <a:pt x="3374" y="5070"/>
                  </a:lnTo>
                  <a:lnTo>
                    <a:pt x="3356" y="5088"/>
                  </a:lnTo>
                  <a:lnTo>
                    <a:pt x="3356" y="5070"/>
                  </a:lnTo>
                  <a:lnTo>
                    <a:pt x="3374" y="5060"/>
                  </a:lnTo>
                  <a:close/>
                  <a:moveTo>
                    <a:pt x="3448" y="5807"/>
                  </a:moveTo>
                  <a:lnTo>
                    <a:pt x="3448" y="5825"/>
                  </a:lnTo>
                  <a:lnTo>
                    <a:pt x="3429" y="5844"/>
                  </a:lnTo>
                  <a:lnTo>
                    <a:pt x="3411" y="5844"/>
                  </a:lnTo>
                  <a:lnTo>
                    <a:pt x="3411" y="5807"/>
                  </a:lnTo>
                  <a:close/>
                  <a:moveTo>
                    <a:pt x="3374" y="6342"/>
                  </a:moveTo>
                  <a:lnTo>
                    <a:pt x="3356" y="6360"/>
                  </a:lnTo>
                  <a:lnTo>
                    <a:pt x="3337" y="6360"/>
                  </a:lnTo>
                  <a:lnTo>
                    <a:pt x="3337" y="6342"/>
                  </a:lnTo>
                  <a:close/>
                  <a:moveTo>
                    <a:pt x="2895" y="7319"/>
                  </a:moveTo>
                  <a:lnTo>
                    <a:pt x="2913" y="7337"/>
                  </a:lnTo>
                  <a:lnTo>
                    <a:pt x="2895" y="7337"/>
                  </a:lnTo>
                  <a:lnTo>
                    <a:pt x="2876" y="7319"/>
                  </a:lnTo>
                  <a:close/>
                  <a:moveTo>
                    <a:pt x="2839" y="7558"/>
                  </a:moveTo>
                  <a:lnTo>
                    <a:pt x="2821" y="7577"/>
                  </a:lnTo>
                  <a:lnTo>
                    <a:pt x="2821" y="7595"/>
                  </a:lnTo>
                  <a:lnTo>
                    <a:pt x="2803" y="7595"/>
                  </a:lnTo>
                  <a:lnTo>
                    <a:pt x="2803" y="7577"/>
                  </a:lnTo>
                  <a:lnTo>
                    <a:pt x="2821" y="7558"/>
                  </a:lnTo>
                  <a:close/>
                  <a:moveTo>
                    <a:pt x="2766" y="7650"/>
                  </a:moveTo>
                  <a:lnTo>
                    <a:pt x="2766" y="7669"/>
                  </a:lnTo>
                  <a:lnTo>
                    <a:pt x="2747" y="7669"/>
                  </a:lnTo>
                  <a:lnTo>
                    <a:pt x="2766" y="7650"/>
                  </a:lnTo>
                  <a:close/>
                  <a:moveTo>
                    <a:pt x="2692" y="7743"/>
                  </a:moveTo>
                  <a:lnTo>
                    <a:pt x="2692" y="7761"/>
                  </a:lnTo>
                  <a:lnTo>
                    <a:pt x="2674" y="7779"/>
                  </a:lnTo>
                  <a:lnTo>
                    <a:pt x="2674" y="7761"/>
                  </a:lnTo>
                  <a:lnTo>
                    <a:pt x="2692" y="7743"/>
                  </a:lnTo>
                  <a:close/>
                  <a:moveTo>
                    <a:pt x="2581" y="7816"/>
                  </a:moveTo>
                  <a:lnTo>
                    <a:pt x="2600" y="7853"/>
                  </a:lnTo>
                  <a:lnTo>
                    <a:pt x="2563" y="7853"/>
                  </a:lnTo>
                  <a:lnTo>
                    <a:pt x="2563" y="7835"/>
                  </a:lnTo>
                  <a:lnTo>
                    <a:pt x="2581" y="7816"/>
                  </a:lnTo>
                  <a:close/>
                  <a:moveTo>
                    <a:pt x="2213" y="8185"/>
                  </a:moveTo>
                  <a:lnTo>
                    <a:pt x="2231" y="8203"/>
                  </a:lnTo>
                  <a:lnTo>
                    <a:pt x="2176" y="8203"/>
                  </a:lnTo>
                  <a:lnTo>
                    <a:pt x="2194" y="8185"/>
                  </a:lnTo>
                  <a:close/>
                  <a:moveTo>
                    <a:pt x="1807" y="8388"/>
                  </a:moveTo>
                  <a:lnTo>
                    <a:pt x="1844" y="8406"/>
                  </a:lnTo>
                  <a:lnTo>
                    <a:pt x="1844" y="8425"/>
                  </a:lnTo>
                  <a:lnTo>
                    <a:pt x="1826" y="8425"/>
                  </a:lnTo>
                  <a:lnTo>
                    <a:pt x="1807" y="8406"/>
                  </a:lnTo>
                  <a:lnTo>
                    <a:pt x="1789" y="8406"/>
                  </a:lnTo>
                  <a:lnTo>
                    <a:pt x="1807" y="8388"/>
                  </a:lnTo>
                  <a:close/>
                  <a:moveTo>
                    <a:pt x="93" y="8812"/>
                  </a:moveTo>
                  <a:lnTo>
                    <a:pt x="111" y="8830"/>
                  </a:lnTo>
                  <a:lnTo>
                    <a:pt x="111" y="8849"/>
                  </a:lnTo>
                  <a:lnTo>
                    <a:pt x="111" y="8867"/>
                  </a:lnTo>
                  <a:lnTo>
                    <a:pt x="93" y="8849"/>
                  </a:lnTo>
                  <a:lnTo>
                    <a:pt x="74" y="8812"/>
                  </a:lnTo>
                  <a:close/>
                  <a:moveTo>
                    <a:pt x="2028" y="1"/>
                  </a:moveTo>
                  <a:lnTo>
                    <a:pt x="1992" y="56"/>
                  </a:lnTo>
                  <a:lnTo>
                    <a:pt x="1992" y="93"/>
                  </a:lnTo>
                  <a:lnTo>
                    <a:pt x="1973" y="74"/>
                  </a:lnTo>
                  <a:lnTo>
                    <a:pt x="1973" y="56"/>
                  </a:lnTo>
                  <a:lnTo>
                    <a:pt x="1936" y="37"/>
                  </a:lnTo>
                  <a:lnTo>
                    <a:pt x="1918" y="56"/>
                  </a:lnTo>
                  <a:lnTo>
                    <a:pt x="1936" y="74"/>
                  </a:lnTo>
                  <a:lnTo>
                    <a:pt x="1936" y="93"/>
                  </a:lnTo>
                  <a:lnTo>
                    <a:pt x="1918" y="111"/>
                  </a:lnTo>
                  <a:lnTo>
                    <a:pt x="1899" y="111"/>
                  </a:lnTo>
                  <a:lnTo>
                    <a:pt x="1918" y="130"/>
                  </a:lnTo>
                  <a:lnTo>
                    <a:pt x="1918" y="166"/>
                  </a:lnTo>
                  <a:lnTo>
                    <a:pt x="1899" y="203"/>
                  </a:lnTo>
                  <a:lnTo>
                    <a:pt x="1918" y="203"/>
                  </a:lnTo>
                  <a:lnTo>
                    <a:pt x="1918" y="240"/>
                  </a:lnTo>
                  <a:lnTo>
                    <a:pt x="1881" y="240"/>
                  </a:lnTo>
                  <a:lnTo>
                    <a:pt x="1881" y="259"/>
                  </a:lnTo>
                  <a:lnTo>
                    <a:pt x="1899" y="259"/>
                  </a:lnTo>
                  <a:lnTo>
                    <a:pt x="1918" y="277"/>
                  </a:lnTo>
                  <a:lnTo>
                    <a:pt x="1899" y="277"/>
                  </a:lnTo>
                  <a:lnTo>
                    <a:pt x="1862" y="295"/>
                  </a:lnTo>
                  <a:lnTo>
                    <a:pt x="1881" y="314"/>
                  </a:lnTo>
                  <a:lnTo>
                    <a:pt x="1899" y="332"/>
                  </a:lnTo>
                  <a:lnTo>
                    <a:pt x="1862" y="332"/>
                  </a:lnTo>
                  <a:lnTo>
                    <a:pt x="1862" y="351"/>
                  </a:lnTo>
                  <a:lnTo>
                    <a:pt x="1862" y="369"/>
                  </a:lnTo>
                  <a:lnTo>
                    <a:pt x="1881" y="369"/>
                  </a:lnTo>
                  <a:lnTo>
                    <a:pt x="1881" y="388"/>
                  </a:lnTo>
                  <a:lnTo>
                    <a:pt x="1844" y="388"/>
                  </a:lnTo>
                  <a:lnTo>
                    <a:pt x="1881" y="424"/>
                  </a:lnTo>
                  <a:lnTo>
                    <a:pt x="1899" y="443"/>
                  </a:lnTo>
                  <a:lnTo>
                    <a:pt x="1918" y="480"/>
                  </a:lnTo>
                  <a:lnTo>
                    <a:pt x="1899" y="517"/>
                  </a:lnTo>
                  <a:lnTo>
                    <a:pt x="1881" y="498"/>
                  </a:lnTo>
                  <a:lnTo>
                    <a:pt x="1844" y="517"/>
                  </a:lnTo>
                  <a:lnTo>
                    <a:pt x="1826" y="517"/>
                  </a:lnTo>
                  <a:lnTo>
                    <a:pt x="1826" y="535"/>
                  </a:lnTo>
                  <a:lnTo>
                    <a:pt x="1844" y="554"/>
                  </a:lnTo>
                  <a:lnTo>
                    <a:pt x="1826" y="572"/>
                  </a:lnTo>
                  <a:lnTo>
                    <a:pt x="1844" y="590"/>
                  </a:lnTo>
                  <a:lnTo>
                    <a:pt x="1844" y="627"/>
                  </a:lnTo>
                  <a:lnTo>
                    <a:pt x="1844" y="646"/>
                  </a:lnTo>
                  <a:lnTo>
                    <a:pt x="1826" y="646"/>
                  </a:lnTo>
                  <a:lnTo>
                    <a:pt x="1807" y="683"/>
                  </a:lnTo>
                  <a:lnTo>
                    <a:pt x="1826" y="701"/>
                  </a:lnTo>
                  <a:lnTo>
                    <a:pt x="1844" y="719"/>
                  </a:lnTo>
                  <a:lnTo>
                    <a:pt x="1862" y="756"/>
                  </a:lnTo>
                  <a:lnTo>
                    <a:pt x="1844" y="775"/>
                  </a:lnTo>
                  <a:lnTo>
                    <a:pt x="1807" y="793"/>
                  </a:lnTo>
                  <a:lnTo>
                    <a:pt x="1826" y="793"/>
                  </a:lnTo>
                  <a:lnTo>
                    <a:pt x="1844" y="830"/>
                  </a:lnTo>
                  <a:lnTo>
                    <a:pt x="1826" y="830"/>
                  </a:lnTo>
                  <a:lnTo>
                    <a:pt x="1826" y="848"/>
                  </a:lnTo>
                  <a:lnTo>
                    <a:pt x="1844" y="885"/>
                  </a:lnTo>
                  <a:lnTo>
                    <a:pt x="1881" y="885"/>
                  </a:lnTo>
                  <a:lnTo>
                    <a:pt x="1899" y="867"/>
                  </a:lnTo>
                  <a:lnTo>
                    <a:pt x="1918" y="867"/>
                  </a:lnTo>
                  <a:lnTo>
                    <a:pt x="1918" y="885"/>
                  </a:lnTo>
                  <a:lnTo>
                    <a:pt x="1899" y="885"/>
                  </a:lnTo>
                  <a:lnTo>
                    <a:pt x="1881" y="904"/>
                  </a:lnTo>
                  <a:lnTo>
                    <a:pt x="1881" y="922"/>
                  </a:lnTo>
                  <a:lnTo>
                    <a:pt x="1862" y="959"/>
                  </a:lnTo>
                  <a:lnTo>
                    <a:pt x="1862" y="922"/>
                  </a:lnTo>
                  <a:lnTo>
                    <a:pt x="1862" y="904"/>
                  </a:lnTo>
                  <a:lnTo>
                    <a:pt x="1844" y="885"/>
                  </a:lnTo>
                  <a:lnTo>
                    <a:pt x="1807" y="867"/>
                  </a:lnTo>
                  <a:lnTo>
                    <a:pt x="1826" y="904"/>
                  </a:lnTo>
                  <a:lnTo>
                    <a:pt x="1826" y="922"/>
                  </a:lnTo>
                  <a:lnTo>
                    <a:pt x="1826" y="941"/>
                  </a:lnTo>
                  <a:lnTo>
                    <a:pt x="1826" y="959"/>
                  </a:lnTo>
                  <a:lnTo>
                    <a:pt x="1826" y="977"/>
                  </a:lnTo>
                  <a:lnTo>
                    <a:pt x="1826" y="1014"/>
                  </a:lnTo>
                  <a:lnTo>
                    <a:pt x="1826" y="1051"/>
                  </a:lnTo>
                  <a:lnTo>
                    <a:pt x="1844" y="1088"/>
                  </a:lnTo>
                  <a:lnTo>
                    <a:pt x="1844" y="1143"/>
                  </a:lnTo>
                  <a:lnTo>
                    <a:pt x="1862" y="1199"/>
                  </a:lnTo>
                  <a:lnTo>
                    <a:pt x="1899" y="1236"/>
                  </a:lnTo>
                  <a:lnTo>
                    <a:pt x="1936" y="1272"/>
                  </a:lnTo>
                  <a:lnTo>
                    <a:pt x="1899" y="1272"/>
                  </a:lnTo>
                  <a:lnTo>
                    <a:pt x="1881" y="1291"/>
                  </a:lnTo>
                  <a:lnTo>
                    <a:pt x="1862" y="1291"/>
                  </a:lnTo>
                  <a:lnTo>
                    <a:pt x="1862" y="1328"/>
                  </a:lnTo>
                  <a:lnTo>
                    <a:pt x="1881" y="1365"/>
                  </a:lnTo>
                  <a:lnTo>
                    <a:pt x="1899" y="1383"/>
                  </a:lnTo>
                  <a:lnTo>
                    <a:pt x="1881" y="1438"/>
                  </a:lnTo>
                  <a:lnTo>
                    <a:pt x="1881" y="1475"/>
                  </a:lnTo>
                  <a:lnTo>
                    <a:pt x="1899" y="1457"/>
                  </a:lnTo>
                  <a:lnTo>
                    <a:pt x="1918" y="1438"/>
                  </a:lnTo>
                  <a:lnTo>
                    <a:pt x="1955" y="1457"/>
                  </a:lnTo>
                  <a:lnTo>
                    <a:pt x="1955" y="1475"/>
                  </a:lnTo>
                  <a:lnTo>
                    <a:pt x="1936" y="1475"/>
                  </a:lnTo>
                  <a:lnTo>
                    <a:pt x="1918" y="1457"/>
                  </a:lnTo>
                  <a:lnTo>
                    <a:pt x="1899" y="1475"/>
                  </a:lnTo>
                  <a:lnTo>
                    <a:pt x="1899" y="1512"/>
                  </a:lnTo>
                  <a:lnTo>
                    <a:pt x="1881" y="1530"/>
                  </a:lnTo>
                  <a:lnTo>
                    <a:pt x="1918" y="1530"/>
                  </a:lnTo>
                  <a:lnTo>
                    <a:pt x="1918" y="1512"/>
                  </a:lnTo>
                  <a:lnTo>
                    <a:pt x="1936" y="1512"/>
                  </a:lnTo>
                  <a:lnTo>
                    <a:pt x="1918" y="1549"/>
                  </a:lnTo>
                  <a:lnTo>
                    <a:pt x="1881" y="1586"/>
                  </a:lnTo>
                  <a:lnTo>
                    <a:pt x="1918" y="1586"/>
                  </a:lnTo>
                  <a:lnTo>
                    <a:pt x="1936" y="1623"/>
                  </a:lnTo>
                  <a:lnTo>
                    <a:pt x="1918" y="1623"/>
                  </a:lnTo>
                  <a:lnTo>
                    <a:pt x="1936" y="1678"/>
                  </a:lnTo>
                  <a:lnTo>
                    <a:pt x="1955" y="1733"/>
                  </a:lnTo>
                  <a:lnTo>
                    <a:pt x="1955" y="1752"/>
                  </a:lnTo>
                  <a:lnTo>
                    <a:pt x="1973" y="1752"/>
                  </a:lnTo>
                  <a:lnTo>
                    <a:pt x="1955" y="1770"/>
                  </a:lnTo>
                  <a:lnTo>
                    <a:pt x="1955" y="1789"/>
                  </a:lnTo>
                  <a:lnTo>
                    <a:pt x="1973" y="1825"/>
                  </a:lnTo>
                  <a:lnTo>
                    <a:pt x="1973" y="1862"/>
                  </a:lnTo>
                  <a:lnTo>
                    <a:pt x="1992" y="1918"/>
                  </a:lnTo>
                  <a:lnTo>
                    <a:pt x="2010" y="1973"/>
                  </a:lnTo>
                  <a:lnTo>
                    <a:pt x="2028" y="2010"/>
                  </a:lnTo>
                  <a:lnTo>
                    <a:pt x="2028" y="2047"/>
                  </a:lnTo>
                  <a:lnTo>
                    <a:pt x="2047" y="2102"/>
                  </a:lnTo>
                  <a:lnTo>
                    <a:pt x="2084" y="2157"/>
                  </a:lnTo>
                  <a:lnTo>
                    <a:pt x="2102" y="2194"/>
                  </a:lnTo>
                  <a:lnTo>
                    <a:pt x="2121" y="2194"/>
                  </a:lnTo>
                  <a:lnTo>
                    <a:pt x="2102" y="2213"/>
                  </a:lnTo>
                  <a:lnTo>
                    <a:pt x="2084" y="2231"/>
                  </a:lnTo>
                  <a:lnTo>
                    <a:pt x="2102" y="2249"/>
                  </a:lnTo>
                  <a:lnTo>
                    <a:pt x="2121" y="2286"/>
                  </a:lnTo>
                  <a:lnTo>
                    <a:pt x="2139" y="2323"/>
                  </a:lnTo>
                  <a:lnTo>
                    <a:pt x="2157" y="2360"/>
                  </a:lnTo>
                  <a:lnTo>
                    <a:pt x="2176" y="2378"/>
                  </a:lnTo>
                  <a:lnTo>
                    <a:pt x="2176" y="2397"/>
                  </a:lnTo>
                  <a:lnTo>
                    <a:pt x="2194" y="2415"/>
                  </a:lnTo>
                  <a:lnTo>
                    <a:pt x="2213" y="2434"/>
                  </a:lnTo>
                  <a:lnTo>
                    <a:pt x="2231" y="2415"/>
                  </a:lnTo>
                  <a:lnTo>
                    <a:pt x="2213" y="2415"/>
                  </a:lnTo>
                  <a:lnTo>
                    <a:pt x="2213" y="2397"/>
                  </a:lnTo>
                  <a:lnTo>
                    <a:pt x="2250" y="2397"/>
                  </a:lnTo>
                  <a:lnTo>
                    <a:pt x="2268" y="2415"/>
                  </a:lnTo>
                  <a:lnTo>
                    <a:pt x="2286" y="2434"/>
                  </a:lnTo>
                  <a:lnTo>
                    <a:pt x="2268" y="2434"/>
                  </a:lnTo>
                  <a:lnTo>
                    <a:pt x="2231" y="2452"/>
                  </a:lnTo>
                  <a:lnTo>
                    <a:pt x="2213" y="2471"/>
                  </a:lnTo>
                  <a:lnTo>
                    <a:pt x="2213" y="2507"/>
                  </a:lnTo>
                  <a:lnTo>
                    <a:pt x="2231" y="2526"/>
                  </a:lnTo>
                  <a:lnTo>
                    <a:pt x="2250" y="2526"/>
                  </a:lnTo>
                  <a:lnTo>
                    <a:pt x="2231" y="2544"/>
                  </a:lnTo>
                  <a:lnTo>
                    <a:pt x="2213" y="2544"/>
                  </a:lnTo>
                  <a:lnTo>
                    <a:pt x="2213" y="2563"/>
                  </a:lnTo>
                  <a:lnTo>
                    <a:pt x="2250" y="2600"/>
                  </a:lnTo>
                  <a:lnTo>
                    <a:pt x="2286" y="2636"/>
                  </a:lnTo>
                  <a:lnTo>
                    <a:pt x="2286" y="2673"/>
                  </a:lnTo>
                  <a:lnTo>
                    <a:pt x="2286" y="2692"/>
                  </a:lnTo>
                  <a:lnTo>
                    <a:pt x="2305" y="2692"/>
                  </a:lnTo>
                  <a:lnTo>
                    <a:pt x="2323" y="2729"/>
                  </a:lnTo>
                  <a:lnTo>
                    <a:pt x="2342" y="2766"/>
                  </a:lnTo>
                  <a:lnTo>
                    <a:pt x="2342" y="2784"/>
                  </a:lnTo>
                  <a:lnTo>
                    <a:pt x="2360" y="2784"/>
                  </a:lnTo>
                  <a:lnTo>
                    <a:pt x="2397" y="2802"/>
                  </a:lnTo>
                  <a:lnTo>
                    <a:pt x="2360" y="2802"/>
                  </a:lnTo>
                  <a:lnTo>
                    <a:pt x="2342" y="2821"/>
                  </a:lnTo>
                  <a:lnTo>
                    <a:pt x="2360" y="2821"/>
                  </a:lnTo>
                  <a:lnTo>
                    <a:pt x="2379" y="2839"/>
                  </a:lnTo>
                  <a:lnTo>
                    <a:pt x="2397" y="2858"/>
                  </a:lnTo>
                  <a:lnTo>
                    <a:pt x="2434" y="2858"/>
                  </a:lnTo>
                  <a:lnTo>
                    <a:pt x="2434" y="2876"/>
                  </a:lnTo>
                  <a:lnTo>
                    <a:pt x="2397" y="2876"/>
                  </a:lnTo>
                  <a:lnTo>
                    <a:pt x="2397" y="2895"/>
                  </a:lnTo>
                  <a:lnTo>
                    <a:pt x="2434" y="2895"/>
                  </a:lnTo>
                  <a:lnTo>
                    <a:pt x="2434" y="2931"/>
                  </a:lnTo>
                  <a:lnTo>
                    <a:pt x="2415" y="2950"/>
                  </a:lnTo>
                  <a:lnTo>
                    <a:pt x="2434" y="2968"/>
                  </a:lnTo>
                  <a:lnTo>
                    <a:pt x="2434" y="2987"/>
                  </a:lnTo>
                  <a:lnTo>
                    <a:pt x="2415" y="3005"/>
                  </a:lnTo>
                  <a:lnTo>
                    <a:pt x="2415" y="3024"/>
                  </a:lnTo>
                  <a:lnTo>
                    <a:pt x="2434" y="3042"/>
                  </a:lnTo>
                  <a:lnTo>
                    <a:pt x="2452" y="3060"/>
                  </a:lnTo>
                  <a:lnTo>
                    <a:pt x="2452" y="3079"/>
                  </a:lnTo>
                  <a:lnTo>
                    <a:pt x="2489" y="3097"/>
                  </a:lnTo>
                  <a:lnTo>
                    <a:pt x="2508" y="3097"/>
                  </a:lnTo>
                  <a:lnTo>
                    <a:pt x="2489" y="3116"/>
                  </a:lnTo>
                  <a:lnTo>
                    <a:pt x="2489" y="3134"/>
                  </a:lnTo>
                  <a:lnTo>
                    <a:pt x="2508" y="3153"/>
                  </a:lnTo>
                  <a:lnTo>
                    <a:pt x="2526" y="3153"/>
                  </a:lnTo>
                  <a:lnTo>
                    <a:pt x="2526" y="3134"/>
                  </a:lnTo>
                  <a:lnTo>
                    <a:pt x="2526" y="3116"/>
                  </a:lnTo>
                  <a:lnTo>
                    <a:pt x="2545" y="3134"/>
                  </a:lnTo>
                  <a:lnTo>
                    <a:pt x="2581" y="3134"/>
                  </a:lnTo>
                  <a:lnTo>
                    <a:pt x="2563" y="3153"/>
                  </a:lnTo>
                  <a:lnTo>
                    <a:pt x="2526" y="3189"/>
                  </a:lnTo>
                  <a:lnTo>
                    <a:pt x="2526" y="3226"/>
                  </a:lnTo>
                  <a:lnTo>
                    <a:pt x="2526" y="3263"/>
                  </a:lnTo>
                  <a:lnTo>
                    <a:pt x="2545" y="3282"/>
                  </a:lnTo>
                  <a:lnTo>
                    <a:pt x="2581" y="3282"/>
                  </a:lnTo>
                  <a:lnTo>
                    <a:pt x="2581" y="3300"/>
                  </a:lnTo>
                  <a:lnTo>
                    <a:pt x="2600" y="3319"/>
                  </a:lnTo>
                  <a:lnTo>
                    <a:pt x="2563" y="3337"/>
                  </a:lnTo>
                  <a:lnTo>
                    <a:pt x="2545" y="3337"/>
                  </a:lnTo>
                  <a:lnTo>
                    <a:pt x="2563" y="3355"/>
                  </a:lnTo>
                  <a:lnTo>
                    <a:pt x="2581" y="3355"/>
                  </a:lnTo>
                  <a:lnTo>
                    <a:pt x="2600" y="3374"/>
                  </a:lnTo>
                  <a:lnTo>
                    <a:pt x="2618" y="3392"/>
                  </a:lnTo>
                  <a:lnTo>
                    <a:pt x="2637" y="3374"/>
                  </a:lnTo>
                  <a:lnTo>
                    <a:pt x="2637" y="3392"/>
                  </a:lnTo>
                  <a:lnTo>
                    <a:pt x="2637" y="3411"/>
                  </a:lnTo>
                  <a:lnTo>
                    <a:pt x="2618" y="3429"/>
                  </a:lnTo>
                  <a:lnTo>
                    <a:pt x="2618" y="3448"/>
                  </a:lnTo>
                  <a:lnTo>
                    <a:pt x="2637" y="3448"/>
                  </a:lnTo>
                  <a:lnTo>
                    <a:pt x="2637" y="3484"/>
                  </a:lnTo>
                  <a:lnTo>
                    <a:pt x="2692" y="3484"/>
                  </a:lnTo>
                  <a:lnTo>
                    <a:pt x="2674" y="3503"/>
                  </a:lnTo>
                  <a:lnTo>
                    <a:pt x="2655" y="3521"/>
                  </a:lnTo>
                  <a:lnTo>
                    <a:pt x="2674" y="3540"/>
                  </a:lnTo>
                  <a:lnTo>
                    <a:pt x="2692" y="3540"/>
                  </a:lnTo>
                  <a:lnTo>
                    <a:pt x="2674" y="3558"/>
                  </a:lnTo>
                  <a:lnTo>
                    <a:pt x="2692" y="3577"/>
                  </a:lnTo>
                  <a:lnTo>
                    <a:pt x="2729" y="3613"/>
                  </a:lnTo>
                  <a:lnTo>
                    <a:pt x="2747" y="3650"/>
                  </a:lnTo>
                  <a:lnTo>
                    <a:pt x="2747" y="3687"/>
                  </a:lnTo>
                  <a:lnTo>
                    <a:pt x="2747" y="3706"/>
                  </a:lnTo>
                  <a:lnTo>
                    <a:pt x="2803" y="3779"/>
                  </a:lnTo>
                  <a:lnTo>
                    <a:pt x="2803" y="3816"/>
                  </a:lnTo>
                  <a:lnTo>
                    <a:pt x="2803" y="3853"/>
                  </a:lnTo>
                  <a:lnTo>
                    <a:pt x="2803" y="3872"/>
                  </a:lnTo>
                  <a:lnTo>
                    <a:pt x="2821" y="3872"/>
                  </a:lnTo>
                  <a:lnTo>
                    <a:pt x="2839" y="3908"/>
                  </a:lnTo>
                  <a:lnTo>
                    <a:pt x="2876" y="3964"/>
                  </a:lnTo>
                  <a:lnTo>
                    <a:pt x="2913" y="3964"/>
                  </a:lnTo>
                  <a:lnTo>
                    <a:pt x="2913" y="3982"/>
                  </a:lnTo>
                  <a:lnTo>
                    <a:pt x="2895" y="3982"/>
                  </a:lnTo>
                  <a:lnTo>
                    <a:pt x="2895" y="4001"/>
                  </a:lnTo>
                  <a:lnTo>
                    <a:pt x="2950" y="4130"/>
                  </a:lnTo>
                  <a:lnTo>
                    <a:pt x="3024" y="4295"/>
                  </a:lnTo>
                  <a:lnTo>
                    <a:pt x="3005" y="4295"/>
                  </a:lnTo>
                  <a:lnTo>
                    <a:pt x="3024" y="4332"/>
                  </a:lnTo>
                  <a:lnTo>
                    <a:pt x="3042" y="4332"/>
                  </a:lnTo>
                  <a:lnTo>
                    <a:pt x="3042" y="4351"/>
                  </a:lnTo>
                  <a:lnTo>
                    <a:pt x="3079" y="4369"/>
                  </a:lnTo>
                  <a:lnTo>
                    <a:pt x="3079" y="4388"/>
                  </a:lnTo>
                  <a:lnTo>
                    <a:pt x="3079" y="4406"/>
                  </a:lnTo>
                  <a:lnTo>
                    <a:pt x="3079" y="4425"/>
                  </a:lnTo>
                  <a:lnTo>
                    <a:pt x="3061" y="4443"/>
                  </a:lnTo>
                  <a:lnTo>
                    <a:pt x="3098" y="4461"/>
                  </a:lnTo>
                  <a:lnTo>
                    <a:pt x="3116" y="4480"/>
                  </a:lnTo>
                  <a:lnTo>
                    <a:pt x="3098" y="4498"/>
                  </a:lnTo>
                  <a:lnTo>
                    <a:pt x="3098" y="4517"/>
                  </a:lnTo>
                  <a:lnTo>
                    <a:pt x="3134" y="4517"/>
                  </a:lnTo>
                  <a:lnTo>
                    <a:pt x="3134" y="4535"/>
                  </a:lnTo>
                  <a:lnTo>
                    <a:pt x="3134" y="4554"/>
                  </a:lnTo>
                  <a:lnTo>
                    <a:pt x="3116" y="4590"/>
                  </a:lnTo>
                  <a:lnTo>
                    <a:pt x="3134" y="4590"/>
                  </a:lnTo>
                  <a:lnTo>
                    <a:pt x="3153" y="4609"/>
                  </a:lnTo>
                  <a:lnTo>
                    <a:pt x="3153" y="4627"/>
                  </a:lnTo>
                  <a:lnTo>
                    <a:pt x="3153" y="4664"/>
                  </a:lnTo>
                  <a:lnTo>
                    <a:pt x="3153" y="4683"/>
                  </a:lnTo>
                  <a:lnTo>
                    <a:pt x="3171" y="4683"/>
                  </a:lnTo>
                  <a:lnTo>
                    <a:pt x="3190" y="4701"/>
                  </a:lnTo>
                  <a:lnTo>
                    <a:pt x="3171" y="4719"/>
                  </a:lnTo>
                  <a:lnTo>
                    <a:pt x="3171" y="4793"/>
                  </a:lnTo>
                  <a:lnTo>
                    <a:pt x="3190" y="4812"/>
                  </a:lnTo>
                  <a:lnTo>
                    <a:pt x="3208" y="4812"/>
                  </a:lnTo>
                  <a:lnTo>
                    <a:pt x="3208" y="4848"/>
                  </a:lnTo>
                  <a:lnTo>
                    <a:pt x="3227" y="4885"/>
                  </a:lnTo>
                  <a:lnTo>
                    <a:pt x="3227" y="4959"/>
                  </a:lnTo>
                  <a:lnTo>
                    <a:pt x="3263" y="5107"/>
                  </a:lnTo>
                  <a:lnTo>
                    <a:pt x="3319" y="5328"/>
                  </a:lnTo>
                  <a:lnTo>
                    <a:pt x="3319" y="5365"/>
                  </a:lnTo>
                  <a:lnTo>
                    <a:pt x="3300" y="5365"/>
                  </a:lnTo>
                  <a:lnTo>
                    <a:pt x="3300" y="5383"/>
                  </a:lnTo>
                  <a:lnTo>
                    <a:pt x="3319" y="5401"/>
                  </a:lnTo>
                  <a:lnTo>
                    <a:pt x="3300" y="5438"/>
                  </a:lnTo>
                  <a:lnTo>
                    <a:pt x="3319" y="5457"/>
                  </a:lnTo>
                  <a:lnTo>
                    <a:pt x="3319" y="5475"/>
                  </a:lnTo>
                  <a:lnTo>
                    <a:pt x="3300" y="5531"/>
                  </a:lnTo>
                  <a:lnTo>
                    <a:pt x="3319" y="5567"/>
                  </a:lnTo>
                  <a:lnTo>
                    <a:pt x="3319" y="5604"/>
                  </a:lnTo>
                  <a:lnTo>
                    <a:pt x="3300" y="5715"/>
                  </a:lnTo>
                  <a:lnTo>
                    <a:pt x="3300" y="5752"/>
                  </a:lnTo>
                  <a:lnTo>
                    <a:pt x="3282" y="5789"/>
                  </a:lnTo>
                  <a:lnTo>
                    <a:pt x="3319" y="5789"/>
                  </a:lnTo>
                  <a:lnTo>
                    <a:pt x="3319" y="5807"/>
                  </a:lnTo>
                  <a:lnTo>
                    <a:pt x="3319" y="5844"/>
                  </a:lnTo>
                  <a:lnTo>
                    <a:pt x="3300" y="5862"/>
                  </a:lnTo>
                  <a:lnTo>
                    <a:pt x="3337" y="5862"/>
                  </a:lnTo>
                  <a:lnTo>
                    <a:pt x="3319" y="5881"/>
                  </a:lnTo>
                  <a:lnTo>
                    <a:pt x="3300" y="5918"/>
                  </a:lnTo>
                  <a:lnTo>
                    <a:pt x="3319" y="5973"/>
                  </a:lnTo>
                  <a:lnTo>
                    <a:pt x="3300" y="5991"/>
                  </a:lnTo>
                  <a:lnTo>
                    <a:pt x="3282" y="6028"/>
                  </a:lnTo>
                  <a:lnTo>
                    <a:pt x="3282" y="6047"/>
                  </a:lnTo>
                  <a:lnTo>
                    <a:pt x="3300" y="6047"/>
                  </a:lnTo>
                  <a:lnTo>
                    <a:pt x="3300" y="6065"/>
                  </a:lnTo>
                  <a:lnTo>
                    <a:pt x="3282" y="6084"/>
                  </a:lnTo>
                  <a:lnTo>
                    <a:pt x="3300" y="6102"/>
                  </a:lnTo>
                  <a:lnTo>
                    <a:pt x="3282" y="6120"/>
                  </a:lnTo>
                  <a:lnTo>
                    <a:pt x="3263" y="6139"/>
                  </a:lnTo>
                  <a:lnTo>
                    <a:pt x="3282" y="6157"/>
                  </a:lnTo>
                  <a:lnTo>
                    <a:pt x="3300" y="6176"/>
                  </a:lnTo>
                  <a:lnTo>
                    <a:pt x="3263" y="6176"/>
                  </a:lnTo>
                  <a:lnTo>
                    <a:pt x="3263" y="6231"/>
                  </a:lnTo>
                  <a:lnTo>
                    <a:pt x="3263" y="6305"/>
                  </a:lnTo>
                  <a:lnTo>
                    <a:pt x="3263" y="6323"/>
                  </a:lnTo>
                  <a:lnTo>
                    <a:pt x="3245" y="6323"/>
                  </a:lnTo>
                  <a:lnTo>
                    <a:pt x="3245" y="6342"/>
                  </a:lnTo>
                  <a:lnTo>
                    <a:pt x="3245" y="6415"/>
                  </a:lnTo>
                  <a:lnTo>
                    <a:pt x="3227" y="6415"/>
                  </a:lnTo>
                  <a:lnTo>
                    <a:pt x="3208" y="6452"/>
                  </a:lnTo>
                  <a:lnTo>
                    <a:pt x="3208" y="6471"/>
                  </a:lnTo>
                  <a:lnTo>
                    <a:pt x="3190" y="6471"/>
                  </a:lnTo>
                  <a:lnTo>
                    <a:pt x="3208" y="6489"/>
                  </a:lnTo>
                  <a:lnTo>
                    <a:pt x="3190" y="6526"/>
                  </a:lnTo>
                  <a:lnTo>
                    <a:pt x="3190" y="6544"/>
                  </a:lnTo>
                  <a:lnTo>
                    <a:pt x="3171" y="6544"/>
                  </a:lnTo>
                  <a:lnTo>
                    <a:pt x="3190" y="6563"/>
                  </a:lnTo>
                  <a:lnTo>
                    <a:pt x="3171" y="6581"/>
                  </a:lnTo>
                  <a:lnTo>
                    <a:pt x="3153" y="6637"/>
                  </a:lnTo>
                  <a:lnTo>
                    <a:pt x="3153" y="6673"/>
                  </a:lnTo>
                  <a:lnTo>
                    <a:pt x="3153" y="6692"/>
                  </a:lnTo>
                  <a:lnTo>
                    <a:pt x="3171" y="6710"/>
                  </a:lnTo>
                  <a:lnTo>
                    <a:pt x="3171" y="6729"/>
                  </a:lnTo>
                  <a:lnTo>
                    <a:pt x="3134" y="6729"/>
                  </a:lnTo>
                  <a:lnTo>
                    <a:pt x="3153" y="6747"/>
                  </a:lnTo>
                  <a:lnTo>
                    <a:pt x="3153" y="6766"/>
                  </a:lnTo>
                  <a:lnTo>
                    <a:pt x="3134" y="6784"/>
                  </a:lnTo>
                  <a:lnTo>
                    <a:pt x="3116" y="6802"/>
                  </a:lnTo>
                  <a:lnTo>
                    <a:pt x="3134" y="6802"/>
                  </a:lnTo>
                  <a:lnTo>
                    <a:pt x="3153" y="6821"/>
                  </a:lnTo>
                  <a:lnTo>
                    <a:pt x="3116" y="6821"/>
                  </a:lnTo>
                  <a:lnTo>
                    <a:pt x="3098" y="6839"/>
                  </a:lnTo>
                  <a:lnTo>
                    <a:pt x="3116" y="6876"/>
                  </a:lnTo>
                  <a:lnTo>
                    <a:pt x="3098" y="6913"/>
                  </a:lnTo>
                  <a:lnTo>
                    <a:pt x="3079" y="6913"/>
                  </a:lnTo>
                  <a:lnTo>
                    <a:pt x="3042" y="6950"/>
                  </a:lnTo>
                  <a:lnTo>
                    <a:pt x="3061" y="6968"/>
                  </a:lnTo>
                  <a:lnTo>
                    <a:pt x="3061" y="6987"/>
                  </a:lnTo>
                  <a:lnTo>
                    <a:pt x="3061" y="7005"/>
                  </a:lnTo>
                  <a:lnTo>
                    <a:pt x="3024" y="7005"/>
                  </a:lnTo>
                  <a:lnTo>
                    <a:pt x="3005" y="7024"/>
                  </a:lnTo>
                  <a:lnTo>
                    <a:pt x="2987" y="7042"/>
                  </a:lnTo>
                  <a:lnTo>
                    <a:pt x="3005" y="7060"/>
                  </a:lnTo>
                  <a:lnTo>
                    <a:pt x="3024" y="7060"/>
                  </a:lnTo>
                  <a:lnTo>
                    <a:pt x="2987" y="7079"/>
                  </a:lnTo>
                  <a:lnTo>
                    <a:pt x="2968" y="7097"/>
                  </a:lnTo>
                  <a:lnTo>
                    <a:pt x="2950" y="7116"/>
                  </a:lnTo>
                  <a:lnTo>
                    <a:pt x="2950" y="7134"/>
                  </a:lnTo>
                  <a:lnTo>
                    <a:pt x="2950" y="7153"/>
                  </a:lnTo>
                  <a:lnTo>
                    <a:pt x="2968" y="7171"/>
                  </a:lnTo>
                  <a:lnTo>
                    <a:pt x="2968" y="7190"/>
                  </a:lnTo>
                  <a:lnTo>
                    <a:pt x="2932" y="7190"/>
                  </a:lnTo>
                  <a:lnTo>
                    <a:pt x="2950" y="7208"/>
                  </a:lnTo>
                  <a:lnTo>
                    <a:pt x="2950" y="7226"/>
                  </a:lnTo>
                  <a:lnTo>
                    <a:pt x="2932" y="7208"/>
                  </a:lnTo>
                  <a:lnTo>
                    <a:pt x="2913" y="7208"/>
                  </a:lnTo>
                  <a:lnTo>
                    <a:pt x="2932" y="7245"/>
                  </a:lnTo>
                  <a:lnTo>
                    <a:pt x="2932" y="7263"/>
                  </a:lnTo>
                  <a:lnTo>
                    <a:pt x="2913" y="7245"/>
                  </a:lnTo>
                  <a:lnTo>
                    <a:pt x="2895" y="7245"/>
                  </a:lnTo>
                  <a:lnTo>
                    <a:pt x="2876" y="7263"/>
                  </a:lnTo>
                  <a:lnTo>
                    <a:pt x="2803" y="7392"/>
                  </a:lnTo>
                  <a:lnTo>
                    <a:pt x="2784" y="7429"/>
                  </a:lnTo>
                  <a:lnTo>
                    <a:pt x="2803" y="7429"/>
                  </a:lnTo>
                  <a:lnTo>
                    <a:pt x="2803" y="7448"/>
                  </a:lnTo>
                  <a:lnTo>
                    <a:pt x="2803" y="7466"/>
                  </a:lnTo>
                  <a:lnTo>
                    <a:pt x="2784" y="7448"/>
                  </a:lnTo>
                  <a:lnTo>
                    <a:pt x="2784" y="7429"/>
                  </a:lnTo>
                  <a:lnTo>
                    <a:pt x="2766" y="7466"/>
                  </a:lnTo>
                  <a:lnTo>
                    <a:pt x="2729" y="7466"/>
                  </a:lnTo>
                  <a:lnTo>
                    <a:pt x="2747" y="7484"/>
                  </a:lnTo>
                  <a:lnTo>
                    <a:pt x="2747" y="7503"/>
                  </a:lnTo>
                  <a:lnTo>
                    <a:pt x="2729" y="7521"/>
                  </a:lnTo>
                  <a:lnTo>
                    <a:pt x="2710" y="7503"/>
                  </a:lnTo>
                  <a:lnTo>
                    <a:pt x="2710" y="7521"/>
                  </a:lnTo>
                  <a:lnTo>
                    <a:pt x="2710" y="7540"/>
                  </a:lnTo>
                  <a:lnTo>
                    <a:pt x="2692" y="7540"/>
                  </a:lnTo>
                  <a:lnTo>
                    <a:pt x="2674" y="7595"/>
                  </a:lnTo>
                  <a:lnTo>
                    <a:pt x="2655" y="7613"/>
                  </a:lnTo>
                  <a:lnTo>
                    <a:pt x="2637" y="7632"/>
                  </a:lnTo>
                  <a:lnTo>
                    <a:pt x="2618" y="7650"/>
                  </a:lnTo>
                  <a:lnTo>
                    <a:pt x="2637" y="7650"/>
                  </a:lnTo>
                  <a:lnTo>
                    <a:pt x="2581" y="7669"/>
                  </a:lnTo>
                  <a:lnTo>
                    <a:pt x="2581" y="7687"/>
                  </a:lnTo>
                  <a:lnTo>
                    <a:pt x="2618" y="7687"/>
                  </a:lnTo>
                  <a:lnTo>
                    <a:pt x="2600" y="7706"/>
                  </a:lnTo>
                  <a:lnTo>
                    <a:pt x="2563" y="7706"/>
                  </a:lnTo>
                  <a:lnTo>
                    <a:pt x="2563" y="7724"/>
                  </a:lnTo>
                  <a:lnTo>
                    <a:pt x="2545" y="7743"/>
                  </a:lnTo>
                  <a:lnTo>
                    <a:pt x="2508" y="7743"/>
                  </a:lnTo>
                  <a:lnTo>
                    <a:pt x="2508" y="7779"/>
                  </a:lnTo>
                  <a:lnTo>
                    <a:pt x="2471" y="7798"/>
                  </a:lnTo>
                  <a:lnTo>
                    <a:pt x="2452" y="7816"/>
                  </a:lnTo>
                  <a:lnTo>
                    <a:pt x="2452" y="7835"/>
                  </a:lnTo>
                  <a:lnTo>
                    <a:pt x="2415" y="7835"/>
                  </a:lnTo>
                  <a:lnTo>
                    <a:pt x="2415" y="7853"/>
                  </a:lnTo>
                  <a:lnTo>
                    <a:pt x="2415" y="7872"/>
                  </a:lnTo>
                  <a:lnTo>
                    <a:pt x="2397" y="7890"/>
                  </a:lnTo>
                  <a:lnTo>
                    <a:pt x="2360" y="7927"/>
                  </a:lnTo>
                  <a:lnTo>
                    <a:pt x="2342" y="7964"/>
                  </a:lnTo>
                  <a:lnTo>
                    <a:pt x="2323" y="7982"/>
                  </a:lnTo>
                  <a:lnTo>
                    <a:pt x="2305" y="7982"/>
                  </a:lnTo>
                  <a:lnTo>
                    <a:pt x="2286" y="8001"/>
                  </a:lnTo>
                  <a:lnTo>
                    <a:pt x="2231" y="8056"/>
                  </a:lnTo>
                  <a:lnTo>
                    <a:pt x="2176" y="8093"/>
                  </a:lnTo>
                  <a:lnTo>
                    <a:pt x="2176" y="8111"/>
                  </a:lnTo>
                  <a:lnTo>
                    <a:pt x="2176" y="8130"/>
                  </a:lnTo>
                  <a:lnTo>
                    <a:pt x="2157" y="8130"/>
                  </a:lnTo>
                  <a:lnTo>
                    <a:pt x="2157" y="8111"/>
                  </a:lnTo>
                  <a:lnTo>
                    <a:pt x="2139" y="8111"/>
                  </a:lnTo>
                  <a:lnTo>
                    <a:pt x="2121" y="8130"/>
                  </a:lnTo>
                  <a:lnTo>
                    <a:pt x="2102" y="8148"/>
                  </a:lnTo>
                  <a:lnTo>
                    <a:pt x="2065" y="8148"/>
                  </a:lnTo>
                  <a:lnTo>
                    <a:pt x="2047" y="8166"/>
                  </a:lnTo>
                  <a:lnTo>
                    <a:pt x="2028" y="8203"/>
                  </a:lnTo>
                  <a:lnTo>
                    <a:pt x="1992" y="8222"/>
                  </a:lnTo>
                  <a:lnTo>
                    <a:pt x="1973" y="8222"/>
                  </a:lnTo>
                  <a:lnTo>
                    <a:pt x="1955" y="8240"/>
                  </a:lnTo>
                  <a:lnTo>
                    <a:pt x="1936" y="8259"/>
                  </a:lnTo>
                  <a:lnTo>
                    <a:pt x="1918" y="8296"/>
                  </a:lnTo>
                  <a:lnTo>
                    <a:pt x="1881" y="8296"/>
                  </a:lnTo>
                  <a:lnTo>
                    <a:pt x="1844" y="8314"/>
                  </a:lnTo>
                  <a:lnTo>
                    <a:pt x="1807" y="8351"/>
                  </a:lnTo>
                  <a:lnTo>
                    <a:pt x="1807" y="8369"/>
                  </a:lnTo>
                  <a:lnTo>
                    <a:pt x="1770" y="8369"/>
                  </a:lnTo>
                  <a:lnTo>
                    <a:pt x="1697" y="8406"/>
                  </a:lnTo>
                  <a:lnTo>
                    <a:pt x="1641" y="8425"/>
                  </a:lnTo>
                  <a:lnTo>
                    <a:pt x="1623" y="8461"/>
                  </a:lnTo>
                  <a:lnTo>
                    <a:pt x="1623" y="8480"/>
                  </a:lnTo>
                  <a:lnTo>
                    <a:pt x="1604" y="8461"/>
                  </a:lnTo>
                  <a:lnTo>
                    <a:pt x="1586" y="8443"/>
                  </a:lnTo>
                  <a:lnTo>
                    <a:pt x="1531" y="8498"/>
                  </a:lnTo>
                  <a:lnTo>
                    <a:pt x="1494" y="8535"/>
                  </a:lnTo>
                  <a:lnTo>
                    <a:pt x="1494" y="8517"/>
                  </a:lnTo>
                  <a:lnTo>
                    <a:pt x="1457" y="8517"/>
                  </a:lnTo>
                  <a:lnTo>
                    <a:pt x="1346" y="8572"/>
                  </a:lnTo>
                  <a:lnTo>
                    <a:pt x="1236" y="8609"/>
                  </a:lnTo>
                  <a:lnTo>
                    <a:pt x="1180" y="8609"/>
                  </a:lnTo>
                  <a:lnTo>
                    <a:pt x="1162" y="8627"/>
                  </a:lnTo>
                  <a:lnTo>
                    <a:pt x="1180" y="8664"/>
                  </a:lnTo>
                  <a:lnTo>
                    <a:pt x="1162" y="8664"/>
                  </a:lnTo>
                  <a:lnTo>
                    <a:pt x="1144" y="8646"/>
                  </a:lnTo>
                  <a:lnTo>
                    <a:pt x="1125" y="8627"/>
                  </a:lnTo>
                  <a:lnTo>
                    <a:pt x="1107" y="8646"/>
                  </a:lnTo>
                  <a:lnTo>
                    <a:pt x="1033" y="8683"/>
                  </a:lnTo>
                  <a:lnTo>
                    <a:pt x="978" y="8701"/>
                  </a:lnTo>
                  <a:lnTo>
                    <a:pt x="959" y="8683"/>
                  </a:lnTo>
                  <a:lnTo>
                    <a:pt x="941" y="8683"/>
                  </a:lnTo>
                  <a:lnTo>
                    <a:pt x="904" y="8701"/>
                  </a:lnTo>
                  <a:lnTo>
                    <a:pt x="849" y="8701"/>
                  </a:lnTo>
                  <a:lnTo>
                    <a:pt x="812" y="8719"/>
                  </a:lnTo>
                  <a:lnTo>
                    <a:pt x="793" y="8738"/>
                  </a:lnTo>
                  <a:lnTo>
                    <a:pt x="720" y="8738"/>
                  </a:lnTo>
                  <a:lnTo>
                    <a:pt x="591" y="8756"/>
                  </a:lnTo>
                  <a:lnTo>
                    <a:pt x="443" y="8756"/>
                  </a:lnTo>
                  <a:lnTo>
                    <a:pt x="406" y="8775"/>
                  </a:lnTo>
                  <a:lnTo>
                    <a:pt x="369" y="8793"/>
                  </a:lnTo>
                  <a:lnTo>
                    <a:pt x="203" y="8793"/>
                  </a:lnTo>
                  <a:lnTo>
                    <a:pt x="167" y="8812"/>
                  </a:lnTo>
                  <a:lnTo>
                    <a:pt x="148" y="8830"/>
                  </a:lnTo>
                  <a:lnTo>
                    <a:pt x="130" y="8812"/>
                  </a:lnTo>
                  <a:lnTo>
                    <a:pt x="111" y="8793"/>
                  </a:lnTo>
                  <a:lnTo>
                    <a:pt x="93" y="8793"/>
                  </a:lnTo>
                  <a:lnTo>
                    <a:pt x="38" y="8812"/>
                  </a:lnTo>
                  <a:lnTo>
                    <a:pt x="19" y="8830"/>
                  </a:lnTo>
                  <a:lnTo>
                    <a:pt x="1" y="8867"/>
                  </a:lnTo>
                  <a:lnTo>
                    <a:pt x="1" y="8885"/>
                  </a:lnTo>
                  <a:lnTo>
                    <a:pt x="19" y="8904"/>
                  </a:lnTo>
                  <a:lnTo>
                    <a:pt x="19" y="8922"/>
                  </a:lnTo>
                  <a:lnTo>
                    <a:pt x="38" y="8941"/>
                  </a:lnTo>
                  <a:lnTo>
                    <a:pt x="56" y="8959"/>
                  </a:lnTo>
                  <a:lnTo>
                    <a:pt x="74" y="8959"/>
                  </a:lnTo>
                  <a:lnTo>
                    <a:pt x="74" y="8978"/>
                  </a:lnTo>
                  <a:lnTo>
                    <a:pt x="93" y="8996"/>
                  </a:lnTo>
                  <a:lnTo>
                    <a:pt x="111" y="8978"/>
                  </a:lnTo>
                  <a:lnTo>
                    <a:pt x="111" y="8959"/>
                  </a:lnTo>
                  <a:lnTo>
                    <a:pt x="111" y="8941"/>
                  </a:lnTo>
                  <a:lnTo>
                    <a:pt x="148" y="8941"/>
                  </a:lnTo>
                  <a:lnTo>
                    <a:pt x="167" y="8922"/>
                  </a:lnTo>
                  <a:lnTo>
                    <a:pt x="185" y="8941"/>
                  </a:lnTo>
                  <a:lnTo>
                    <a:pt x="222" y="8941"/>
                  </a:lnTo>
                  <a:lnTo>
                    <a:pt x="222" y="8922"/>
                  </a:lnTo>
                  <a:lnTo>
                    <a:pt x="240" y="8941"/>
                  </a:lnTo>
                  <a:lnTo>
                    <a:pt x="296" y="8941"/>
                  </a:lnTo>
                  <a:lnTo>
                    <a:pt x="296" y="8922"/>
                  </a:lnTo>
                  <a:lnTo>
                    <a:pt x="333" y="8904"/>
                  </a:lnTo>
                  <a:lnTo>
                    <a:pt x="351" y="8922"/>
                  </a:lnTo>
                  <a:lnTo>
                    <a:pt x="369" y="8941"/>
                  </a:lnTo>
                  <a:lnTo>
                    <a:pt x="425" y="8922"/>
                  </a:lnTo>
                  <a:lnTo>
                    <a:pt x="554" y="8922"/>
                  </a:lnTo>
                  <a:lnTo>
                    <a:pt x="664" y="8904"/>
                  </a:lnTo>
                  <a:lnTo>
                    <a:pt x="701" y="8885"/>
                  </a:lnTo>
                  <a:lnTo>
                    <a:pt x="720" y="8867"/>
                  </a:lnTo>
                  <a:lnTo>
                    <a:pt x="775" y="8885"/>
                  </a:lnTo>
                  <a:lnTo>
                    <a:pt x="867" y="8867"/>
                  </a:lnTo>
                  <a:lnTo>
                    <a:pt x="941" y="8867"/>
                  </a:lnTo>
                  <a:lnTo>
                    <a:pt x="941" y="8849"/>
                  </a:lnTo>
                  <a:lnTo>
                    <a:pt x="996" y="8849"/>
                  </a:lnTo>
                  <a:lnTo>
                    <a:pt x="1033" y="8830"/>
                  </a:lnTo>
                  <a:lnTo>
                    <a:pt x="1051" y="8830"/>
                  </a:lnTo>
                  <a:lnTo>
                    <a:pt x="1033" y="8812"/>
                  </a:lnTo>
                  <a:lnTo>
                    <a:pt x="1033" y="8793"/>
                  </a:lnTo>
                  <a:lnTo>
                    <a:pt x="1051" y="8793"/>
                  </a:lnTo>
                  <a:lnTo>
                    <a:pt x="1088" y="8812"/>
                  </a:lnTo>
                  <a:lnTo>
                    <a:pt x="1144" y="8793"/>
                  </a:lnTo>
                  <a:lnTo>
                    <a:pt x="1199" y="8775"/>
                  </a:lnTo>
                  <a:lnTo>
                    <a:pt x="1217" y="8756"/>
                  </a:lnTo>
                  <a:lnTo>
                    <a:pt x="1217" y="8738"/>
                  </a:lnTo>
                  <a:lnTo>
                    <a:pt x="1236" y="8738"/>
                  </a:lnTo>
                  <a:lnTo>
                    <a:pt x="1254" y="8756"/>
                  </a:lnTo>
                  <a:lnTo>
                    <a:pt x="1273" y="8719"/>
                  </a:lnTo>
                  <a:lnTo>
                    <a:pt x="1328" y="8719"/>
                  </a:lnTo>
                  <a:lnTo>
                    <a:pt x="1475" y="8664"/>
                  </a:lnTo>
                  <a:lnTo>
                    <a:pt x="1604" y="8609"/>
                  </a:lnTo>
                  <a:lnTo>
                    <a:pt x="1660" y="8590"/>
                  </a:lnTo>
                  <a:lnTo>
                    <a:pt x="1697" y="8572"/>
                  </a:lnTo>
                  <a:lnTo>
                    <a:pt x="1697" y="8554"/>
                  </a:lnTo>
                  <a:lnTo>
                    <a:pt x="1715" y="8535"/>
                  </a:lnTo>
                  <a:lnTo>
                    <a:pt x="1733" y="8554"/>
                  </a:lnTo>
                  <a:lnTo>
                    <a:pt x="1752" y="8554"/>
                  </a:lnTo>
                  <a:lnTo>
                    <a:pt x="1770" y="8535"/>
                  </a:lnTo>
                  <a:lnTo>
                    <a:pt x="1807" y="8535"/>
                  </a:lnTo>
                  <a:lnTo>
                    <a:pt x="1807" y="8517"/>
                  </a:lnTo>
                  <a:lnTo>
                    <a:pt x="1881" y="8517"/>
                  </a:lnTo>
                  <a:lnTo>
                    <a:pt x="1862" y="8498"/>
                  </a:lnTo>
                  <a:lnTo>
                    <a:pt x="1862" y="8480"/>
                  </a:lnTo>
                  <a:lnTo>
                    <a:pt x="1862" y="8461"/>
                  </a:lnTo>
                  <a:lnTo>
                    <a:pt x="1881" y="8461"/>
                  </a:lnTo>
                  <a:lnTo>
                    <a:pt x="1881" y="8480"/>
                  </a:lnTo>
                  <a:lnTo>
                    <a:pt x="1899" y="8461"/>
                  </a:lnTo>
                  <a:lnTo>
                    <a:pt x="1881" y="8443"/>
                  </a:lnTo>
                  <a:lnTo>
                    <a:pt x="1881" y="8425"/>
                  </a:lnTo>
                  <a:lnTo>
                    <a:pt x="1899" y="8425"/>
                  </a:lnTo>
                  <a:lnTo>
                    <a:pt x="1918" y="8443"/>
                  </a:lnTo>
                  <a:lnTo>
                    <a:pt x="1936" y="8443"/>
                  </a:lnTo>
                  <a:lnTo>
                    <a:pt x="1936" y="8425"/>
                  </a:lnTo>
                  <a:lnTo>
                    <a:pt x="1936" y="8406"/>
                  </a:lnTo>
                  <a:lnTo>
                    <a:pt x="1955" y="8406"/>
                  </a:lnTo>
                  <a:lnTo>
                    <a:pt x="2010" y="8369"/>
                  </a:lnTo>
                  <a:lnTo>
                    <a:pt x="2047" y="8351"/>
                  </a:lnTo>
                  <a:lnTo>
                    <a:pt x="2084" y="8332"/>
                  </a:lnTo>
                  <a:lnTo>
                    <a:pt x="2176" y="8277"/>
                  </a:lnTo>
                  <a:lnTo>
                    <a:pt x="2268" y="8203"/>
                  </a:lnTo>
                  <a:lnTo>
                    <a:pt x="2305" y="8185"/>
                  </a:lnTo>
                  <a:lnTo>
                    <a:pt x="2305" y="8203"/>
                  </a:lnTo>
                  <a:lnTo>
                    <a:pt x="2323" y="8185"/>
                  </a:lnTo>
                  <a:lnTo>
                    <a:pt x="2342" y="8166"/>
                  </a:lnTo>
                  <a:lnTo>
                    <a:pt x="2489" y="8019"/>
                  </a:lnTo>
                  <a:lnTo>
                    <a:pt x="2600" y="7927"/>
                  </a:lnTo>
                  <a:lnTo>
                    <a:pt x="2618" y="7927"/>
                  </a:lnTo>
                  <a:lnTo>
                    <a:pt x="2618" y="7890"/>
                  </a:lnTo>
                  <a:lnTo>
                    <a:pt x="2600" y="7872"/>
                  </a:lnTo>
                  <a:lnTo>
                    <a:pt x="2618" y="7872"/>
                  </a:lnTo>
                  <a:lnTo>
                    <a:pt x="2618" y="7835"/>
                  </a:lnTo>
                  <a:lnTo>
                    <a:pt x="2655" y="7835"/>
                  </a:lnTo>
                  <a:lnTo>
                    <a:pt x="2674" y="7816"/>
                  </a:lnTo>
                  <a:lnTo>
                    <a:pt x="2692" y="7816"/>
                  </a:lnTo>
                  <a:lnTo>
                    <a:pt x="2692" y="7798"/>
                  </a:lnTo>
                  <a:lnTo>
                    <a:pt x="2710" y="7816"/>
                  </a:lnTo>
                  <a:lnTo>
                    <a:pt x="2729" y="7816"/>
                  </a:lnTo>
                  <a:lnTo>
                    <a:pt x="2729" y="7779"/>
                  </a:lnTo>
                  <a:lnTo>
                    <a:pt x="2710" y="7761"/>
                  </a:lnTo>
                  <a:lnTo>
                    <a:pt x="2710" y="7743"/>
                  </a:lnTo>
                  <a:lnTo>
                    <a:pt x="2710" y="7706"/>
                  </a:lnTo>
                  <a:lnTo>
                    <a:pt x="2747" y="7724"/>
                  </a:lnTo>
                  <a:lnTo>
                    <a:pt x="2784" y="7687"/>
                  </a:lnTo>
                  <a:lnTo>
                    <a:pt x="2803" y="7650"/>
                  </a:lnTo>
                  <a:lnTo>
                    <a:pt x="2839" y="7669"/>
                  </a:lnTo>
                  <a:lnTo>
                    <a:pt x="2821" y="7650"/>
                  </a:lnTo>
                  <a:lnTo>
                    <a:pt x="2839" y="7613"/>
                  </a:lnTo>
                  <a:lnTo>
                    <a:pt x="2876" y="7577"/>
                  </a:lnTo>
                  <a:lnTo>
                    <a:pt x="2950" y="7484"/>
                  </a:lnTo>
                  <a:lnTo>
                    <a:pt x="2987" y="7448"/>
                  </a:lnTo>
                  <a:lnTo>
                    <a:pt x="2968" y="7448"/>
                  </a:lnTo>
                  <a:lnTo>
                    <a:pt x="2950" y="7429"/>
                  </a:lnTo>
                  <a:lnTo>
                    <a:pt x="2987" y="7429"/>
                  </a:lnTo>
                  <a:lnTo>
                    <a:pt x="2987" y="7411"/>
                  </a:lnTo>
                  <a:lnTo>
                    <a:pt x="2987" y="7392"/>
                  </a:lnTo>
                  <a:lnTo>
                    <a:pt x="2968" y="7374"/>
                  </a:lnTo>
                  <a:lnTo>
                    <a:pt x="3005" y="7374"/>
                  </a:lnTo>
                  <a:lnTo>
                    <a:pt x="3024" y="7337"/>
                  </a:lnTo>
                  <a:lnTo>
                    <a:pt x="3024" y="7319"/>
                  </a:lnTo>
                  <a:lnTo>
                    <a:pt x="3005" y="7337"/>
                  </a:lnTo>
                  <a:lnTo>
                    <a:pt x="3005" y="7319"/>
                  </a:lnTo>
                  <a:lnTo>
                    <a:pt x="3024" y="7300"/>
                  </a:lnTo>
                  <a:lnTo>
                    <a:pt x="3042" y="7300"/>
                  </a:lnTo>
                  <a:lnTo>
                    <a:pt x="3042" y="7282"/>
                  </a:lnTo>
                  <a:lnTo>
                    <a:pt x="3061" y="7263"/>
                  </a:lnTo>
                  <a:lnTo>
                    <a:pt x="3079" y="7263"/>
                  </a:lnTo>
                  <a:lnTo>
                    <a:pt x="3098" y="7245"/>
                  </a:lnTo>
                  <a:lnTo>
                    <a:pt x="3098" y="7226"/>
                  </a:lnTo>
                  <a:lnTo>
                    <a:pt x="3079" y="7208"/>
                  </a:lnTo>
                  <a:lnTo>
                    <a:pt x="3079" y="7190"/>
                  </a:lnTo>
                  <a:lnTo>
                    <a:pt x="3116" y="7190"/>
                  </a:lnTo>
                  <a:lnTo>
                    <a:pt x="3116" y="7171"/>
                  </a:lnTo>
                  <a:lnTo>
                    <a:pt x="3116" y="7153"/>
                  </a:lnTo>
                  <a:lnTo>
                    <a:pt x="3116" y="7134"/>
                  </a:lnTo>
                  <a:lnTo>
                    <a:pt x="3134" y="7116"/>
                  </a:lnTo>
                  <a:lnTo>
                    <a:pt x="3134" y="7079"/>
                  </a:lnTo>
                  <a:lnTo>
                    <a:pt x="3153" y="7060"/>
                  </a:lnTo>
                  <a:lnTo>
                    <a:pt x="3171" y="7060"/>
                  </a:lnTo>
                  <a:lnTo>
                    <a:pt x="3190" y="7042"/>
                  </a:lnTo>
                  <a:lnTo>
                    <a:pt x="3153" y="7024"/>
                  </a:lnTo>
                  <a:lnTo>
                    <a:pt x="3134" y="7005"/>
                  </a:lnTo>
                  <a:lnTo>
                    <a:pt x="3153" y="7005"/>
                  </a:lnTo>
                  <a:lnTo>
                    <a:pt x="3208" y="6987"/>
                  </a:lnTo>
                  <a:lnTo>
                    <a:pt x="3245" y="6931"/>
                  </a:lnTo>
                  <a:lnTo>
                    <a:pt x="3263" y="6876"/>
                  </a:lnTo>
                  <a:lnTo>
                    <a:pt x="3282" y="6839"/>
                  </a:lnTo>
                  <a:lnTo>
                    <a:pt x="3300" y="6802"/>
                  </a:lnTo>
                  <a:lnTo>
                    <a:pt x="3263" y="6802"/>
                  </a:lnTo>
                  <a:lnTo>
                    <a:pt x="3282" y="6784"/>
                  </a:lnTo>
                  <a:lnTo>
                    <a:pt x="3282" y="6766"/>
                  </a:lnTo>
                  <a:lnTo>
                    <a:pt x="3263" y="6747"/>
                  </a:lnTo>
                  <a:lnTo>
                    <a:pt x="3282" y="6747"/>
                  </a:lnTo>
                  <a:lnTo>
                    <a:pt x="3300" y="6710"/>
                  </a:lnTo>
                  <a:lnTo>
                    <a:pt x="3319" y="6655"/>
                  </a:lnTo>
                  <a:lnTo>
                    <a:pt x="3300" y="6655"/>
                  </a:lnTo>
                  <a:lnTo>
                    <a:pt x="3319" y="6637"/>
                  </a:lnTo>
                  <a:lnTo>
                    <a:pt x="3337" y="6618"/>
                  </a:lnTo>
                  <a:lnTo>
                    <a:pt x="3356" y="6600"/>
                  </a:lnTo>
                  <a:lnTo>
                    <a:pt x="3337" y="6581"/>
                  </a:lnTo>
                  <a:lnTo>
                    <a:pt x="3319" y="6563"/>
                  </a:lnTo>
                  <a:lnTo>
                    <a:pt x="3356" y="6563"/>
                  </a:lnTo>
                  <a:lnTo>
                    <a:pt x="3356" y="6544"/>
                  </a:lnTo>
                  <a:lnTo>
                    <a:pt x="3356" y="6526"/>
                  </a:lnTo>
                  <a:lnTo>
                    <a:pt x="3374" y="6507"/>
                  </a:lnTo>
                  <a:lnTo>
                    <a:pt x="3356" y="6507"/>
                  </a:lnTo>
                  <a:lnTo>
                    <a:pt x="3374" y="6489"/>
                  </a:lnTo>
                  <a:lnTo>
                    <a:pt x="3374" y="6471"/>
                  </a:lnTo>
                  <a:lnTo>
                    <a:pt x="3356" y="6434"/>
                  </a:lnTo>
                  <a:lnTo>
                    <a:pt x="3374" y="6415"/>
                  </a:lnTo>
                  <a:lnTo>
                    <a:pt x="3392" y="6378"/>
                  </a:lnTo>
                  <a:lnTo>
                    <a:pt x="3411" y="6268"/>
                  </a:lnTo>
                  <a:lnTo>
                    <a:pt x="3448" y="6139"/>
                  </a:lnTo>
                  <a:lnTo>
                    <a:pt x="3429" y="6102"/>
                  </a:lnTo>
                  <a:lnTo>
                    <a:pt x="3429" y="6084"/>
                  </a:lnTo>
                  <a:lnTo>
                    <a:pt x="3466" y="6084"/>
                  </a:lnTo>
                  <a:lnTo>
                    <a:pt x="3448" y="6065"/>
                  </a:lnTo>
                  <a:lnTo>
                    <a:pt x="3466" y="6065"/>
                  </a:lnTo>
                  <a:lnTo>
                    <a:pt x="3466" y="6047"/>
                  </a:lnTo>
                  <a:lnTo>
                    <a:pt x="3466" y="5991"/>
                  </a:lnTo>
                  <a:lnTo>
                    <a:pt x="3485" y="5954"/>
                  </a:lnTo>
                  <a:lnTo>
                    <a:pt x="3503" y="5936"/>
                  </a:lnTo>
                  <a:lnTo>
                    <a:pt x="3485" y="5918"/>
                  </a:lnTo>
                  <a:lnTo>
                    <a:pt x="3466" y="5918"/>
                  </a:lnTo>
                  <a:lnTo>
                    <a:pt x="3485" y="5899"/>
                  </a:lnTo>
                  <a:lnTo>
                    <a:pt x="3485" y="5881"/>
                  </a:lnTo>
                  <a:lnTo>
                    <a:pt x="3466" y="5844"/>
                  </a:lnTo>
                  <a:lnTo>
                    <a:pt x="3466" y="5825"/>
                  </a:lnTo>
                  <a:lnTo>
                    <a:pt x="3466" y="5807"/>
                  </a:lnTo>
                  <a:lnTo>
                    <a:pt x="3466" y="5770"/>
                  </a:lnTo>
                  <a:lnTo>
                    <a:pt x="3466" y="5715"/>
                  </a:lnTo>
                  <a:lnTo>
                    <a:pt x="3448" y="5678"/>
                  </a:lnTo>
                  <a:lnTo>
                    <a:pt x="3485" y="5678"/>
                  </a:lnTo>
                  <a:lnTo>
                    <a:pt x="3485" y="5660"/>
                  </a:lnTo>
                  <a:lnTo>
                    <a:pt x="3485" y="5641"/>
                  </a:lnTo>
                  <a:lnTo>
                    <a:pt x="3466" y="5641"/>
                  </a:lnTo>
                  <a:lnTo>
                    <a:pt x="3466" y="5623"/>
                  </a:lnTo>
                  <a:lnTo>
                    <a:pt x="3466" y="5604"/>
                  </a:lnTo>
                  <a:lnTo>
                    <a:pt x="3466" y="5531"/>
                  </a:lnTo>
                  <a:lnTo>
                    <a:pt x="3485" y="5438"/>
                  </a:lnTo>
                  <a:lnTo>
                    <a:pt x="3466" y="5401"/>
                  </a:lnTo>
                  <a:lnTo>
                    <a:pt x="3448" y="5401"/>
                  </a:lnTo>
                  <a:lnTo>
                    <a:pt x="3466" y="5365"/>
                  </a:lnTo>
                  <a:lnTo>
                    <a:pt x="3448" y="5309"/>
                  </a:lnTo>
                  <a:lnTo>
                    <a:pt x="3448" y="5254"/>
                  </a:lnTo>
                  <a:lnTo>
                    <a:pt x="3429" y="5217"/>
                  </a:lnTo>
                  <a:lnTo>
                    <a:pt x="3448" y="5217"/>
                  </a:lnTo>
                  <a:lnTo>
                    <a:pt x="3429" y="5162"/>
                  </a:lnTo>
                  <a:lnTo>
                    <a:pt x="3411" y="5125"/>
                  </a:lnTo>
                  <a:lnTo>
                    <a:pt x="3411" y="5088"/>
                  </a:lnTo>
                  <a:lnTo>
                    <a:pt x="3392" y="5070"/>
                  </a:lnTo>
                  <a:lnTo>
                    <a:pt x="3380" y="5057"/>
                  </a:lnTo>
                  <a:lnTo>
                    <a:pt x="3380" y="5057"/>
                  </a:lnTo>
                  <a:lnTo>
                    <a:pt x="3392" y="5051"/>
                  </a:lnTo>
                  <a:lnTo>
                    <a:pt x="3411" y="5033"/>
                  </a:lnTo>
                  <a:lnTo>
                    <a:pt x="3411" y="5014"/>
                  </a:lnTo>
                  <a:lnTo>
                    <a:pt x="3411" y="4978"/>
                  </a:lnTo>
                  <a:lnTo>
                    <a:pt x="3411" y="4941"/>
                  </a:lnTo>
                  <a:lnTo>
                    <a:pt x="3411" y="4922"/>
                  </a:lnTo>
                  <a:lnTo>
                    <a:pt x="3392" y="4904"/>
                  </a:lnTo>
                  <a:lnTo>
                    <a:pt x="3374" y="4885"/>
                  </a:lnTo>
                  <a:lnTo>
                    <a:pt x="3356" y="4867"/>
                  </a:lnTo>
                  <a:lnTo>
                    <a:pt x="3374" y="4848"/>
                  </a:lnTo>
                  <a:lnTo>
                    <a:pt x="3356" y="4848"/>
                  </a:lnTo>
                  <a:lnTo>
                    <a:pt x="3337" y="4830"/>
                  </a:lnTo>
                  <a:lnTo>
                    <a:pt x="3356" y="4830"/>
                  </a:lnTo>
                  <a:lnTo>
                    <a:pt x="3356" y="4793"/>
                  </a:lnTo>
                  <a:lnTo>
                    <a:pt x="3356" y="4756"/>
                  </a:lnTo>
                  <a:lnTo>
                    <a:pt x="3337" y="4738"/>
                  </a:lnTo>
                  <a:lnTo>
                    <a:pt x="3319" y="4719"/>
                  </a:lnTo>
                  <a:lnTo>
                    <a:pt x="3319" y="4683"/>
                  </a:lnTo>
                  <a:lnTo>
                    <a:pt x="3319" y="4646"/>
                  </a:lnTo>
                  <a:lnTo>
                    <a:pt x="3300" y="4627"/>
                  </a:lnTo>
                  <a:lnTo>
                    <a:pt x="3282" y="4609"/>
                  </a:lnTo>
                  <a:lnTo>
                    <a:pt x="3300" y="4590"/>
                  </a:lnTo>
                  <a:lnTo>
                    <a:pt x="3300" y="4572"/>
                  </a:lnTo>
                  <a:lnTo>
                    <a:pt x="3263" y="4590"/>
                  </a:lnTo>
                  <a:lnTo>
                    <a:pt x="3245" y="4590"/>
                  </a:lnTo>
                  <a:lnTo>
                    <a:pt x="3263" y="4572"/>
                  </a:lnTo>
                  <a:lnTo>
                    <a:pt x="3263" y="4554"/>
                  </a:lnTo>
                  <a:lnTo>
                    <a:pt x="3282" y="4535"/>
                  </a:lnTo>
                  <a:lnTo>
                    <a:pt x="3282" y="4517"/>
                  </a:lnTo>
                  <a:lnTo>
                    <a:pt x="3282" y="4480"/>
                  </a:lnTo>
                  <a:lnTo>
                    <a:pt x="3263" y="4480"/>
                  </a:lnTo>
                  <a:lnTo>
                    <a:pt x="3245" y="4443"/>
                  </a:lnTo>
                  <a:lnTo>
                    <a:pt x="3245" y="4406"/>
                  </a:lnTo>
                  <a:lnTo>
                    <a:pt x="3245" y="4388"/>
                  </a:lnTo>
                  <a:lnTo>
                    <a:pt x="3227" y="4369"/>
                  </a:lnTo>
                  <a:lnTo>
                    <a:pt x="3208" y="4332"/>
                  </a:lnTo>
                  <a:lnTo>
                    <a:pt x="3208" y="4277"/>
                  </a:lnTo>
                  <a:lnTo>
                    <a:pt x="3171" y="4259"/>
                  </a:lnTo>
                  <a:lnTo>
                    <a:pt x="3190" y="4240"/>
                  </a:lnTo>
                  <a:lnTo>
                    <a:pt x="3153" y="4203"/>
                  </a:lnTo>
                  <a:lnTo>
                    <a:pt x="3134" y="4185"/>
                  </a:lnTo>
                  <a:lnTo>
                    <a:pt x="3134" y="4166"/>
                  </a:lnTo>
                  <a:lnTo>
                    <a:pt x="3079" y="4166"/>
                  </a:lnTo>
                  <a:lnTo>
                    <a:pt x="3098" y="4130"/>
                  </a:lnTo>
                  <a:lnTo>
                    <a:pt x="3116" y="4130"/>
                  </a:lnTo>
                  <a:lnTo>
                    <a:pt x="3116" y="4111"/>
                  </a:lnTo>
                  <a:lnTo>
                    <a:pt x="3079" y="4001"/>
                  </a:lnTo>
                  <a:lnTo>
                    <a:pt x="3024" y="3908"/>
                  </a:lnTo>
                  <a:lnTo>
                    <a:pt x="3005" y="3890"/>
                  </a:lnTo>
                  <a:lnTo>
                    <a:pt x="2987" y="3890"/>
                  </a:lnTo>
                  <a:lnTo>
                    <a:pt x="2987" y="3872"/>
                  </a:lnTo>
                  <a:lnTo>
                    <a:pt x="3005" y="3872"/>
                  </a:lnTo>
                  <a:lnTo>
                    <a:pt x="3005" y="3853"/>
                  </a:lnTo>
                  <a:lnTo>
                    <a:pt x="2987" y="3835"/>
                  </a:lnTo>
                  <a:lnTo>
                    <a:pt x="2968" y="3816"/>
                  </a:lnTo>
                  <a:lnTo>
                    <a:pt x="2987" y="3798"/>
                  </a:lnTo>
                  <a:lnTo>
                    <a:pt x="2968" y="3761"/>
                  </a:lnTo>
                  <a:lnTo>
                    <a:pt x="2950" y="3724"/>
                  </a:lnTo>
                  <a:lnTo>
                    <a:pt x="2913" y="3724"/>
                  </a:lnTo>
                  <a:lnTo>
                    <a:pt x="2913" y="3687"/>
                  </a:lnTo>
                  <a:lnTo>
                    <a:pt x="2913" y="3650"/>
                  </a:lnTo>
                  <a:lnTo>
                    <a:pt x="2876" y="3669"/>
                  </a:lnTo>
                  <a:lnTo>
                    <a:pt x="2839" y="3669"/>
                  </a:lnTo>
                  <a:lnTo>
                    <a:pt x="2858" y="3650"/>
                  </a:lnTo>
                  <a:lnTo>
                    <a:pt x="2895" y="3613"/>
                  </a:lnTo>
                  <a:lnTo>
                    <a:pt x="2895" y="3595"/>
                  </a:lnTo>
                  <a:lnTo>
                    <a:pt x="2858" y="3595"/>
                  </a:lnTo>
                  <a:lnTo>
                    <a:pt x="2858" y="3558"/>
                  </a:lnTo>
                  <a:lnTo>
                    <a:pt x="2858" y="3521"/>
                  </a:lnTo>
                  <a:lnTo>
                    <a:pt x="2858" y="3503"/>
                  </a:lnTo>
                  <a:lnTo>
                    <a:pt x="2803" y="3503"/>
                  </a:lnTo>
                  <a:lnTo>
                    <a:pt x="2803" y="3484"/>
                  </a:lnTo>
                  <a:lnTo>
                    <a:pt x="2821" y="3484"/>
                  </a:lnTo>
                  <a:lnTo>
                    <a:pt x="2821" y="3466"/>
                  </a:lnTo>
                  <a:lnTo>
                    <a:pt x="2803" y="3429"/>
                  </a:lnTo>
                  <a:lnTo>
                    <a:pt x="2784" y="3411"/>
                  </a:lnTo>
                  <a:lnTo>
                    <a:pt x="2766" y="3392"/>
                  </a:lnTo>
                  <a:lnTo>
                    <a:pt x="2784" y="3374"/>
                  </a:lnTo>
                  <a:lnTo>
                    <a:pt x="2747" y="3374"/>
                  </a:lnTo>
                  <a:lnTo>
                    <a:pt x="2729" y="3355"/>
                  </a:lnTo>
                  <a:lnTo>
                    <a:pt x="2729" y="3374"/>
                  </a:lnTo>
                  <a:lnTo>
                    <a:pt x="2692" y="3374"/>
                  </a:lnTo>
                  <a:lnTo>
                    <a:pt x="2692" y="3355"/>
                  </a:lnTo>
                  <a:lnTo>
                    <a:pt x="2729" y="3355"/>
                  </a:lnTo>
                  <a:lnTo>
                    <a:pt x="2729" y="3337"/>
                  </a:lnTo>
                  <a:lnTo>
                    <a:pt x="2747" y="3337"/>
                  </a:lnTo>
                  <a:lnTo>
                    <a:pt x="2747" y="3319"/>
                  </a:lnTo>
                  <a:lnTo>
                    <a:pt x="2729" y="3300"/>
                  </a:lnTo>
                  <a:lnTo>
                    <a:pt x="2710" y="3300"/>
                  </a:lnTo>
                  <a:lnTo>
                    <a:pt x="2729" y="3282"/>
                  </a:lnTo>
                  <a:lnTo>
                    <a:pt x="2729" y="3263"/>
                  </a:lnTo>
                  <a:lnTo>
                    <a:pt x="2692" y="3245"/>
                  </a:lnTo>
                  <a:lnTo>
                    <a:pt x="2692" y="3208"/>
                  </a:lnTo>
                  <a:lnTo>
                    <a:pt x="2692" y="3189"/>
                  </a:lnTo>
                  <a:lnTo>
                    <a:pt x="2637" y="3134"/>
                  </a:lnTo>
                  <a:lnTo>
                    <a:pt x="2637" y="3153"/>
                  </a:lnTo>
                  <a:lnTo>
                    <a:pt x="2637" y="3171"/>
                  </a:lnTo>
                  <a:lnTo>
                    <a:pt x="2618" y="3153"/>
                  </a:lnTo>
                  <a:lnTo>
                    <a:pt x="2618" y="3134"/>
                  </a:lnTo>
                  <a:lnTo>
                    <a:pt x="2637" y="3134"/>
                  </a:lnTo>
                  <a:lnTo>
                    <a:pt x="2637" y="3116"/>
                  </a:lnTo>
                  <a:lnTo>
                    <a:pt x="2637" y="3079"/>
                  </a:lnTo>
                  <a:lnTo>
                    <a:pt x="2600" y="3079"/>
                  </a:lnTo>
                  <a:lnTo>
                    <a:pt x="2618" y="3060"/>
                  </a:lnTo>
                  <a:lnTo>
                    <a:pt x="2618" y="3024"/>
                  </a:lnTo>
                  <a:lnTo>
                    <a:pt x="2581" y="3024"/>
                  </a:lnTo>
                  <a:lnTo>
                    <a:pt x="2600" y="2968"/>
                  </a:lnTo>
                  <a:lnTo>
                    <a:pt x="2581" y="2950"/>
                  </a:lnTo>
                  <a:lnTo>
                    <a:pt x="2581" y="2931"/>
                  </a:lnTo>
                  <a:lnTo>
                    <a:pt x="2545" y="2931"/>
                  </a:lnTo>
                  <a:lnTo>
                    <a:pt x="2545" y="2950"/>
                  </a:lnTo>
                  <a:lnTo>
                    <a:pt x="2526" y="2950"/>
                  </a:lnTo>
                  <a:lnTo>
                    <a:pt x="2508" y="2931"/>
                  </a:lnTo>
                  <a:lnTo>
                    <a:pt x="2508" y="2913"/>
                  </a:lnTo>
                  <a:lnTo>
                    <a:pt x="2526" y="2913"/>
                  </a:lnTo>
                  <a:lnTo>
                    <a:pt x="2545" y="2931"/>
                  </a:lnTo>
                  <a:lnTo>
                    <a:pt x="2563" y="2913"/>
                  </a:lnTo>
                  <a:lnTo>
                    <a:pt x="2545" y="2895"/>
                  </a:lnTo>
                  <a:lnTo>
                    <a:pt x="2545" y="2858"/>
                  </a:lnTo>
                  <a:lnTo>
                    <a:pt x="2545" y="2821"/>
                  </a:lnTo>
                  <a:lnTo>
                    <a:pt x="2526" y="2784"/>
                  </a:lnTo>
                  <a:lnTo>
                    <a:pt x="2489" y="2747"/>
                  </a:lnTo>
                  <a:lnTo>
                    <a:pt x="2489" y="2710"/>
                  </a:lnTo>
                  <a:lnTo>
                    <a:pt x="2489" y="2692"/>
                  </a:lnTo>
                  <a:lnTo>
                    <a:pt x="2489" y="2655"/>
                  </a:lnTo>
                  <a:lnTo>
                    <a:pt x="2434" y="2655"/>
                  </a:lnTo>
                  <a:lnTo>
                    <a:pt x="2434" y="2636"/>
                  </a:lnTo>
                  <a:lnTo>
                    <a:pt x="2434" y="2618"/>
                  </a:lnTo>
                  <a:lnTo>
                    <a:pt x="2452" y="2581"/>
                  </a:lnTo>
                  <a:lnTo>
                    <a:pt x="2434" y="2563"/>
                  </a:lnTo>
                  <a:lnTo>
                    <a:pt x="2397" y="2563"/>
                  </a:lnTo>
                  <a:lnTo>
                    <a:pt x="2397" y="2544"/>
                  </a:lnTo>
                  <a:lnTo>
                    <a:pt x="2397" y="2507"/>
                  </a:lnTo>
                  <a:lnTo>
                    <a:pt x="2397" y="2489"/>
                  </a:lnTo>
                  <a:lnTo>
                    <a:pt x="2397" y="2471"/>
                  </a:lnTo>
                  <a:lnTo>
                    <a:pt x="2379" y="2452"/>
                  </a:lnTo>
                  <a:lnTo>
                    <a:pt x="2342" y="2434"/>
                  </a:lnTo>
                  <a:lnTo>
                    <a:pt x="2360" y="2415"/>
                  </a:lnTo>
                  <a:lnTo>
                    <a:pt x="2360" y="2397"/>
                  </a:lnTo>
                  <a:lnTo>
                    <a:pt x="2342" y="2342"/>
                  </a:lnTo>
                  <a:lnTo>
                    <a:pt x="2342" y="2305"/>
                  </a:lnTo>
                  <a:lnTo>
                    <a:pt x="2323" y="2342"/>
                  </a:lnTo>
                  <a:lnTo>
                    <a:pt x="2323" y="2360"/>
                  </a:lnTo>
                  <a:lnTo>
                    <a:pt x="2305" y="2360"/>
                  </a:lnTo>
                  <a:lnTo>
                    <a:pt x="2305" y="2286"/>
                  </a:lnTo>
                  <a:lnTo>
                    <a:pt x="2305" y="2231"/>
                  </a:lnTo>
                  <a:lnTo>
                    <a:pt x="2250" y="2194"/>
                  </a:lnTo>
                  <a:lnTo>
                    <a:pt x="2231" y="2176"/>
                  </a:lnTo>
                  <a:lnTo>
                    <a:pt x="2250" y="2176"/>
                  </a:lnTo>
                  <a:lnTo>
                    <a:pt x="2268" y="2157"/>
                  </a:lnTo>
                  <a:lnTo>
                    <a:pt x="2268" y="2139"/>
                  </a:lnTo>
                  <a:lnTo>
                    <a:pt x="2194" y="2139"/>
                  </a:lnTo>
                  <a:lnTo>
                    <a:pt x="2176" y="2120"/>
                  </a:lnTo>
                  <a:lnTo>
                    <a:pt x="2194" y="2102"/>
                  </a:lnTo>
                  <a:lnTo>
                    <a:pt x="2213" y="2065"/>
                  </a:lnTo>
                  <a:lnTo>
                    <a:pt x="2231" y="2047"/>
                  </a:lnTo>
                  <a:lnTo>
                    <a:pt x="2176" y="2047"/>
                  </a:lnTo>
                  <a:lnTo>
                    <a:pt x="2194" y="2010"/>
                  </a:lnTo>
                  <a:lnTo>
                    <a:pt x="2213" y="1991"/>
                  </a:lnTo>
                  <a:lnTo>
                    <a:pt x="2176" y="1991"/>
                  </a:lnTo>
                  <a:lnTo>
                    <a:pt x="2194" y="1973"/>
                  </a:lnTo>
                  <a:lnTo>
                    <a:pt x="2176" y="1954"/>
                  </a:lnTo>
                  <a:lnTo>
                    <a:pt x="2176" y="1918"/>
                  </a:lnTo>
                  <a:lnTo>
                    <a:pt x="2139" y="1844"/>
                  </a:lnTo>
                  <a:lnTo>
                    <a:pt x="2121" y="1752"/>
                  </a:lnTo>
                  <a:lnTo>
                    <a:pt x="2121" y="1733"/>
                  </a:lnTo>
                  <a:lnTo>
                    <a:pt x="2102" y="1715"/>
                  </a:lnTo>
                  <a:lnTo>
                    <a:pt x="2084" y="1696"/>
                  </a:lnTo>
                  <a:lnTo>
                    <a:pt x="2084" y="1678"/>
                  </a:lnTo>
                  <a:lnTo>
                    <a:pt x="2102" y="1660"/>
                  </a:lnTo>
                  <a:lnTo>
                    <a:pt x="2084" y="1641"/>
                  </a:lnTo>
                  <a:lnTo>
                    <a:pt x="2084" y="1623"/>
                  </a:lnTo>
                  <a:lnTo>
                    <a:pt x="2102" y="1586"/>
                  </a:lnTo>
                  <a:lnTo>
                    <a:pt x="2065" y="1586"/>
                  </a:lnTo>
                  <a:lnTo>
                    <a:pt x="2065" y="1567"/>
                  </a:lnTo>
                  <a:lnTo>
                    <a:pt x="2065" y="1549"/>
                  </a:lnTo>
                  <a:lnTo>
                    <a:pt x="2065" y="1494"/>
                  </a:lnTo>
                  <a:lnTo>
                    <a:pt x="2047" y="1457"/>
                  </a:lnTo>
                  <a:lnTo>
                    <a:pt x="2065" y="1438"/>
                  </a:lnTo>
                  <a:lnTo>
                    <a:pt x="2065" y="1420"/>
                  </a:lnTo>
                  <a:lnTo>
                    <a:pt x="2065" y="1401"/>
                  </a:lnTo>
                  <a:lnTo>
                    <a:pt x="2047" y="1365"/>
                  </a:lnTo>
                  <a:lnTo>
                    <a:pt x="2028" y="1346"/>
                  </a:lnTo>
                  <a:lnTo>
                    <a:pt x="2028" y="1328"/>
                  </a:lnTo>
                  <a:lnTo>
                    <a:pt x="2010" y="1328"/>
                  </a:lnTo>
                  <a:lnTo>
                    <a:pt x="2010" y="1309"/>
                  </a:lnTo>
                  <a:lnTo>
                    <a:pt x="1992" y="1272"/>
                  </a:lnTo>
                  <a:lnTo>
                    <a:pt x="1973" y="1272"/>
                  </a:lnTo>
                  <a:lnTo>
                    <a:pt x="1973" y="1254"/>
                  </a:lnTo>
                  <a:lnTo>
                    <a:pt x="1973" y="1217"/>
                  </a:lnTo>
                  <a:lnTo>
                    <a:pt x="1992" y="1217"/>
                  </a:lnTo>
                  <a:lnTo>
                    <a:pt x="2010" y="1199"/>
                  </a:lnTo>
                  <a:lnTo>
                    <a:pt x="2010" y="1162"/>
                  </a:lnTo>
                  <a:lnTo>
                    <a:pt x="2010" y="1125"/>
                  </a:lnTo>
                  <a:lnTo>
                    <a:pt x="2028" y="1107"/>
                  </a:lnTo>
                  <a:lnTo>
                    <a:pt x="2010" y="1070"/>
                  </a:lnTo>
                  <a:lnTo>
                    <a:pt x="1992" y="1051"/>
                  </a:lnTo>
                  <a:lnTo>
                    <a:pt x="1973" y="1051"/>
                  </a:lnTo>
                  <a:lnTo>
                    <a:pt x="1973" y="1033"/>
                  </a:lnTo>
                  <a:lnTo>
                    <a:pt x="1992" y="1014"/>
                  </a:lnTo>
                  <a:lnTo>
                    <a:pt x="2010" y="996"/>
                  </a:lnTo>
                  <a:lnTo>
                    <a:pt x="1973" y="996"/>
                  </a:lnTo>
                  <a:lnTo>
                    <a:pt x="1973" y="959"/>
                  </a:lnTo>
                  <a:lnTo>
                    <a:pt x="1973" y="922"/>
                  </a:lnTo>
                  <a:lnTo>
                    <a:pt x="1955" y="922"/>
                  </a:lnTo>
                  <a:lnTo>
                    <a:pt x="1992" y="867"/>
                  </a:lnTo>
                  <a:lnTo>
                    <a:pt x="1992" y="830"/>
                  </a:lnTo>
                  <a:lnTo>
                    <a:pt x="1973" y="812"/>
                  </a:lnTo>
                  <a:lnTo>
                    <a:pt x="1973" y="738"/>
                  </a:lnTo>
                  <a:lnTo>
                    <a:pt x="1973" y="683"/>
                  </a:lnTo>
                  <a:lnTo>
                    <a:pt x="1973" y="664"/>
                  </a:lnTo>
                  <a:lnTo>
                    <a:pt x="1955" y="664"/>
                  </a:lnTo>
                  <a:lnTo>
                    <a:pt x="1973" y="646"/>
                  </a:lnTo>
                  <a:lnTo>
                    <a:pt x="1973" y="627"/>
                  </a:lnTo>
                  <a:lnTo>
                    <a:pt x="1936" y="627"/>
                  </a:lnTo>
                  <a:lnTo>
                    <a:pt x="1936" y="609"/>
                  </a:lnTo>
                  <a:lnTo>
                    <a:pt x="1955" y="590"/>
                  </a:lnTo>
                  <a:lnTo>
                    <a:pt x="1973" y="590"/>
                  </a:lnTo>
                  <a:lnTo>
                    <a:pt x="1992" y="572"/>
                  </a:lnTo>
                  <a:lnTo>
                    <a:pt x="2010" y="535"/>
                  </a:lnTo>
                  <a:lnTo>
                    <a:pt x="1992" y="535"/>
                  </a:lnTo>
                  <a:lnTo>
                    <a:pt x="2010" y="517"/>
                  </a:lnTo>
                  <a:lnTo>
                    <a:pt x="2010" y="498"/>
                  </a:lnTo>
                  <a:lnTo>
                    <a:pt x="1955" y="498"/>
                  </a:lnTo>
                  <a:lnTo>
                    <a:pt x="1955" y="480"/>
                  </a:lnTo>
                  <a:lnTo>
                    <a:pt x="1973" y="480"/>
                  </a:lnTo>
                  <a:lnTo>
                    <a:pt x="1973" y="461"/>
                  </a:lnTo>
                  <a:lnTo>
                    <a:pt x="1992" y="443"/>
                  </a:lnTo>
                  <a:lnTo>
                    <a:pt x="2010" y="461"/>
                  </a:lnTo>
                  <a:lnTo>
                    <a:pt x="2028" y="443"/>
                  </a:lnTo>
                  <a:lnTo>
                    <a:pt x="2028" y="424"/>
                  </a:lnTo>
                  <a:lnTo>
                    <a:pt x="2028" y="388"/>
                  </a:lnTo>
                  <a:lnTo>
                    <a:pt x="2028" y="369"/>
                  </a:lnTo>
                  <a:lnTo>
                    <a:pt x="2010" y="369"/>
                  </a:lnTo>
                  <a:lnTo>
                    <a:pt x="2028" y="351"/>
                  </a:lnTo>
                  <a:lnTo>
                    <a:pt x="2028" y="332"/>
                  </a:lnTo>
                  <a:lnTo>
                    <a:pt x="2028" y="314"/>
                  </a:lnTo>
                  <a:lnTo>
                    <a:pt x="2028" y="295"/>
                  </a:lnTo>
                  <a:lnTo>
                    <a:pt x="1992" y="277"/>
                  </a:lnTo>
                  <a:lnTo>
                    <a:pt x="2028" y="277"/>
                  </a:lnTo>
                  <a:lnTo>
                    <a:pt x="2047" y="259"/>
                  </a:lnTo>
                  <a:lnTo>
                    <a:pt x="2047" y="240"/>
                  </a:lnTo>
                  <a:lnTo>
                    <a:pt x="2028" y="203"/>
                  </a:lnTo>
                  <a:lnTo>
                    <a:pt x="2084" y="203"/>
                  </a:lnTo>
                  <a:lnTo>
                    <a:pt x="2065" y="185"/>
                  </a:lnTo>
                  <a:lnTo>
                    <a:pt x="2047" y="166"/>
                  </a:lnTo>
                  <a:lnTo>
                    <a:pt x="2084" y="166"/>
                  </a:lnTo>
                  <a:lnTo>
                    <a:pt x="2084" y="148"/>
                  </a:lnTo>
                  <a:lnTo>
                    <a:pt x="2084" y="130"/>
                  </a:lnTo>
                  <a:lnTo>
                    <a:pt x="2065" y="111"/>
                  </a:lnTo>
                  <a:lnTo>
                    <a:pt x="2047" y="111"/>
                  </a:lnTo>
                  <a:lnTo>
                    <a:pt x="2047" y="93"/>
                  </a:lnTo>
                  <a:lnTo>
                    <a:pt x="2028" y="74"/>
                  </a:lnTo>
                  <a:lnTo>
                    <a:pt x="2010" y="56"/>
                  </a:lnTo>
                  <a:lnTo>
                    <a:pt x="2084" y="56"/>
                  </a:lnTo>
                  <a:lnTo>
                    <a:pt x="2084" y="37"/>
                  </a:lnTo>
                  <a:lnTo>
                    <a:pt x="2065" y="37"/>
                  </a:lnTo>
                  <a:lnTo>
                    <a:pt x="2047" y="19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1384625" y="780975"/>
              <a:ext cx="124900" cy="120300"/>
            </a:xfrm>
            <a:custGeom>
              <a:avLst/>
              <a:gdLst/>
              <a:ahLst/>
              <a:cxnLst/>
              <a:rect l="l" t="t" r="r" b="b"/>
              <a:pathLst>
                <a:path w="4996" h="4812" extrusionOk="0">
                  <a:moveTo>
                    <a:pt x="535" y="93"/>
                  </a:moveTo>
                  <a:lnTo>
                    <a:pt x="516" y="111"/>
                  </a:lnTo>
                  <a:lnTo>
                    <a:pt x="498" y="111"/>
                  </a:lnTo>
                  <a:lnTo>
                    <a:pt x="479" y="93"/>
                  </a:lnTo>
                  <a:close/>
                  <a:moveTo>
                    <a:pt x="148" y="1383"/>
                  </a:moveTo>
                  <a:lnTo>
                    <a:pt x="129" y="1401"/>
                  </a:lnTo>
                  <a:lnTo>
                    <a:pt x="111" y="1401"/>
                  </a:lnTo>
                  <a:lnTo>
                    <a:pt x="129" y="1383"/>
                  </a:lnTo>
                  <a:close/>
                  <a:moveTo>
                    <a:pt x="111" y="1715"/>
                  </a:moveTo>
                  <a:lnTo>
                    <a:pt x="92" y="1733"/>
                  </a:lnTo>
                  <a:lnTo>
                    <a:pt x="74" y="1733"/>
                  </a:lnTo>
                  <a:lnTo>
                    <a:pt x="74" y="1715"/>
                  </a:lnTo>
                  <a:close/>
                  <a:moveTo>
                    <a:pt x="166" y="2102"/>
                  </a:moveTo>
                  <a:lnTo>
                    <a:pt x="166" y="2120"/>
                  </a:lnTo>
                  <a:lnTo>
                    <a:pt x="129" y="2120"/>
                  </a:lnTo>
                  <a:lnTo>
                    <a:pt x="129" y="2102"/>
                  </a:lnTo>
                  <a:close/>
                  <a:moveTo>
                    <a:pt x="184" y="2305"/>
                  </a:moveTo>
                  <a:lnTo>
                    <a:pt x="184" y="2323"/>
                  </a:lnTo>
                  <a:lnTo>
                    <a:pt x="166" y="2305"/>
                  </a:lnTo>
                  <a:close/>
                  <a:moveTo>
                    <a:pt x="203" y="2360"/>
                  </a:moveTo>
                  <a:lnTo>
                    <a:pt x="203" y="2378"/>
                  </a:lnTo>
                  <a:lnTo>
                    <a:pt x="184" y="2397"/>
                  </a:lnTo>
                  <a:lnTo>
                    <a:pt x="184" y="2378"/>
                  </a:lnTo>
                  <a:lnTo>
                    <a:pt x="184" y="2360"/>
                  </a:lnTo>
                  <a:close/>
                  <a:moveTo>
                    <a:pt x="332" y="2526"/>
                  </a:moveTo>
                  <a:lnTo>
                    <a:pt x="332" y="2544"/>
                  </a:lnTo>
                  <a:lnTo>
                    <a:pt x="313" y="2544"/>
                  </a:lnTo>
                  <a:lnTo>
                    <a:pt x="313" y="2526"/>
                  </a:lnTo>
                  <a:close/>
                  <a:moveTo>
                    <a:pt x="627" y="3282"/>
                  </a:moveTo>
                  <a:lnTo>
                    <a:pt x="645" y="3300"/>
                  </a:lnTo>
                  <a:lnTo>
                    <a:pt x="627" y="3318"/>
                  </a:lnTo>
                  <a:lnTo>
                    <a:pt x="608" y="3318"/>
                  </a:lnTo>
                  <a:lnTo>
                    <a:pt x="608" y="3300"/>
                  </a:lnTo>
                  <a:lnTo>
                    <a:pt x="627" y="3282"/>
                  </a:lnTo>
                  <a:close/>
                  <a:moveTo>
                    <a:pt x="866" y="3595"/>
                  </a:moveTo>
                  <a:lnTo>
                    <a:pt x="885" y="3613"/>
                  </a:lnTo>
                  <a:lnTo>
                    <a:pt x="885" y="3632"/>
                  </a:lnTo>
                  <a:lnTo>
                    <a:pt x="866" y="3650"/>
                  </a:lnTo>
                  <a:lnTo>
                    <a:pt x="866" y="3632"/>
                  </a:lnTo>
                  <a:lnTo>
                    <a:pt x="866" y="3613"/>
                  </a:lnTo>
                  <a:lnTo>
                    <a:pt x="866" y="3595"/>
                  </a:lnTo>
                  <a:close/>
                  <a:moveTo>
                    <a:pt x="4830" y="3890"/>
                  </a:moveTo>
                  <a:lnTo>
                    <a:pt x="4830" y="3908"/>
                  </a:lnTo>
                  <a:lnTo>
                    <a:pt x="4811" y="3908"/>
                  </a:lnTo>
                  <a:lnTo>
                    <a:pt x="4811" y="3890"/>
                  </a:lnTo>
                  <a:close/>
                  <a:moveTo>
                    <a:pt x="4737" y="3945"/>
                  </a:moveTo>
                  <a:lnTo>
                    <a:pt x="4756" y="3964"/>
                  </a:lnTo>
                  <a:lnTo>
                    <a:pt x="4756" y="3982"/>
                  </a:lnTo>
                  <a:lnTo>
                    <a:pt x="4756" y="4000"/>
                  </a:lnTo>
                  <a:lnTo>
                    <a:pt x="4737" y="3982"/>
                  </a:lnTo>
                  <a:lnTo>
                    <a:pt x="4719" y="3964"/>
                  </a:lnTo>
                  <a:lnTo>
                    <a:pt x="4719" y="3945"/>
                  </a:lnTo>
                  <a:close/>
                  <a:moveTo>
                    <a:pt x="4959" y="4037"/>
                  </a:moveTo>
                  <a:lnTo>
                    <a:pt x="4959" y="4056"/>
                  </a:lnTo>
                  <a:lnTo>
                    <a:pt x="4996" y="4056"/>
                  </a:lnTo>
                  <a:lnTo>
                    <a:pt x="4959" y="4037"/>
                  </a:lnTo>
                  <a:close/>
                  <a:moveTo>
                    <a:pt x="1419" y="4037"/>
                  </a:moveTo>
                  <a:lnTo>
                    <a:pt x="1419" y="4056"/>
                  </a:lnTo>
                  <a:lnTo>
                    <a:pt x="1401" y="4074"/>
                  </a:lnTo>
                  <a:lnTo>
                    <a:pt x="1401" y="4056"/>
                  </a:lnTo>
                  <a:lnTo>
                    <a:pt x="1401" y="4037"/>
                  </a:lnTo>
                  <a:close/>
                  <a:moveTo>
                    <a:pt x="1567" y="4037"/>
                  </a:moveTo>
                  <a:lnTo>
                    <a:pt x="1567" y="4074"/>
                  </a:lnTo>
                  <a:lnTo>
                    <a:pt x="1548" y="4056"/>
                  </a:lnTo>
                  <a:lnTo>
                    <a:pt x="1567" y="4037"/>
                  </a:lnTo>
                  <a:close/>
                  <a:moveTo>
                    <a:pt x="1659" y="4185"/>
                  </a:moveTo>
                  <a:lnTo>
                    <a:pt x="1678" y="4203"/>
                  </a:lnTo>
                  <a:lnTo>
                    <a:pt x="1659" y="4222"/>
                  </a:lnTo>
                  <a:lnTo>
                    <a:pt x="1659" y="4203"/>
                  </a:lnTo>
                  <a:lnTo>
                    <a:pt x="1659" y="4185"/>
                  </a:lnTo>
                  <a:close/>
                  <a:moveTo>
                    <a:pt x="4258" y="4259"/>
                  </a:moveTo>
                  <a:lnTo>
                    <a:pt x="4277" y="4277"/>
                  </a:lnTo>
                  <a:lnTo>
                    <a:pt x="4295" y="4277"/>
                  </a:lnTo>
                  <a:lnTo>
                    <a:pt x="4277" y="4295"/>
                  </a:lnTo>
                  <a:lnTo>
                    <a:pt x="4240" y="4277"/>
                  </a:lnTo>
                  <a:lnTo>
                    <a:pt x="4258" y="4259"/>
                  </a:lnTo>
                  <a:close/>
                  <a:moveTo>
                    <a:pt x="1880" y="4295"/>
                  </a:moveTo>
                  <a:lnTo>
                    <a:pt x="1880" y="4314"/>
                  </a:lnTo>
                  <a:lnTo>
                    <a:pt x="1880" y="4332"/>
                  </a:lnTo>
                  <a:lnTo>
                    <a:pt x="1862" y="4314"/>
                  </a:lnTo>
                  <a:lnTo>
                    <a:pt x="1880" y="4295"/>
                  </a:lnTo>
                  <a:close/>
                  <a:moveTo>
                    <a:pt x="2820" y="4314"/>
                  </a:moveTo>
                  <a:lnTo>
                    <a:pt x="2820" y="4332"/>
                  </a:lnTo>
                  <a:lnTo>
                    <a:pt x="2839" y="4332"/>
                  </a:lnTo>
                  <a:lnTo>
                    <a:pt x="2839" y="4314"/>
                  </a:lnTo>
                  <a:close/>
                  <a:moveTo>
                    <a:pt x="4203" y="4314"/>
                  </a:moveTo>
                  <a:lnTo>
                    <a:pt x="4184" y="4332"/>
                  </a:lnTo>
                  <a:lnTo>
                    <a:pt x="4221" y="4351"/>
                  </a:lnTo>
                  <a:lnTo>
                    <a:pt x="4240" y="4332"/>
                  </a:lnTo>
                  <a:lnTo>
                    <a:pt x="4240" y="4314"/>
                  </a:lnTo>
                  <a:close/>
                  <a:moveTo>
                    <a:pt x="3797" y="4351"/>
                  </a:moveTo>
                  <a:lnTo>
                    <a:pt x="3797" y="4369"/>
                  </a:lnTo>
                  <a:lnTo>
                    <a:pt x="3797" y="4388"/>
                  </a:lnTo>
                  <a:lnTo>
                    <a:pt x="3779" y="4369"/>
                  </a:lnTo>
                  <a:lnTo>
                    <a:pt x="3779" y="4351"/>
                  </a:lnTo>
                  <a:close/>
                  <a:moveTo>
                    <a:pt x="3318" y="4369"/>
                  </a:moveTo>
                  <a:lnTo>
                    <a:pt x="3318" y="4388"/>
                  </a:lnTo>
                  <a:lnTo>
                    <a:pt x="3337" y="4406"/>
                  </a:lnTo>
                  <a:lnTo>
                    <a:pt x="3318" y="4369"/>
                  </a:lnTo>
                  <a:close/>
                  <a:moveTo>
                    <a:pt x="3742" y="4388"/>
                  </a:moveTo>
                  <a:lnTo>
                    <a:pt x="3760" y="4424"/>
                  </a:lnTo>
                  <a:lnTo>
                    <a:pt x="3742" y="4406"/>
                  </a:lnTo>
                  <a:lnTo>
                    <a:pt x="3742" y="4388"/>
                  </a:lnTo>
                  <a:close/>
                  <a:moveTo>
                    <a:pt x="2986" y="4424"/>
                  </a:moveTo>
                  <a:lnTo>
                    <a:pt x="2986" y="4443"/>
                  </a:lnTo>
                  <a:lnTo>
                    <a:pt x="3005" y="4424"/>
                  </a:lnTo>
                  <a:close/>
                  <a:moveTo>
                    <a:pt x="3521" y="4388"/>
                  </a:moveTo>
                  <a:lnTo>
                    <a:pt x="3539" y="4406"/>
                  </a:lnTo>
                  <a:lnTo>
                    <a:pt x="3558" y="4424"/>
                  </a:lnTo>
                  <a:lnTo>
                    <a:pt x="3558" y="4443"/>
                  </a:lnTo>
                  <a:lnTo>
                    <a:pt x="3521" y="4406"/>
                  </a:lnTo>
                  <a:lnTo>
                    <a:pt x="3521" y="4388"/>
                  </a:lnTo>
                  <a:close/>
                  <a:moveTo>
                    <a:pt x="3760" y="4424"/>
                  </a:moveTo>
                  <a:lnTo>
                    <a:pt x="3797" y="4443"/>
                  </a:lnTo>
                  <a:lnTo>
                    <a:pt x="3779" y="4443"/>
                  </a:lnTo>
                  <a:lnTo>
                    <a:pt x="3760" y="4424"/>
                  </a:lnTo>
                  <a:close/>
                  <a:moveTo>
                    <a:pt x="2507" y="4443"/>
                  </a:moveTo>
                  <a:lnTo>
                    <a:pt x="2525" y="4461"/>
                  </a:lnTo>
                  <a:lnTo>
                    <a:pt x="2507" y="4461"/>
                  </a:lnTo>
                  <a:lnTo>
                    <a:pt x="2507" y="4443"/>
                  </a:lnTo>
                  <a:close/>
                  <a:moveTo>
                    <a:pt x="3189" y="4443"/>
                  </a:moveTo>
                  <a:lnTo>
                    <a:pt x="3189" y="4461"/>
                  </a:lnTo>
                  <a:lnTo>
                    <a:pt x="3189" y="4480"/>
                  </a:lnTo>
                  <a:lnTo>
                    <a:pt x="3171" y="4480"/>
                  </a:lnTo>
                  <a:lnTo>
                    <a:pt x="3171" y="4443"/>
                  </a:lnTo>
                  <a:close/>
                  <a:moveTo>
                    <a:pt x="3466" y="4461"/>
                  </a:moveTo>
                  <a:lnTo>
                    <a:pt x="3484" y="4498"/>
                  </a:lnTo>
                  <a:lnTo>
                    <a:pt x="3466" y="4498"/>
                  </a:lnTo>
                  <a:lnTo>
                    <a:pt x="3466" y="4480"/>
                  </a:lnTo>
                  <a:lnTo>
                    <a:pt x="3447" y="4461"/>
                  </a:lnTo>
                  <a:close/>
                  <a:moveTo>
                    <a:pt x="406" y="0"/>
                  </a:moveTo>
                  <a:lnTo>
                    <a:pt x="387" y="19"/>
                  </a:lnTo>
                  <a:lnTo>
                    <a:pt x="369" y="19"/>
                  </a:lnTo>
                  <a:lnTo>
                    <a:pt x="369" y="37"/>
                  </a:lnTo>
                  <a:lnTo>
                    <a:pt x="387" y="37"/>
                  </a:lnTo>
                  <a:lnTo>
                    <a:pt x="406" y="56"/>
                  </a:lnTo>
                  <a:lnTo>
                    <a:pt x="406" y="74"/>
                  </a:lnTo>
                  <a:lnTo>
                    <a:pt x="387" y="74"/>
                  </a:lnTo>
                  <a:lnTo>
                    <a:pt x="406" y="93"/>
                  </a:lnTo>
                  <a:lnTo>
                    <a:pt x="369" y="111"/>
                  </a:lnTo>
                  <a:lnTo>
                    <a:pt x="369" y="129"/>
                  </a:lnTo>
                  <a:lnTo>
                    <a:pt x="387" y="148"/>
                  </a:lnTo>
                  <a:lnTo>
                    <a:pt x="369" y="148"/>
                  </a:lnTo>
                  <a:lnTo>
                    <a:pt x="350" y="166"/>
                  </a:lnTo>
                  <a:lnTo>
                    <a:pt x="350" y="185"/>
                  </a:lnTo>
                  <a:lnTo>
                    <a:pt x="350" y="203"/>
                  </a:lnTo>
                  <a:lnTo>
                    <a:pt x="350" y="222"/>
                  </a:lnTo>
                  <a:lnTo>
                    <a:pt x="313" y="222"/>
                  </a:lnTo>
                  <a:lnTo>
                    <a:pt x="295" y="277"/>
                  </a:lnTo>
                  <a:lnTo>
                    <a:pt x="258" y="369"/>
                  </a:lnTo>
                  <a:lnTo>
                    <a:pt x="240" y="443"/>
                  </a:lnTo>
                  <a:lnTo>
                    <a:pt x="221" y="461"/>
                  </a:lnTo>
                  <a:lnTo>
                    <a:pt x="240" y="480"/>
                  </a:lnTo>
                  <a:lnTo>
                    <a:pt x="240" y="498"/>
                  </a:lnTo>
                  <a:lnTo>
                    <a:pt x="203" y="517"/>
                  </a:lnTo>
                  <a:lnTo>
                    <a:pt x="184" y="590"/>
                  </a:lnTo>
                  <a:lnTo>
                    <a:pt x="166" y="627"/>
                  </a:lnTo>
                  <a:lnTo>
                    <a:pt x="166" y="646"/>
                  </a:lnTo>
                  <a:lnTo>
                    <a:pt x="166" y="664"/>
                  </a:lnTo>
                  <a:lnTo>
                    <a:pt x="148" y="682"/>
                  </a:lnTo>
                  <a:lnTo>
                    <a:pt x="129" y="701"/>
                  </a:lnTo>
                  <a:lnTo>
                    <a:pt x="148" y="719"/>
                  </a:lnTo>
                  <a:lnTo>
                    <a:pt x="166" y="719"/>
                  </a:lnTo>
                  <a:lnTo>
                    <a:pt x="166" y="738"/>
                  </a:lnTo>
                  <a:lnTo>
                    <a:pt x="148" y="756"/>
                  </a:lnTo>
                  <a:lnTo>
                    <a:pt x="129" y="812"/>
                  </a:lnTo>
                  <a:lnTo>
                    <a:pt x="129" y="848"/>
                  </a:lnTo>
                  <a:lnTo>
                    <a:pt x="129" y="867"/>
                  </a:lnTo>
                  <a:lnTo>
                    <a:pt x="111" y="885"/>
                  </a:lnTo>
                  <a:lnTo>
                    <a:pt x="129" y="922"/>
                  </a:lnTo>
                  <a:lnTo>
                    <a:pt x="92" y="959"/>
                  </a:lnTo>
                  <a:lnTo>
                    <a:pt x="92" y="1051"/>
                  </a:lnTo>
                  <a:lnTo>
                    <a:pt x="74" y="1162"/>
                  </a:lnTo>
                  <a:lnTo>
                    <a:pt x="55" y="1217"/>
                  </a:lnTo>
                  <a:lnTo>
                    <a:pt x="55" y="1235"/>
                  </a:lnTo>
                  <a:lnTo>
                    <a:pt x="55" y="1254"/>
                  </a:lnTo>
                  <a:lnTo>
                    <a:pt x="74" y="1272"/>
                  </a:lnTo>
                  <a:lnTo>
                    <a:pt x="55" y="1272"/>
                  </a:lnTo>
                  <a:lnTo>
                    <a:pt x="37" y="1291"/>
                  </a:lnTo>
                  <a:lnTo>
                    <a:pt x="55" y="1309"/>
                  </a:lnTo>
                  <a:lnTo>
                    <a:pt x="37" y="1328"/>
                  </a:lnTo>
                  <a:lnTo>
                    <a:pt x="37" y="1346"/>
                  </a:lnTo>
                  <a:lnTo>
                    <a:pt x="37" y="1365"/>
                  </a:lnTo>
                  <a:lnTo>
                    <a:pt x="0" y="1383"/>
                  </a:lnTo>
                  <a:lnTo>
                    <a:pt x="55" y="1383"/>
                  </a:lnTo>
                  <a:lnTo>
                    <a:pt x="55" y="1401"/>
                  </a:lnTo>
                  <a:lnTo>
                    <a:pt x="37" y="1401"/>
                  </a:lnTo>
                  <a:lnTo>
                    <a:pt x="37" y="1420"/>
                  </a:lnTo>
                  <a:lnTo>
                    <a:pt x="92" y="1420"/>
                  </a:lnTo>
                  <a:lnTo>
                    <a:pt x="74" y="1438"/>
                  </a:lnTo>
                  <a:lnTo>
                    <a:pt x="55" y="1438"/>
                  </a:lnTo>
                  <a:lnTo>
                    <a:pt x="37" y="1457"/>
                  </a:lnTo>
                  <a:lnTo>
                    <a:pt x="74" y="1457"/>
                  </a:lnTo>
                  <a:lnTo>
                    <a:pt x="74" y="1475"/>
                  </a:lnTo>
                  <a:lnTo>
                    <a:pt x="55" y="1530"/>
                  </a:lnTo>
                  <a:lnTo>
                    <a:pt x="55" y="1549"/>
                  </a:lnTo>
                  <a:lnTo>
                    <a:pt x="37" y="1586"/>
                  </a:lnTo>
                  <a:lnTo>
                    <a:pt x="55" y="1678"/>
                  </a:lnTo>
                  <a:lnTo>
                    <a:pt x="55" y="1752"/>
                  </a:lnTo>
                  <a:lnTo>
                    <a:pt x="37" y="1788"/>
                  </a:lnTo>
                  <a:lnTo>
                    <a:pt x="37" y="1825"/>
                  </a:lnTo>
                  <a:lnTo>
                    <a:pt x="55" y="1973"/>
                  </a:lnTo>
                  <a:lnTo>
                    <a:pt x="74" y="2102"/>
                  </a:lnTo>
                  <a:lnTo>
                    <a:pt x="55" y="2102"/>
                  </a:lnTo>
                  <a:lnTo>
                    <a:pt x="92" y="2120"/>
                  </a:lnTo>
                  <a:lnTo>
                    <a:pt x="111" y="2102"/>
                  </a:lnTo>
                  <a:lnTo>
                    <a:pt x="111" y="2120"/>
                  </a:lnTo>
                  <a:lnTo>
                    <a:pt x="129" y="2139"/>
                  </a:lnTo>
                  <a:lnTo>
                    <a:pt x="129" y="2157"/>
                  </a:lnTo>
                  <a:lnTo>
                    <a:pt x="111" y="2157"/>
                  </a:lnTo>
                  <a:lnTo>
                    <a:pt x="111" y="2176"/>
                  </a:lnTo>
                  <a:lnTo>
                    <a:pt x="111" y="2194"/>
                  </a:lnTo>
                  <a:lnTo>
                    <a:pt x="92" y="2212"/>
                  </a:lnTo>
                  <a:lnTo>
                    <a:pt x="92" y="2231"/>
                  </a:lnTo>
                  <a:lnTo>
                    <a:pt x="148" y="2231"/>
                  </a:lnTo>
                  <a:lnTo>
                    <a:pt x="166" y="2249"/>
                  </a:lnTo>
                  <a:lnTo>
                    <a:pt x="129" y="2268"/>
                  </a:lnTo>
                  <a:lnTo>
                    <a:pt x="129" y="2305"/>
                  </a:lnTo>
                  <a:lnTo>
                    <a:pt x="129" y="2341"/>
                  </a:lnTo>
                  <a:lnTo>
                    <a:pt x="111" y="2360"/>
                  </a:lnTo>
                  <a:lnTo>
                    <a:pt x="129" y="2360"/>
                  </a:lnTo>
                  <a:lnTo>
                    <a:pt x="148" y="2378"/>
                  </a:lnTo>
                  <a:lnTo>
                    <a:pt x="166" y="2415"/>
                  </a:lnTo>
                  <a:lnTo>
                    <a:pt x="184" y="2507"/>
                  </a:lnTo>
                  <a:lnTo>
                    <a:pt x="166" y="2544"/>
                  </a:lnTo>
                  <a:lnTo>
                    <a:pt x="166" y="2544"/>
                  </a:lnTo>
                  <a:lnTo>
                    <a:pt x="184" y="2526"/>
                  </a:lnTo>
                  <a:lnTo>
                    <a:pt x="203" y="2544"/>
                  </a:lnTo>
                  <a:lnTo>
                    <a:pt x="184" y="2563"/>
                  </a:lnTo>
                  <a:lnTo>
                    <a:pt x="240" y="2563"/>
                  </a:lnTo>
                  <a:lnTo>
                    <a:pt x="221" y="2581"/>
                  </a:lnTo>
                  <a:lnTo>
                    <a:pt x="203" y="2600"/>
                  </a:lnTo>
                  <a:lnTo>
                    <a:pt x="221" y="2618"/>
                  </a:lnTo>
                  <a:lnTo>
                    <a:pt x="240" y="2618"/>
                  </a:lnTo>
                  <a:lnTo>
                    <a:pt x="258" y="2636"/>
                  </a:lnTo>
                  <a:lnTo>
                    <a:pt x="240" y="2655"/>
                  </a:lnTo>
                  <a:lnTo>
                    <a:pt x="258" y="2655"/>
                  </a:lnTo>
                  <a:lnTo>
                    <a:pt x="258" y="2673"/>
                  </a:lnTo>
                  <a:lnTo>
                    <a:pt x="240" y="2692"/>
                  </a:lnTo>
                  <a:lnTo>
                    <a:pt x="240" y="2710"/>
                  </a:lnTo>
                  <a:lnTo>
                    <a:pt x="277" y="2710"/>
                  </a:lnTo>
                  <a:lnTo>
                    <a:pt x="295" y="2729"/>
                  </a:lnTo>
                  <a:lnTo>
                    <a:pt x="277" y="2729"/>
                  </a:lnTo>
                  <a:lnTo>
                    <a:pt x="277" y="2747"/>
                  </a:lnTo>
                  <a:lnTo>
                    <a:pt x="295" y="2765"/>
                  </a:lnTo>
                  <a:lnTo>
                    <a:pt x="295" y="2784"/>
                  </a:lnTo>
                  <a:lnTo>
                    <a:pt x="313" y="2802"/>
                  </a:lnTo>
                  <a:lnTo>
                    <a:pt x="332" y="2821"/>
                  </a:lnTo>
                  <a:lnTo>
                    <a:pt x="313" y="2839"/>
                  </a:lnTo>
                  <a:lnTo>
                    <a:pt x="295" y="2858"/>
                  </a:lnTo>
                  <a:lnTo>
                    <a:pt x="350" y="2839"/>
                  </a:lnTo>
                  <a:lnTo>
                    <a:pt x="369" y="2839"/>
                  </a:lnTo>
                  <a:lnTo>
                    <a:pt x="350" y="2858"/>
                  </a:lnTo>
                  <a:lnTo>
                    <a:pt x="332" y="2894"/>
                  </a:lnTo>
                  <a:lnTo>
                    <a:pt x="350" y="2950"/>
                  </a:lnTo>
                  <a:lnTo>
                    <a:pt x="369" y="2987"/>
                  </a:lnTo>
                  <a:lnTo>
                    <a:pt x="369" y="3024"/>
                  </a:lnTo>
                  <a:lnTo>
                    <a:pt x="387" y="3042"/>
                  </a:lnTo>
                  <a:lnTo>
                    <a:pt x="406" y="3024"/>
                  </a:lnTo>
                  <a:lnTo>
                    <a:pt x="406" y="3042"/>
                  </a:lnTo>
                  <a:lnTo>
                    <a:pt x="442" y="3042"/>
                  </a:lnTo>
                  <a:lnTo>
                    <a:pt x="442" y="3060"/>
                  </a:lnTo>
                  <a:lnTo>
                    <a:pt x="442" y="3097"/>
                  </a:lnTo>
                  <a:lnTo>
                    <a:pt x="461" y="3134"/>
                  </a:lnTo>
                  <a:lnTo>
                    <a:pt x="479" y="3116"/>
                  </a:lnTo>
                  <a:lnTo>
                    <a:pt x="479" y="3134"/>
                  </a:lnTo>
                  <a:lnTo>
                    <a:pt x="479" y="3153"/>
                  </a:lnTo>
                  <a:lnTo>
                    <a:pt x="479" y="3171"/>
                  </a:lnTo>
                  <a:lnTo>
                    <a:pt x="461" y="3171"/>
                  </a:lnTo>
                  <a:lnTo>
                    <a:pt x="479" y="3189"/>
                  </a:lnTo>
                  <a:lnTo>
                    <a:pt x="498" y="3189"/>
                  </a:lnTo>
                  <a:lnTo>
                    <a:pt x="498" y="3208"/>
                  </a:lnTo>
                  <a:lnTo>
                    <a:pt x="516" y="3208"/>
                  </a:lnTo>
                  <a:lnTo>
                    <a:pt x="516" y="3226"/>
                  </a:lnTo>
                  <a:lnTo>
                    <a:pt x="535" y="3245"/>
                  </a:lnTo>
                  <a:lnTo>
                    <a:pt x="535" y="3263"/>
                  </a:lnTo>
                  <a:lnTo>
                    <a:pt x="572" y="3263"/>
                  </a:lnTo>
                  <a:lnTo>
                    <a:pt x="572" y="3282"/>
                  </a:lnTo>
                  <a:lnTo>
                    <a:pt x="572" y="3300"/>
                  </a:lnTo>
                  <a:lnTo>
                    <a:pt x="627" y="3374"/>
                  </a:lnTo>
                  <a:lnTo>
                    <a:pt x="682" y="3466"/>
                  </a:lnTo>
                  <a:lnTo>
                    <a:pt x="701" y="3484"/>
                  </a:lnTo>
                  <a:lnTo>
                    <a:pt x="719" y="3484"/>
                  </a:lnTo>
                  <a:lnTo>
                    <a:pt x="701" y="3503"/>
                  </a:lnTo>
                  <a:lnTo>
                    <a:pt x="719" y="3503"/>
                  </a:lnTo>
                  <a:lnTo>
                    <a:pt x="701" y="3521"/>
                  </a:lnTo>
                  <a:lnTo>
                    <a:pt x="719" y="3540"/>
                  </a:lnTo>
                  <a:lnTo>
                    <a:pt x="756" y="3558"/>
                  </a:lnTo>
                  <a:lnTo>
                    <a:pt x="756" y="3595"/>
                  </a:lnTo>
                  <a:lnTo>
                    <a:pt x="756" y="3613"/>
                  </a:lnTo>
                  <a:lnTo>
                    <a:pt x="774" y="3595"/>
                  </a:lnTo>
                  <a:lnTo>
                    <a:pt x="793" y="3595"/>
                  </a:lnTo>
                  <a:lnTo>
                    <a:pt x="793" y="3613"/>
                  </a:lnTo>
                  <a:lnTo>
                    <a:pt x="811" y="3632"/>
                  </a:lnTo>
                  <a:lnTo>
                    <a:pt x="848" y="3632"/>
                  </a:lnTo>
                  <a:lnTo>
                    <a:pt x="848" y="3650"/>
                  </a:lnTo>
                  <a:lnTo>
                    <a:pt x="866" y="3687"/>
                  </a:lnTo>
                  <a:lnTo>
                    <a:pt x="903" y="3706"/>
                  </a:lnTo>
                  <a:lnTo>
                    <a:pt x="940" y="3706"/>
                  </a:lnTo>
                  <a:lnTo>
                    <a:pt x="922" y="3724"/>
                  </a:lnTo>
                  <a:lnTo>
                    <a:pt x="922" y="3742"/>
                  </a:lnTo>
                  <a:lnTo>
                    <a:pt x="922" y="3761"/>
                  </a:lnTo>
                  <a:lnTo>
                    <a:pt x="940" y="3742"/>
                  </a:lnTo>
                  <a:lnTo>
                    <a:pt x="959" y="3742"/>
                  </a:lnTo>
                  <a:lnTo>
                    <a:pt x="959" y="3761"/>
                  </a:lnTo>
                  <a:lnTo>
                    <a:pt x="995" y="3798"/>
                  </a:lnTo>
                  <a:lnTo>
                    <a:pt x="1051" y="3871"/>
                  </a:lnTo>
                  <a:lnTo>
                    <a:pt x="1088" y="3871"/>
                  </a:lnTo>
                  <a:lnTo>
                    <a:pt x="1088" y="3890"/>
                  </a:lnTo>
                  <a:lnTo>
                    <a:pt x="1125" y="3927"/>
                  </a:lnTo>
                  <a:lnTo>
                    <a:pt x="1161" y="3945"/>
                  </a:lnTo>
                  <a:lnTo>
                    <a:pt x="1180" y="3945"/>
                  </a:lnTo>
                  <a:lnTo>
                    <a:pt x="1180" y="3964"/>
                  </a:lnTo>
                  <a:lnTo>
                    <a:pt x="1217" y="3982"/>
                  </a:lnTo>
                  <a:lnTo>
                    <a:pt x="1254" y="4000"/>
                  </a:lnTo>
                  <a:lnTo>
                    <a:pt x="1272" y="4000"/>
                  </a:lnTo>
                  <a:lnTo>
                    <a:pt x="1290" y="4019"/>
                  </a:lnTo>
                  <a:lnTo>
                    <a:pt x="1309" y="4000"/>
                  </a:lnTo>
                  <a:lnTo>
                    <a:pt x="1309" y="4019"/>
                  </a:lnTo>
                  <a:lnTo>
                    <a:pt x="1290" y="4037"/>
                  </a:lnTo>
                  <a:lnTo>
                    <a:pt x="1309" y="4056"/>
                  </a:lnTo>
                  <a:lnTo>
                    <a:pt x="1327" y="4074"/>
                  </a:lnTo>
                  <a:lnTo>
                    <a:pt x="1346" y="4093"/>
                  </a:lnTo>
                  <a:lnTo>
                    <a:pt x="1346" y="4111"/>
                  </a:lnTo>
                  <a:lnTo>
                    <a:pt x="1364" y="4093"/>
                  </a:lnTo>
                  <a:lnTo>
                    <a:pt x="1401" y="4093"/>
                  </a:lnTo>
                  <a:lnTo>
                    <a:pt x="1401" y="4111"/>
                  </a:lnTo>
                  <a:lnTo>
                    <a:pt x="1438" y="4111"/>
                  </a:lnTo>
                  <a:lnTo>
                    <a:pt x="1438" y="4130"/>
                  </a:lnTo>
                  <a:lnTo>
                    <a:pt x="1438" y="4148"/>
                  </a:lnTo>
                  <a:lnTo>
                    <a:pt x="1456" y="4166"/>
                  </a:lnTo>
                  <a:lnTo>
                    <a:pt x="1512" y="4166"/>
                  </a:lnTo>
                  <a:lnTo>
                    <a:pt x="1530" y="4185"/>
                  </a:lnTo>
                  <a:lnTo>
                    <a:pt x="1548" y="4203"/>
                  </a:lnTo>
                  <a:lnTo>
                    <a:pt x="1585" y="4203"/>
                  </a:lnTo>
                  <a:lnTo>
                    <a:pt x="1585" y="4222"/>
                  </a:lnTo>
                  <a:lnTo>
                    <a:pt x="1604" y="4222"/>
                  </a:lnTo>
                  <a:lnTo>
                    <a:pt x="1622" y="4203"/>
                  </a:lnTo>
                  <a:lnTo>
                    <a:pt x="1622" y="4222"/>
                  </a:lnTo>
                  <a:lnTo>
                    <a:pt x="1641" y="4259"/>
                  </a:lnTo>
                  <a:lnTo>
                    <a:pt x="1659" y="4277"/>
                  </a:lnTo>
                  <a:lnTo>
                    <a:pt x="1678" y="4259"/>
                  </a:lnTo>
                  <a:lnTo>
                    <a:pt x="1696" y="4277"/>
                  </a:lnTo>
                  <a:lnTo>
                    <a:pt x="1714" y="4277"/>
                  </a:lnTo>
                  <a:lnTo>
                    <a:pt x="1714" y="4295"/>
                  </a:lnTo>
                  <a:lnTo>
                    <a:pt x="1733" y="4314"/>
                  </a:lnTo>
                  <a:lnTo>
                    <a:pt x="1751" y="4295"/>
                  </a:lnTo>
                  <a:lnTo>
                    <a:pt x="1770" y="4295"/>
                  </a:lnTo>
                  <a:lnTo>
                    <a:pt x="1807" y="4332"/>
                  </a:lnTo>
                  <a:lnTo>
                    <a:pt x="1825" y="4332"/>
                  </a:lnTo>
                  <a:lnTo>
                    <a:pt x="1843" y="4314"/>
                  </a:lnTo>
                  <a:lnTo>
                    <a:pt x="1843" y="4332"/>
                  </a:lnTo>
                  <a:lnTo>
                    <a:pt x="1843" y="4351"/>
                  </a:lnTo>
                  <a:lnTo>
                    <a:pt x="1880" y="4351"/>
                  </a:lnTo>
                  <a:lnTo>
                    <a:pt x="1899" y="4332"/>
                  </a:lnTo>
                  <a:lnTo>
                    <a:pt x="1917" y="4351"/>
                  </a:lnTo>
                  <a:lnTo>
                    <a:pt x="1917" y="4332"/>
                  </a:lnTo>
                  <a:lnTo>
                    <a:pt x="1936" y="4314"/>
                  </a:lnTo>
                  <a:lnTo>
                    <a:pt x="1954" y="4332"/>
                  </a:lnTo>
                  <a:lnTo>
                    <a:pt x="1936" y="4351"/>
                  </a:lnTo>
                  <a:lnTo>
                    <a:pt x="1954" y="4369"/>
                  </a:lnTo>
                  <a:lnTo>
                    <a:pt x="2028" y="4406"/>
                  </a:lnTo>
                  <a:lnTo>
                    <a:pt x="2101" y="4424"/>
                  </a:lnTo>
                  <a:lnTo>
                    <a:pt x="2138" y="4406"/>
                  </a:lnTo>
                  <a:lnTo>
                    <a:pt x="2157" y="4406"/>
                  </a:lnTo>
                  <a:lnTo>
                    <a:pt x="2157" y="4424"/>
                  </a:lnTo>
                  <a:lnTo>
                    <a:pt x="2194" y="4424"/>
                  </a:lnTo>
                  <a:lnTo>
                    <a:pt x="2194" y="4443"/>
                  </a:lnTo>
                  <a:lnTo>
                    <a:pt x="2231" y="4443"/>
                  </a:lnTo>
                  <a:lnTo>
                    <a:pt x="2249" y="4461"/>
                  </a:lnTo>
                  <a:lnTo>
                    <a:pt x="2267" y="4443"/>
                  </a:lnTo>
                  <a:lnTo>
                    <a:pt x="2286" y="4461"/>
                  </a:lnTo>
                  <a:lnTo>
                    <a:pt x="2304" y="4480"/>
                  </a:lnTo>
                  <a:lnTo>
                    <a:pt x="2323" y="4424"/>
                  </a:lnTo>
                  <a:lnTo>
                    <a:pt x="2341" y="4388"/>
                  </a:lnTo>
                  <a:lnTo>
                    <a:pt x="2341" y="4443"/>
                  </a:lnTo>
                  <a:lnTo>
                    <a:pt x="2341" y="4480"/>
                  </a:lnTo>
                  <a:lnTo>
                    <a:pt x="2360" y="4498"/>
                  </a:lnTo>
                  <a:lnTo>
                    <a:pt x="2360" y="4480"/>
                  </a:lnTo>
                  <a:lnTo>
                    <a:pt x="2378" y="4461"/>
                  </a:lnTo>
                  <a:lnTo>
                    <a:pt x="2396" y="4480"/>
                  </a:lnTo>
                  <a:lnTo>
                    <a:pt x="2415" y="4498"/>
                  </a:lnTo>
                  <a:lnTo>
                    <a:pt x="2433" y="4498"/>
                  </a:lnTo>
                  <a:lnTo>
                    <a:pt x="2433" y="4480"/>
                  </a:lnTo>
                  <a:lnTo>
                    <a:pt x="2452" y="4480"/>
                  </a:lnTo>
                  <a:lnTo>
                    <a:pt x="2452" y="4461"/>
                  </a:lnTo>
                  <a:lnTo>
                    <a:pt x="2470" y="4461"/>
                  </a:lnTo>
                  <a:lnTo>
                    <a:pt x="2470" y="4480"/>
                  </a:lnTo>
                  <a:lnTo>
                    <a:pt x="2452" y="4498"/>
                  </a:lnTo>
                  <a:lnTo>
                    <a:pt x="2489" y="4498"/>
                  </a:lnTo>
                  <a:lnTo>
                    <a:pt x="2489" y="4517"/>
                  </a:lnTo>
                  <a:lnTo>
                    <a:pt x="2507" y="4517"/>
                  </a:lnTo>
                  <a:lnTo>
                    <a:pt x="2525" y="4498"/>
                  </a:lnTo>
                  <a:lnTo>
                    <a:pt x="2544" y="4498"/>
                  </a:lnTo>
                  <a:lnTo>
                    <a:pt x="2544" y="4517"/>
                  </a:lnTo>
                  <a:lnTo>
                    <a:pt x="2562" y="4498"/>
                  </a:lnTo>
                  <a:lnTo>
                    <a:pt x="2581" y="4480"/>
                  </a:lnTo>
                  <a:lnTo>
                    <a:pt x="2562" y="4480"/>
                  </a:lnTo>
                  <a:lnTo>
                    <a:pt x="2562" y="4461"/>
                  </a:lnTo>
                  <a:lnTo>
                    <a:pt x="2581" y="4443"/>
                  </a:lnTo>
                  <a:lnTo>
                    <a:pt x="2581" y="4480"/>
                  </a:lnTo>
                  <a:lnTo>
                    <a:pt x="2581" y="4498"/>
                  </a:lnTo>
                  <a:lnTo>
                    <a:pt x="2581" y="4517"/>
                  </a:lnTo>
                  <a:lnTo>
                    <a:pt x="2599" y="4517"/>
                  </a:lnTo>
                  <a:lnTo>
                    <a:pt x="2618" y="4498"/>
                  </a:lnTo>
                  <a:lnTo>
                    <a:pt x="2636" y="4517"/>
                  </a:lnTo>
                  <a:lnTo>
                    <a:pt x="2673" y="4517"/>
                  </a:lnTo>
                  <a:lnTo>
                    <a:pt x="2691" y="4535"/>
                  </a:lnTo>
                  <a:lnTo>
                    <a:pt x="2710" y="4535"/>
                  </a:lnTo>
                  <a:lnTo>
                    <a:pt x="2747" y="4517"/>
                  </a:lnTo>
                  <a:lnTo>
                    <a:pt x="2728" y="4498"/>
                  </a:lnTo>
                  <a:lnTo>
                    <a:pt x="2747" y="4498"/>
                  </a:lnTo>
                  <a:lnTo>
                    <a:pt x="2747" y="4517"/>
                  </a:lnTo>
                  <a:lnTo>
                    <a:pt x="2765" y="4517"/>
                  </a:lnTo>
                  <a:lnTo>
                    <a:pt x="2784" y="4553"/>
                  </a:lnTo>
                  <a:lnTo>
                    <a:pt x="2802" y="4517"/>
                  </a:lnTo>
                  <a:lnTo>
                    <a:pt x="2839" y="4535"/>
                  </a:lnTo>
                  <a:lnTo>
                    <a:pt x="2839" y="4517"/>
                  </a:lnTo>
                  <a:lnTo>
                    <a:pt x="2876" y="4553"/>
                  </a:lnTo>
                  <a:lnTo>
                    <a:pt x="2894" y="4535"/>
                  </a:lnTo>
                  <a:lnTo>
                    <a:pt x="2894" y="4553"/>
                  </a:lnTo>
                  <a:lnTo>
                    <a:pt x="2913" y="4572"/>
                  </a:lnTo>
                  <a:lnTo>
                    <a:pt x="2913" y="4553"/>
                  </a:lnTo>
                  <a:lnTo>
                    <a:pt x="2913" y="4535"/>
                  </a:lnTo>
                  <a:lnTo>
                    <a:pt x="2913" y="4517"/>
                  </a:lnTo>
                  <a:lnTo>
                    <a:pt x="2913" y="4498"/>
                  </a:lnTo>
                  <a:lnTo>
                    <a:pt x="2931" y="4498"/>
                  </a:lnTo>
                  <a:lnTo>
                    <a:pt x="2949" y="4517"/>
                  </a:lnTo>
                  <a:lnTo>
                    <a:pt x="2913" y="4535"/>
                  </a:lnTo>
                  <a:lnTo>
                    <a:pt x="2931" y="4553"/>
                  </a:lnTo>
                  <a:lnTo>
                    <a:pt x="2931" y="4535"/>
                  </a:lnTo>
                  <a:lnTo>
                    <a:pt x="2949" y="4535"/>
                  </a:lnTo>
                  <a:lnTo>
                    <a:pt x="2968" y="4553"/>
                  </a:lnTo>
                  <a:lnTo>
                    <a:pt x="3005" y="4572"/>
                  </a:lnTo>
                  <a:lnTo>
                    <a:pt x="3023" y="4572"/>
                  </a:lnTo>
                  <a:lnTo>
                    <a:pt x="3060" y="4553"/>
                  </a:lnTo>
                  <a:lnTo>
                    <a:pt x="3097" y="4572"/>
                  </a:lnTo>
                  <a:lnTo>
                    <a:pt x="3134" y="4572"/>
                  </a:lnTo>
                  <a:lnTo>
                    <a:pt x="3134" y="4553"/>
                  </a:lnTo>
                  <a:lnTo>
                    <a:pt x="3134" y="4535"/>
                  </a:lnTo>
                  <a:lnTo>
                    <a:pt x="3152" y="4535"/>
                  </a:lnTo>
                  <a:lnTo>
                    <a:pt x="3171" y="4553"/>
                  </a:lnTo>
                  <a:lnTo>
                    <a:pt x="3189" y="4572"/>
                  </a:lnTo>
                  <a:lnTo>
                    <a:pt x="3207" y="4553"/>
                  </a:lnTo>
                  <a:lnTo>
                    <a:pt x="3207" y="4535"/>
                  </a:lnTo>
                  <a:lnTo>
                    <a:pt x="3226" y="4553"/>
                  </a:lnTo>
                  <a:lnTo>
                    <a:pt x="3263" y="4553"/>
                  </a:lnTo>
                  <a:lnTo>
                    <a:pt x="3263" y="4535"/>
                  </a:lnTo>
                  <a:lnTo>
                    <a:pt x="3281" y="4535"/>
                  </a:lnTo>
                  <a:lnTo>
                    <a:pt x="3281" y="4553"/>
                  </a:lnTo>
                  <a:lnTo>
                    <a:pt x="3281" y="4572"/>
                  </a:lnTo>
                  <a:lnTo>
                    <a:pt x="3300" y="4572"/>
                  </a:lnTo>
                  <a:lnTo>
                    <a:pt x="3318" y="4535"/>
                  </a:lnTo>
                  <a:lnTo>
                    <a:pt x="3337" y="4553"/>
                  </a:lnTo>
                  <a:lnTo>
                    <a:pt x="3337" y="4572"/>
                  </a:lnTo>
                  <a:lnTo>
                    <a:pt x="3392" y="4553"/>
                  </a:lnTo>
                  <a:lnTo>
                    <a:pt x="3373" y="4535"/>
                  </a:lnTo>
                  <a:lnTo>
                    <a:pt x="3392" y="4517"/>
                  </a:lnTo>
                  <a:lnTo>
                    <a:pt x="3429" y="4535"/>
                  </a:lnTo>
                  <a:lnTo>
                    <a:pt x="3484" y="4553"/>
                  </a:lnTo>
                  <a:lnTo>
                    <a:pt x="3502" y="4517"/>
                  </a:lnTo>
                  <a:lnTo>
                    <a:pt x="3521" y="4498"/>
                  </a:lnTo>
                  <a:lnTo>
                    <a:pt x="3539" y="4517"/>
                  </a:lnTo>
                  <a:lnTo>
                    <a:pt x="3539" y="4535"/>
                  </a:lnTo>
                  <a:lnTo>
                    <a:pt x="3558" y="4517"/>
                  </a:lnTo>
                  <a:lnTo>
                    <a:pt x="3558" y="4498"/>
                  </a:lnTo>
                  <a:lnTo>
                    <a:pt x="3558" y="4461"/>
                  </a:lnTo>
                  <a:lnTo>
                    <a:pt x="3576" y="4461"/>
                  </a:lnTo>
                  <a:lnTo>
                    <a:pt x="3613" y="4498"/>
                  </a:lnTo>
                  <a:lnTo>
                    <a:pt x="3631" y="4480"/>
                  </a:lnTo>
                  <a:lnTo>
                    <a:pt x="3650" y="4480"/>
                  </a:lnTo>
                  <a:lnTo>
                    <a:pt x="3668" y="4498"/>
                  </a:lnTo>
                  <a:lnTo>
                    <a:pt x="3668" y="4480"/>
                  </a:lnTo>
                  <a:lnTo>
                    <a:pt x="3668" y="4461"/>
                  </a:lnTo>
                  <a:lnTo>
                    <a:pt x="3668" y="4443"/>
                  </a:lnTo>
                  <a:lnTo>
                    <a:pt x="3687" y="4443"/>
                  </a:lnTo>
                  <a:lnTo>
                    <a:pt x="3687" y="4461"/>
                  </a:lnTo>
                  <a:lnTo>
                    <a:pt x="3668" y="4461"/>
                  </a:lnTo>
                  <a:lnTo>
                    <a:pt x="3687" y="4498"/>
                  </a:lnTo>
                  <a:lnTo>
                    <a:pt x="3705" y="4480"/>
                  </a:lnTo>
                  <a:lnTo>
                    <a:pt x="3724" y="4480"/>
                  </a:lnTo>
                  <a:lnTo>
                    <a:pt x="3779" y="4461"/>
                  </a:lnTo>
                  <a:lnTo>
                    <a:pt x="3853" y="4461"/>
                  </a:lnTo>
                  <a:lnTo>
                    <a:pt x="3871" y="4443"/>
                  </a:lnTo>
                  <a:lnTo>
                    <a:pt x="3871" y="4424"/>
                  </a:lnTo>
                  <a:lnTo>
                    <a:pt x="3945" y="4424"/>
                  </a:lnTo>
                  <a:lnTo>
                    <a:pt x="3982" y="4443"/>
                  </a:lnTo>
                  <a:lnTo>
                    <a:pt x="3982" y="4406"/>
                  </a:lnTo>
                  <a:lnTo>
                    <a:pt x="3982" y="4388"/>
                  </a:lnTo>
                  <a:lnTo>
                    <a:pt x="4000" y="4406"/>
                  </a:lnTo>
                  <a:lnTo>
                    <a:pt x="4037" y="4388"/>
                  </a:lnTo>
                  <a:lnTo>
                    <a:pt x="4092" y="4388"/>
                  </a:lnTo>
                  <a:lnTo>
                    <a:pt x="4092" y="4406"/>
                  </a:lnTo>
                  <a:lnTo>
                    <a:pt x="4111" y="4406"/>
                  </a:lnTo>
                  <a:lnTo>
                    <a:pt x="4111" y="4388"/>
                  </a:lnTo>
                  <a:lnTo>
                    <a:pt x="4148" y="4369"/>
                  </a:lnTo>
                  <a:lnTo>
                    <a:pt x="4166" y="4351"/>
                  </a:lnTo>
                  <a:lnTo>
                    <a:pt x="4166" y="4332"/>
                  </a:lnTo>
                  <a:lnTo>
                    <a:pt x="4184" y="4332"/>
                  </a:lnTo>
                  <a:lnTo>
                    <a:pt x="4184" y="4314"/>
                  </a:lnTo>
                  <a:lnTo>
                    <a:pt x="4184" y="4295"/>
                  </a:lnTo>
                  <a:lnTo>
                    <a:pt x="4203" y="4295"/>
                  </a:lnTo>
                  <a:lnTo>
                    <a:pt x="4221" y="4277"/>
                  </a:lnTo>
                  <a:lnTo>
                    <a:pt x="4240" y="4295"/>
                  </a:lnTo>
                  <a:lnTo>
                    <a:pt x="4258" y="4314"/>
                  </a:lnTo>
                  <a:lnTo>
                    <a:pt x="4332" y="4314"/>
                  </a:lnTo>
                  <a:lnTo>
                    <a:pt x="4350" y="4295"/>
                  </a:lnTo>
                  <a:lnTo>
                    <a:pt x="4350" y="4277"/>
                  </a:lnTo>
                  <a:lnTo>
                    <a:pt x="4350" y="4259"/>
                  </a:lnTo>
                  <a:lnTo>
                    <a:pt x="4369" y="4240"/>
                  </a:lnTo>
                  <a:lnTo>
                    <a:pt x="4387" y="4259"/>
                  </a:lnTo>
                  <a:lnTo>
                    <a:pt x="4406" y="4259"/>
                  </a:lnTo>
                  <a:lnTo>
                    <a:pt x="4387" y="4240"/>
                  </a:lnTo>
                  <a:lnTo>
                    <a:pt x="4406" y="4222"/>
                  </a:lnTo>
                  <a:lnTo>
                    <a:pt x="4443" y="4203"/>
                  </a:lnTo>
                  <a:lnTo>
                    <a:pt x="4516" y="4203"/>
                  </a:lnTo>
                  <a:lnTo>
                    <a:pt x="4516" y="4185"/>
                  </a:lnTo>
                  <a:lnTo>
                    <a:pt x="4572" y="4166"/>
                  </a:lnTo>
                  <a:lnTo>
                    <a:pt x="4608" y="4130"/>
                  </a:lnTo>
                  <a:lnTo>
                    <a:pt x="4608" y="4111"/>
                  </a:lnTo>
                  <a:lnTo>
                    <a:pt x="4627" y="4111"/>
                  </a:lnTo>
                  <a:lnTo>
                    <a:pt x="4627" y="4093"/>
                  </a:lnTo>
                  <a:lnTo>
                    <a:pt x="4627" y="4074"/>
                  </a:lnTo>
                  <a:lnTo>
                    <a:pt x="4645" y="4074"/>
                  </a:lnTo>
                  <a:lnTo>
                    <a:pt x="4664" y="4093"/>
                  </a:lnTo>
                  <a:lnTo>
                    <a:pt x="4701" y="4093"/>
                  </a:lnTo>
                  <a:lnTo>
                    <a:pt x="4701" y="4074"/>
                  </a:lnTo>
                  <a:lnTo>
                    <a:pt x="4719" y="4093"/>
                  </a:lnTo>
                  <a:lnTo>
                    <a:pt x="4719" y="4074"/>
                  </a:lnTo>
                  <a:lnTo>
                    <a:pt x="4701" y="4056"/>
                  </a:lnTo>
                  <a:lnTo>
                    <a:pt x="4701" y="4019"/>
                  </a:lnTo>
                  <a:lnTo>
                    <a:pt x="4719" y="4019"/>
                  </a:lnTo>
                  <a:lnTo>
                    <a:pt x="4719" y="4037"/>
                  </a:lnTo>
                  <a:lnTo>
                    <a:pt x="4737" y="4037"/>
                  </a:lnTo>
                  <a:lnTo>
                    <a:pt x="4737" y="4056"/>
                  </a:lnTo>
                  <a:lnTo>
                    <a:pt x="4774" y="4056"/>
                  </a:lnTo>
                  <a:lnTo>
                    <a:pt x="4793" y="4019"/>
                  </a:lnTo>
                  <a:lnTo>
                    <a:pt x="4811" y="4019"/>
                  </a:lnTo>
                  <a:lnTo>
                    <a:pt x="4793" y="4000"/>
                  </a:lnTo>
                  <a:lnTo>
                    <a:pt x="4830" y="4000"/>
                  </a:lnTo>
                  <a:lnTo>
                    <a:pt x="4848" y="3982"/>
                  </a:lnTo>
                  <a:lnTo>
                    <a:pt x="4830" y="3982"/>
                  </a:lnTo>
                  <a:lnTo>
                    <a:pt x="4830" y="3945"/>
                  </a:lnTo>
                  <a:lnTo>
                    <a:pt x="4830" y="3927"/>
                  </a:lnTo>
                  <a:lnTo>
                    <a:pt x="4848" y="3945"/>
                  </a:lnTo>
                  <a:lnTo>
                    <a:pt x="4866" y="3964"/>
                  </a:lnTo>
                  <a:lnTo>
                    <a:pt x="4885" y="3945"/>
                  </a:lnTo>
                  <a:lnTo>
                    <a:pt x="4885" y="3927"/>
                  </a:lnTo>
                  <a:lnTo>
                    <a:pt x="4903" y="3927"/>
                  </a:lnTo>
                  <a:lnTo>
                    <a:pt x="4922" y="3945"/>
                  </a:lnTo>
                  <a:lnTo>
                    <a:pt x="4922" y="3908"/>
                  </a:lnTo>
                  <a:lnTo>
                    <a:pt x="4940" y="3908"/>
                  </a:lnTo>
                  <a:lnTo>
                    <a:pt x="4940" y="3927"/>
                  </a:lnTo>
                  <a:lnTo>
                    <a:pt x="4959" y="3927"/>
                  </a:lnTo>
                  <a:lnTo>
                    <a:pt x="4959" y="3908"/>
                  </a:lnTo>
                  <a:lnTo>
                    <a:pt x="4940" y="3890"/>
                  </a:lnTo>
                  <a:lnTo>
                    <a:pt x="4940" y="3871"/>
                  </a:lnTo>
                  <a:lnTo>
                    <a:pt x="4959" y="3853"/>
                  </a:lnTo>
                  <a:lnTo>
                    <a:pt x="4940" y="3835"/>
                  </a:lnTo>
                  <a:lnTo>
                    <a:pt x="4940" y="3816"/>
                  </a:lnTo>
                  <a:lnTo>
                    <a:pt x="4959" y="3835"/>
                  </a:lnTo>
                  <a:lnTo>
                    <a:pt x="4996" y="3853"/>
                  </a:lnTo>
                  <a:lnTo>
                    <a:pt x="4996" y="3853"/>
                  </a:lnTo>
                  <a:lnTo>
                    <a:pt x="4977" y="3835"/>
                  </a:lnTo>
                  <a:lnTo>
                    <a:pt x="4977" y="3816"/>
                  </a:lnTo>
                  <a:lnTo>
                    <a:pt x="4977" y="3798"/>
                  </a:lnTo>
                  <a:lnTo>
                    <a:pt x="4922" y="3798"/>
                  </a:lnTo>
                  <a:lnTo>
                    <a:pt x="4903" y="3816"/>
                  </a:lnTo>
                  <a:lnTo>
                    <a:pt x="4903" y="3798"/>
                  </a:lnTo>
                  <a:lnTo>
                    <a:pt x="4903" y="3779"/>
                  </a:lnTo>
                  <a:lnTo>
                    <a:pt x="4885" y="3761"/>
                  </a:lnTo>
                  <a:lnTo>
                    <a:pt x="4866" y="3761"/>
                  </a:lnTo>
                  <a:lnTo>
                    <a:pt x="4866" y="3779"/>
                  </a:lnTo>
                  <a:lnTo>
                    <a:pt x="4866" y="3798"/>
                  </a:lnTo>
                  <a:lnTo>
                    <a:pt x="4848" y="3798"/>
                  </a:lnTo>
                  <a:lnTo>
                    <a:pt x="4830" y="3779"/>
                  </a:lnTo>
                  <a:lnTo>
                    <a:pt x="4830" y="3798"/>
                  </a:lnTo>
                  <a:lnTo>
                    <a:pt x="4830" y="3816"/>
                  </a:lnTo>
                  <a:lnTo>
                    <a:pt x="4793" y="3835"/>
                  </a:lnTo>
                  <a:lnTo>
                    <a:pt x="4793" y="3853"/>
                  </a:lnTo>
                  <a:lnTo>
                    <a:pt x="4774" y="3835"/>
                  </a:lnTo>
                  <a:lnTo>
                    <a:pt x="4756" y="3853"/>
                  </a:lnTo>
                  <a:lnTo>
                    <a:pt x="4774" y="3871"/>
                  </a:lnTo>
                  <a:lnTo>
                    <a:pt x="4774" y="3890"/>
                  </a:lnTo>
                  <a:lnTo>
                    <a:pt x="4756" y="3871"/>
                  </a:lnTo>
                  <a:lnTo>
                    <a:pt x="4737" y="3871"/>
                  </a:lnTo>
                  <a:lnTo>
                    <a:pt x="4737" y="3890"/>
                  </a:lnTo>
                  <a:lnTo>
                    <a:pt x="4737" y="3908"/>
                  </a:lnTo>
                  <a:lnTo>
                    <a:pt x="4719" y="3890"/>
                  </a:lnTo>
                  <a:lnTo>
                    <a:pt x="4719" y="3871"/>
                  </a:lnTo>
                  <a:lnTo>
                    <a:pt x="4701" y="3871"/>
                  </a:lnTo>
                  <a:lnTo>
                    <a:pt x="4701" y="3890"/>
                  </a:lnTo>
                  <a:lnTo>
                    <a:pt x="4719" y="3908"/>
                  </a:lnTo>
                  <a:lnTo>
                    <a:pt x="4701" y="3927"/>
                  </a:lnTo>
                  <a:lnTo>
                    <a:pt x="4682" y="3890"/>
                  </a:lnTo>
                  <a:lnTo>
                    <a:pt x="4682" y="3927"/>
                  </a:lnTo>
                  <a:lnTo>
                    <a:pt x="4682" y="3982"/>
                  </a:lnTo>
                  <a:lnTo>
                    <a:pt x="4664" y="4000"/>
                  </a:lnTo>
                  <a:lnTo>
                    <a:pt x="4645" y="3982"/>
                  </a:lnTo>
                  <a:lnTo>
                    <a:pt x="4645" y="3964"/>
                  </a:lnTo>
                  <a:lnTo>
                    <a:pt x="4627" y="3945"/>
                  </a:lnTo>
                  <a:lnTo>
                    <a:pt x="4608" y="3945"/>
                  </a:lnTo>
                  <a:lnTo>
                    <a:pt x="4608" y="3964"/>
                  </a:lnTo>
                  <a:lnTo>
                    <a:pt x="4590" y="3964"/>
                  </a:lnTo>
                  <a:lnTo>
                    <a:pt x="4590" y="3982"/>
                  </a:lnTo>
                  <a:lnTo>
                    <a:pt x="4572" y="4000"/>
                  </a:lnTo>
                  <a:lnTo>
                    <a:pt x="4553" y="4000"/>
                  </a:lnTo>
                  <a:lnTo>
                    <a:pt x="4535" y="3982"/>
                  </a:lnTo>
                  <a:lnTo>
                    <a:pt x="4516" y="4000"/>
                  </a:lnTo>
                  <a:lnTo>
                    <a:pt x="4498" y="4037"/>
                  </a:lnTo>
                  <a:lnTo>
                    <a:pt x="4498" y="4056"/>
                  </a:lnTo>
                  <a:lnTo>
                    <a:pt x="4479" y="4037"/>
                  </a:lnTo>
                  <a:lnTo>
                    <a:pt x="4461" y="4037"/>
                  </a:lnTo>
                  <a:lnTo>
                    <a:pt x="4443" y="4056"/>
                  </a:lnTo>
                  <a:lnTo>
                    <a:pt x="4424" y="4056"/>
                  </a:lnTo>
                  <a:lnTo>
                    <a:pt x="4406" y="4093"/>
                  </a:lnTo>
                  <a:lnTo>
                    <a:pt x="4443" y="4130"/>
                  </a:lnTo>
                  <a:lnTo>
                    <a:pt x="4461" y="4148"/>
                  </a:lnTo>
                  <a:lnTo>
                    <a:pt x="4443" y="4148"/>
                  </a:lnTo>
                  <a:lnTo>
                    <a:pt x="4424" y="4130"/>
                  </a:lnTo>
                  <a:lnTo>
                    <a:pt x="4369" y="4130"/>
                  </a:lnTo>
                  <a:lnTo>
                    <a:pt x="4387" y="4111"/>
                  </a:lnTo>
                  <a:lnTo>
                    <a:pt x="4406" y="4111"/>
                  </a:lnTo>
                  <a:lnTo>
                    <a:pt x="4406" y="4074"/>
                  </a:lnTo>
                  <a:lnTo>
                    <a:pt x="4406" y="4056"/>
                  </a:lnTo>
                  <a:lnTo>
                    <a:pt x="4387" y="4074"/>
                  </a:lnTo>
                  <a:lnTo>
                    <a:pt x="4387" y="4093"/>
                  </a:lnTo>
                  <a:lnTo>
                    <a:pt x="4369" y="4093"/>
                  </a:lnTo>
                  <a:lnTo>
                    <a:pt x="4350" y="4074"/>
                  </a:lnTo>
                  <a:lnTo>
                    <a:pt x="4350" y="4093"/>
                  </a:lnTo>
                  <a:lnTo>
                    <a:pt x="4332" y="4111"/>
                  </a:lnTo>
                  <a:lnTo>
                    <a:pt x="4313" y="4093"/>
                  </a:lnTo>
                  <a:lnTo>
                    <a:pt x="4295" y="4111"/>
                  </a:lnTo>
                  <a:lnTo>
                    <a:pt x="4277" y="4130"/>
                  </a:lnTo>
                  <a:lnTo>
                    <a:pt x="4240" y="4148"/>
                  </a:lnTo>
                  <a:lnTo>
                    <a:pt x="4203" y="4166"/>
                  </a:lnTo>
                  <a:lnTo>
                    <a:pt x="4203" y="4222"/>
                  </a:lnTo>
                  <a:lnTo>
                    <a:pt x="4184" y="4259"/>
                  </a:lnTo>
                  <a:lnTo>
                    <a:pt x="4166" y="4240"/>
                  </a:lnTo>
                  <a:lnTo>
                    <a:pt x="4184" y="4222"/>
                  </a:lnTo>
                  <a:lnTo>
                    <a:pt x="4166" y="4222"/>
                  </a:lnTo>
                  <a:lnTo>
                    <a:pt x="4166" y="4203"/>
                  </a:lnTo>
                  <a:lnTo>
                    <a:pt x="4148" y="4185"/>
                  </a:lnTo>
                  <a:lnTo>
                    <a:pt x="4129" y="4203"/>
                  </a:lnTo>
                  <a:lnTo>
                    <a:pt x="4111" y="4203"/>
                  </a:lnTo>
                  <a:lnTo>
                    <a:pt x="4092" y="4222"/>
                  </a:lnTo>
                  <a:lnTo>
                    <a:pt x="4092" y="4240"/>
                  </a:lnTo>
                  <a:lnTo>
                    <a:pt x="4055" y="4222"/>
                  </a:lnTo>
                  <a:lnTo>
                    <a:pt x="4037" y="4222"/>
                  </a:lnTo>
                  <a:lnTo>
                    <a:pt x="4037" y="4240"/>
                  </a:lnTo>
                  <a:lnTo>
                    <a:pt x="4055" y="4240"/>
                  </a:lnTo>
                  <a:lnTo>
                    <a:pt x="4055" y="4259"/>
                  </a:lnTo>
                  <a:lnTo>
                    <a:pt x="4055" y="4295"/>
                  </a:lnTo>
                  <a:lnTo>
                    <a:pt x="4037" y="4295"/>
                  </a:lnTo>
                  <a:lnTo>
                    <a:pt x="4037" y="4277"/>
                  </a:lnTo>
                  <a:lnTo>
                    <a:pt x="4037" y="4259"/>
                  </a:lnTo>
                  <a:lnTo>
                    <a:pt x="4037" y="4240"/>
                  </a:lnTo>
                  <a:lnTo>
                    <a:pt x="4000" y="4222"/>
                  </a:lnTo>
                  <a:lnTo>
                    <a:pt x="3982" y="4222"/>
                  </a:lnTo>
                  <a:lnTo>
                    <a:pt x="4000" y="4240"/>
                  </a:lnTo>
                  <a:lnTo>
                    <a:pt x="4019" y="4259"/>
                  </a:lnTo>
                  <a:lnTo>
                    <a:pt x="3982" y="4259"/>
                  </a:lnTo>
                  <a:lnTo>
                    <a:pt x="3963" y="4222"/>
                  </a:lnTo>
                  <a:lnTo>
                    <a:pt x="3963" y="4240"/>
                  </a:lnTo>
                  <a:lnTo>
                    <a:pt x="3963" y="4259"/>
                  </a:lnTo>
                  <a:lnTo>
                    <a:pt x="3926" y="4277"/>
                  </a:lnTo>
                  <a:lnTo>
                    <a:pt x="3926" y="4259"/>
                  </a:lnTo>
                  <a:lnTo>
                    <a:pt x="3890" y="4259"/>
                  </a:lnTo>
                  <a:lnTo>
                    <a:pt x="3853" y="4277"/>
                  </a:lnTo>
                  <a:lnTo>
                    <a:pt x="3853" y="4295"/>
                  </a:lnTo>
                  <a:lnTo>
                    <a:pt x="3834" y="4277"/>
                  </a:lnTo>
                  <a:lnTo>
                    <a:pt x="3816" y="4277"/>
                  </a:lnTo>
                  <a:lnTo>
                    <a:pt x="3797" y="4295"/>
                  </a:lnTo>
                  <a:lnTo>
                    <a:pt x="3724" y="4295"/>
                  </a:lnTo>
                  <a:lnTo>
                    <a:pt x="3687" y="4314"/>
                  </a:lnTo>
                  <a:lnTo>
                    <a:pt x="3668" y="4332"/>
                  </a:lnTo>
                  <a:lnTo>
                    <a:pt x="3631" y="4314"/>
                  </a:lnTo>
                  <a:lnTo>
                    <a:pt x="3595" y="4332"/>
                  </a:lnTo>
                  <a:lnTo>
                    <a:pt x="3558" y="4351"/>
                  </a:lnTo>
                  <a:lnTo>
                    <a:pt x="3521" y="4369"/>
                  </a:lnTo>
                  <a:lnTo>
                    <a:pt x="3521" y="4351"/>
                  </a:lnTo>
                  <a:lnTo>
                    <a:pt x="3484" y="4351"/>
                  </a:lnTo>
                  <a:lnTo>
                    <a:pt x="3466" y="4369"/>
                  </a:lnTo>
                  <a:lnTo>
                    <a:pt x="3410" y="4369"/>
                  </a:lnTo>
                  <a:lnTo>
                    <a:pt x="3392" y="4388"/>
                  </a:lnTo>
                  <a:lnTo>
                    <a:pt x="3373" y="4388"/>
                  </a:lnTo>
                  <a:lnTo>
                    <a:pt x="3355" y="4406"/>
                  </a:lnTo>
                  <a:lnTo>
                    <a:pt x="3355" y="4424"/>
                  </a:lnTo>
                  <a:lnTo>
                    <a:pt x="3373" y="4424"/>
                  </a:lnTo>
                  <a:lnTo>
                    <a:pt x="3373" y="4443"/>
                  </a:lnTo>
                  <a:lnTo>
                    <a:pt x="3373" y="4461"/>
                  </a:lnTo>
                  <a:lnTo>
                    <a:pt x="3355" y="4461"/>
                  </a:lnTo>
                  <a:lnTo>
                    <a:pt x="3337" y="4480"/>
                  </a:lnTo>
                  <a:lnTo>
                    <a:pt x="3337" y="4461"/>
                  </a:lnTo>
                  <a:lnTo>
                    <a:pt x="3318" y="4406"/>
                  </a:lnTo>
                  <a:lnTo>
                    <a:pt x="3300" y="4388"/>
                  </a:lnTo>
                  <a:lnTo>
                    <a:pt x="3281" y="4388"/>
                  </a:lnTo>
                  <a:lnTo>
                    <a:pt x="3263" y="4406"/>
                  </a:lnTo>
                  <a:lnTo>
                    <a:pt x="3263" y="4388"/>
                  </a:lnTo>
                  <a:lnTo>
                    <a:pt x="3263" y="4369"/>
                  </a:lnTo>
                  <a:lnTo>
                    <a:pt x="3226" y="4388"/>
                  </a:lnTo>
                  <a:lnTo>
                    <a:pt x="3189" y="4406"/>
                  </a:lnTo>
                  <a:lnTo>
                    <a:pt x="3171" y="4388"/>
                  </a:lnTo>
                  <a:lnTo>
                    <a:pt x="3152" y="4388"/>
                  </a:lnTo>
                  <a:lnTo>
                    <a:pt x="3134" y="4406"/>
                  </a:lnTo>
                  <a:lnTo>
                    <a:pt x="3115" y="4406"/>
                  </a:lnTo>
                  <a:lnTo>
                    <a:pt x="3097" y="4424"/>
                  </a:lnTo>
                  <a:lnTo>
                    <a:pt x="3078" y="4406"/>
                  </a:lnTo>
                  <a:lnTo>
                    <a:pt x="3078" y="4424"/>
                  </a:lnTo>
                  <a:lnTo>
                    <a:pt x="3060" y="4443"/>
                  </a:lnTo>
                  <a:lnTo>
                    <a:pt x="3060" y="4424"/>
                  </a:lnTo>
                  <a:lnTo>
                    <a:pt x="3060" y="4406"/>
                  </a:lnTo>
                  <a:lnTo>
                    <a:pt x="3042" y="4406"/>
                  </a:lnTo>
                  <a:lnTo>
                    <a:pt x="3023" y="4424"/>
                  </a:lnTo>
                  <a:lnTo>
                    <a:pt x="3005" y="4424"/>
                  </a:lnTo>
                  <a:lnTo>
                    <a:pt x="3005" y="4461"/>
                  </a:lnTo>
                  <a:lnTo>
                    <a:pt x="2986" y="4443"/>
                  </a:lnTo>
                  <a:lnTo>
                    <a:pt x="2968" y="4443"/>
                  </a:lnTo>
                  <a:lnTo>
                    <a:pt x="2949" y="4406"/>
                  </a:lnTo>
                  <a:lnTo>
                    <a:pt x="2913" y="4406"/>
                  </a:lnTo>
                  <a:lnTo>
                    <a:pt x="2913" y="4388"/>
                  </a:lnTo>
                  <a:lnTo>
                    <a:pt x="2913" y="4369"/>
                  </a:lnTo>
                  <a:lnTo>
                    <a:pt x="2894" y="4369"/>
                  </a:lnTo>
                  <a:lnTo>
                    <a:pt x="2876" y="4388"/>
                  </a:lnTo>
                  <a:lnTo>
                    <a:pt x="2857" y="4388"/>
                  </a:lnTo>
                  <a:lnTo>
                    <a:pt x="2839" y="4406"/>
                  </a:lnTo>
                  <a:lnTo>
                    <a:pt x="2820" y="4406"/>
                  </a:lnTo>
                  <a:lnTo>
                    <a:pt x="2802" y="4369"/>
                  </a:lnTo>
                  <a:lnTo>
                    <a:pt x="2784" y="4406"/>
                  </a:lnTo>
                  <a:lnTo>
                    <a:pt x="2802" y="4406"/>
                  </a:lnTo>
                  <a:lnTo>
                    <a:pt x="2802" y="4424"/>
                  </a:lnTo>
                  <a:lnTo>
                    <a:pt x="2784" y="4443"/>
                  </a:lnTo>
                  <a:lnTo>
                    <a:pt x="2747" y="4388"/>
                  </a:lnTo>
                  <a:lnTo>
                    <a:pt x="2710" y="4369"/>
                  </a:lnTo>
                  <a:lnTo>
                    <a:pt x="2691" y="4369"/>
                  </a:lnTo>
                  <a:lnTo>
                    <a:pt x="2691" y="4388"/>
                  </a:lnTo>
                  <a:lnTo>
                    <a:pt x="2654" y="4388"/>
                  </a:lnTo>
                  <a:lnTo>
                    <a:pt x="2654" y="4351"/>
                  </a:lnTo>
                  <a:lnTo>
                    <a:pt x="2654" y="4332"/>
                  </a:lnTo>
                  <a:lnTo>
                    <a:pt x="2636" y="4351"/>
                  </a:lnTo>
                  <a:lnTo>
                    <a:pt x="2618" y="4369"/>
                  </a:lnTo>
                  <a:lnTo>
                    <a:pt x="2599" y="4369"/>
                  </a:lnTo>
                  <a:lnTo>
                    <a:pt x="2599" y="4388"/>
                  </a:lnTo>
                  <a:lnTo>
                    <a:pt x="2581" y="4369"/>
                  </a:lnTo>
                  <a:lnTo>
                    <a:pt x="2581" y="4351"/>
                  </a:lnTo>
                  <a:lnTo>
                    <a:pt x="2562" y="4351"/>
                  </a:lnTo>
                  <a:lnTo>
                    <a:pt x="2544" y="4332"/>
                  </a:lnTo>
                  <a:lnTo>
                    <a:pt x="2544" y="4351"/>
                  </a:lnTo>
                  <a:lnTo>
                    <a:pt x="2525" y="4369"/>
                  </a:lnTo>
                  <a:lnTo>
                    <a:pt x="2507" y="4351"/>
                  </a:lnTo>
                  <a:lnTo>
                    <a:pt x="2507" y="4332"/>
                  </a:lnTo>
                  <a:lnTo>
                    <a:pt x="2489" y="4351"/>
                  </a:lnTo>
                  <a:lnTo>
                    <a:pt x="2489" y="4332"/>
                  </a:lnTo>
                  <a:lnTo>
                    <a:pt x="2433" y="4332"/>
                  </a:lnTo>
                  <a:lnTo>
                    <a:pt x="2415" y="4351"/>
                  </a:lnTo>
                  <a:lnTo>
                    <a:pt x="2396" y="4332"/>
                  </a:lnTo>
                  <a:lnTo>
                    <a:pt x="2378" y="4314"/>
                  </a:lnTo>
                  <a:lnTo>
                    <a:pt x="2304" y="4314"/>
                  </a:lnTo>
                  <a:lnTo>
                    <a:pt x="2267" y="4295"/>
                  </a:lnTo>
                  <a:lnTo>
                    <a:pt x="2267" y="4277"/>
                  </a:lnTo>
                  <a:lnTo>
                    <a:pt x="2157" y="4277"/>
                  </a:lnTo>
                  <a:lnTo>
                    <a:pt x="2138" y="4295"/>
                  </a:lnTo>
                  <a:lnTo>
                    <a:pt x="2138" y="4277"/>
                  </a:lnTo>
                  <a:lnTo>
                    <a:pt x="2138" y="4259"/>
                  </a:lnTo>
                  <a:lnTo>
                    <a:pt x="2028" y="4222"/>
                  </a:lnTo>
                  <a:lnTo>
                    <a:pt x="1899" y="4185"/>
                  </a:lnTo>
                  <a:lnTo>
                    <a:pt x="1917" y="4185"/>
                  </a:lnTo>
                  <a:lnTo>
                    <a:pt x="1899" y="4166"/>
                  </a:lnTo>
                  <a:lnTo>
                    <a:pt x="1880" y="4185"/>
                  </a:lnTo>
                  <a:lnTo>
                    <a:pt x="1880" y="4166"/>
                  </a:lnTo>
                  <a:lnTo>
                    <a:pt x="1862" y="4166"/>
                  </a:lnTo>
                  <a:lnTo>
                    <a:pt x="1843" y="4185"/>
                  </a:lnTo>
                  <a:lnTo>
                    <a:pt x="1825" y="4185"/>
                  </a:lnTo>
                  <a:lnTo>
                    <a:pt x="1807" y="4166"/>
                  </a:lnTo>
                  <a:lnTo>
                    <a:pt x="1807" y="4148"/>
                  </a:lnTo>
                  <a:lnTo>
                    <a:pt x="1807" y="4130"/>
                  </a:lnTo>
                  <a:lnTo>
                    <a:pt x="1788" y="4148"/>
                  </a:lnTo>
                  <a:lnTo>
                    <a:pt x="1770" y="4148"/>
                  </a:lnTo>
                  <a:lnTo>
                    <a:pt x="1751" y="4130"/>
                  </a:lnTo>
                  <a:lnTo>
                    <a:pt x="1751" y="4111"/>
                  </a:lnTo>
                  <a:lnTo>
                    <a:pt x="1733" y="4130"/>
                  </a:lnTo>
                  <a:lnTo>
                    <a:pt x="1714" y="4130"/>
                  </a:lnTo>
                  <a:lnTo>
                    <a:pt x="1714" y="4074"/>
                  </a:lnTo>
                  <a:lnTo>
                    <a:pt x="1696" y="4093"/>
                  </a:lnTo>
                  <a:lnTo>
                    <a:pt x="1678" y="4111"/>
                  </a:lnTo>
                  <a:lnTo>
                    <a:pt x="1678" y="4093"/>
                  </a:lnTo>
                  <a:lnTo>
                    <a:pt x="1641" y="4074"/>
                  </a:lnTo>
                  <a:lnTo>
                    <a:pt x="1604" y="4074"/>
                  </a:lnTo>
                  <a:lnTo>
                    <a:pt x="1604" y="4056"/>
                  </a:lnTo>
                  <a:lnTo>
                    <a:pt x="1567" y="4019"/>
                  </a:lnTo>
                  <a:lnTo>
                    <a:pt x="1548" y="4000"/>
                  </a:lnTo>
                  <a:lnTo>
                    <a:pt x="1530" y="4019"/>
                  </a:lnTo>
                  <a:lnTo>
                    <a:pt x="1512" y="4000"/>
                  </a:lnTo>
                  <a:lnTo>
                    <a:pt x="1493" y="3982"/>
                  </a:lnTo>
                  <a:lnTo>
                    <a:pt x="1456" y="3964"/>
                  </a:lnTo>
                  <a:lnTo>
                    <a:pt x="1364" y="3890"/>
                  </a:lnTo>
                  <a:lnTo>
                    <a:pt x="1217" y="3798"/>
                  </a:lnTo>
                  <a:lnTo>
                    <a:pt x="1198" y="3779"/>
                  </a:lnTo>
                  <a:lnTo>
                    <a:pt x="1198" y="3761"/>
                  </a:lnTo>
                  <a:lnTo>
                    <a:pt x="1180" y="3779"/>
                  </a:lnTo>
                  <a:lnTo>
                    <a:pt x="1161" y="3742"/>
                  </a:lnTo>
                  <a:lnTo>
                    <a:pt x="1143" y="3742"/>
                  </a:lnTo>
                  <a:lnTo>
                    <a:pt x="1125" y="3724"/>
                  </a:lnTo>
                  <a:lnTo>
                    <a:pt x="1106" y="3687"/>
                  </a:lnTo>
                  <a:lnTo>
                    <a:pt x="1088" y="3669"/>
                  </a:lnTo>
                  <a:lnTo>
                    <a:pt x="1069" y="3650"/>
                  </a:lnTo>
                  <a:lnTo>
                    <a:pt x="1014" y="3595"/>
                  </a:lnTo>
                  <a:lnTo>
                    <a:pt x="995" y="3577"/>
                  </a:lnTo>
                  <a:lnTo>
                    <a:pt x="995" y="3558"/>
                  </a:lnTo>
                  <a:lnTo>
                    <a:pt x="995" y="3540"/>
                  </a:lnTo>
                  <a:lnTo>
                    <a:pt x="977" y="3558"/>
                  </a:lnTo>
                  <a:lnTo>
                    <a:pt x="959" y="3558"/>
                  </a:lnTo>
                  <a:lnTo>
                    <a:pt x="940" y="3521"/>
                  </a:lnTo>
                  <a:lnTo>
                    <a:pt x="940" y="3503"/>
                  </a:lnTo>
                  <a:lnTo>
                    <a:pt x="922" y="3521"/>
                  </a:lnTo>
                  <a:lnTo>
                    <a:pt x="903" y="3521"/>
                  </a:lnTo>
                  <a:lnTo>
                    <a:pt x="922" y="3503"/>
                  </a:lnTo>
                  <a:lnTo>
                    <a:pt x="922" y="3484"/>
                  </a:lnTo>
                  <a:lnTo>
                    <a:pt x="885" y="3466"/>
                  </a:lnTo>
                  <a:lnTo>
                    <a:pt x="866" y="3447"/>
                  </a:lnTo>
                  <a:lnTo>
                    <a:pt x="848" y="3411"/>
                  </a:lnTo>
                  <a:lnTo>
                    <a:pt x="830" y="3411"/>
                  </a:lnTo>
                  <a:lnTo>
                    <a:pt x="830" y="3392"/>
                  </a:lnTo>
                  <a:lnTo>
                    <a:pt x="811" y="3392"/>
                  </a:lnTo>
                  <a:lnTo>
                    <a:pt x="811" y="3355"/>
                  </a:lnTo>
                  <a:lnTo>
                    <a:pt x="774" y="3337"/>
                  </a:lnTo>
                  <a:lnTo>
                    <a:pt x="774" y="3318"/>
                  </a:lnTo>
                  <a:lnTo>
                    <a:pt x="756" y="3300"/>
                  </a:lnTo>
                  <a:lnTo>
                    <a:pt x="719" y="3263"/>
                  </a:lnTo>
                  <a:lnTo>
                    <a:pt x="701" y="3245"/>
                  </a:lnTo>
                  <a:lnTo>
                    <a:pt x="719" y="3245"/>
                  </a:lnTo>
                  <a:lnTo>
                    <a:pt x="701" y="3226"/>
                  </a:lnTo>
                  <a:lnTo>
                    <a:pt x="664" y="3189"/>
                  </a:lnTo>
                  <a:lnTo>
                    <a:pt x="682" y="3171"/>
                  </a:lnTo>
                  <a:lnTo>
                    <a:pt x="664" y="3153"/>
                  </a:lnTo>
                  <a:lnTo>
                    <a:pt x="664" y="3134"/>
                  </a:lnTo>
                  <a:lnTo>
                    <a:pt x="645" y="3134"/>
                  </a:lnTo>
                  <a:lnTo>
                    <a:pt x="627" y="3116"/>
                  </a:lnTo>
                  <a:lnTo>
                    <a:pt x="627" y="3097"/>
                  </a:lnTo>
                  <a:lnTo>
                    <a:pt x="627" y="3079"/>
                  </a:lnTo>
                  <a:lnTo>
                    <a:pt x="608" y="3079"/>
                  </a:lnTo>
                  <a:lnTo>
                    <a:pt x="608" y="3060"/>
                  </a:lnTo>
                  <a:lnTo>
                    <a:pt x="590" y="3024"/>
                  </a:lnTo>
                  <a:lnTo>
                    <a:pt x="572" y="3024"/>
                  </a:lnTo>
                  <a:lnTo>
                    <a:pt x="572" y="3005"/>
                  </a:lnTo>
                  <a:lnTo>
                    <a:pt x="535" y="3005"/>
                  </a:lnTo>
                  <a:lnTo>
                    <a:pt x="535" y="2987"/>
                  </a:lnTo>
                  <a:lnTo>
                    <a:pt x="553" y="2968"/>
                  </a:lnTo>
                  <a:lnTo>
                    <a:pt x="516" y="2968"/>
                  </a:lnTo>
                  <a:lnTo>
                    <a:pt x="498" y="2950"/>
                  </a:lnTo>
                  <a:lnTo>
                    <a:pt x="516" y="2931"/>
                  </a:lnTo>
                  <a:lnTo>
                    <a:pt x="479" y="2931"/>
                  </a:lnTo>
                  <a:lnTo>
                    <a:pt x="498" y="2913"/>
                  </a:lnTo>
                  <a:lnTo>
                    <a:pt x="498" y="2894"/>
                  </a:lnTo>
                  <a:lnTo>
                    <a:pt x="461" y="2876"/>
                  </a:lnTo>
                  <a:lnTo>
                    <a:pt x="461" y="2858"/>
                  </a:lnTo>
                  <a:lnTo>
                    <a:pt x="461" y="2839"/>
                  </a:lnTo>
                  <a:lnTo>
                    <a:pt x="461" y="2821"/>
                  </a:lnTo>
                  <a:lnTo>
                    <a:pt x="442" y="2802"/>
                  </a:lnTo>
                  <a:lnTo>
                    <a:pt x="424" y="2802"/>
                  </a:lnTo>
                  <a:lnTo>
                    <a:pt x="442" y="2784"/>
                  </a:lnTo>
                  <a:lnTo>
                    <a:pt x="442" y="2747"/>
                  </a:lnTo>
                  <a:lnTo>
                    <a:pt x="442" y="2729"/>
                  </a:lnTo>
                  <a:lnTo>
                    <a:pt x="424" y="2729"/>
                  </a:lnTo>
                  <a:lnTo>
                    <a:pt x="406" y="2747"/>
                  </a:lnTo>
                  <a:lnTo>
                    <a:pt x="406" y="2747"/>
                  </a:lnTo>
                  <a:lnTo>
                    <a:pt x="424" y="2710"/>
                  </a:lnTo>
                  <a:lnTo>
                    <a:pt x="424" y="2692"/>
                  </a:lnTo>
                  <a:lnTo>
                    <a:pt x="424" y="2673"/>
                  </a:lnTo>
                  <a:lnTo>
                    <a:pt x="406" y="2655"/>
                  </a:lnTo>
                  <a:lnTo>
                    <a:pt x="369" y="2655"/>
                  </a:lnTo>
                  <a:lnTo>
                    <a:pt x="369" y="2636"/>
                  </a:lnTo>
                  <a:lnTo>
                    <a:pt x="387" y="2636"/>
                  </a:lnTo>
                  <a:lnTo>
                    <a:pt x="369" y="2618"/>
                  </a:lnTo>
                  <a:lnTo>
                    <a:pt x="387" y="2600"/>
                  </a:lnTo>
                  <a:lnTo>
                    <a:pt x="350" y="2600"/>
                  </a:lnTo>
                  <a:lnTo>
                    <a:pt x="350" y="2581"/>
                  </a:lnTo>
                  <a:lnTo>
                    <a:pt x="369" y="2581"/>
                  </a:lnTo>
                  <a:lnTo>
                    <a:pt x="369" y="2563"/>
                  </a:lnTo>
                  <a:lnTo>
                    <a:pt x="332" y="2452"/>
                  </a:lnTo>
                  <a:lnTo>
                    <a:pt x="313" y="2415"/>
                  </a:lnTo>
                  <a:lnTo>
                    <a:pt x="295" y="2434"/>
                  </a:lnTo>
                  <a:lnTo>
                    <a:pt x="295" y="2415"/>
                  </a:lnTo>
                  <a:lnTo>
                    <a:pt x="313" y="2415"/>
                  </a:lnTo>
                  <a:lnTo>
                    <a:pt x="313" y="2397"/>
                  </a:lnTo>
                  <a:lnTo>
                    <a:pt x="313" y="2378"/>
                  </a:lnTo>
                  <a:lnTo>
                    <a:pt x="295" y="2378"/>
                  </a:lnTo>
                  <a:lnTo>
                    <a:pt x="277" y="2360"/>
                  </a:lnTo>
                  <a:lnTo>
                    <a:pt x="295" y="2341"/>
                  </a:lnTo>
                  <a:lnTo>
                    <a:pt x="295" y="2323"/>
                  </a:lnTo>
                  <a:lnTo>
                    <a:pt x="277" y="2286"/>
                  </a:lnTo>
                  <a:lnTo>
                    <a:pt x="258" y="2249"/>
                  </a:lnTo>
                  <a:lnTo>
                    <a:pt x="277" y="2249"/>
                  </a:lnTo>
                  <a:lnTo>
                    <a:pt x="277" y="2231"/>
                  </a:lnTo>
                  <a:lnTo>
                    <a:pt x="258" y="2231"/>
                  </a:lnTo>
                  <a:lnTo>
                    <a:pt x="277" y="2194"/>
                  </a:lnTo>
                  <a:lnTo>
                    <a:pt x="277" y="2176"/>
                  </a:lnTo>
                  <a:lnTo>
                    <a:pt x="258" y="2194"/>
                  </a:lnTo>
                  <a:lnTo>
                    <a:pt x="240" y="2194"/>
                  </a:lnTo>
                  <a:lnTo>
                    <a:pt x="240" y="2176"/>
                  </a:lnTo>
                  <a:lnTo>
                    <a:pt x="258" y="2157"/>
                  </a:lnTo>
                  <a:lnTo>
                    <a:pt x="258" y="2139"/>
                  </a:lnTo>
                  <a:lnTo>
                    <a:pt x="258" y="2120"/>
                  </a:lnTo>
                  <a:lnTo>
                    <a:pt x="258" y="2102"/>
                  </a:lnTo>
                  <a:lnTo>
                    <a:pt x="240" y="2083"/>
                  </a:lnTo>
                  <a:lnTo>
                    <a:pt x="240" y="2047"/>
                  </a:lnTo>
                  <a:lnTo>
                    <a:pt x="221" y="2047"/>
                  </a:lnTo>
                  <a:lnTo>
                    <a:pt x="240" y="2010"/>
                  </a:lnTo>
                  <a:lnTo>
                    <a:pt x="221" y="1991"/>
                  </a:lnTo>
                  <a:lnTo>
                    <a:pt x="221" y="1973"/>
                  </a:lnTo>
                  <a:lnTo>
                    <a:pt x="221" y="1936"/>
                  </a:lnTo>
                  <a:lnTo>
                    <a:pt x="203" y="1899"/>
                  </a:lnTo>
                  <a:lnTo>
                    <a:pt x="203" y="1881"/>
                  </a:lnTo>
                  <a:lnTo>
                    <a:pt x="221" y="1881"/>
                  </a:lnTo>
                  <a:lnTo>
                    <a:pt x="203" y="1844"/>
                  </a:lnTo>
                  <a:lnTo>
                    <a:pt x="203" y="1807"/>
                  </a:lnTo>
                  <a:lnTo>
                    <a:pt x="184" y="1752"/>
                  </a:lnTo>
                  <a:lnTo>
                    <a:pt x="184" y="1733"/>
                  </a:lnTo>
                  <a:lnTo>
                    <a:pt x="203" y="1715"/>
                  </a:lnTo>
                  <a:lnTo>
                    <a:pt x="203" y="1696"/>
                  </a:lnTo>
                  <a:lnTo>
                    <a:pt x="203" y="1678"/>
                  </a:lnTo>
                  <a:lnTo>
                    <a:pt x="221" y="1659"/>
                  </a:lnTo>
                  <a:lnTo>
                    <a:pt x="221" y="1641"/>
                  </a:lnTo>
                  <a:lnTo>
                    <a:pt x="203" y="1604"/>
                  </a:lnTo>
                  <a:lnTo>
                    <a:pt x="203" y="1586"/>
                  </a:lnTo>
                  <a:lnTo>
                    <a:pt x="203" y="1567"/>
                  </a:lnTo>
                  <a:lnTo>
                    <a:pt x="203" y="1549"/>
                  </a:lnTo>
                  <a:lnTo>
                    <a:pt x="203" y="1530"/>
                  </a:lnTo>
                  <a:lnTo>
                    <a:pt x="184" y="1512"/>
                  </a:lnTo>
                  <a:lnTo>
                    <a:pt x="184" y="1494"/>
                  </a:lnTo>
                  <a:lnTo>
                    <a:pt x="203" y="1475"/>
                  </a:lnTo>
                  <a:lnTo>
                    <a:pt x="203" y="1457"/>
                  </a:lnTo>
                  <a:lnTo>
                    <a:pt x="203" y="1401"/>
                  </a:lnTo>
                  <a:lnTo>
                    <a:pt x="166" y="1401"/>
                  </a:lnTo>
                  <a:lnTo>
                    <a:pt x="184" y="1365"/>
                  </a:lnTo>
                  <a:lnTo>
                    <a:pt x="203" y="1328"/>
                  </a:lnTo>
                  <a:lnTo>
                    <a:pt x="203" y="1272"/>
                  </a:lnTo>
                  <a:lnTo>
                    <a:pt x="184" y="1254"/>
                  </a:lnTo>
                  <a:lnTo>
                    <a:pt x="166" y="1235"/>
                  </a:lnTo>
                  <a:lnTo>
                    <a:pt x="221" y="1235"/>
                  </a:lnTo>
                  <a:lnTo>
                    <a:pt x="221" y="1217"/>
                  </a:lnTo>
                  <a:lnTo>
                    <a:pt x="203" y="1162"/>
                  </a:lnTo>
                  <a:lnTo>
                    <a:pt x="184" y="1143"/>
                  </a:lnTo>
                  <a:lnTo>
                    <a:pt x="203" y="1125"/>
                  </a:lnTo>
                  <a:lnTo>
                    <a:pt x="221" y="1106"/>
                  </a:lnTo>
                  <a:lnTo>
                    <a:pt x="221" y="1014"/>
                  </a:lnTo>
                  <a:lnTo>
                    <a:pt x="240" y="941"/>
                  </a:lnTo>
                  <a:lnTo>
                    <a:pt x="258" y="904"/>
                  </a:lnTo>
                  <a:lnTo>
                    <a:pt x="277" y="885"/>
                  </a:lnTo>
                  <a:lnTo>
                    <a:pt x="258" y="885"/>
                  </a:lnTo>
                  <a:lnTo>
                    <a:pt x="221" y="867"/>
                  </a:lnTo>
                  <a:lnTo>
                    <a:pt x="258" y="867"/>
                  </a:lnTo>
                  <a:lnTo>
                    <a:pt x="277" y="848"/>
                  </a:lnTo>
                  <a:lnTo>
                    <a:pt x="277" y="830"/>
                  </a:lnTo>
                  <a:lnTo>
                    <a:pt x="277" y="775"/>
                  </a:lnTo>
                  <a:lnTo>
                    <a:pt x="295" y="738"/>
                  </a:lnTo>
                  <a:lnTo>
                    <a:pt x="313" y="701"/>
                  </a:lnTo>
                  <a:lnTo>
                    <a:pt x="313" y="682"/>
                  </a:lnTo>
                  <a:lnTo>
                    <a:pt x="332" y="646"/>
                  </a:lnTo>
                  <a:lnTo>
                    <a:pt x="332" y="627"/>
                  </a:lnTo>
                  <a:lnTo>
                    <a:pt x="332" y="609"/>
                  </a:lnTo>
                  <a:lnTo>
                    <a:pt x="332" y="590"/>
                  </a:lnTo>
                  <a:lnTo>
                    <a:pt x="350" y="572"/>
                  </a:lnTo>
                  <a:lnTo>
                    <a:pt x="350" y="553"/>
                  </a:lnTo>
                  <a:lnTo>
                    <a:pt x="387" y="461"/>
                  </a:lnTo>
                  <a:lnTo>
                    <a:pt x="424" y="388"/>
                  </a:lnTo>
                  <a:lnTo>
                    <a:pt x="442" y="351"/>
                  </a:lnTo>
                  <a:lnTo>
                    <a:pt x="442" y="332"/>
                  </a:lnTo>
                  <a:lnTo>
                    <a:pt x="442" y="295"/>
                  </a:lnTo>
                  <a:lnTo>
                    <a:pt x="479" y="240"/>
                  </a:lnTo>
                  <a:lnTo>
                    <a:pt x="498" y="185"/>
                  </a:lnTo>
                  <a:lnTo>
                    <a:pt x="498" y="166"/>
                  </a:lnTo>
                  <a:lnTo>
                    <a:pt x="498" y="148"/>
                  </a:lnTo>
                  <a:lnTo>
                    <a:pt x="516" y="129"/>
                  </a:lnTo>
                  <a:lnTo>
                    <a:pt x="535" y="129"/>
                  </a:lnTo>
                  <a:lnTo>
                    <a:pt x="535" y="111"/>
                  </a:lnTo>
                  <a:lnTo>
                    <a:pt x="553" y="74"/>
                  </a:lnTo>
                  <a:lnTo>
                    <a:pt x="535" y="37"/>
                  </a:lnTo>
                  <a:lnTo>
                    <a:pt x="516" y="19"/>
                  </a:lnTo>
                  <a:lnTo>
                    <a:pt x="479" y="19"/>
                  </a:lnTo>
                  <a:lnTo>
                    <a:pt x="461" y="0"/>
                  </a:lnTo>
                  <a:close/>
                  <a:moveTo>
                    <a:pt x="2784" y="4775"/>
                  </a:moveTo>
                  <a:lnTo>
                    <a:pt x="2765" y="4793"/>
                  </a:lnTo>
                  <a:lnTo>
                    <a:pt x="2784" y="4812"/>
                  </a:lnTo>
                  <a:lnTo>
                    <a:pt x="2802" y="4812"/>
                  </a:lnTo>
                  <a:lnTo>
                    <a:pt x="2784" y="4775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1391075" y="909075"/>
              <a:ext cx="212000" cy="86200"/>
            </a:xfrm>
            <a:custGeom>
              <a:avLst/>
              <a:gdLst/>
              <a:ahLst/>
              <a:cxnLst/>
              <a:rect l="l" t="t" r="r" b="b"/>
              <a:pathLst>
                <a:path w="8480" h="3448" extrusionOk="0">
                  <a:moveTo>
                    <a:pt x="4000" y="38"/>
                  </a:moveTo>
                  <a:lnTo>
                    <a:pt x="4019" y="56"/>
                  </a:lnTo>
                  <a:lnTo>
                    <a:pt x="3982" y="56"/>
                  </a:lnTo>
                  <a:lnTo>
                    <a:pt x="3982" y="38"/>
                  </a:lnTo>
                  <a:close/>
                  <a:moveTo>
                    <a:pt x="3853" y="112"/>
                  </a:moveTo>
                  <a:lnTo>
                    <a:pt x="3834" y="130"/>
                  </a:lnTo>
                  <a:lnTo>
                    <a:pt x="3816" y="130"/>
                  </a:lnTo>
                  <a:lnTo>
                    <a:pt x="3816" y="112"/>
                  </a:lnTo>
                  <a:close/>
                  <a:moveTo>
                    <a:pt x="2968" y="130"/>
                  </a:moveTo>
                  <a:lnTo>
                    <a:pt x="2986" y="148"/>
                  </a:lnTo>
                  <a:lnTo>
                    <a:pt x="2986" y="167"/>
                  </a:lnTo>
                  <a:lnTo>
                    <a:pt x="2968" y="167"/>
                  </a:lnTo>
                  <a:lnTo>
                    <a:pt x="2949" y="148"/>
                  </a:lnTo>
                  <a:lnTo>
                    <a:pt x="2968" y="130"/>
                  </a:lnTo>
                  <a:close/>
                  <a:moveTo>
                    <a:pt x="4203" y="148"/>
                  </a:moveTo>
                  <a:lnTo>
                    <a:pt x="4203" y="167"/>
                  </a:lnTo>
                  <a:lnTo>
                    <a:pt x="4203" y="185"/>
                  </a:lnTo>
                  <a:lnTo>
                    <a:pt x="4185" y="167"/>
                  </a:lnTo>
                  <a:lnTo>
                    <a:pt x="4185" y="148"/>
                  </a:lnTo>
                  <a:close/>
                  <a:moveTo>
                    <a:pt x="4498" y="185"/>
                  </a:moveTo>
                  <a:lnTo>
                    <a:pt x="4498" y="204"/>
                  </a:lnTo>
                  <a:lnTo>
                    <a:pt x="4498" y="222"/>
                  </a:lnTo>
                  <a:lnTo>
                    <a:pt x="4479" y="204"/>
                  </a:lnTo>
                  <a:lnTo>
                    <a:pt x="4479" y="185"/>
                  </a:lnTo>
                  <a:close/>
                  <a:moveTo>
                    <a:pt x="2470" y="204"/>
                  </a:moveTo>
                  <a:lnTo>
                    <a:pt x="2489" y="241"/>
                  </a:lnTo>
                  <a:lnTo>
                    <a:pt x="2452" y="241"/>
                  </a:lnTo>
                  <a:lnTo>
                    <a:pt x="2452" y="222"/>
                  </a:lnTo>
                  <a:lnTo>
                    <a:pt x="2470" y="204"/>
                  </a:lnTo>
                  <a:close/>
                  <a:moveTo>
                    <a:pt x="5678" y="222"/>
                  </a:moveTo>
                  <a:lnTo>
                    <a:pt x="5696" y="241"/>
                  </a:lnTo>
                  <a:lnTo>
                    <a:pt x="5714" y="222"/>
                  </a:lnTo>
                  <a:close/>
                  <a:moveTo>
                    <a:pt x="5291" y="296"/>
                  </a:moveTo>
                  <a:lnTo>
                    <a:pt x="5291" y="314"/>
                  </a:lnTo>
                  <a:lnTo>
                    <a:pt x="5272" y="314"/>
                  </a:lnTo>
                  <a:lnTo>
                    <a:pt x="5272" y="296"/>
                  </a:lnTo>
                  <a:close/>
                  <a:moveTo>
                    <a:pt x="5383" y="296"/>
                  </a:moveTo>
                  <a:lnTo>
                    <a:pt x="5383" y="314"/>
                  </a:lnTo>
                  <a:lnTo>
                    <a:pt x="5364" y="333"/>
                  </a:lnTo>
                  <a:lnTo>
                    <a:pt x="5346" y="333"/>
                  </a:lnTo>
                  <a:lnTo>
                    <a:pt x="5346" y="314"/>
                  </a:lnTo>
                  <a:lnTo>
                    <a:pt x="5383" y="296"/>
                  </a:lnTo>
                  <a:close/>
                  <a:moveTo>
                    <a:pt x="5567" y="370"/>
                  </a:moveTo>
                  <a:lnTo>
                    <a:pt x="5585" y="388"/>
                  </a:lnTo>
                  <a:lnTo>
                    <a:pt x="5549" y="388"/>
                  </a:lnTo>
                  <a:lnTo>
                    <a:pt x="5567" y="370"/>
                  </a:lnTo>
                  <a:close/>
                  <a:moveTo>
                    <a:pt x="5880" y="351"/>
                  </a:moveTo>
                  <a:lnTo>
                    <a:pt x="5880" y="370"/>
                  </a:lnTo>
                  <a:lnTo>
                    <a:pt x="5862" y="370"/>
                  </a:lnTo>
                  <a:lnTo>
                    <a:pt x="5880" y="388"/>
                  </a:lnTo>
                  <a:lnTo>
                    <a:pt x="5899" y="370"/>
                  </a:lnTo>
                  <a:lnTo>
                    <a:pt x="5880" y="351"/>
                  </a:lnTo>
                  <a:close/>
                  <a:moveTo>
                    <a:pt x="5807" y="425"/>
                  </a:moveTo>
                  <a:lnTo>
                    <a:pt x="5807" y="443"/>
                  </a:lnTo>
                  <a:lnTo>
                    <a:pt x="5770" y="443"/>
                  </a:lnTo>
                  <a:lnTo>
                    <a:pt x="5770" y="425"/>
                  </a:lnTo>
                  <a:close/>
                  <a:moveTo>
                    <a:pt x="6009" y="425"/>
                  </a:moveTo>
                  <a:lnTo>
                    <a:pt x="6009" y="443"/>
                  </a:lnTo>
                  <a:lnTo>
                    <a:pt x="5991" y="443"/>
                  </a:lnTo>
                  <a:lnTo>
                    <a:pt x="5991" y="425"/>
                  </a:lnTo>
                  <a:close/>
                  <a:moveTo>
                    <a:pt x="6120" y="443"/>
                  </a:moveTo>
                  <a:lnTo>
                    <a:pt x="6120" y="462"/>
                  </a:lnTo>
                  <a:lnTo>
                    <a:pt x="6120" y="480"/>
                  </a:lnTo>
                  <a:lnTo>
                    <a:pt x="6102" y="480"/>
                  </a:lnTo>
                  <a:lnTo>
                    <a:pt x="6102" y="443"/>
                  </a:lnTo>
                  <a:close/>
                  <a:moveTo>
                    <a:pt x="1475" y="517"/>
                  </a:moveTo>
                  <a:lnTo>
                    <a:pt x="1456" y="535"/>
                  </a:lnTo>
                  <a:lnTo>
                    <a:pt x="1438" y="535"/>
                  </a:lnTo>
                  <a:lnTo>
                    <a:pt x="1438" y="517"/>
                  </a:lnTo>
                  <a:close/>
                  <a:moveTo>
                    <a:pt x="6175" y="554"/>
                  </a:moveTo>
                  <a:lnTo>
                    <a:pt x="6194" y="572"/>
                  </a:lnTo>
                  <a:lnTo>
                    <a:pt x="6175" y="572"/>
                  </a:lnTo>
                  <a:lnTo>
                    <a:pt x="6175" y="554"/>
                  </a:lnTo>
                  <a:close/>
                  <a:moveTo>
                    <a:pt x="6526" y="517"/>
                  </a:moveTo>
                  <a:lnTo>
                    <a:pt x="6544" y="535"/>
                  </a:lnTo>
                  <a:lnTo>
                    <a:pt x="6562" y="572"/>
                  </a:lnTo>
                  <a:lnTo>
                    <a:pt x="6544" y="572"/>
                  </a:lnTo>
                  <a:lnTo>
                    <a:pt x="6526" y="535"/>
                  </a:lnTo>
                  <a:lnTo>
                    <a:pt x="6526" y="517"/>
                  </a:lnTo>
                  <a:close/>
                  <a:moveTo>
                    <a:pt x="6433" y="572"/>
                  </a:moveTo>
                  <a:lnTo>
                    <a:pt x="6452" y="591"/>
                  </a:lnTo>
                  <a:lnTo>
                    <a:pt x="6433" y="591"/>
                  </a:lnTo>
                  <a:lnTo>
                    <a:pt x="6433" y="572"/>
                  </a:lnTo>
                  <a:close/>
                  <a:moveTo>
                    <a:pt x="6876" y="609"/>
                  </a:moveTo>
                  <a:lnTo>
                    <a:pt x="6876" y="628"/>
                  </a:lnTo>
                  <a:lnTo>
                    <a:pt x="6857" y="628"/>
                  </a:lnTo>
                  <a:lnTo>
                    <a:pt x="6857" y="609"/>
                  </a:lnTo>
                  <a:close/>
                  <a:moveTo>
                    <a:pt x="6784" y="609"/>
                  </a:moveTo>
                  <a:lnTo>
                    <a:pt x="6802" y="646"/>
                  </a:lnTo>
                  <a:lnTo>
                    <a:pt x="6820" y="683"/>
                  </a:lnTo>
                  <a:lnTo>
                    <a:pt x="6802" y="683"/>
                  </a:lnTo>
                  <a:lnTo>
                    <a:pt x="6784" y="665"/>
                  </a:lnTo>
                  <a:lnTo>
                    <a:pt x="6784" y="628"/>
                  </a:lnTo>
                  <a:lnTo>
                    <a:pt x="6784" y="609"/>
                  </a:lnTo>
                  <a:close/>
                  <a:moveTo>
                    <a:pt x="5567" y="665"/>
                  </a:moveTo>
                  <a:lnTo>
                    <a:pt x="5567" y="683"/>
                  </a:lnTo>
                  <a:lnTo>
                    <a:pt x="5585" y="701"/>
                  </a:lnTo>
                  <a:lnTo>
                    <a:pt x="5585" y="665"/>
                  </a:lnTo>
                  <a:close/>
                  <a:moveTo>
                    <a:pt x="1290" y="701"/>
                  </a:moveTo>
                  <a:lnTo>
                    <a:pt x="1309" y="720"/>
                  </a:lnTo>
                  <a:lnTo>
                    <a:pt x="1290" y="720"/>
                  </a:lnTo>
                  <a:lnTo>
                    <a:pt x="1272" y="738"/>
                  </a:lnTo>
                  <a:lnTo>
                    <a:pt x="1272" y="720"/>
                  </a:lnTo>
                  <a:lnTo>
                    <a:pt x="1290" y="701"/>
                  </a:lnTo>
                  <a:close/>
                  <a:moveTo>
                    <a:pt x="1217" y="757"/>
                  </a:moveTo>
                  <a:lnTo>
                    <a:pt x="1217" y="775"/>
                  </a:lnTo>
                  <a:lnTo>
                    <a:pt x="1198" y="794"/>
                  </a:lnTo>
                  <a:lnTo>
                    <a:pt x="1198" y="775"/>
                  </a:lnTo>
                  <a:lnTo>
                    <a:pt x="1217" y="757"/>
                  </a:lnTo>
                  <a:close/>
                  <a:moveTo>
                    <a:pt x="7318" y="794"/>
                  </a:moveTo>
                  <a:lnTo>
                    <a:pt x="7337" y="812"/>
                  </a:lnTo>
                  <a:lnTo>
                    <a:pt x="7373" y="812"/>
                  </a:lnTo>
                  <a:lnTo>
                    <a:pt x="7373" y="794"/>
                  </a:lnTo>
                  <a:close/>
                  <a:moveTo>
                    <a:pt x="7429" y="775"/>
                  </a:moveTo>
                  <a:lnTo>
                    <a:pt x="7447" y="812"/>
                  </a:lnTo>
                  <a:lnTo>
                    <a:pt x="7429" y="794"/>
                  </a:lnTo>
                  <a:lnTo>
                    <a:pt x="7410" y="775"/>
                  </a:lnTo>
                  <a:close/>
                  <a:moveTo>
                    <a:pt x="8258" y="812"/>
                  </a:moveTo>
                  <a:lnTo>
                    <a:pt x="8277" y="830"/>
                  </a:lnTo>
                  <a:lnTo>
                    <a:pt x="8240" y="830"/>
                  </a:lnTo>
                  <a:lnTo>
                    <a:pt x="8240" y="812"/>
                  </a:lnTo>
                  <a:close/>
                  <a:moveTo>
                    <a:pt x="8129" y="812"/>
                  </a:moveTo>
                  <a:lnTo>
                    <a:pt x="8129" y="830"/>
                  </a:lnTo>
                  <a:lnTo>
                    <a:pt x="8111" y="849"/>
                  </a:lnTo>
                  <a:lnTo>
                    <a:pt x="8092" y="867"/>
                  </a:lnTo>
                  <a:lnTo>
                    <a:pt x="8092" y="830"/>
                  </a:lnTo>
                  <a:lnTo>
                    <a:pt x="8111" y="812"/>
                  </a:lnTo>
                  <a:close/>
                  <a:moveTo>
                    <a:pt x="996" y="886"/>
                  </a:moveTo>
                  <a:lnTo>
                    <a:pt x="1014" y="923"/>
                  </a:lnTo>
                  <a:lnTo>
                    <a:pt x="996" y="923"/>
                  </a:lnTo>
                  <a:lnTo>
                    <a:pt x="996" y="904"/>
                  </a:lnTo>
                  <a:lnTo>
                    <a:pt x="996" y="886"/>
                  </a:lnTo>
                  <a:close/>
                  <a:moveTo>
                    <a:pt x="8258" y="1015"/>
                  </a:moveTo>
                  <a:lnTo>
                    <a:pt x="8258" y="1033"/>
                  </a:lnTo>
                  <a:lnTo>
                    <a:pt x="8277" y="1052"/>
                  </a:lnTo>
                  <a:lnTo>
                    <a:pt x="8295" y="1052"/>
                  </a:lnTo>
                  <a:lnTo>
                    <a:pt x="8277" y="1015"/>
                  </a:lnTo>
                  <a:close/>
                  <a:moveTo>
                    <a:pt x="664" y="1273"/>
                  </a:moveTo>
                  <a:lnTo>
                    <a:pt x="682" y="1291"/>
                  </a:lnTo>
                  <a:lnTo>
                    <a:pt x="664" y="1291"/>
                  </a:lnTo>
                  <a:lnTo>
                    <a:pt x="627" y="1273"/>
                  </a:lnTo>
                  <a:close/>
                  <a:moveTo>
                    <a:pt x="387" y="1586"/>
                  </a:moveTo>
                  <a:lnTo>
                    <a:pt x="406" y="1605"/>
                  </a:lnTo>
                  <a:lnTo>
                    <a:pt x="387" y="1623"/>
                  </a:lnTo>
                  <a:lnTo>
                    <a:pt x="369" y="1623"/>
                  </a:lnTo>
                  <a:lnTo>
                    <a:pt x="350" y="1605"/>
                  </a:lnTo>
                  <a:lnTo>
                    <a:pt x="387" y="1586"/>
                  </a:lnTo>
                  <a:close/>
                  <a:moveTo>
                    <a:pt x="184" y="3337"/>
                  </a:moveTo>
                  <a:lnTo>
                    <a:pt x="166" y="3356"/>
                  </a:lnTo>
                  <a:lnTo>
                    <a:pt x="129" y="3374"/>
                  </a:lnTo>
                  <a:lnTo>
                    <a:pt x="129" y="3356"/>
                  </a:lnTo>
                  <a:lnTo>
                    <a:pt x="148" y="3356"/>
                  </a:lnTo>
                  <a:lnTo>
                    <a:pt x="166" y="3337"/>
                  </a:lnTo>
                  <a:close/>
                  <a:moveTo>
                    <a:pt x="2968" y="1"/>
                  </a:moveTo>
                  <a:lnTo>
                    <a:pt x="2986" y="19"/>
                  </a:lnTo>
                  <a:lnTo>
                    <a:pt x="2986" y="38"/>
                  </a:lnTo>
                  <a:lnTo>
                    <a:pt x="2913" y="38"/>
                  </a:lnTo>
                  <a:lnTo>
                    <a:pt x="2894" y="75"/>
                  </a:lnTo>
                  <a:lnTo>
                    <a:pt x="2876" y="56"/>
                  </a:lnTo>
                  <a:lnTo>
                    <a:pt x="2857" y="38"/>
                  </a:lnTo>
                  <a:lnTo>
                    <a:pt x="2802" y="56"/>
                  </a:lnTo>
                  <a:lnTo>
                    <a:pt x="2710" y="56"/>
                  </a:lnTo>
                  <a:lnTo>
                    <a:pt x="2710" y="75"/>
                  </a:lnTo>
                  <a:lnTo>
                    <a:pt x="2636" y="75"/>
                  </a:lnTo>
                  <a:lnTo>
                    <a:pt x="2599" y="93"/>
                  </a:lnTo>
                  <a:lnTo>
                    <a:pt x="2544" y="93"/>
                  </a:lnTo>
                  <a:lnTo>
                    <a:pt x="2489" y="112"/>
                  </a:lnTo>
                  <a:lnTo>
                    <a:pt x="2452" y="130"/>
                  </a:lnTo>
                  <a:lnTo>
                    <a:pt x="2452" y="112"/>
                  </a:lnTo>
                  <a:lnTo>
                    <a:pt x="2415" y="130"/>
                  </a:lnTo>
                  <a:lnTo>
                    <a:pt x="2360" y="148"/>
                  </a:lnTo>
                  <a:lnTo>
                    <a:pt x="2341" y="148"/>
                  </a:lnTo>
                  <a:lnTo>
                    <a:pt x="2341" y="130"/>
                  </a:lnTo>
                  <a:lnTo>
                    <a:pt x="2323" y="148"/>
                  </a:lnTo>
                  <a:lnTo>
                    <a:pt x="2304" y="148"/>
                  </a:lnTo>
                  <a:lnTo>
                    <a:pt x="2286" y="130"/>
                  </a:lnTo>
                  <a:lnTo>
                    <a:pt x="2286" y="148"/>
                  </a:lnTo>
                  <a:lnTo>
                    <a:pt x="2267" y="148"/>
                  </a:lnTo>
                  <a:lnTo>
                    <a:pt x="2249" y="167"/>
                  </a:lnTo>
                  <a:lnTo>
                    <a:pt x="2212" y="167"/>
                  </a:lnTo>
                  <a:lnTo>
                    <a:pt x="2194" y="185"/>
                  </a:lnTo>
                  <a:lnTo>
                    <a:pt x="2175" y="167"/>
                  </a:lnTo>
                  <a:lnTo>
                    <a:pt x="2120" y="185"/>
                  </a:lnTo>
                  <a:lnTo>
                    <a:pt x="2102" y="204"/>
                  </a:lnTo>
                  <a:lnTo>
                    <a:pt x="2083" y="204"/>
                  </a:lnTo>
                  <a:lnTo>
                    <a:pt x="2083" y="241"/>
                  </a:lnTo>
                  <a:lnTo>
                    <a:pt x="2065" y="259"/>
                  </a:lnTo>
                  <a:lnTo>
                    <a:pt x="2046" y="241"/>
                  </a:lnTo>
                  <a:lnTo>
                    <a:pt x="2028" y="222"/>
                  </a:lnTo>
                  <a:lnTo>
                    <a:pt x="2028" y="241"/>
                  </a:lnTo>
                  <a:lnTo>
                    <a:pt x="2028" y="259"/>
                  </a:lnTo>
                  <a:lnTo>
                    <a:pt x="2009" y="277"/>
                  </a:lnTo>
                  <a:lnTo>
                    <a:pt x="1973" y="277"/>
                  </a:lnTo>
                  <a:lnTo>
                    <a:pt x="1973" y="296"/>
                  </a:lnTo>
                  <a:lnTo>
                    <a:pt x="1954" y="277"/>
                  </a:lnTo>
                  <a:lnTo>
                    <a:pt x="1917" y="277"/>
                  </a:lnTo>
                  <a:lnTo>
                    <a:pt x="1899" y="314"/>
                  </a:lnTo>
                  <a:lnTo>
                    <a:pt x="1807" y="314"/>
                  </a:lnTo>
                  <a:lnTo>
                    <a:pt x="1807" y="333"/>
                  </a:lnTo>
                  <a:lnTo>
                    <a:pt x="1788" y="351"/>
                  </a:lnTo>
                  <a:lnTo>
                    <a:pt x="1788" y="370"/>
                  </a:lnTo>
                  <a:lnTo>
                    <a:pt x="1770" y="351"/>
                  </a:lnTo>
                  <a:lnTo>
                    <a:pt x="1696" y="351"/>
                  </a:lnTo>
                  <a:lnTo>
                    <a:pt x="1696" y="370"/>
                  </a:lnTo>
                  <a:lnTo>
                    <a:pt x="1714" y="388"/>
                  </a:lnTo>
                  <a:lnTo>
                    <a:pt x="1678" y="388"/>
                  </a:lnTo>
                  <a:lnTo>
                    <a:pt x="1641" y="370"/>
                  </a:lnTo>
                  <a:lnTo>
                    <a:pt x="1622" y="388"/>
                  </a:lnTo>
                  <a:lnTo>
                    <a:pt x="1604" y="406"/>
                  </a:lnTo>
                  <a:lnTo>
                    <a:pt x="1604" y="425"/>
                  </a:lnTo>
                  <a:lnTo>
                    <a:pt x="1604" y="443"/>
                  </a:lnTo>
                  <a:lnTo>
                    <a:pt x="1567" y="443"/>
                  </a:lnTo>
                  <a:lnTo>
                    <a:pt x="1549" y="480"/>
                  </a:lnTo>
                  <a:lnTo>
                    <a:pt x="1549" y="462"/>
                  </a:lnTo>
                  <a:lnTo>
                    <a:pt x="1549" y="425"/>
                  </a:lnTo>
                  <a:lnTo>
                    <a:pt x="1530" y="425"/>
                  </a:lnTo>
                  <a:lnTo>
                    <a:pt x="1530" y="462"/>
                  </a:lnTo>
                  <a:lnTo>
                    <a:pt x="1530" y="480"/>
                  </a:lnTo>
                  <a:lnTo>
                    <a:pt x="1512" y="480"/>
                  </a:lnTo>
                  <a:lnTo>
                    <a:pt x="1493" y="462"/>
                  </a:lnTo>
                  <a:lnTo>
                    <a:pt x="1475" y="462"/>
                  </a:lnTo>
                  <a:lnTo>
                    <a:pt x="1346" y="535"/>
                  </a:lnTo>
                  <a:lnTo>
                    <a:pt x="1309" y="572"/>
                  </a:lnTo>
                  <a:lnTo>
                    <a:pt x="1327" y="591"/>
                  </a:lnTo>
                  <a:lnTo>
                    <a:pt x="1327" y="609"/>
                  </a:lnTo>
                  <a:lnTo>
                    <a:pt x="1309" y="609"/>
                  </a:lnTo>
                  <a:lnTo>
                    <a:pt x="1290" y="591"/>
                  </a:lnTo>
                  <a:lnTo>
                    <a:pt x="1254" y="591"/>
                  </a:lnTo>
                  <a:lnTo>
                    <a:pt x="1254" y="609"/>
                  </a:lnTo>
                  <a:lnTo>
                    <a:pt x="1254" y="628"/>
                  </a:lnTo>
                  <a:lnTo>
                    <a:pt x="1198" y="628"/>
                  </a:lnTo>
                  <a:lnTo>
                    <a:pt x="1198" y="646"/>
                  </a:lnTo>
                  <a:lnTo>
                    <a:pt x="1180" y="646"/>
                  </a:lnTo>
                  <a:lnTo>
                    <a:pt x="1143" y="683"/>
                  </a:lnTo>
                  <a:lnTo>
                    <a:pt x="1125" y="701"/>
                  </a:lnTo>
                  <a:lnTo>
                    <a:pt x="1106" y="701"/>
                  </a:lnTo>
                  <a:lnTo>
                    <a:pt x="1088" y="720"/>
                  </a:lnTo>
                  <a:lnTo>
                    <a:pt x="1106" y="720"/>
                  </a:lnTo>
                  <a:lnTo>
                    <a:pt x="1125" y="738"/>
                  </a:lnTo>
                  <a:lnTo>
                    <a:pt x="1032" y="738"/>
                  </a:lnTo>
                  <a:lnTo>
                    <a:pt x="1032" y="757"/>
                  </a:lnTo>
                  <a:lnTo>
                    <a:pt x="1069" y="757"/>
                  </a:lnTo>
                  <a:lnTo>
                    <a:pt x="1069" y="775"/>
                  </a:lnTo>
                  <a:lnTo>
                    <a:pt x="1014" y="775"/>
                  </a:lnTo>
                  <a:lnTo>
                    <a:pt x="996" y="794"/>
                  </a:lnTo>
                  <a:lnTo>
                    <a:pt x="959" y="794"/>
                  </a:lnTo>
                  <a:lnTo>
                    <a:pt x="940" y="812"/>
                  </a:lnTo>
                  <a:lnTo>
                    <a:pt x="940" y="830"/>
                  </a:lnTo>
                  <a:lnTo>
                    <a:pt x="885" y="867"/>
                  </a:lnTo>
                  <a:lnTo>
                    <a:pt x="885" y="886"/>
                  </a:lnTo>
                  <a:lnTo>
                    <a:pt x="848" y="886"/>
                  </a:lnTo>
                  <a:lnTo>
                    <a:pt x="830" y="904"/>
                  </a:lnTo>
                  <a:lnTo>
                    <a:pt x="830" y="941"/>
                  </a:lnTo>
                  <a:lnTo>
                    <a:pt x="811" y="959"/>
                  </a:lnTo>
                  <a:lnTo>
                    <a:pt x="774" y="978"/>
                  </a:lnTo>
                  <a:lnTo>
                    <a:pt x="756" y="1015"/>
                  </a:lnTo>
                  <a:lnTo>
                    <a:pt x="756" y="1033"/>
                  </a:lnTo>
                  <a:lnTo>
                    <a:pt x="719" y="1033"/>
                  </a:lnTo>
                  <a:lnTo>
                    <a:pt x="701" y="1070"/>
                  </a:lnTo>
                  <a:lnTo>
                    <a:pt x="645" y="1125"/>
                  </a:lnTo>
                  <a:lnTo>
                    <a:pt x="608" y="1181"/>
                  </a:lnTo>
                  <a:lnTo>
                    <a:pt x="608" y="1199"/>
                  </a:lnTo>
                  <a:lnTo>
                    <a:pt x="608" y="1218"/>
                  </a:lnTo>
                  <a:lnTo>
                    <a:pt x="590" y="1199"/>
                  </a:lnTo>
                  <a:lnTo>
                    <a:pt x="572" y="1199"/>
                  </a:lnTo>
                  <a:lnTo>
                    <a:pt x="553" y="1236"/>
                  </a:lnTo>
                  <a:lnTo>
                    <a:pt x="535" y="1254"/>
                  </a:lnTo>
                  <a:lnTo>
                    <a:pt x="498" y="1254"/>
                  </a:lnTo>
                  <a:lnTo>
                    <a:pt x="498" y="1273"/>
                  </a:lnTo>
                  <a:lnTo>
                    <a:pt x="479" y="1328"/>
                  </a:lnTo>
                  <a:lnTo>
                    <a:pt x="461" y="1347"/>
                  </a:lnTo>
                  <a:lnTo>
                    <a:pt x="424" y="1365"/>
                  </a:lnTo>
                  <a:lnTo>
                    <a:pt x="424" y="1383"/>
                  </a:lnTo>
                  <a:lnTo>
                    <a:pt x="424" y="1402"/>
                  </a:lnTo>
                  <a:lnTo>
                    <a:pt x="406" y="1457"/>
                  </a:lnTo>
                  <a:lnTo>
                    <a:pt x="406" y="1476"/>
                  </a:lnTo>
                  <a:lnTo>
                    <a:pt x="387" y="1476"/>
                  </a:lnTo>
                  <a:lnTo>
                    <a:pt x="369" y="1512"/>
                  </a:lnTo>
                  <a:lnTo>
                    <a:pt x="332" y="1549"/>
                  </a:lnTo>
                  <a:lnTo>
                    <a:pt x="332" y="1568"/>
                  </a:lnTo>
                  <a:lnTo>
                    <a:pt x="350" y="1586"/>
                  </a:lnTo>
                  <a:lnTo>
                    <a:pt x="314" y="1605"/>
                  </a:lnTo>
                  <a:lnTo>
                    <a:pt x="277" y="1660"/>
                  </a:lnTo>
                  <a:lnTo>
                    <a:pt x="240" y="1734"/>
                  </a:lnTo>
                  <a:lnTo>
                    <a:pt x="240" y="1752"/>
                  </a:lnTo>
                  <a:lnTo>
                    <a:pt x="258" y="1789"/>
                  </a:lnTo>
                  <a:lnTo>
                    <a:pt x="240" y="1789"/>
                  </a:lnTo>
                  <a:lnTo>
                    <a:pt x="221" y="1771"/>
                  </a:lnTo>
                  <a:lnTo>
                    <a:pt x="221" y="1752"/>
                  </a:lnTo>
                  <a:lnTo>
                    <a:pt x="203" y="1771"/>
                  </a:lnTo>
                  <a:lnTo>
                    <a:pt x="203" y="1863"/>
                  </a:lnTo>
                  <a:lnTo>
                    <a:pt x="203" y="1900"/>
                  </a:lnTo>
                  <a:lnTo>
                    <a:pt x="184" y="1900"/>
                  </a:lnTo>
                  <a:lnTo>
                    <a:pt x="166" y="1936"/>
                  </a:lnTo>
                  <a:lnTo>
                    <a:pt x="129" y="2047"/>
                  </a:lnTo>
                  <a:lnTo>
                    <a:pt x="92" y="2158"/>
                  </a:lnTo>
                  <a:lnTo>
                    <a:pt x="74" y="2194"/>
                  </a:lnTo>
                  <a:lnTo>
                    <a:pt x="55" y="2231"/>
                  </a:lnTo>
                  <a:lnTo>
                    <a:pt x="55" y="2250"/>
                  </a:lnTo>
                  <a:lnTo>
                    <a:pt x="74" y="2231"/>
                  </a:lnTo>
                  <a:lnTo>
                    <a:pt x="92" y="2250"/>
                  </a:lnTo>
                  <a:lnTo>
                    <a:pt x="92" y="2268"/>
                  </a:lnTo>
                  <a:lnTo>
                    <a:pt x="55" y="2268"/>
                  </a:lnTo>
                  <a:lnTo>
                    <a:pt x="37" y="2287"/>
                  </a:lnTo>
                  <a:lnTo>
                    <a:pt x="37" y="2305"/>
                  </a:lnTo>
                  <a:lnTo>
                    <a:pt x="37" y="2379"/>
                  </a:lnTo>
                  <a:lnTo>
                    <a:pt x="37" y="2453"/>
                  </a:lnTo>
                  <a:lnTo>
                    <a:pt x="19" y="2453"/>
                  </a:lnTo>
                  <a:lnTo>
                    <a:pt x="19" y="2489"/>
                  </a:lnTo>
                  <a:lnTo>
                    <a:pt x="19" y="2508"/>
                  </a:lnTo>
                  <a:lnTo>
                    <a:pt x="19" y="2526"/>
                  </a:lnTo>
                  <a:lnTo>
                    <a:pt x="0" y="2582"/>
                  </a:lnTo>
                  <a:lnTo>
                    <a:pt x="0" y="2618"/>
                  </a:lnTo>
                  <a:lnTo>
                    <a:pt x="19" y="2637"/>
                  </a:lnTo>
                  <a:lnTo>
                    <a:pt x="19" y="2655"/>
                  </a:lnTo>
                  <a:lnTo>
                    <a:pt x="0" y="2711"/>
                  </a:lnTo>
                  <a:lnTo>
                    <a:pt x="0" y="2840"/>
                  </a:lnTo>
                  <a:lnTo>
                    <a:pt x="0" y="2969"/>
                  </a:lnTo>
                  <a:lnTo>
                    <a:pt x="0" y="3024"/>
                  </a:lnTo>
                  <a:lnTo>
                    <a:pt x="19" y="3042"/>
                  </a:lnTo>
                  <a:lnTo>
                    <a:pt x="37" y="3079"/>
                  </a:lnTo>
                  <a:lnTo>
                    <a:pt x="55" y="3171"/>
                  </a:lnTo>
                  <a:lnTo>
                    <a:pt x="74" y="3264"/>
                  </a:lnTo>
                  <a:lnTo>
                    <a:pt x="92" y="3282"/>
                  </a:lnTo>
                  <a:lnTo>
                    <a:pt x="111" y="3319"/>
                  </a:lnTo>
                  <a:lnTo>
                    <a:pt x="111" y="3337"/>
                  </a:lnTo>
                  <a:lnTo>
                    <a:pt x="111" y="3356"/>
                  </a:lnTo>
                  <a:lnTo>
                    <a:pt x="111" y="3374"/>
                  </a:lnTo>
                  <a:lnTo>
                    <a:pt x="148" y="3430"/>
                  </a:lnTo>
                  <a:lnTo>
                    <a:pt x="166" y="3448"/>
                  </a:lnTo>
                  <a:lnTo>
                    <a:pt x="203" y="3430"/>
                  </a:lnTo>
                  <a:lnTo>
                    <a:pt x="221" y="3430"/>
                  </a:lnTo>
                  <a:lnTo>
                    <a:pt x="240" y="3411"/>
                  </a:lnTo>
                  <a:lnTo>
                    <a:pt x="258" y="3411"/>
                  </a:lnTo>
                  <a:lnTo>
                    <a:pt x="277" y="3393"/>
                  </a:lnTo>
                  <a:lnTo>
                    <a:pt x="258" y="3393"/>
                  </a:lnTo>
                  <a:lnTo>
                    <a:pt x="258" y="3374"/>
                  </a:lnTo>
                  <a:lnTo>
                    <a:pt x="277" y="3374"/>
                  </a:lnTo>
                  <a:lnTo>
                    <a:pt x="277" y="3356"/>
                  </a:lnTo>
                  <a:lnTo>
                    <a:pt x="277" y="3337"/>
                  </a:lnTo>
                  <a:lnTo>
                    <a:pt x="295" y="3319"/>
                  </a:lnTo>
                  <a:lnTo>
                    <a:pt x="277" y="3300"/>
                  </a:lnTo>
                  <a:lnTo>
                    <a:pt x="258" y="3300"/>
                  </a:lnTo>
                  <a:lnTo>
                    <a:pt x="240" y="3319"/>
                  </a:lnTo>
                  <a:lnTo>
                    <a:pt x="240" y="3300"/>
                  </a:lnTo>
                  <a:lnTo>
                    <a:pt x="240" y="3282"/>
                  </a:lnTo>
                  <a:lnTo>
                    <a:pt x="203" y="3264"/>
                  </a:lnTo>
                  <a:lnTo>
                    <a:pt x="221" y="3227"/>
                  </a:lnTo>
                  <a:lnTo>
                    <a:pt x="221" y="3208"/>
                  </a:lnTo>
                  <a:lnTo>
                    <a:pt x="203" y="3208"/>
                  </a:lnTo>
                  <a:lnTo>
                    <a:pt x="203" y="3190"/>
                  </a:lnTo>
                  <a:lnTo>
                    <a:pt x="203" y="3171"/>
                  </a:lnTo>
                  <a:lnTo>
                    <a:pt x="203" y="3153"/>
                  </a:lnTo>
                  <a:lnTo>
                    <a:pt x="184" y="3135"/>
                  </a:lnTo>
                  <a:lnTo>
                    <a:pt x="166" y="3116"/>
                  </a:lnTo>
                  <a:lnTo>
                    <a:pt x="184" y="3098"/>
                  </a:lnTo>
                  <a:lnTo>
                    <a:pt x="184" y="3079"/>
                  </a:lnTo>
                  <a:lnTo>
                    <a:pt x="166" y="3024"/>
                  </a:lnTo>
                  <a:lnTo>
                    <a:pt x="166" y="2895"/>
                  </a:lnTo>
                  <a:lnTo>
                    <a:pt x="148" y="2803"/>
                  </a:lnTo>
                  <a:lnTo>
                    <a:pt x="148" y="2747"/>
                  </a:lnTo>
                  <a:lnTo>
                    <a:pt x="148" y="2692"/>
                  </a:lnTo>
                  <a:lnTo>
                    <a:pt x="166" y="2600"/>
                  </a:lnTo>
                  <a:lnTo>
                    <a:pt x="184" y="2545"/>
                  </a:lnTo>
                  <a:lnTo>
                    <a:pt x="166" y="2526"/>
                  </a:lnTo>
                  <a:lnTo>
                    <a:pt x="166" y="2508"/>
                  </a:lnTo>
                  <a:lnTo>
                    <a:pt x="184" y="2489"/>
                  </a:lnTo>
                  <a:lnTo>
                    <a:pt x="184" y="2453"/>
                  </a:lnTo>
                  <a:lnTo>
                    <a:pt x="184" y="2434"/>
                  </a:lnTo>
                  <a:lnTo>
                    <a:pt x="148" y="2434"/>
                  </a:lnTo>
                  <a:lnTo>
                    <a:pt x="166" y="2416"/>
                  </a:lnTo>
                  <a:lnTo>
                    <a:pt x="184" y="2397"/>
                  </a:lnTo>
                  <a:lnTo>
                    <a:pt x="203" y="2324"/>
                  </a:lnTo>
                  <a:lnTo>
                    <a:pt x="203" y="2268"/>
                  </a:lnTo>
                  <a:lnTo>
                    <a:pt x="203" y="2250"/>
                  </a:lnTo>
                  <a:lnTo>
                    <a:pt x="221" y="2231"/>
                  </a:lnTo>
                  <a:lnTo>
                    <a:pt x="203" y="2194"/>
                  </a:lnTo>
                  <a:lnTo>
                    <a:pt x="240" y="2158"/>
                  </a:lnTo>
                  <a:lnTo>
                    <a:pt x="277" y="2029"/>
                  </a:lnTo>
                  <a:lnTo>
                    <a:pt x="332" y="1900"/>
                  </a:lnTo>
                  <a:lnTo>
                    <a:pt x="369" y="1844"/>
                  </a:lnTo>
                  <a:lnTo>
                    <a:pt x="369" y="1807"/>
                  </a:lnTo>
                  <a:lnTo>
                    <a:pt x="369" y="1789"/>
                  </a:lnTo>
                  <a:lnTo>
                    <a:pt x="369" y="1771"/>
                  </a:lnTo>
                  <a:lnTo>
                    <a:pt x="387" y="1771"/>
                  </a:lnTo>
                  <a:lnTo>
                    <a:pt x="406" y="1752"/>
                  </a:lnTo>
                  <a:lnTo>
                    <a:pt x="406" y="1734"/>
                  </a:lnTo>
                  <a:lnTo>
                    <a:pt x="424" y="1715"/>
                  </a:lnTo>
                  <a:lnTo>
                    <a:pt x="443" y="1715"/>
                  </a:lnTo>
                  <a:lnTo>
                    <a:pt x="443" y="1697"/>
                  </a:lnTo>
                  <a:lnTo>
                    <a:pt x="461" y="1678"/>
                  </a:lnTo>
                  <a:lnTo>
                    <a:pt x="479" y="1678"/>
                  </a:lnTo>
                  <a:lnTo>
                    <a:pt x="461" y="1660"/>
                  </a:lnTo>
                  <a:lnTo>
                    <a:pt x="443" y="1641"/>
                  </a:lnTo>
                  <a:lnTo>
                    <a:pt x="461" y="1623"/>
                  </a:lnTo>
                  <a:lnTo>
                    <a:pt x="479" y="1623"/>
                  </a:lnTo>
                  <a:lnTo>
                    <a:pt x="443" y="1605"/>
                  </a:lnTo>
                  <a:lnTo>
                    <a:pt x="443" y="1586"/>
                  </a:lnTo>
                  <a:lnTo>
                    <a:pt x="498" y="1586"/>
                  </a:lnTo>
                  <a:lnTo>
                    <a:pt x="498" y="1568"/>
                  </a:lnTo>
                  <a:lnTo>
                    <a:pt x="479" y="1549"/>
                  </a:lnTo>
                  <a:lnTo>
                    <a:pt x="535" y="1494"/>
                  </a:lnTo>
                  <a:lnTo>
                    <a:pt x="553" y="1457"/>
                  </a:lnTo>
                  <a:lnTo>
                    <a:pt x="572" y="1457"/>
                  </a:lnTo>
                  <a:lnTo>
                    <a:pt x="590" y="1439"/>
                  </a:lnTo>
                  <a:lnTo>
                    <a:pt x="645" y="1347"/>
                  </a:lnTo>
                  <a:lnTo>
                    <a:pt x="701" y="1273"/>
                  </a:lnTo>
                  <a:lnTo>
                    <a:pt x="737" y="1254"/>
                  </a:lnTo>
                  <a:lnTo>
                    <a:pt x="756" y="1254"/>
                  </a:lnTo>
                  <a:lnTo>
                    <a:pt x="774" y="1218"/>
                  </a:lnTo>
                  <a:lnTo>
                    <a:pt x="903" y="1088"/>
                  </a:lnTo>
                  <a:lnTo>
                    <a:pt x="977" y="1015"/>
                  </a:lnTo>
                  <a:lnTo>
                    <a:pt x="1014" y="996"/>
                  </a:lnTo>
                  <a:lnTo>
                    <a:pt x="1032" y="996"/>
                  </a:lnTo>
                  <a:lnTo>
                    <a:pt x="1032" y="959"/>
                  </a:lnTo>
                  <a:lnTo>
                    <a:pt x="1014" y="959"/>
                  </a:lnTo>
                  <a:lnTo>
                    <a:pt x="1032" y="941"/>
                  </a:lnTo>
                  <a:lnTo>
                    <a:pt x="1032" y="923"/>
                  </a:lnTo>
                  <a:lnTo>
                    <a:pt x="1051" y="904"/>
                  </a:lnTo>
                  <a:lnTo>
                    <a:pt x="1106" y="904"/>
                  </a:lnTo>
                  <a:lnTo>
                    <a:pt x="1106" y="886"/>
                  </a:lnTo>
                  <a:lnTo>
                    <a:pt x="1125" y="904"/>
                  </a:lnTo>
                  <a:lnTo>
                    <a:pt x="1143" y="904"/>
                  </a:lnTo>
                  <a:lnTo>
                    <a:pt x="1143" y="886"/>
                  </a:lnTo>
                  <a:lnTo>
                    <a:pt x="1143" y="867"/>
                  </a:lnTo>
                  <a:lnTo>
                    <a:pt x="1125" y="849"/>
                  </a:lnTo>
                  <a:lnTo>
                    <a:pt x="1106" y="867"/>
                  </a:lnTo>
                  <a:lnTo>
                    <a:pt x="1106" y="849"/>
                  </a:lnTo>
                  <a:lnTo>
                    <a:pt x="1125" y="830"/>
                  </a:lnTo>
                  <a:lnTo>
                    <a:pt x="1125" y="849"/>
                  </a:lnTo>
                  <a:lnTo>
                    <a:pt x="1143" y="830"/>
                  </a:lnTo>
                  <a:lnTo>
                    <a:pt x="1143" y="812"/>
                  </a:lnTo>
                  <a:lnTo>
                    <a:pt x="1180" y="830"/>
                  </a:lnTo>
                  <a:lnTo>
                    <a:pt x="1217" y="812"/>
                  </a:lnTo>
                  <a:lnTo>
                    <a:pt x="1254" y="794"/>
                  </a:lnTo>
                  <a:lnTo>
                    <a:pt x="1272" y="812"/>
                  </a:lnTo>
                  <a:lnTo>
                    <a:pt x="1272" y="794"/>
                  </a:lnTo>
                  <a:lnTo>
                    <a:pt x="1290" y="757"/>
                  </a:lnTo>
                  <a:lnTo>
                    <a:pt x="1327" y="738"/>
                  </a:lnTo>
                  <a:lnTo>
                    <a:pt x="1438" y="683"/>
                  </a:lnTo>
                  <a:lnTo>
                    <a:pt x="1475" y="683"/>
                  </a:lnTo>
                  <a:lnTo>
                    <a:pt x="1456" y="665"/>
                  </a:lnTo>
                  <a:lnTo>
                    <a:pt x="1456" y="646"/>
                  </a:lnTo>
                  <a:lnTo>
                    <a:pt x="1493" y="646"/>
                  </a:lnTo>
                  <a:lnTo>
                    <a:pt x="1493" y="628"/>
                  </a:lnTo>
                  <a:lnTo>
                    <a:pt x="1493" y="609"/>
                  </a:lnTo>
                  <a:lnTo>
                    <a:pt x="1512" y="628"/>
                  </a:lnTo>
                  <a:lnTo>
                    <a:pt x="1530" y="628"/>
                  </a:lnTo>
                  <a:lnTo>
                    <a:pt x="1567" y="609"/>
                  </a:lnTo>
                  <a:lnTo>
                    <a:pt x="1567" y="591"/>
                  </a:lnTo>
                  <a:lnTo>
                    <a:pt x="1549" y="591"/>
                  </a:lnTo>
                  <a:lnTo>
                    <a:pt x="1567" y="572"/>
                  </a:lnTo>
                  <a:lnTo>
                    <a:pt x="1604" y="572"/>
                  </a:lnTo>
                  <a:lnTo>
                    <a:pt x="1622" y="554"/>
                  </a:lnTo>
                  <a:lnTo>
                    <a:pt x="1641" y="572"/>
                  </a:lnTo>
                  <a:lnTo>
                    <a:pt x="1659" y="572"/>
                  </a:lnTo>
                  <a:lnTo>
                    <a:pt x="1678" y="535"/>
                  </a:lnTo>
                  <a:lnTo>
                    <a:pt x="1678" y="517"/>
                  </a:lnTo>
                  <a:lnTo>
                    <a:pt x="1696" y="517"/>
                  </a:lnTo>
                  <a:lnTo>
                    <a:pt x="1696" y="535"/>
                  </a:lnTo>
                  <a:lnTo>
                    <a:pt x="1714" y="535"/>
                  </a:lnTo>
                  <a:lnTo>
                    <a:pt x="1733" y="517"/>
                  </a:lnTo>
                  <a:lnTo>
                    <a:pt x="1733" y="499"/>
                  </a:lnTo>
                  <a:lnTo>
                    <a:pt x="1770" y="499"/>
                  </a:lnTo>
                  <a:lnTo>
                    <a:pt x="1788" y="480"/>
                  </a:lnTo>
                  <a:lnTo>
                    <a:pt x="1807" y="462"/>
                  </a:lnTo>
                  <a:lnTo>
                    <a:pt x="1825" y="462"/>
                  </a:lnTo>
                  <a:lnTo>
                    <a:pt x="1825" y="480"/>
                  </a:lnTo>
                  <a:lnTo>
                    <a:pt x="1843" y="480"/>
                  </a:lnTo>
                  <a:lnTo>
                    <a:pt x="1843" y="443"/>
                  </a:lnTo>
                  <a:lnTo>
                    <a:pt x="1899" y="462"/>
                  </a:lnTo>
                  <a:lnTo>
                    <a:pt x="1954" y="443"/>
                  </a:lnTo>
                  <a:lnTo>
                    <a:pt x="2009" y="425"/>
                  </a:lnTo>
                  <a:lnTo>
                    <a:pt x="2046" y="425"/>
                  </a:lnTo>
                  <a:lnTo>
                    <a:pt x="2083" y="406"/>
                  </a:lnTo>
                  <a:lnTo>
                    <a:pt x="2065" y="406"/>
                  </a:lnTo>
                  <a:lnTo>
                    <a:pt x="2065" y="388"/>
                  </a:lnTo>
                  <a:lnTo>
                    <a:pt x="2083" y="388"/>
                  </a:lnTo>
                  <a:lnTo>
                    <a:pt x="2083" y="370"/>
                  </a:lnTo>
                  <a:lnTo>
                    <a:pt x="2102" y="351"/>
                  </a:lnTo>
                  <a:lnTo>
                    <a:pt x="2194" y="351"/>
                  </a:lnTo>
                  <a:lnTo>
                    <a:pt x="2194" y="333"/>
                  </a:lnTo>
                  <a:lnTo>
                    <a:pt x="2212" y="314"/>
                  </a:lnTo>
                  <a:lnTo>
                    <a:pt x="2231" y="333"/>
                  </a:lnTo>
                  <a:lnTo>
                    <a:pt x="2249" y="333"/>
                  </a:lnTo>
                  <a:lnTo>
                    <a:pt x="2249" y="351"/>
                  </a:lnTo>
                  <a:lnTo>
                    <a:pt x="2267" y="333"/>
                  </a:lnTo>
                  <a:lnTo>
                    <a:pt x="2267" y="314"/>
                  </a:lnTo>
                  <a:lnTo>
                    <a:pt x="2267" y="296"/>
                  </a:lnTo>
                  <a:lnTo>
                    <a:pt x="2286" y="314"/>
                  </a:lnTo>
                  <a:lnTo>
                    <a:pt x="2341" y="314"/>
                  </a:lnTo>
                  <a:lnTo>
                    <a:pt x="2341" y="296"/>
                  </a:lnTo>
                  <a:lnTo>
                    <a:pt x="2378" y="296"/>
                  </a:lnTo>
                  <a:lnTo>
                    <a:pt x="2396" y="277"/>
                  </a:lnTo>
                  <a:lnTo>
                    <a:pt x="2396" y="259"/>
                  </a:lnTo>
                  <a:lnTo>
                    <a:pt x="2415" y="259"/>
                  </a:lnTo>
                  <a:lnTo>
                    <a:pt x="2452" y="277"/>
                  </a:lnTo>
                  <a:lnTo>
                    <a:pt x="2544" y="241"/>
                  </a:lnTo>
                  <a:lnTo>
                    <a:pt x="2691" y="241"/>
                  </a:lnTo>
                  <a:lnTo>
                    <a:pt x="2710" y="222"/>
                  </a:lnTo>
                  <a:lnTo>
                    <a:pt x="2728" y="241"/>
                  </a:lnTo>
                  <a:lnTo>
                    <a:pt x="2747" y="204"/>
                  </a:lnTo>
                  <a:lnTo>
                    <a:pt x="2747" y="222"/>
                  </a:lnTo>
                  <a:lnTo>
                    <a:pt x="2747" y="241"/>
                  </a:lnTo>
                  <a:lnTo>
                    <a:pt x="2765" y="241"/>
                  </a:lnTo>
                  <a:lnTo>
                    <a:pt x="2820" y="222"/>
                  </a:lnTo>
                  <a:lnTo>
                    <a:pt x="2857" y="222"/>
                  </a:lnTo>
                  <a:lnTo>
                    <a:pt x="2876" y="241"/>
                  </a:lnTo>
                  <a:lnTo>
                    <a:pt x="2876" y="222"/>
                  </a:lnTo>
                  <a:lnTo>
                    <a:pt x="2876" y="204"/>
                  </a:lnTo>
                  <a:lnTo>
                    <a:pt x="2894" y="204"/>
                  </a:lnTo>
                  <a:lnTo>
                    <a:pt x="2913" y="222"/>
                  </a:lnTo>
                  <a:lnTo>
                    <a:pt x="2931" y="222"/>
                  </a:lnTo>
                  <a:lnTo>
                    <a:pt x="2949" y="204"/>
                  </a:lnTo>
                  <a:lnTo>
                    <a:pt x="2949" y="185"/>
                  </a:lnTo>
                  <a:lnTo>
                    <a:pt x="3023" y="185"/>
                  </a:lnTo>
                  <a:lnTo>
                    <a:pt x="3079" y="167"/>
                  </a:lnTo>
                  <a:lnTo>
                    <a:pt x="3097" y="148"/>
                  </a:lnTo>
                  <a:lnTo>
                    <a:pt x="3115" y="167"/>
                  </a:lnTo>
                  <a:lnTo>
                    <a:pt x="3115" y="185"/>
                  </a:lnTo>
                  <a:lnTo>
                    <a:pt x="3134" y="185"/>
                  </a:lnTo>
                  <a:lnTo>
                    <a:pt x="3134" y="167"/>
                  </a:lnTo>
                  <a:lnTo>
                    <a:pt x="3226" y="167"/>
                  </a:lnTo>
                  <a:lnTo>
                    <a:pt x="3337" y="185"/>
                  </a:lnTo>
                  <a:lnTo>
                    <a:pt x="3355" y="167"/>
                  </a:lnTo>
                  <a:lnTo>
                    <a:pt x="3373" y="167"/>
                  </a:lnTo>
                  <a:lnTo>
                    <a:pt x="3373" y="148"/>
                  </a:lnTo>
                  <a:lnTo>
                    <a:pt x="3392" y="167"/>
                  </a:lnTo>
                  <a:lnTo>
                    <a:pt x="3502" y="167"/>
                  </a:lnTo>
                  <a:lnTo>
                    <a:pt x="3521" y="148"/>
                  </a:lnTo>
                  <a:lnTo>
                    <a:pt x="3539" y="167"/>
                  </a:lnTo>
                  <a:lnTo>
                    <a:pt x="3576" y="148"/>
                  </a:lnTo>
                  <a:lnTo>
                    <a:pt x="3668" y="148"/>
                  </a:lnTo>
                  <a:lnTo>
                    <a:pt x="3687" y="130"/>
                  </a:lnTo>
                  <a:lnTo>
                    <a:pt x="3668" y="112"/>
                  </a:lnTo>
                  <a:lnTo>
                    <a:pt x="3687" y="112"/>
                  </a:lnTo>
                  <a:lnTo>
                    <a:pt x="3705" y="148"/>
                  </a:lnTo>
                  <a:lnTo>
                    <a:pt x="3687" y="167"/>
                  </a:lnTo>
                  <a:lnTo>
                    <a:pt x="3742" y="167"/>
                  </a:lnTo>
                  <a:lnTo>
                    <a:pt x="3779" y="185"/>
                  </a:lnTo>
                  <a:lnTo>
                    <a:pt x="3797" y="204"/>
                  </a:lnTo>
                  <a:lnTo>
                    <a:pt x="3816" y="167"/>
                  </a:lnTo>
                  <a:lnTo>
                    <a:pt x="3871" y="167"/>
                  </a:lnTo>
                  <a:lnTo>
                    <a:pt x="3890" y="148"/>
                  </a:lnTo>
                  <a:lnTo>
                    <a:pt x="3908" y="167"/>
                  </a:lnTo>
                  <a:lnTo>
                    <a:pt x="3926" y="185"/>
                  </a:lnTo>
                  <a:lnTo>
                    <a:pt x="3982" y="185"/>
                  </a:lnTo>
                  <a:lnTo>
                    <a:pt x="4000" y="167"/>
                  </a:lnTo>
                  <a:lnTo>
                    <a:pt x="4019" y="185"/>
                  </a:lnTo>
                  <a:lnTo>
                    <a:pt x="4111" y="185"/>
                  </a:lnTo>
                  <a:lnTo>
                    <a:pt x="4129" y="204"/>
                  </a:lnTo>
                  <a:lnTo>
                    <a:pt x="4129" y="167"/>
                  </a:lnTo>
                  <a:lnTo>
                    <a:pt x="4148" y="148"/>
                  </a:lnTo>
                  <a:lnTo>
                    <a:pt x="4148" y="167"/>
                  </a:lnTo>
                  <a:lnTo>
                    <a:pt x="4166" y="185"/>
                  </a:lnTo>
                  <a:lnTo>
                    <a:pt x="4185" y="204"/>
                  </a:lnTo>
                  <a:lnTo>
                    <a:pt x="4203" y="222"/>
                  </a:lnTo>
                  <a:lnTo>
                    <a:pt x="4221" y="222"/>
                  </a:lnTo>
                  <a:lnTo>
                    <a:pt x="4221" y="204"/>
                  </a:lnTo>
                  <a:lnTo>
                    <a:pt x="4295" y="204"/>
                  </a:lnTo>
                  <a:lnTo>
                    <a:pt x="4295" y="222"/>
                  </a:lnTo>
                  <a:lnTo>
                    <a:pt x="4369" y="222"/>
                  </a:lnTo>
                  <a:lnTo>
                    <a:pt x="4406" y="241"/>
                  </a:lnTo>
                  <a:lnTo>
                    <a:pt x="4424" y="241"/>
                  </a:lnTo>
                  <a:lnTo>
                    <a:pt x="4443" y="222"/>
                  </a:lnTo>
                  <a:lnTo>
                    <a:pt x="4461" y="241"/>
                  </a:lnTo>
                  <a:lnTo>
                    <a:pt x="4498" y="241"/>
                  </a:lnTo>
                  <a:lnTo>
                    <a:pt x="4516" y="222"/>
                  </a:lnTo>
                  <a:lnTo>
                    <a:pt x="4553" y="222"/>
                  </a:lnTo>
                  <a:lnTo>
                    <a:pt x="4553" y="185"/>
                  </a:lnTo>
                  <a:lnTo>
                    <a:pt x="4572" y="222"/>
                  </a:lnTo>
                  <a:lnTo>
                    <a:pt x="4572" y="241"/>
                  </a:lnTo>
                  <a:lnTo>
                    <a:pt x="4590" y="241"/>
                  </a:lnTo>
                  <a:lnTo>
                    <a:pt x="4701" y="259"/>
                  </a:lnTo>
                  <a:lnTo>
                    <a:pt x="4793" y="277"/>
                  </a:lnTo>
                  <a:lnTo>
                    <a:pt x="4811" y="259"/>
                  </a:lnTo>
                  <a:lnTo>
                    <a:pt x="4848" y="259"/>
                  </a:lnTo>
                  <a:lnTo>
                    <a:pt x="4830" y="277"/>
                  </a:lnTo>
                  <a:lnTo>
                    <a:pt x="4885" y="277"/>
                  </a:lnTo>
                  <a:lnTo>
                    <a:pt x="4903" y="296"/>
                  </a:lnTo>
                  <a:lnTo>
                    <a:pt x="4940" y="296"/>
                  </a:lnTo>
                  <a:lnTo>
                    <a:pt x="4977" y="314"/>
                  </a:lnTo>
                  <a:lnTo>
                    <a:pt x="4977" y="296"/>
                  </a:lnTo>
                  <a:lnTo>
                    <a:pt x="4996" y="277"/>
                  </a:lnTo>
                  <a:lnTo>
                    <a:pt x="5014" y="296"/>
                  </a:lnTo>
                  <a:lnTo>
                    <a:pt x="5032" y="314"/>
                  </a:lnTo>
                  <a:lnTo>
                    <a:pt x="5069" y="277"/>
                  </a:lnTo>
                  <a:lnTo>
                    <a:pt x="5088" y="333"/>
                  </a:lnTo>
                  <a:lnTo>
                    <a:pt x="5106" y="333"/>
                  </a:lnTo>
                  <a:lnTo>
                    <a:pt x="5125" y="314"/>
                  </a:lnTo>
                  <a:lnTo>
                    <a:pt x="5143" y="333"/>
                  </a:lnTo>
                  <a:lnTo>
                    <a:pt x="5161" y="351"/>
                  </a:lnTo>
                  <a:lnTo>
                    <a:pt x="5180" y="351"/>
                  </a:lnTo>
                  <a:lnTo>
                    <a:pt x="5198" y="333"/>
                  </a:lnTo>
                  <a:lnTo>
                    <a:pt x="5217" y="333"/>
                  </a:lnTo>
                  <a:lnTo>
                    <a:pt x="5217" y="314"/>
                  </a:lnTo>
                  <a:lnTo>
                    <a:pt x="5235" y="314"/>
                  </a:lnTo>
                  <a:lnTo>
                    <a:pt x="5217" y="333"/>
                  </a:lnTo>
                  <a:lnTo>
                    <a:pt x="5217" y="351"/>
                  </a:lnTo>
                  <a:lnTo>
                    <a:pt x="5254" y="351"/>
                  </a:lnTo>
                  <a:lnTo>
                    <a:pt x="5254" y="370"/>
                  </a:lnTo>
                  <a:lnTo>
                    <a:pt x="5291" y="370"/>
                  </a:lnTo>
                  <a:lnTo>
                    <a:pt x="5309" y="351"/>
                  </a:lnTo>
                  <a:lnTo>
                    <a:pt x="5327" y="370"/>
                  </a:lnTo>
                  <a:lnTo>
                    <a:pt x="5346" y="351"/>
                  </a:lnTo>
                  <a:lnTo>
                    <a:pt x="5383" y="351"/>
                  </a:lnTo>
                  <a:lnTo>
                    <a:pt x="5364" y="370"/>
                  </a:lnTo>
                  <a:lnTo>
                    <a:pt x="5364" y="388"/>
                  </a:lnTo>
                  <a:lnTo>
                    <a:pt x="5383" y="388"/>
                  </a:lnTo>
                  <a:lnTo>
                    <a:pt x="5401" y="370"/>
                  </a:lnTo>
                  <a:lnTo>
                    <a:pt x="5420" y="370"/>
                  </a:lnTo>
                  <a:lnTo>
                    <a:pt x="5438" y="388"/>
                  </a:lnTo>
                  <a:lnTo>
                    <a:pt x="5493" y="388"/>
                  </a:lnTo>
                  <a:lnTo>
                    <a:pt x="5493" y="406"/>
                  </a:lnTo>
                  <a:lnTo>
                    <a:pt x="5604" y="406"/>
                  </a:lnTo>
                  <a:lnTo>
                    <a:pt x="5604" y="443"/>
                  </a:lnTo>
                  <a:lnTo>
                    <a:pt x="5641" y="425"/>
                  </a:lnTo>
                  <a:lnTo>
                    <a:pt x="5659" y="443"/>
                  </a:lnTo>
                  <a:lnTo>
                    <a:pt x="5678" y="425"/>
                  </a:lnTo>
                  <a:lnTo>
                    <a:pt x="5696" y="425"/>
                  </a:lnTo>
                  <a:lnTo>
                    <a:pt x="5714" y="462"/>
                  </a:lnTo>
                  <a:lnTo>
                    <a:pt x="5733" y="462"/>
                  </a:lnTo>
                  <a:lnTo>
                    <a:pt x="5751" y="480"/>
                  </a:lnTo>
                  <a:lnTo>
                    <a:pt x="5770" y="462"/>
                  </a:lnTo>
                  <a:lnTo>
                    <a:pt x="5788" y="480"/>
                  </a:lnTo>
                  <a:lnTo>
                    <a:pt x="5788" y="462"/>
                  </a:lnTo>
                  <a:lnTo>
                    <a:pt x="5807" y="480"/>
                  </a:lnTo>
                  <a:lnTo>
                    <a:pt x="5825" y="499"/>
                  </a:lnTo>
                  <a:lnTo>
                    <a:pt x="5862" y="517"/>
                  </a:lnTo>
                  <a:lnTo>
                    <a:pt x="5936" y="517"/>
                  </a:lnTo>
                  <a:lnTo>
                    <a:pt x="5973" y="535"/>
                  </a:lnTo>
                  <a:lnTo>
                    <a:pt x="5973" y="554"/>
                  </a:lnTo>
                  <a:lnTo>
                    <a:pt x="6028" y="554"/>
                  </a:lnTo>
                  <a:lnTo>
                    <a:pt x="6028" y="535"/>
                  </a:lnTo>
                  <a:lnTo>
                    <a:pt x="6028" y="517"/>
                  </a:lnTo>
                  <a:lnTo>
                    <a:pt x="6046" y="517"/>
                  </a:lnTo>
                  <a:lnTo>
                    <a:pt x="6065" y="554"/>
                  </a:lnTo>
                  <a:lnTo>
                    <a:pt x="6083" y="572"/>
                  </a:lnTo>
                  <a:lnTo>
                    <a:pt x="6102" y="572"/>
                  </a:lnTo>
                  <a:lnTo>
                    <a:pt x="6120" y="554"/>
                  </a:lnTo>
                  <a:lnTo>
                    <a:pt x="6138" y="554"/>
                  </a:lnTo>
                  <a:lnTo>
                    <a:pt x="6157" y="572"/>
                  </a:lnTo>
                  <a:lnTo>
                    <a:pt x="6194" y="591"/>
                  </a:lnTo>
                  <a:lnTo>
                    <a:pt x="6212" y="609"/>
                  </a:lnTo>
                  <a:lnTo>
                    <a:pt x="6249" y="572"/>
                  </a:lnTo>
                  <a:lnTo>
                    <a:pt x="6249" y="609"/>
                  </a:lnTo>
                  <a:lnTo>
                    <a:pt x="6267" y="609"/>
                  </a:lnTo>
                  <a:lnTo>
                    <a:pt x="6323" y="628"/>
                  </a:lnTo>
                  <a:lnTo>
                    <a:pt x="6341" y="646"/>
                  </a:lnTo>
                  <a:lnTo>
                    <a:pt x="6323" y="609"/>
                  </a:lnTo>
                  <a:lnTo>
                    <a:pt x="6323" y="591"/>
                  </a:lnTo>
                  <a:lnTo>
                    <a:pt x="6378" y="628"/>
                  </a:lnTo>
                  <a:lnTo>
                    <a:pt x="6415" y="646"/>
                  </a:lnTo>
                  <a:lnTo>
                    <a:pt x="6470" y="628"/>
                  </a:lnTo>
                  <a:lnTo>
                    <a:pt x="6507" y="609"/>
                  </a:lnTo>
                  <a:lnTo>
                    <a:pt x="6507" y="628"/>
                  </a:lnTo>
                  <a:lnTo>
                    <a:pt x="6489" y="646"/>
                  </a:lnTo>
                  <a:lnTo>
                    <a:pt x="6507" y="665"/>
                  </a:lnTo>
                  <a:lnTo>
                    <a:pt x="6526" y="665"/>
                  </a:lnTo>
                  <a:lnTo>
                    <a:pt x="6544" y="628"/>
                  </a:lnTo>
                  <a:lnTo>
                    <a:pt x="6544" y="609"/>
                  </a:lnTo>
                  <a:lnTo>
                    <a:pt x="6562" y="591"/>
                  </a:lnTo>
                  <a:lnTo>
                    <a:pt x="6581" y="609"/>
                  </a:lnTo>
                  <a:lnTo>
                    <a:pt x="6599" y="646"/>
                  </a:lnTo>
                  <a:lnTo>
                    <a:pt x="6599" y="665"/>
                  </a:lnTo>
                  <a:lnTo>
                    <a:pt x="6636" y="646"/>
                  </a:lnTo>
                  <a:lnTo>
                    <a:pt x="6636" y="665"/>
                  </a:lnTo>
                  <a:lnTo>
                    <a:pt x="6655" y="683"/>
                  </a:lnTo>
                  <a:lnTo>
                    <a:pt x="6673" y="665"/>
                  </a:lnTo>
                  <a:lnTo>
                    <a:pt x="6673" y="646"/>
                  </a:lnTo>
                  <a:lnTo>
                    <a:pt x="6710" y="646"/>
                  </a:lnTo>
                  <a:lnTo>
                    <a:pt x="6710" y="665"/>
                  </a:lnTo>
                  <a:lnTo>
                    <a:pt x="6673" y="665"/>
                  </a:lnTo>
                  <a:lnTo>
                    <a:pt x="6691" y="683"/>
                  </a:lnTo>
                  <a:lnTo>
                    <a:pt x="6710" y="683"/>
                  </a:lnTo>
                  <a:lnTo>
                    <a:pt x="6728" y="701"/>
                  </a:lnTo>
                  <a:lnTo>
                    <a:pt x="6802" y="701"/>
                  </a:lnTo>
                  <a:lnTo>
                    <a:pt x="6894" y="720"/>
                  </a:lnTo>
                  <a:lnTo>
                    <a:pt x="6950" y="720"/>
                  </a:lnTo>
                  <a:lnTo>
                    <a:pt x="6968" y="738"/>
                  </a:lnTo>
                  <a:lnTo>
                    <a:pt x="7005" y="738"/>
                  </a:lnTo>
                  <a:lnTo>
                    <a:pt x="7023" y="775"/>
                  </a:lnTo>
                  <a:lnTo>
                    <a:pt x="7042" y="775"/>
                  </a:lnTo>
                  <a:lnTo>
                    <a:pt x="7042" y="757"/>
                  </a:lnTo>
                  <a:lnTo>
                    <a:pt x="7042" y="738"/>
                  </a:lnTo>
                  <a:lnTo>
                    <a:pt x="7060" y="738"/>
                  </a:lnTo>
                  <a:lnTo>
                    <a:pt x="7079" y="757"/>
                  </a:lnTo>
                  <a:lnTo>
                    <a:pt x="7115" y="775"/>
                  </a:lnTo>
                  <a:lnTo>
                    <a:pt x="7171" y="775"/>
                  </a:lnTo>
                  <a:lnTo>
                    <a:pt x="7171" y="794"/>
                  </a:lnTo>
                  <a:lnTo>
                    <a:pt x="7171" y="812"/>
                  </a:lnTo>
                  <a:lnTo>
                    <a:pt x="7189" y="812"/>
                  </a:lnTo>
                  <a:lnTo>
                    <a:pt x="7208" y="794"/>
                  </a:lnTo>
                  <a:lnTo>
                    <a:pt x="7281" y="794"/>
                  </a:lnTo>
                  <a:lnTo>
                    <a:pt x="7281" y="775"/>
                  </a:lnTo>
                  <a:lnTo>
                    <a:pt x="7337" y="775"/>
                  </a:lnTo>
                  <a:lnTo>
                    <a:pt x="7337" y="757"/>
                  </a:lnTo>
                  <a:lnTo>
                    <a:pt x="7355" y="757"/>
                  </a:lnTo>
                  <a:lnTo>
                    <a:pt x="7373" y="775"/>
                  </a:lnTo>
                  <a:lnTo>
                    <a:pt x="7392" y="794"/>
                  </a:lnTo>
                  <a:lnTo>
                    <a:pt x="7392" y="812"/>
                  </a:lnTo>
                  <a:lnTo>
                    <a:pt x="7410" y="830"/>
                  </a:lnTo>
                  <a:lnTo>
                    <a:pt x="7447" y="830"/>
                  </a:lnTo>
                  <a:lnTo>
                    <a:pt x="7484" y="849"/>
                  </a:lnTo>
                  <a:lnTo>
                    <a:pt x="7521" y="849"/>
                  </a:lnTo>
                  <a:lnTo>
                    <a:pt x="7521" y="830"/>
                  </a:lnTo>
                  <a:lnTo>
                    <a:pt x="7539" y="812"/>
                  </a:lnTo>
                  <a:lnTo>
                    <a:pt x="7558" y="812"/>
                  </a:lnTo>
                  <a:lnTo>
                    <a:pt x="7558" y="830"/>
                  </a:lnTo>
                  <a:lnTo>
                    <a:pt x="7576" y="867"/>
                  </a:lnTo>
                  <a:lnTo>
                    <a:pt x="7576" y="830"/>
                  </a:lnTo>
                  <a:lnTo>
                    <a:pt x="7650" y="830"/>
                  </a:lnTo>
                  <a:lnTo>
                    <a:pt x="7650" y="812"/>
                  </a:lnTo>
                  <a:lnTo>
                    <a:pt x="7687" y="867"/>
                  </a:lnTo>
                  <a:lnTo>
                    <a:pt x="7871" y="867"/>
                  </a:lnTo>
                  <a:lnTo>
                    <a:pt x="7890" y="849"/>
                  </a:lnTo>
                  <a:lnTo>
                    <a:pt x="7908" y="867"/>
                  </a:lnTo>
                  <a:lnTo>
                    <a:pt x="7926" y="849"/>
                  </a:lnTo>
                  <a:lnTo>
                    <a:pt x="7926" y="830"/>
                  </a:lnTo>
                  <a:lnTo>
                    <a:pt x="7945" y="830"/>
                  </a:lnTo>
                  <a:lnTo>
                    <a:pt x="7945" y="849"/>
                  </a:lnTo>
                  <a:lnTo>
                    <a:pt x="7945" y="867"/>
                  </a:lnTo>
                  <a:lnTo>
                    <a:pt x="7963" y="886"/>
                  </a:lnTo>
                  <a:lnTo>
                    <a:pt x="7982" y="904"/>
                  </a:lnTo>
                  <a:lnTo>
                    <a:pt x="8000" y="886"/>
                  </a:lnTo>
                  <a:lnTo>
                    <a:pt x="8019" y="904"/>
                  </a:lnTo>
                  <a:lnTo>
                    <a:pt x="8019" y="886"/>
                  </a:lnTo>
                  <a:lnTo>
                    <a:pt x="8019" y="867"/>
                  </a:lnTo>
                  <a:lnTo>
                    <a:pt x="8037" y="849"/>
                  </a:lnTo>
                  <a:lnTo>
                    <a:pt x="8055" y="849"/>
                  </a:lnTo>
                  <a:lnTo>
                    <a:pt x="8055" y="867"/>
                  </a:lnTo>
                  <a:lnTo>
                    <a:pt x="8074" y="867"/>
                  </a:lnTo>
                  <a:lnTo>
                    <a:pt x="8055" y="886"/>
                  </a:lnTo>
                  <a:lnTo>
                    <a:pt x="8055" y="904"/>
                  </a:lnTo>
                  <a:lnTo>
                    <a:pt x="8074" y="923"/>
                  </a:lnTo>
                  <a:lnTo>
                    <a:pt x="8092" y="923"/>
                  </a:lnTo>
                  <a:lnTo>
                    <a:pt x="8129" y="904"/>
                  </a:lnTo>
                  <a:lnTo>
                    <a:pt x="8148" y="904"/>
                  </a:lnTo>
                  <a:lnTo>
                    <a:pt x="8148" y="886"/>
                  </a:lnTo>
                  <a:lnTo>
                    <a:pt x="8166" y="904"/>
                  </a:lnTo>
                  <a:lnTo>
                    <a:pt x="8203" y="904"/>
                  </a:lnTo>
                  <a:lnTo>
                    <a:pt x="8203" y="886"/>
                  </a:lnTo>
                  <a:lnTo>
                    <a:pt x="8221" y="867"/>
                  </a:lnTo>
                  <a:lnTo>
                    <a:pt x="8240" y="849"/>
                  </a:lnTo>
                  <a:lnTo>
                    <a:pt x="8240" y="886"/>
                  </a:lnTo>
                  <a:lnTo>
                    <a:pt x="8240" y="904"/>
                  </a:lnTo>
                  <a:lnTo>
                    <a:pt x="8277" y="904"/>
                  </a:lnTo>
                  <a:lnTo>
                    <a:pt x="8295" y="886"/>
                  </a:lnTo>
                  <a:lnTo>
                    <a:pt x="8295" y="904"/>
                  </a:lnTo>
                  <a:lnTo>
                    <a:pt x="8314" y="941"/>
                  </a:lnTo>
                  <a:lnTo>
                    <a:pt x="8314" y="923"/>
                  </a:lnTo>
                  <a:lnTo>
                    <a:pt x="8332" y="904"/>
                  </a:lnTo>
                  <a:lnTo>
                    <a:pt x="8350" y="923"/>
                  </a:lnTo>
                  <a:lnTo>
                    <a:pt x="8369" y="923"/>
                  </a:lnTo>
                  <a:lnTo>
                    <a:pt x="8369" y="904"/>
                  </a:lnTo>
                  <a:lnTo>
                    <a:pt x="8387" y="886"/>
                  </a:lnTo>
                  <a:lnTo>
                    <a:pt x="8406" y="886"/>
                  </a:lnTo>
                  <a:lnTo>
                    <a:pt x="8406" y="849"/>
                  </a:lnTo>
                  <a:lnTo>
                    <a:pt x="8424" y="830"/>
                  </a:lnTo>
                  <a:lnTo>
                    <a:pt x="8424" y="867"/>
                  </a:lnTo>
                  <a:lnTo>
                    <a:pt x="8424" y="886"/>
                  </a:lnTo>
                  <a:lnTo>
                    <a:pt x="8443" y="904"/>
                  </a:lnTo>
                  <a:lnTo>
                    <a:pt x="8443" y="886"/>
                  </a:lnTo>
                  <a:lnTo>
                    <a:pt x="8443" y="867"/>
                  </a:lnTo>
                  <a:lnTo>
                    <a:pt x="8461" y="849"/>
                  </a:lnTo>
                  <a:lnTo>
                    <a:pt x="8479" y="867"/>
                  </a:lnTo>
                  <a:lnTo>
                    <a:pt x="8479" y="849"/>
                  </a:lnTo>
                  <a:lnTo>
                    <a:pt x="8461" y="830"/>
                  </a:lnTo>
                  <a:lnTo>
                    <a:pt x="8424" y="812"/>
                  </a:lnTo>
                  <a:lnTo>
                    <a:pt x="8387" y="812"/>
                  </a:lnTo>
                  <a:lnTo>
                    <a:pt x="8387" y="794"/>
                  </a:lnTo>
                  <a:lnTo>
                    <a:pt x="8406" y="794"/>
                  </a:lnTo>
                  <a:lnTo>
                    <a:pt x="8424" y="757"/>
                  </a:lnTo>
                  <a:lnTo>
                    <a:pt x="8406" y="738"/>
                  </a:lnTo>
                  <a:lnTo>
                    <a:pt x="8387" y="757"/>
                  </a:lnTo>
                  <a:lnTo>
                    <a:pt x="8369" y="775"/>
                  </a:lnTo>
                  <a:lnTo>
                    <a:pt x="8350" y="757"/>
                  </a:lnTo>
                  <a:lnTo>
                    <a:pt x="8332" y="775"/>
                  </a:lnTo>
                  <a:lnTo>
                    <a:pt x="8314" y="775"/>
                  </a:lnTo>
                  <a:lnTo>
                    <a:pt x="8277" y="757"/>
                  </a:lnTo>
                  <a:lnTo>
                    <a:pt x="8277" y="775"/>
                  </a:lnTo>
                  <a:lnTo>
                    <a:pt x="8258" y="775"/>
                  </a:lnTo>
                  <a:lnTo>
                    <a:pt x="8258" y="757"/>
                  </a:lnTo>
                  <a:lnTo>
                    <a:pt x="8258" y="738"/>
                  </a:lnTo>
                  <a:lnTo>
                    <a:pt x="8240" y="757"/>
                  </a:lnTo>
                  <a:lnTo>
                    <a:pt x="8221" y="775"/>
                  </a:lnTo>
                  <a:lnTo>
                    <a:pt x="8203" y="738"/>
                  </a:lnTo>
                  <a:lnTo>
                    <a:pt x="8185" y="757"/>
                  </a:lnTo>
                  <a:lnTo>
                    <a:pt x="8166" y="775"/>
                  </a:lnTo>
                  <a:lnTo>
                    <a:pt x="8166" y="757"/>
                  </a:lnTo>
                  <a:lnTo>
                    <a:pt x="8166" y="738"/>
                  </a:lnTo>
                  <a:lnTo>
                    <a:pt x="8148" y="738"/>
                  </a:lnTo>
                  <a:lnTo>
                    <a:pt x="8148" y="757"/>
                  </a:lnTo>
                  <a:lnTo>
                    <a:pt x="8111" y="757"/>
                  </a:lnTo>
                  <a:lnTo>
                    <a:pt x="8111" y="738"/>
                  </a:lnTo>
                  <a:lnTo>
                    <a:pt x="8092" y="757"/>
                  </a:lnTo>
                  <a:lnTo>
                    <a:pt x="8037" y="794"/>
                  </a:lnTo>
                  <a:lnTo>
                    <a:pt x="8019" y="794"/>
                  </a:lnTo>
                  <a:lnTo>
                    <a:pt x="8019" y="775"/>
                  </a:lnTo>
                  <a:lnTo>
                    <a:pt x="8037" y="775"/>
                  </a:lnTo>
                  <a:lnTo>
                    <a:pt x="8019" y="738"/>
                  </a:lnTo>
                  <a:lnTo>
                    <a:pt x="8019" y="720"/>
                  </a:lnTo>
                  <a:lnTo>
                    <a:pt x="8000" y="720"/>
                  </a:lnTo>
                  <a:lnTo>
                    <a:pt x="7982" y="738"/>
                  </a:lnTo>
                  <a:lnTo>
                    <a:pt x="7963" y="720"/>
                  </a:lnTo>
                  <a:lnTo>
                    <a:pt x="7945" y="738"/>
                  </a:lnTo>
                  <a:lnTo>
                    <a:pt x="7908" y="738"/>
                  </a:lnTo>
                  <a:lnTo>
                    <a:pt x="7908" y="720"/>
                  </a:lnTo>
                  <a:lnTo>
                    <a:pt x="7871" y="701"/>
                  </a:lnTo>
                  <a:lnTo>
                    <a:pt x="7834" y="720"/>
                  </a:lnTo>
                  <a:lnTo>
                    <a:pt x="7816" y="738"/>
                  </a:lnTo>
                  <a:lnTo>
                    <a:pt x="7797" y="720"/>
                  </a:lnTo>
                  <a:lnTo>
                    <a:pt x="7779" y="701"/>
                  </a:lnTo>
                  <a:lnTo>
                    <a:pt x="7742" y="720"/>
                  </a:lnTo>
                  <a:lnTo>
                    <a:pt x="7742" y="701"/>
                  </a:lnTo>
                  <a:lnTo>
                    <a:pt x="7724" y="701"/>
                  </a:lnTo>
                  <a:lnTo>
                    <a:pt x="7705" y="720"/>
                  </a:lnTo>
                  <a:lnTo>
                    <a:pt x="7705" y="738"/>
                  </a:lnTo>
                  <a:lnTo>
                    <a:pt x="7705" y="775"/>
                  </a:lnTo>
                  <a:lnTo>
                    <a:pt x="7705" y="794"/>
                  </a:lnTo>
                  <a:lnTo>
                    <a:pt x="7687" y="794"/>
                  </a:lnTo>
                  <a:lnTo>
                    <a:pt x="7687" y="775"/>
                  </a:lnTo>
                  <a:lnTo>
                    <a:pt x="7687" y="757"/>
                  </a:lnTo>
                  <a:lnTo>
                    <a:pt x="7668" y="757"/>
                  </a:lnTo>
                  <a:lnTo>
                    <a:pt x="7632" y="738"/>
                  </a:lnTo>
                  <a:lnTo>
                    <a:pt x="7668" y="738"/>
                  </a:lnTo>
                  <a:lnTo>
                    <a:pt x="7687" y="720"/>
                  </a:lnTo>
                  <a:lnTo>
                    <a:pt x="7705" y="720"/>
                  </a:lnTo>
                  <a:lnTo>
                    <a:pt x="7705" y="683"/>
                  </a:lnTo>
                  <a:lnTo>
                    <a:pt x="7687" y="701"/>
                  </a:lnTo>
                  <a:lnTo>
                    <a:pt x="7668" y="701"/>
                  </a:lnTo>
                  <a:lnTo>
                    <a:pt x="7650" y="683"/>
                  </a:lnTo>
                  <a:lnTo>
                    <a:pt x="7595" y="683"/>
                  </a:lnTo>
                  <a:lnTo>
                    <a:pt x="7595" y="665"/>
                  </a:lnTo>
                  <a:lnTo>
                    <a:pt x="7429" y="665"/>
                  </a:lnTo>
                  <a:lnTo>
                    <a:pt x="7392" y="701"/>
                  </a:lnTo>
                  <a:lnTo>
                    <a:pt x="7355" y="720"/>
                  </a:lnTo>
                  <a:lnTo>
                    <a:pt x="7355" y="701"/>
                  </a:lnTo>
                  <a:lnTo>
                    <a:pt x="7373" y="701"/>
                  </a:lnTo>
                  <a:lnTo>
                    <a:pt x="7355" y="683"/>
                  </a:lnTo>
                  <a:lnTo>
                    <a:pt x="7355" y="665"/>
                  </a:lnTo>
                  <a:lnTo>
                    <a:pt x="7355" y="646"/>
                  </a:lnTo>
                  <a:lnTo>
                    <a:pt x="7281" y="646"/>
                  </a:lnTo>
                  <a:lnTo>
                    <a:pt x="7263" y="665"/>
                  </a:lnTo>
                  <a:lnTo>
                    <a:pt x="7244" y="628"/>
                  </a:lnTo>
                  <a:lnTo>
                    <a:pt x="7208" y="609"/>
                  </a:lnTo>
                  <a:lnTo>
                    <a:pt x="7208" y="628"/>
                  </a:lnTo>
                  <a:lnTo>
                    <a:pt x="7208" y="646"/>
                  </a:lnTo>
                  <a:lnTo>
                    <a:pt x="7226" y="665"/>
                  </a:lnTo>
                  <a:lnTo>
                    <a:pt x="7189" y="683"/>
                  </a:lnTo>
                  <a:lnTo>
                    <a:pt x="7189" y="665"/>
                  </a:lnTo>
                  <a:lnTo>
                    <a:pt x="7189" y="646"/>
                  </a:lnTo>
                  <a:lnTo>
                    <a:pt x="7189" y="628"/>
                  </a:lnTo>
                  <a:lnTo>
                    <a:pt x="7171" y="609"/>
                  </a:lnTo>
                  <a:lnTo>
                    <a:pt x="7152" y="591"/>
                  </a:lnTo>
                  <a:lnTo>
                    <a:pt x="7152" y="609"/>
                  </a:lnTo>
                  <a:lnTo>
                    <a:pt x="7152" y="628"/>
                  </a:lnTo>
                  <a:lnTo>
                    <a:pt x="7171" y="628"/>
                  </a:lnTo>
                  <a:lnTo>
                    <a:pt x="7152" y="646"/>
                  </a:lnTo>
                  <a:lnTo>
                    <a:pt x="7134" y="609"/>
                  </a:lnTo>
                  <a:lnTo>
                    <a:pt x="7115" y="572"/>
                  </a:lnTo>
                  <a:lnTo>
                    <a:pt x="7115" y="591"/>
                  </a:lnTo>
                  <a:lnTo>
                    <a:pt x="7097" y="609"/>
                  </a:lnTo>
                  <a:lnTo>
                    <a:pt x="7060" y="609"/>
                  </a:lnTo>
                  <a:lnTo>
                    <a:pt x="7060" y="591"/>
                  </a:lnTo>
                  <a:lnTo>
                    <a:pt x="7023" y="572"/>
                  </a:lnTo>
                  <a:lnTo>
                    <a:pt x="6950" y="572"/>
                  </a:lnTo>
                  <a:lnTo>
                    <a:pt x="6931" y="554"/>
                  </a:lnTo>
                  <a:lnTo>
                    <a:pt x="6857" y="554"/>
                  </a:lnTo>
                  <a:lnTo>
                    <a:pt x="6820" y="535"/>
                  </a:lnTo>
                  <a:lnTo>
                    <a:pt x="6765" y="535"/>
                  </a:lnTo>
                  <a:lnTo>
                    <a:pt x="6728" y="517"/>
                  </a:lnTo>
                  <a:lnTo>
                    <a:pt x="6710" y="499"/>
                  </a:lnTo>
                  <a:lnTo>
                    <a:pt x="6544" y="499"/>
                  </a:lnTo>
                  <a:lnTo>
                    <a:pt x="6544" y="480"/>
                  </a:lnTo>
                  <a:lnTo>
                    <a:pt x="6507" y="462"/>
                  </a:lnTo>
                  <a:lnTo>
                    <a:pt x="6323" y="462"/>
                  </a:lnTo>
                  <a:lnTo>
                    <a:pt x="6323" y="480"/>
                  </a:lnTo>
                  <a:lnTo>
                    <a:pt x="6341" y="480"/>
                  </a:lnTo>
                  <a:lnTo>
                    <a:pt x="6341" y="499"/>
                  </a:lnTo>
                  <a:lnTo>
                    <a:pt x="6323" y="517"/>
                  </a:lnTo>
                  <a:lnTo>
                    <a:pt x="6304" y="517"/>
                  </a:lnTo>
                  <a:lnTo>
                    <a:pt x="6286" y="535"/>
                  </a:lnTo>
                  <a:lnTo>
                    <a:pt x="6286" y="499"/>
                  </a:lnTo>
                  <a:lnTo>
                    <a:pt x="6286" y="480"/>
                  </a:lnTo>
                  <a:lnTo>
                    <a:pt x="6286" y="443"/>
                  </a:lnTo>
                  <a:lnTo>
                    <a:pt x="6267" y="425"/>
                  </a:lnTo>
                  <a:lnTo>
                    <a:pt x="6249" y="425"/>
                  </a:lnTo>
                  <a:lnTo>
                    <a:pt x="6231" y="443"/>
                  </a:lnTo>
                  <a:lnTo>
                    <a:pt x="6231" y="425"/>
                  </a:lnTo>
                  <a:lnTo>
                    <a:pt x="6231" y="406"/>
                  </a:lnTo>
                  <a:lnTo>
                    <a:pt x="6138" y="406"/>
                  </a:lnTo>
                  <a:lnTo>
                    <a:pt x="6120" y="388"/>
                  </a:lnTo>
                  <a:lnTo>
                    <a:pt x="6083" y="388"/>
                  </a:lnTo>
                  <a:lnTo>
                    <a:pt x="6065" y="406"/>
                  </a:lnTo>
                  <a:lnTo>
                    <a:pt x="6046" y="388"/>
                  </a:lnTo>
                  <a:lnTo>
                    <a:pt x="6009" y="388"/>
                  </a:lnTo>
                  <a:lnTo>
                    <a:pt x="6009" y="370"/>
                  </a:lnTo>
                  <a:lnTo>
                    <a:pt x="6009" y="351"/>
                  </a:lnTo>
                  <a:lnTo>
                    <a:pt x="5991" y="370"/>
                  </a:lnTo>
                  <a:lnTo>
                    <a:pt x="5973" y="388"/>
                  </a:lnTo>
                  <a:lnTo>
                    <a:pt x="5954" y="406"/>
                  </a:lnTo>
                  <a:lnTo>
                    <a:pt x="5973" y="370"/>
                  </a:lnTo>
                  <a:lnTo>
                    <a:pt x="5973" y="351"/>
                  </a:lnTo>
                  <a:lnTo>
                    <a:pt x="5954" y="370"/>
                  </a:lnTo>
                  <a:lnTo>
                    <a:pt x="5899" y="370"/>
                  </a:lnTo>
                  <a:lnTo>
                    <a:pt x="5880" y="406"/>
                  </a:lnTo>
                  <a:lnTo>
                    <a:pt x="5862" y="388"/>
                  </a:lnTo>
                  <a:lnTo>
                    <a:pt x="5844" y="370"/>
                  </a:lnTo>
                  <a:lnTo>
                    <a:pt x="5844" y="351"/>
                  </a:lnTo>
                  <a:lnTo>
                    <a:pt x="5825" y="333"/>
                  </a:lnTo>
                  <a:lnTo>
                    <a:pt x="5807" y="333"/>
                  </a:lnTo>
                  <a:lnTo>
                    <a:pt x="5788" y="314"/>
                  </a:lnTo>
                  <a:lnTo>
                    <a:pt x="5788" y="296"/>
                  </a:lnTo>
                  <a:lnTo>
                    <a:pt x="5714" y="296"/>
                  </a:lnTo>
                  <a:lnTo>
                    <a:pt x="5696" y="314"/>
                  </a:lnTo>
                  <a:lnTo>
                    <a:pt x="5678" y="314"/>
                  </a:lnTo>
                  <a:lnTo>
                    <a:pt x="5678" y="296"/>
                  </a:lnTo>
                  <a:lnTo>
                    <a:pt x="5659" y="277"/>
                  </a:lnTo>
                  <a:lnTo>
                    <a:pt x="5641" y="296"/>
                  </a:lnTo>
                  <a:lnTo>
                    <a:pt x="5641" y="314"/>
                  </a:lnTo>
                  <a:lnTo>
                    <a:pt x="5622" y="333"/>
                  </a:lnTo>
                  <a:lnTo>
                    <a:pt x="5585" y="277"/>
                  </a:lnTo>
                  <a:lnTo>
                    <a:pt x="5567" y="259"/>
                  </a:lnTo>
                  <a:lnTo>
                    <a:pt x="5549" y="241"/>
                  </a:lnTo>
                  <a:lnTo>
                    <a:pt x="5530" y="241"/>
                  </a:lnTo>
                  <a:lnTo>
                    <a:pt x="5512" y="259"/>
                  </a:lnTo>
                  <a:lnTo>
                    <a:pt x="5475" y="259"/>
                  </a:lnTo>
                  <a:lnTo>
                    <a:pt x="5475" y="222"/>
                  </a:lnTo>
                  <a:lnTo>
                    <a:pt x="5475" y="204"/>
                  </a:lnTo>
                  <a:lnTo>
                    <a:pt x="5456" y="222"/>
                  </a:lnTo>
                  <a:lnTo>
                    <a:pt x="5438" y="222"/>
                  </a:lnTo>
                  <a:lnTo>
                    <a:pt x="5420" y="241"/>
                  </a:lnTo>
                  <a:lnTo>
                    <a:pt x="5401" y="222"/>
                  </a:lnTo>
                  <a:lnTo>
                    <a:pt x="5401" y="259"/>
                  </a:lnTo>
                  <a:lnTo>
                    <a:pt x="5383" y="259"/>
                  </a:lnTo>
                  <a:lnTo>
                    <a:pt x="5383" y="241"/>
                  </a:lnTo>
                  <a:lnTo>
                    <a:pt x="5383" y="222"/>
                  </a:lnTo>
                  <a:lnTo>
                    <a:pt x="5364" y="204"/>
                  </a:lnTo>
                  <a:lnTo>
                    <a:pt x="5346" y="204"/>
                  </a:lnTo>
                  <a:lnTo>
                    <a:pt x="5327" y="185"/>
                  </a:lnTo>
                  <a:lnTo>
                    <a:pt x="5309" y="204"/>
                  </a:lnTo>
                  <a:lnTo>
                    <a:pt x="5291" y="222"/>
                  </a:lnTo>
                  <a:lnTo>
                    <a:pt x="5291" y="204"/>
                  </a:lnTo>
                  <a:lnTo>
                    <a:pt x="5291" y="185"/>
                  </a:lnTo>
                  <a:lnTo>
                    <a:pt x="5272" y="185"/>
                  </a:lnTo>
                  <a:lnTo>
                    <a:pt x="5254" y="204"/>
                  </a:lnTo>
                  <a:lnTo>
                    <a:pt x="5235" y="185"/>
                  </a:lnTo>
                  <a:lnTo>
                    <a:pt x="5180" y="185"/>
                  </a:lnTo>
                  <a:lnTo>
                    <a:pt x="5161" y="204"/>
                  </a:lnTo>
                  <a:lnTo>
                    <a:pt x="5143" y="185"/>
                  </a:lnTo>
                  <a:lnTo>
                    <a:pt x="5106" y="167"/>
                  </a:lnTo>
                  <a:lnTo>
                    <a:pt x="5088" y="148"/>
                  </a:lnTo>
                  <a:lnTo>
                    <a:pt x="4977" y="148"/>
                  </a:lnTo>
                  <a:lnTo>
                    <a:pt x="4959" y="112"/>
                  </a:lnTo>
                  <a:lnTo>
                    <a:pt x="4940" y="112"/>
                  </a:lnTo>
                  <a:lnTo>
                    <a:pt x="4922" y="130"/>
                  </a:lnTo>
                  <a:lnTo>
                    <a:pt x="4830" y="130"/>
                  </a:lnTo>
                  <a:lnTo>
                    <a:pt x="4793" y="148"/>
                  </a:lnTo>
                  <a:lnTo>
                    <a:pt x="4793" y="130"/>
                  </a:lnTo>
                  <a:lnTo>
                    <a:pt x="4811" y="130"/>
                  </a:lnTo>
                  <a:lnTo>
                    <a:pt x="4811" y="112"/>
                  </a:lnTo>
                  <a:lnTo>
                    <a:pt x="4793" y="112"/>
                  </a:lnTo>
                  <a:lnTo>
                    <a:pt x="4664" y="93"/>
                  </a:lnTo>
                  <a:lnTo>
                    <a:pt x="4479" y="75"/>
                  </a:lnTo>
                  <a:lnTo>
                    <a:pt x="4479" y="56"/>
                  </a:lnTo>
                  <a:lnTo>
                    <a:pt x="4461" y="56"/>
                  </a:lnTo>
                  <a:lnTo>
                    <a:pt x="4443" y="75"/>
                  </a:lnTo>
                  <a:lnTo>
                    <a:pt x="4424" y="75"/>
                  </a:lnTo>
                  <a:lnTo>
                    <a:pt x="4406" y="93"/>
                  </a:lnTo>
                  <a:lnTo>
                    <a:pt x="4387" y="93"/>
                  </a:lnTo>
                  <a:lnTo>
                    <a:pt x="4369" y="75"/>
                  </a:lnTo>
                  <a:lnTo>
                    <a:pt x="4350" y="56"/>
                  </a:lnTo>
                  <a:lnTo>
                    <a:pt x="4332" y="38"/>
                  </a:lnTo>
                  <a:lnTo>
                    <a:pt x="4314" y="56"/>
                  </a:lnTo>
                  <a:lnTo>
                    <a:pt x="4295" y="75"/>
                  </a:lnTo>
                  <a:lnTo>
                    <a:pt x="4277" y="56"/>
                  </a:lnTo>
                  <a:lnTo>
                    <a:pt x="4258" y="38"/>
                  </a:lnTo>
                  <a:lnTo>
                    <a:pt x="4240" y="56"/>
                  </a:lnTo>
                  <a:lnTo>
                    <a:pt x="4240" y="75"/>
                  </a:lnTo>
                  <a:lnTo>
                    <a:pt x="4221" y="56"/>
                  </a:lnTo>
                  <a:lnTo>
                    <a:pt x="4185" y="19"/>
                  </a:lnTo>
                  <a:lnTo>
                    <a:pt x="4185" y="38"/>
                  </a:lnTo>
                  <a:lnTo>
                    <a:pt x="4166" y="38"/>
                  </a:lnTo>
                  <a:lnTo>
                    <a:pt x="4166" y="56"/>
                  </a:lnTo>
                  <a:lnTo>
                    <a:pt x="4148" y="38"/>
                  </a:lnTo>
                  <a:lnTo>
                    <a:pt x="4092" y="38"/>
                  </a:lnTo>
                  <a:lnTo>
                    <a:pt x="4092" y="56"/>
                  </a:lnTo>
                  <a:lnTo>
                    <a:pt x="4074" y="56"/>
                  </a:lnTo>
                  <a:lnTo>
                    <a:pt x="4055" y="38"/>
                  </a:lnTo>
                  <a:lnTo>
                    <a:pt x="3982" y="19"/>
                  </a:lnTo>
                  <a:lnTo>
                    <a:pt x="3816" y="19"/>
                  </a:lnTo>
                  <a:lnTo>
                    <a:pt x="3668" y="1"/>
                  </a:lnTo>
                  <a:lnTo>
                    <a:pt x="3521" y="1"/>
                  </a:lnTo>
                  <a:lnTo>
                    <a:pt x="3429" y="19"/>
                  </a:lnTo>
                  <a:lnTo>
                    <a:pt x="3410" y="19"/>
                  </a:lnTo>
                  <a:lnTo>
                    <a:pt x="3392" y="1"/>
                  </a:lnTo>
                  <a:lnTo>
                    <a:pt x="3373" y="1"/>
                  </a:lnTo>
                  <a:lnTo>
                    <a:pt x="3373" y="19"/>
                  </a:lnTo>
                  <a:lnTo>
                    <a:pt x="3337" y="1"/>
                  </a:lnTo>
                  <a:lnTo>
                    <a:pt x="3318" y="1"/>
                  </a:lnTo>
                  <a:lnTo>
                    <a:pt x="3300" y="19"/>
                  </a:lnTo>
                  <a:lnTo>
                    <a:pt x="3281" y="19"/>
                  </a:lnTo>
                  <a:lnTo>
                    <a:pt x="3226" y="1"/>
                  </a:lnTo>
                  <a:lnTo>
                    <a:pt x="3208" y="19"/>
                  </a:lnTo>
                  <a:lnTo>
                    <a:pt x="3023" y="19"/>
                  </a:lnTo>
                  <a:lnTo>
                    <a:pt x="3005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1298900" y="908175"/>
              <a:ext cx="197250" cy="122600"/>
            </a:xfrm>
            <a:custGeom>
              <a:avLst/>
              <a:gdLst/>
              <a:ahLst/>
              <a:cxnLst/>
              <a:rect l="l" t="t" r="r" b="b"/>
              <a:pathLst>
                <a:path w="7890" h="4904" extrusionOk="0">
                  <a:moveTo>
                    <a:pt x="1733" y="74"/>
                  </a:moveTo>
                  <a:lnTo>
                    <a:pt x="1752" y="92"/>
                  </a:lnTo>
                  <a:lnTo>
                    <a:pt x="1733" y="111"/>
                  </a:lnTo>
                  <a:lnTo>
                    <a:pt x="1715" y="111"/>
                  </a:lnTo>
                  <a:lnTo>
                    <a:pt x="1715" y="92"/>
                  </a:lnTo>
                  <a:lnTo>
                    <a:pt x="1715" y="74"/>
                  </a:lnTo>
                  <a:close/>
                  <a:moveTo>
                    <a:pt x="2120" y="148"/>
                  </a:moveTo>
                  <a:lnTo>
                    <a:pt x="2139" y="166"/>
                  </a:lnTo>
                  <a:lnTo>
                    <a:pt x="2139" y="184"/>
                  </a:lnTo>
                  <a:lnTo>
                    <a:pt x="2120" y="184"/>
                  </a:lnTo>
                  <a:lnTo>
                    <a:pt x="2120" y="148"/>
                  </a:lnTo>
                  <a:close/>
                  <a:moveTo>
                    <a:pt x="56" y="166"/>
                  </a:moveTo>
                  <a:lnTo>
                    <a:pt x="74" y="184"/>
                  </a:lnTo>
                  <a:lnTo>
                    <a:pt x="93" y="184"/>
                  </a:lnTo>
                  <a:lnTo>
                    <a:pt x="93" y="203"/>
                  </a:lnTo>
                  <a:lnTo>
                    <a:pt x="93" y="221"/>
                  </a:lnTo>
                  <a:lnTo>
                    <a:pt x="74" y="203"/>
                  </a:lnTo>
                  <a:lnTo>
                    <a:pt x="56" y="166"/>
                  </a:lnTo>
                  <a:close/>
                  <a:moveTo>
                    <a:pt x="2600" y="221"/>
                  </a:moveTo>
                  <a:lnTo>
                    <a:pt x="2581" y="240"/>
                  </a:lnTo>
                  <a:lnTo>
                    <a:pt x="2581" y="221"/>
                  </a:lnTo>
                  <a:close/>
                  <a:moveTo>
                    <a:pt x="2710" y="258"/>
                  </a:moveTo>
                  <a:lnTo>
                    <a:pt x="2692" y="277"/>
                  </a:lnTo>
                  <a:lnTo>
                    <a:pt x="2692" y="258"/>
                  </a:lnTo>
                  <a:close/>
                  <a:moveTo>
                    <a:pt x="2821" y="277"/>
                  </a:moveTo>
                  <a:lnTo>
                    <a:pt x="2839" y="295"/>
                  </a:lnTo>
                  <a:lnTo>
                    <a:pt x="2802" y="295"/>
                  </a:lnTo>
                  <a:lnTo>
                    <a:pt x="2802" y="277"/>
                  </a:lnTo>
                  <a:close/>
                  <a:moveTo>
                    <a:pt x="3153" y="277"/>
                  </a:moveTo>
                  <a:lnTo>
                    <a:pt x="3153" y="295"/>
                  </a:lnTo>
                  <a:lnTo>
                    <a:pt x="3134" y="295"/>
                  </a:lnTo>
                  <a:lnTo>
                    <a:pt x="3134" y="277"/>
                  </a:lnTo>
                  <a:close/>
                  <a:moveTo>
                    <a:pt x="2913" y="295"/>
                  </a:moveTo>
                  <a:lnTo>
                    <a:pt x="2913" y="313"/>
                  </a:lnTo>
                  <a:lnTo>
                    <a:pt x="2895" y="313"/>
                  </a:lnTo>
                  <a:lnTo>
                    <a:pt x="2895" y="295"/>
                  </a:lnTo>
                  <a:close/>
                  <a:moveTo>
                    <a:pt x="4074" y="645"/>
                  </a:moveTo>
                  <a:lnTo>
                    <a:pt x="4074" y="682"/>
                  </a:lnTo>
                  <a:lnTo>
                    <a:pt x="4056" y="682"/>
                  </a:lnTo>
                  <a:lnTo>
                    <a:pt x="4056" y="664"/>
                  </a:lnTo>
                  <a:lnTo>
                    <a:pt x="4056" y="645"/>
                  </a:lnTo>
                  <a:close/>
                  <a:moveTo>
                    <a:pt x="5217" y="1272"/>
                  </a:moveTo>
                  <a:lnTo>
                    <a:pt x="5217" y="1290"/>
                  </a:lnTo>
                  <a:lnTo>
                    <a:pt x="5199" y="1290"/>
                  </a:lnTo>
                  <a:lnTo>
                    <a:pt x="5199" y="1272"/>
                  </a:lnTo>
                  <a:close/>
                  <a:moveTo>
                    <a:pt x="5401" y="1290"/>
                  </a:moveTo>
                  <a:lnTo>
                    <a:pt x="5383" y="1327"/>
                  </a:lnTo>
                  <a:lnTo>
                    <a:pt x="5383" y="1309"/>
                  </a:lnTo>
                  <a:lnTo>
                    <a:pt x="5365" y="1290"/>
                  </a:lnTo>
                  <a:close/>
                  <a:moveTo>
                    <a:pt x="5494" y="1475"/>
                  </a:moveTo>
                  <a:lnTo>
                    <a:pt x="5494" y="1493"/>
                  </a:lnTo>
                  <a:lnTo>
                    <a:pt x="5494" y="1512"/>
                  </a:lnTo>
                  <a:lnTo>
                    <a:pt x="5475" y="1530"/>
                  </a:lnTo>
                  <a:lnTo>
                    <a:pt x="5475" y="1493"/>
                  </a:lnTo>
                  <a:lnTo>
                    <a:pt x="5494" y="1475"/>
                  </a:lnTo>
                  <a:close/>
                  <a:moveTo>
                    <a:pt x="5696" y="1659"/>
                  </a:moveTo>
                  <a:lnTo>
                    <a:pt x="5715" y="1677"/>
                  </a:lnTo>
                  <a:lnTo>
                    <a:pt x="5715" y="1696"/>
                  </a:lnTo>
                  <a:lnTo>
                    <a:pt x="5696" y="1696"/>
                  </a:lnTo>
                  <a:lnTo>
                    <a:pt x="5696" y="1677"/>
                  </a:lnTo>
                  <a:lnTo>
                    <a:pt x="5696" y="1659"/>
                  </a:lnTo>
                  <a:close/>
                  <a:moveTo>
                    <a:pt x="6286" y="2157"/>
                  </a:moveTo>
                  <a:lnTo>
                    <a:pt x="6286" y="2175"/>
                  </a:lnTo>
                  <a:lnTo>
                    <a:pt x="6286" y="2194"/>
                  </a:lnTo>
                  <a:lnTo>
                    <a:pt x="6268" y="2194"/>
                  </a:lnTo>
                  <a:lnTo>
                    <a:pt x="6268" y="2175"/>
                  </a:lnTo>
                  <a:lnTo>
                    <a:pt x="6286" y="2157"/>
                  </a:lnTo>
                  <a:close/>
                  <a:moveTo>
                    <a:pt x="6360" y="2230"/>
                  </a:moveTo>
                  <a:lnTo>
                    <a:pt x="6360" y="2249"/>
                  </a:lnTo>
                  <a:lnTo>
                    <a:pt x="6323" y="2249"/>
                  </a:lnTo>
                  <a:lnTo>
                    <a:pt x="6323" y="2230"/>
                  </a:lnTo>
                  <a:close/>
                  <a:moveTo>
                    <a:pt x="6636" y="2341"/>
                  </a:moveTo>
                  <a:lnTo>
                    <a:pt x="6655" y="2360"/>
                  </a:lnTo>
                  <a:lnTo>
                    <a:pt x="6655" y="2341"/>
                  </a:lnTo>
                  <a:close/>
                  <a:moveTo>
                    <a:pt x="6452" y="2396"/>
                  </a:moveTo>
                  <a:lnTo>
                    <a:pt x="6471" y="2415"/>
                  </a:lnTo>
                  <a:lnTo>
                    <a:pt x="6434" y="2415"/>
                  </a:lnTo>
                  <a:lnTo>
                    <a:pt x="6434" y="2396"/>
                  </a:lnTo>
                  <a:close/>
                  <a:moveTo>
                    <a:pt x="6268" y="2636"/>
                  </a:moveTo>
                  <a:lnTo>
                    <a:pt x="6268" y="2654"/>
                  </a:lnTo>
                  <a:lnTo>
                    <a:pt x="6286" y="2636"/>
                  </a:lnTo>
                  <a:close/>
                  <a:moveTo>
                    <a:pt x="6747" y="2691"/>
                  </a:moveTo>
                  <a:lnTo>
                    <a:pt x="6766" y="2710"/>
                  </a:lnTo>
                  <a:lnTo>
                    <a:pt x="6747" y="2710"/>
                  </a:lnTo>
                  <a:lnTo>
                    <a:pt x="6747" y="2691"/>
                  </a:lnTo>
                  <a:close/>
                  <a:moveTo>
                    <a:pt x="6821" y="2783"/>
                  </a:moveTo>
                  <a:lnTo>
                    <a:pt x="6821" y="2802"/>
                  </a:lnTo>
                  <a:lnTo>
                    <a:pt x="6802" y="2820"/>
                  </a:lnTo>
                  <a:lnTo>
                    <a:pt x="6802" y="2802"/>
                  </a:lnTo>
                  <a:lnTo>
                    <a:pt x="6821" y="2783"/>
                  </a:lnTo>
                  <a:close/>
                  <a:moveTo>
                    <a:pt x="6968" y="2894"/>
                  </a:moveTo>
                  <a:lnTo>
                    <a:pt x="6968" y="2913"/>
                  </a:lnTo>
                  <a:lnTo>
                    <a:pt x="6987" y="2894"/>
                  </a:lnTo>
                  <a:close/>
                  <a:moveTo>
                    <a:pt x="6802" y="2913"/>
                  </a:moveTo>
                  <a:lnTo>
                    <a:pt x="6802" y="2931"/>
                  </a:lnTo>
                  <a:lnTo>
                    <a:pt x="6784" y="2913"/>
                  </a:lnTo>
                  <a:close/>
                  <a:moveTo>
                    <a:pt x="6987" y="3078"/>
                  </a:moveTo>
                  <a:lnTo>
                    <a:pt x="6968" y="3115"/>
                  </a:lnTo>
                  <a:lnTo>
                    <a:pt x="6950" y="3097"/>
                  </a:lnTo>
                  <a:lnTo>
                    <a:pt x="6950" y="3078"/>
                  </a:lnTo>
                  <a:close/>
                  <a:moveTo>
                    <a:pt x="7079" y="3115"/>
                  </a:moveTo>
                  <a:lnTo>
                    <a:pt x="7079" y="3134"/>
                  </a:lnTo>
                  <a:lnTo>
                    <a:pt x="7060" y="3152"/>
                  </a:lnTo>
                  <a:lnTo>
                    <a:pt x="7042" y="3171"/>
                  </a:lnTo>
                  <a:lnTo>
                    <a:pt x="7042" y="3171"/>
                  </a:lnTo>
                  <a:lnTo>
                    <a:pt x="7060" y="3134"/>
                  </a:lnTo>
                  <a:lnTo>
                    <a:pt x="7079" y="3115"/>
                  </a:lnTo>
                  <a:close/>
                  <a:moveTo>
                    <a:pt x="7189" y="3355"/>
                  </a:moveTo>
                  <a:lnTo>
                    <a:pt x="7171" y="3392"/>
                  </a:lnTo>
                  <a:lnTo>
                    <a:pt x="7153" y="3429"/>
                  </a:lnTo>
                  <a:lnTo>
                    <a:pt x="7134" y="3410"/>
                  </a:lnTo>
                  <a:lnTo>
                    <a:pt x="7153" y="3373"/>
                  </a:lnTo>
                  <a:lnTo>
                    <a:pt x="7171" y="3373"/>
                  </a:lnTo>
                  <a:lnTo>
                    <a:pt x="7189" y="3355"/>
                  </a:lnTo>
                  <a:close/>
                  <a:moveTo>
                    <a:pt x="7226" y="3392"/>
                  </a:moveTo>
                  <a:lnTo>
                    <a:pt x="7245" y="3410"/>
                  </a:lnTo>
                  <a:lnTo>
                    <a:pt x="7226" y="3429"/>
                  </a:lnTo>
                  <a:lnTo>
                    <a:pt x="7208" y="3429"/>
                  </a:lnTo>
                  <a:lnTo>
                    <a:pt x="7208" y="3410"/>
                  </a:lnTo>
                  <a:lnTo>
                    <a:pt x="7226" y="3392"/>
                  </a:lnTo>
                  <a:close/>
                  <a:moveTo>
                    <a:pt x="7355" y="3871"/>
                  </a:moveTo>
                  <a:lnTo>
                    <a:pt x="7355" y="3889"/>
                  </a:lnTo>
                  <a:lnTo>
                    <a:pt x="7355" y="3908"/>
                  </a:lnTo>
                  <a:lnTo>
                    <a:pt x="7392" y="3908"/>
                  </a:lnTo>
                  <a:lnTo>
                    <a:pt x="7374" y="3871"/>
                  </a:lnTo>
                  <a:close/>
                  <a:moveTo>
                    <a:pt x="7429" y="3926"/>
                  </a:moveTo>
                  <a:lnTo>
                    <a:pt x="7429" y="3945"/>
                  </a:lnTo>
                  <a:lnTo>
                    <a:pt x="7429" y="3982"/>
                  </a:lnTo>
                  <a:lnTo>
                    <a:pt x="7411" y="3945"/>
                  </a:lnTo>
                  <a:lnTo>
                    <a:pt x="7429" y="3926"/>
                  </a:lnTo>
                  <a:close/>
                  <a:moveTo>
                    <a:pt x="7761" y="4479"/>
                  </a:moveTo>
                  <a:lnTo>
                    <a:pt x="7779" y="4498"/>
                  </a:lnTo>
                  <a:lnTo>
                    <a:pt x="7798" y="4498"/>
                  </a:lnTo>
                  <a:lnTo>
                    <a:pt x="7779" y="4479"/>
                  </a:lnTo>
                  <a:close/>
                  <a:moveTo>
                    <a:pt x="7724" y="4535"/>
                  </a:moveTo>
                  <a:lnTo>
                    <a:pt x="7742" y="4553"/>
                  </a:lnTo>
                  <a:lnTo>
                    <a:pt x="7742" y="4572"/>
                  </a:lnTo>
                  <a:lnTo>
                    <a:pt x="7687" y="4572"/>
                  </a:lnTo>
                  <a:lnTo>
                    <a:pt x="7669" y="4553"/>
                  </a:lnTo>
                  <a:lnTo>
                    <a:pt x="7706" y="4535"/>
                  </a:lnTo>
                  <a:close/>
                  <a:moveTo>
                    <a:pt x="7779" y="4664"/>
                  </a:moveTo>
                  <a:lnTo>
                    <a:pt x="7779" y="4682"/>
                  </a:lnTo>
                  <a:lnTo>
                    <a:pt x="7761" y="4701"/>
                  </a:lnTo>
                  <a:lnTo>
                    <a:pt x="7761" y="4682"/>
                  </a:lnTo>
                  <a:lnTo>
                    <a:pt x="7761" y="4664"/>
                  </a:lnTo>
                  <a:close/>
                  <a:moveTo>
                    <a:pt x="7558" y="4756"/>
                  </a:moveTo>
                  <a:lnTo>
                    <a:pt x="7558" y="4774"/>
                  </a:lnTo>
                  <a:lnTo>
                    <a:pt x="7558" y="4793"/>
                  </a:lnTo>
                  <a:lnTo>
                    <a:pt x="7595" y="4774"/>
                  </a:lnTo>
                  <a:lnTo>
                    <a:pt x="7577" y="4756"/>
                  </a:lnTo>
                  <a:close/>
                  <a:moveTo>
                    <a:pt x="1512" y="0"/>
                  </a:moveTo>
                  <a:lnTo>
                    <a:pt x="1457" y="37"/>
                  </a:lnTo>
                  <a:lnTo>
                    <a:pt x="1420" y="55"/>
                  </a:lnTo>
                  <a:lnTo>
                    <a:pt x="1401" y="37"/>
                  </a:lnTo>
                  <a:lnTo>
                    <a:pt x="1383" y="18"/>
                  </a:lnTo>
                  <a:lnTo>
                    <a:pt x="1088" y="18"/>
                  </a:lnTo>
                  <a:lnTo>
                    <a:pt x="1088" y="37"/>
                  </a:lnTo>
                  <a:lnTo>
                    <a:pt x="1088" y="55"/>
                  </a:lnTo>
                  <a:lnTo>
                    <a:pt x="1070" y="55"/>
                  </a:lnTo>
                  <a:lnTo>
                    <a:pt x="1070" y="37"/>
                  </a:lnTo>
                  <a:lnTo>
                    <a:pt x="1051" y="18"/>
                  </a:lnTo>
                  <a:lnTo>
                    <a:pt x="1033" y="18"/>
                  </a:lnTo>
                  <a:lnTo>
                    <a:pt x="959" y="37"/>
                  </a:lnTo>
                  <a:lnTo>
                    <a:pt x="738" y="37"/>
                  </a:lnTo>
                  <a:lnTo>
                    <a:pt x="738" y="55"/>
                  </a:lnTo>
                  <a:lnTo>
                    <a:pt x="535" y="55"/>
                  </a:lnTo>
                  <a:lnTo>
                    <a:pt x="424" y="74"/>
                  </a:lnTo>
                  <a:lnTo>
                    <a:pt x="388" y="74"/>
                  </a:lnTo>
                  <a:lnTo>
                    <a:pt x="369" y="92"/>
                  </a:lnTo>
                  <a:lnTo>
                    <a:pt x="332" y="111"/>
                  </a:lnTo>
                  <a:lnTo>
                    <a:pt x="240" y="111"/>
                  </a:lnTo>
                  <a:lnTo>
                    <a:pt x="166" y="129"/>
                  </a:lnTo>
                  <a:lnTo>
                    <a:pt x="148" y="148"/>
                  </a:lnTo>
                  <a:lnTo>
                    <a:pt x="111" y="166"/>
                  </a:lnTo>
                  <a:lnTo>
                    <a:pt x="93" y="166"/>
                  </a:lnTo>
                  <a:lnTo>
                    <a:pt x="93" y="148"/>
                  </a:lnTo>
                  <a:lnTo>
                    <a:pt x="74" y="148"/>
                  </a:lnTo>
                  <a:lnTo>
                    <a:pt x="19" y="184"/>
                  </a:lnTo>
                  <a:lnTo>
                    <a:pt x="0" y="203"/>
                  </a:lnTo>
                  <a:lnTo>
                    <a:pt x="0" y="240"/>
                  </a:lnTo>
                  <a:lnTo>
                    <a:pt x="0" y="258"/>
                  </a:lnTo>
                  <a:lnTo>
                    <a:pt x="19" y="277"/>
                  </a:lnTo>
                  <a:lnTo>
                    <a:pt x="19" y="295"/>
                  </a:lnTo>
                  <a:lnTo>
                    <a:pt x="37" y="295"/>
                  </a:lnTo>
                  <a:lnTo>
                    <a:pt x="56" y="313"/>
                  </a:lnTo>
                  <a:lnTo>
                    <a:pt x="93" y="313"/>
                  </a:lnTo>
                  <a:lnTo>
                    <a:pt x="93" y="332"/>
                  </a:lnTo>
                  <a:lnTo>
                    <a:pt x="111" y="350"/>
                  </a:lnTo>
                  <a:lnTo>
                    <a:pt x="111" y="332"/>
                  </a:lnTo>
                  <a:lnTo>
                    <a:pt x="111" y="313"/>
                  </a:lnTo>
                  <a:lnTo>
                    <a:pt x="111" y="295"/>
                  </a:lnTo>
                  <a:lnTo>
                    <a:pt x="111" y="277"/>
                  </a:lnTo>
                  <a:lnTo>
                    <a:pt x="130" y="277"/>
                  </a:lnTo>
                  <a:lnTo>
                    <a:pt x="148" y="258"/>
                  </a:lnTo>
                  <a:lnTo>
                    <a:pt x="185" y="295"/>
                  </a:lnTo>
                  <a:lnTo>
                    <a:pt x="203" y="277"/>
                  </a:lnTo>
                  <a:lnTo>
                    <a:pt x="203" y="258"/>
                  </a:lnTo>
                  <a:lnTo>
                    <a:pt x="259" y="258"/>
                  </a:lnTo>
                  <a:lnTo>
                    <a:pt x="277" y="240"/>
                  </a:lnTo>
                  <a:lnTo>
                    <a:pt x="295" y="221"/>
                  </a:lnTo>
                  <a:lnTo>
                    <a:pt x="314" y="240"/>
                  </a:lnTo>
                  <a:lnTo>
                    <a:pt x="332" y="258"/>
                  </a:lnTo>
                  <a:lnTo>
                    <a:pt x="388" y="240"/>
                  </a:lnTo>
                  <a:lnTo>
                    <a:pt x="498" y="221"/>
                  </a:lnTo>
                  <a:lnTo>
                    <a:pt x="590" y="203"/>
                  </a:lnTo>
                  <a:lnTo>
                    <a:pt x="627" y="184"/>
                  </a:lnTo>
                  <a:lnTo>
                    <a:pt x="646" y="184"/>
                  </a:lnTo>
                  <a:lnTo>
                    <a:pt x="701" y="203"/>
                  </a:lnTo>
                  <a:lnTo>
                    <a:pt x="775" y="184"/>
                  </a:lnTo>
                  <a:lnTo>
                    <a:pt x="830" y="203"/>
                  </a:lnTo>
                  <a:lnTo>
                    <a:pt x="848" y="184"/>
                  </a:lnTo>
                  <a:lnTo>
                    <a:pt x="867" y="184"/>
                  </a:lnTo>
                  <a:lnTo>
                    <a:pt x="885" y="203"/>
                  </a:lnTo>
                  <a:lnTo>
                    <a:pt x="922" y="184"/>
                  </a:lnTo>
                  <a:lnTo>
                    <a:pt x="941" y="184"/>
                  </a:lnTo>
                  <a:lnTo>
                    <a:pt x="941" y="166"/>
                  </a:lnTo>
                  <a:lnTo>
                    <a:pt x="941" y="148"/>
                  </a:lnTo>
                  <a:lnTo>
                    <a:pt x="959" y="166"/>
                  </a:lnTo>
                  <a:lnTo>
                    <a:pt x="1088" y="166"/>
                  </a:lnTo>
                  <a:lnTo>
                    <a:pt x="1106" y="148"/>
                  </a:lnTo>
                  <a:lnTo>
                    <a:pt x="1125" y="184"/>
                  </a:lnTo>
                  <a:lnTo>
                    <a:pt x="1143" y="166"/>
                  </a:lnTo>
                  <a:lnTo>
                    <a:pt x="1162" y="148"/>
                  </a:lnTo>
                  <a:lnTo>
                    <a:pt x="1217" y="166"/>
                  </a:lnTo>
                  <a:lnTo>
                    <a:pt x="1457" y="166"/>
                  </a:lnTo>
                  <a:lnTo>
                    <a:pt x="1530" y="184"/>
                  </a:lnTo>
                  <a:lnTo>
                    <a:pt x="1549" y="184"/>
                  </a:lnTo>
                  <a:lnTo>
                    <a:pt x="1567" y="166"/>
                  </a:lnTo>
                  <a:lnTo>
                    <a:pt x="1586" y="148"/>
                  </a:lnTo>
                  <a:lnTo>
                    <a:pt x="1604" y="166"/>
                  </a:lnTo>
                  <a:lnTo>
                    <a:pt x="1604" y="184"/>
                  </a:lnTo>
                  <a:lnTo>
                    <a:pt x="1623" y="166"/>
                  </a:lnTo>
                  <a:lnTo>
                    <a:pt x="1659" y="184"/>
                  </a:lnTo>
                  <a:lnTo>
                    <a:pt x="1678" y="184"/>
                  </a:lnTo>
                  <a:lnTo>
                    <a:pt x="1696" y="203"/>
                  </a:lnTo>
                  <a:lnTo>
                    <a:pt x="1715" y="221"/>
                  </a:lnTo>
                  <a:lnTo>
                    <a:pt x="1715" y="203"/>
                  </a:lnTo>
                  <a:lnTo>
                    <a:pt x="1733" y="166"/>
                  </a:lnTo>
                  <a:lnTo>
                    <a:pt x="1752" y="184"/>
                  </a:lnTo>
                  <a:lnTo>
                    <a:pt x="1752" y="166"/>
                  </a:lnTo>
                  <a:lnTo>
                    <a:pt x="1770" y="148"/>
                  </a:lnTo>
                  <a:lnTo>
                    <a:pt x="1789" y="166"/>
                  </a:lnTo>
                  <a:lnTo>
                    <a:pt x="1789" y="184"/>
                  </a:lnTo>
                  <a:lnTo>
                    <a:pt x="1807" y="184"/>
                  </a:lnTo>
                  <a:lnTo>
                    <a:pt x="1825" y="166"/>
                  </a:lnTo>
                  <a:lnTo>
                    <a:pt x="1881" y="184"/>
                  </a:lnTo>
                  <a:lnTo>
                    <a:pt x="1918" y="184"/>
                  </a:lnTo>
                  <a:lnTo>
                    <a:pt x="1954" y="203"/>
                  </a:lnTo>
                  <a:lnTo>
                    <a:pt x="2065" y="203"/>
                  </a:lnTo>
                  <a:lnTo>
                    <a:pt x="2157" y="221"/>
                  </a:lnTo>
                  <a:lnTo>
                    <a:pt x="2194" y="240"/>
                  </a:lnTo>
                  <a:lnTo>
                    <a:pt x="2231" y="240"/>
                  </a:lnTo>
                  <a:lnTo>
                    <a:pt x="2397" y="258"/>
                  </a:lnTo>
                  <a:lnTo>
                    <a:pt x="2507" y="277"/>
                  </a:lnTo>
                  <a:lnTo>
                    <a:pt x="2544" y="295"/>
                  </a:lnTo>
                  <a:lnTo>
                    <a:pt x="2563" y="313"/>
                  </a:lnTo>
                  <a:lnTo>
                    <a:pt x="2563" y="277"/>
                  </a:lnTo>
                  <a:lnTo>
                    <a:pt x="2581" y="277"/>
                  </a:lnTo>
                  <a:lnTo>
                    <a:pt x="2600" y="258"/>
                  </a:lnTo>
                  <a:lnTo>
                    <a:pt x="2618" y="258"/>
                  </a:lnTo>
                  <a:lnTo>
                    <a:pt x="2636" y="277"/>
                  </a:lnTo>
                  <a:lnTo>
                    <a:pt x="2636" y="295"/>
                  </a:lnTo>
                  <a:lnTo>
                    <a:pt x="2673" y="295"/>
                  </a:lnTo>
                  <a:lnTo>
                    <a:pt x="2673" y="313"/>
                  </a:lnTo>
                  <a:lnTo>
                    <a:pt x="2673" y="332"/>
                  </a:lnTo>
                  <a:lnTo>
                    <a:pt x="2692" y="332"/>
                  </a:lnTo>
                  <a:lnTo>
                    <a:pt x="2710" y="313"/>
                  </a:lnTo>
                  <a:lnTo>
                    <a:pt x="2710" y="295"/>
                  </a:lnTo>
                  <a:lnTo>
                    <a:pt x="2729" y="277"/>
                  </a:lnTo>
                  <a:lnTo>
                    <a:pt x="2747" y="277"/>
                  </a:lnTo>
                  <a:lnTo>
                    <a:pt x="2747" y="295"/>
                  </a:lnTo>
                  <a:lnTo>
                    <a:pt x="2729" y="295"/>
                  </a:lnTo>
                  <a:lnTo>
                    <a:pt x="2747" y="313"/>
                  </a:lnTo>
                  <a:lnTo>
                    <a:pt x="2802" y="332"/>
                  </a:lnTo>
                  <a:lnTo>
                    <a:pt x="2839" y="332"/>
                  </a:lnTo>
                  <a:lnTo>
                    <a:pt x="2839" y="350"/>
                  </a:lnTo>
                  <a:lnTo>
                    <a:pt x="2876" y="332"/>
                  </a:lnTo>
                  <a:lnTo>
                    <a:pt x="2931" y="350"/>
                  </a:lnTo>
                  <a:lnTo>
                    <a:pt x="3024" y="387"/>
                  </a:lnTo>
                  <a:lnTo>
                    <a:pt x="3060" y="424"/>
                  </a:lnTo>
                  <a:lnTo>
                    <a:pt x="3060" y="387"/>
                  </a:lnTo>
                  <a:lnTo>
                    <a:pt x="3079" y="406"/>
                  </a:lnTo>
                  <a:lnTo>
                    <a:pt x="3097" y="406"/>
                  </a:lnTo>
                  <a:lnTo>
                    <a:pt x="3116" y="387"/>
                  </a:lnTo>
                  <a:lnTo>
                    <a:pt x="3134" y="406"/>
                  </a:lnTo>
                  <a:lnTo>
                    <a:pt x="3153" y="424"/>
                  </a:lnTo>
                  <a:lnTo>
                    <a:pt x="3171" y="406"/>
                  </a:lnTo>
                  <a:lnTo>
                    <a:pt x="3171" y="387"/>
                  </a:lnTo>
                  <a:lnTo>
                    <a:pt x="3189" y="387"/>
                  </a:lnTo>
                  <a:lnTo>
                    <a:pt x="3208" y="406"/>
                  </a:lnTo>
                  <a:lnTo>
                    <a:pt x="3226" y="424"/>
                  </a:lnTo>
                  <a:lnTo>
                    <a:pt x="3245" y="424"/>
                  </a:lnTo>
                  <a:lnTo>
                    <a:pt x="3245" y="442"/>
                  </a:lnTo>
                  <a:lnTo>
                    <a:pt x="3263" y="461"/>
                  </a:lnTo>
                  <a:lnTo>
                    <a:pt x="3282" y="442"/>
                  </a:lnTo>
                  <a:lnTo>
                    <a:pt x="3300" y="424"/>
                  </a:lnTo>
                  <a:lnTo>
                    <a:pt x="3318" y="442"/>
                  </a:lnTo>
                  <a:lnTo>
                    <a:pt x="3318" y="461"/>
                  </a:lnTo>
                  <a:lnTo>
                    <a:pt x="3355" y="461"/>
                  </a:lnTo>
                  <a:lnTo>
                    <a:pt x="3374" y="479"/>
                  </a:lnTo>
                  <a:lnTo>
                    <a:pt x="3411" y="461"/>
                  </a:lnTo>
                  <a:lnTo>
                    <a:pt x="3429" y="461"/>
                  </a:lnTo>
                  <a:lnTo>
                    <a:pt x="3429" y="479"/>
                  </a:lnTo>
                  <a:lnTo>
                    <a:pt x="3429" y="498"/>
                  </a:lnTo>
                  <a:lnTo>
                    <a:pt x="3448" y="498"/>
                  </a:lnTo>
                  <a:lnTo>
                    <a:pt x="3466" y="461"/>
                  </a:lnTo>
                  <a:lnTo>
                    <a:pt x="3466" y="479"/>
                  </a:lnTo>
                  <a:lnTo>
                    <a:pt x="3503" y="516"/>
                  </a:lnTo>
                  <a:lnTo>
                    <a:pt x="3558" y="535"/>
                  </a:lnTo>
                  <a:lnTo>
                    <a:pt x="3595" y="553"/>
                  </a:lnTo>
                  <a:lnTo>
                    <a:pt x="3632" y="590"/>
                  </a:lnTo>
                  <a:lnTo>
                    <a:pt x="3650" y="590"/>
                  </a:lnTo>
                  <a:lnTo>
                    <a:pt x="3669" y="571"/>
                  </a:lnTo>
                  <a:lnTo>
                    <a:pt x="3687" y="571"/>
                  </a:lnTo>
                  <a:lnTo>
                    <a:pt x="3706" y="553"/>
                  </a:lnTo>
                  <a:lnTo>
                    <a:pt x="3706" y="571"/>
                  </a:lnTo>
                  <a:lnTo>
                    <a:pt x="3742" y="590"/>
                  </a:lnTo>
                  <a:lnTo>
                    <a:pt x="3779" y="608"/>
                  </a:lnTo>
                  <a:lnTo>
                    <a:pt x="3798" y="590"/>
                  </a:lnTo>
                  <a:lnTo>
                    <a:pt x="3816" y="590"/>
                  </a:lnTo>
                  <a:lnTo>
                    <a:pt x="3835" y="627"/>
                  </a:lnTo>
                  <a:lnTo>
                    <a:pt x="3835" y="645"/>
                  </a:lnTo>
                  <a:lnTo>
                    <a:pt x="3871" y="627"/>
                  </a:lnTo>
                  <a:lnTo>
                    <a:pt x="3890" y="645"/>
                  </a:lnTo>
                  <a:lnTo>
                    <a:pt x="3908" y="664"/>
                  </a:lnTo>
                  <a:lnTo>
                    <a:pt x="3982" y="664"/>
                  </a:lnTo>
                  <a:lnTo>
                    <a:pt x="4001" y="645"/>
                  </a:lnTo>
                  <a:lnTo>
                    <a:pt x="4001" y="664"/>
                  </a:lnTo>
                  <a:lnTo>
                    <a:pt x="4019" y="682"/>
                  </a:lnTo>
                  <a:lnTo>
                    <a:pt x="4111" y="719"/>
                  </a:lnTo>
                  <a:lnTo>
                    <a:pt x="4222" y="793"/>
                  </a:lnTo>
                  <a:lnTo>
                    <a:pt x="4259" y="793"/>
                  </a:lnTo>
                  <a:lnTo>
                    <a:pt x="4259" y="811"/>
                  </a:lnTo>
                  <a:lnTo>
                    <a:pt x="4277" y="793"/>
                  </a:lnTo>
                  <a:lnTo>
                    <a:pt x="4277" y="811"/>
                  </a:lnTo>
                  <a:lnTo>
                    <a:pt x="4277" y="830"/>
                  </a:lnTo>
                  <a:lnTo>
                    <a:pt x="4295" y="830"/>
                  </a:lnTo>
                  <a:lnTo>
                    <a:pt x="4332" y="848"/>
                  </a:lnTo>
                  <a:lnTo>
                    <a:pt x="4369" y="866"/>
                  </a:lnTo>
                  <a:lnTo>
                    <a:pt x="4369" y="885"/>
                  </a:lnTo>
                  <a:lnTo>
                    <a:pt x="4388" y="885"/>
                  </a:lnTo>
                  <a:lnTo>
                    <a:pt x="4406" y="866"/>
                  </a:lnTo>
                  <a:lnTo>
                    <a:pt x="4424" y="885"/>
                  </a:lnTo>
                  <a:lnTo>
                    <a:pt x="4424" y="903"/>
                  </a:lnTo>
                  <a:lnTo>
                    <a:pt x="4461" y="903"/>
                  </a:lnTo>
                  <a:lnTo>
                    <a:pt x="4480" y="885"/>
                  </a:lnTo>
                  <a:lnTo>
                    <a:pt x="4480" y="866"/>
                  </a:lnTo>
                  <a:lnTo>
                    <a:pt x="4480" y="848"/>
                  </a:lnTo>
                  <a:lnTo>
                    <a:pt x="4498" y="866"/>
                  </a:lnTo>
                  <a:lnTo>
                    <a:pt x="4517" y="866"/>
                  </a:lnTo>
                  <a:lnTo>
                    <a:pt x="4498" y="885"/>
                  </a:lnTo>
                  <a:lnTo>
                    <a:pt x="4480" y="885"/>
                  </a:lnTo>
                  <a:lnTo>
                    <a:pt x="4480" y="903"/>
                  </a:lnTo>
                  <a:lnTo>
                    <a:pt x="4517" y="922"/>
                  </a:lnTo>
                  <a:lnTo>
                    <a:pt x="4572" y="940"/>
                  </a:lnTo>
                  <a:lnTo>
                    <a:pt x="4590" y="940"/>
                  </a:lnTo>
                  <a:lnTo>
                    <a:pt x="4609" y="959"/>
                  </a:lnTo>
                  <a:lnTo>
                    <a:pt x="4590" y="977"/>
                  </a:lnTo>
                  <a:lnTo>
                    <a:pt x="4609" y="977"/>
                  </a:lnTo>
                  <a:lnTo>
                    <a:pt x="4627" y="959"/>
                  </a:lnTo>
                  <a:lnTo>
                    <a:pt x="4646" y="995"/>
                  </a:lnTo>
                  <a:lnTo>
                    <a:pt x="4701" y="1014"/>
                  </a:lnTo>
                  <a:lnTo>
                    <a:pt x="4775" y="1069"/>
                  </a:lnTo>
                  <a:lnTo>
                    <a:pt x="4793" y="1088"/>
                  </a:lnTo>
                  <a:lnTo>
                    <a:pt x="4812" y="1088"/>
                  </a:lnTo>
                  <a:lnTo>
                    <a:pt x="4812" y="1069"/>
                  </a:lnTo>
                  <a:lnTo>
                    <a:pt x="4830" y="1106"/>
                  </a:lnTo>
                  <a:lnTo>
                    <a:pt x="4867" y="1124"/>
                  </a:lnTo>
                  <a:lnTo>
                    <a:pt x="4922" y="1143"/>
                  </a:lnTo>
                  <a:lnTo>
                    <a:pt x="4941" y="1143"/>
                  </a:lnTo>
                  <a:lnTo>
                    <a:pt x="4941" y="1161"/>
                  </a:lnTo>
                  <a:lnTo>
                    <a:pt x="4941" y="1180"/>
                  </a:lnTo>
                  <a:lnTo>
                    <a:pt x="4977" y="1180"/>
                  </a:lnTo>
                  <a:lnTo>
                    <a:pt x="5014" y="1217"/>
                  </a:lnTo>
                  <a:lnTo>
                    <a:pt x="5088" y="1217"/>
                  </a:lnTo>
                  <a:lnTo>
                    <a:pt x="5088" y="1235"/>
                  </a:lnTo>
                  <a:lnTo>
                    <a:pt x="5070" y="1254"/>
                  </a:lnTo>
                  <a:lnTo>
                    <a:pt x="5088" y="1272"/>
                  </a:lnTo>
                  <a:lnTo>
                    <a:pt x="5107" y="1290"/>
                  </a:lnTo>
                  <a:lnTo>
                    <a:pt x="5125" y="1309"/>
                  </a:lnTo>
                  <a:lnTo>
                    <a:pt x="5143" y="1327"/>
                  </a:lnTo>
                  <a:lnTo>
                    <a:pt x="5162" y="1327"/>
                  </a:lnTo>
                  <a:lnTo>
                    <a:pt x="5199" y="1309"/>
                  </a:lnTo>
                  <a:lnTo>
                    <a:pt x="5199" y="1327"/>
                  </a:lnTo>
                  <a:lnTo>
                    <a:pt x="5217" y="1346"/>
                  </a:lnTo>
                  <a:lnTo>
                    <a:pt x="5236" y="1346"/>
                  </a:lnTo>
                  <a:lnTo>
                    <a:pt x="5236" y="1364"/>
                  </a:lnTo>
                  <a:lnTo>
                    <a:pt x="5254" y="1383"/>
                  </a:lnTo>
                  <a:lnTo>
                    <a:pt x="5272" y="1401"/>
                  </a:lnTo>
                  <a:lnTo>
                    <a:pt x="5291" y="1419"/>
                  </a:lnTo>
                  <a:lnTo>
                    <a:pt x="5328" y="1419"/>
                  </a:lnTo>
                  <a:lnTo>
                    <a:pt x="5328" y="1438"/>
                  </a:lnTo>
                  <a:lnTo>
                    <a:pt x="5365" y="1456"/>
                  </a:lnTo>
                  <a:lnTo>
                    <a:pt x="5383" y="1475"/>
                  </a:lnTo>
                  <a:lnTo>
                    <a:pt x="5401" y="1475"/>
                  </a:lnTo>
                  <a:lnTo>
                    <a:pt x="5401" y="1493"/>
                  </a:lnTo>
                  <a:lnTo>
                    <a:pt x="5420" y="1493"/>
                  </a:lnTo>
                  <a:lnTo>
                    <a:pt x="5438" y="1475"/>
                  </a:lnTo>
                  <a:lnTo>
                    <a:pt x="5438" y="1456"/>
                  </a:lnTo>
                  <a:lnTo>
                    <a:pt x="5457" y="1475"/>
                  </a:lnTo>
                  <a:lnTo>
                    <a:pt x="5438" y="1493"/>
                  </a:lnTo>
                  <a:lnTo>
                    <a:pt x="5457" y="1548"/>
                  </a:lnTo>
                  <a:lnTo>
                    <a:pt x="5475" y="1567"/>
                  </a:lnTo>
                  <a:lnTo>
                    <a:pt x="5494" y="1548"/>
                  </a:lnTo>
                  <a:lnTo>
                    <a:pt x="5512" y="1567"/>
                  </a:lnTo>
                  <a:lnTo>
                    <a:pt x="5530" y="1585"/>
                  </a:lnTo>
                  <a:lnTo>
                    <a:pt x="5530" y="1604"/>
                  </a:lnTo>
                  <a:lnTo>
                    <a:pt x="5549" y="1622"/>
                  </a:lnTo>
                  <a:lnTo>
                    <a:pt x="5567" y="1622"/>
                  </a:lnTo>
                  <a:lnTo>
                    <a:pt x="5586" y="1641"/>
                  </a:lnTo>
                  <a:lnTo>
                    <a:pt x="5623" y="1677"/>
                  </a:lnTo>
                  <a:lnTo>
                    <a:pt x="5660" y="1677"/>
                  </a:lnTo>
                  <a:lnTo>
                    <a:pt x="5660" y="1696"/>
                  </a:lnTo>
                  <a:lnTo>
                    <a:pt x="5696" y="1714"/>
                  </a:lnTo>
                  <a:lnTo>
                    <a:pt x="5715" y="1714"/>
                  </a:lnTo>
                  <a:lnTo>
                    <a:pt x="5733" y="1733"/>
                  </a:lnTo>
                  <a:lnTo>
                    <a:pt x="5752" y="1714"/>
                  </a:lnTo>
                  <a:lnTo>
                    <a:pt x="5770" y="1714"/>
                  </a:lnTo>
                  <a:lnTo>
                    <a:pt x="5770" y="1733"/>
                  </a:lnTo>
                  <a:lnTo>
                    <a:pt x="5752" y="1751"/>
                  </a:lnTo>
                  <a:lnTo>
                    <a:pt x="5770" y="1770"/>
                  </a:lnTo>
                  <a:lnTo>
                    <a:pt x="5825" y="1843"/>
                  </a:lnTo>
                  <a:lnTo>
                    <a:pt x="5899" y="1899"/>
                  </a:lnTo>
                  <a:lnTo>
                    <a:pt x="5936" y="1899"/>
                  </a:lnTo>
                  <a:lnTo>
                    <a:pt x="5954" y="1917"/>
                  </a:lnTo>
                  <a:lnTo>
                    <a:pt x="5936" y="1936"/>
                  </a:lnTo>
                  <a:lnTo>
                    <a:pt x="5954" y="1936"/>
                  </a:lnTo>
                  <a:lnTo>
                    <a:pt x="5973" y="1954"/>
                  </a:lnTo>
                  <a:lnTo>
                    <a:pt x="5973" y="1972"/>
                  </a:lnTo>
                  <a:lnTo>
                    <a:pt x="6010" y="1991"/>
                  </a:lnTo>
                  <a:lnTo>
                    <a:pt x="6028" y="2009"/>
                  </a:lnTo>
                  <a:lnTo>
                    <a:pt x="6065" y="2009"/>
                  </a:lnTo>
                  <a:lnTo>
                    <a:pt x="6065" y="2028"/>
                  </a:lnTo>
                  <a:lnTo>
                    <a:pt x="6083" y="2065"/>
                  </a:lnTo>
                  <a:lnTo>
                    <a:pt x="6120" y="2046"/>
                  </a:lnTo>
                  <a:lnTo>
                    <a:pt x="6102" y="2101"/>
                  </a:lnTo>
                  <a:lnTo>
                    <a:pt x="6120" y="2120"/>
                  </a:lnTo>
                  <a:lnTo>
                    <a:pt x="6120" y="2101"/>
                  </a:lnTo>
                  <a:lnTo>
                    <a:pt x="6139" y="2101"/>
                  </a:lnTo>
                  <a:lnTo>
                    <a:pt x="6139" y="2138"/>
                  </a:lnTo>
                  <a:lnTo>
                    <a:pt x="6157" y="2157"/>
                  </a:lnTo>
                  <a:lnTo>
                    <a:pt x="6176" y="2175"/>
                  </a:lnTo>
                  <a:lnTo>
                    <a:pt x="6176" y="2157"/>
                  </a:lnTo>
                  <a:lnTo>
                    <a:pt x="6231" y="2157"/>
                  </a:lnTo>
                  <a:lnTo>
                    <a:pt x="6213" y="2175"/>
                  </a:lnTo>
                  <a:lnTo>
                    <a:pt x="6194" y="2194"/>
                  </a:lnTo>
                  <a:lnTo>
                    <a:pt x="6213" y="2194"/>
                  </a:lnTo>
                  <a:lnTo>
                    <a:pt x="6231" y="2212"/>
                  </a:lnTo>
                  <a:lnTo>
                    <a:pt x="6213" y="2230"/>
                  </a:lnTo>
                  <a:lnTo>
                    <a:pt x="6286" y="2230"/>
                  </a:lnTo>
                  <a:lnTo>
                    <a:pt x="6268" y="2249"/>
                  </a:lnTo>
                  <a:lnTo>
                    <a:pt x="6268" y="2267"/>
                  </a:lnTo>
                  <a:lnTo>
                    <a:pt x="6305" y="2249"/>
                  </a:lnTo>
                  <a:lnTo>
                    <a:pt x="6305" y="2267"/>
                  </a:lnTo>
                  <a:lnTo>
                    <a:pt x="6323" y="2267"/>
                  </a:lnTo>
                  <a:lnTo>
                    <a:pt x="6305" y="2286"/>
                  </a:lnTo>
                  <a:lnTo>
                    <a:pt x="6305" y="2304"/>
                  </a:lnTo>
                  <a:lnTo>
                    <a:pt x="6342" y="2304"/>
                  </a:lnTo>
                  <a:lnTo>
                    <a:pt x="6342" y="2323"/>
                  </a:lnTo>
                  <a:lnTo>
                    <a:pt x="6342" y="2341"/>
                  </a:lnTo>
                  <a:lnTo>
                    <a:pt x="6378" y="2341"/>
                  </a:lnTo>
                  <a:lnTo>
                    <a:pt x="6397" y="2360"/>
                  </a:lnTo>
                  <a:lnTo>
                    <a:pt x="6378" y="2378"/>
                  </a:lnTo>
                  <a:lnTo>
                    <a:pt x="6397" y="2396"/>
                  </a:lnTo>
                  <a:lnTo>
                    <a:pt x="6452" y="2433"/>
                  </a:lnTo>
                  <a:lnTo>
                    <a:pt x="6452" y="2452"/>
                  </a:lnTo>
                  <a:lnTo>
                    <a:pt x="6452" y="2470"/>
                  </a:lnTo>
                  <a:lnTo>
                    <a:pt x="6489" y="2470"/>
                  </a:lnTo>
                  <a:lnTo>
                    <a:pt x="6507" y="2452"/>
                  </a:lnTo>
                  <a:lnTo>
                    <a:pt x="6489" y="2489"/>
                  </a:lnTo>
                  <a:lnTo>
                    <a:pt x="6489" y="2507"/>
                  </a:lnTo>
                  <a:lnTo>
                    <a:pt x="6526" y="2507"/>
                  </a:lnTo>
                  <a:lnTo>
                    <a:pt x="6507" y="2562"/>
                  </a:lnTo>
                  <a:lnTo>
                    <a:pt x="6544" y="2562"/>
                  </a:lnTo>
                  <a:lnTo>
                    <a:pt x="6544" y="2581"/>
                  </a:lnTo>
                  <a:lnTo>
                    <a:pt x="6563" y="2581"/>
                  </a:lnTo>
                  <a:lnTo>
                    <a:pt x="6563" y="2562"/>
                  </a:lnTo>
                  <a:lnTo>
                    <a:pt x="6581" y="2562"/>
                  </a:lnTo>
                  <a:lnTo>
                    <a:pt x="6600" y="2581"/>
                  </a:lnTo>
                  <a:lnTo>
                    <a:pt x="6563" y="2581"/>
                  </a:lnTo>
                  <a:lnTo>
                    <a:pt x="6563" y="2599"/>
                  </a:lnTo>
                  <a:lnTo>
                    <a:pt x="6581" y="2618"/>
                  </a:lnTo>
                  <a:lnTo>
                    <a:pt x="6581" y="2636"/>
                  </a:lnTo>
                  <a:lnTo>
                    <a:pt x="6600" y="2673"/>
                  </a:lnTo>
                  <a:lnTo>
                    <a:pt x="6618" y="2691"/>
                  </a:lnTo>
                  <a:lnTo>
                    <a:pt x="6655" y="2728"/>
                  </a:lnTo>
                  <a:lnTo>
                    <a:pt x="6655" y="2765"/>
                  </a:lnTo>
                  <a:lnTo>
                    <a:pt x="6655" y="2783"/>
                  </a:lnTo>
                  <a:lnTo>
                    <a:pt x="6673" y="2802"/>
                  </a:lnTo>
                  <a:lnTo>
                    <a:pt x="6710" y="2802"/>
                  </a:lnTo>
                  <a:lnTo>
                    <a:pt x="6729" y="2783"/>
                  </a:lnTo>
                  <a:lnTo>
                    <a:pt x="6729" y="2802"/>
                  </a:lnTo>
                  <a:lnTo>
                    <a:pt x="6729" y="2839"/>
                  </a:lnTo>
                  <a:lnTo>
                    <a:pt x="6710" y="2857"/>
                  </a:lnTo>
                  <a:lnTo>
                    <a:pt x="6747" y="2857"/>
                  </a:lnTo>
                  <a:lnTo>
                    <a:pt x="6766" y="2876"/>
                  </a:lnTo>
                  <a:lnTo>
                    <a:pt x="6766" y="2913"/>
                  </a:lnTo>
                  <a:lnTo>
                    <a:pt x="6784" y="2931"/>
                  </a:lnTo>
                  <a:lnTo>
                    <a:pt x="6784" y="2949"/>
                  </a:lnTo>
                  <a:lnTo>
                    <a:pt x="6802" y="2968"/>
                  </a:lnTo>
                  <a:lnTo>
                    <a:pt x="6839" y="2968"/>
                  </a:lnTo>
                  <a:lnTo>
                    <a:pt x="6821" y="2986"/>
                  </a:lnTo>
                  <a:lnTo>
                    <a:pt x="6821" y="3005"/>
                  </a:lnTo>
                  <a:lnTo>
                    <a:pt x="6858" y="3042"/>
                  </a:lnTo>
                  <a:lnTo>
                    <a:pt x="6858" y="3078"/>
                  </a:lnTo>
                  <a:lnTo>
                    <a:pt x="6876" y="3042"/>
                  </a:lnTo>
                  <a:lnTo>
                    <a:pt x="6876" y="3023"/>
                  </a:lnTo>
                  <a:lnTo>
                    <a:pt x="6895" y="3078"/>
                  </a:lnTo>
                  <a:lnTo>
                    <a:pt x="6913" y="3134"/>
                  </a:lnTo>
                  <a:lnTo>
                    <a:pt x="6950" y="3152"/>
                  </a:lnTo>
                  <a:lnTo>
                    <a:pt x="6987" y="3152"/>
                  </a:lnTo>
                  <a:lnTo>
                    <a:pt x="6968" y="3171"/>
                  </a:lnTo>
                  <a:lnTo>
                    <a:pt x="6950" y="3189"/>
                  </a:lnTo>
                  <a:lnTo>
                    <a:pt x="6968" y="3207"/>
                  </a:lnTo>
                  <a:lnTo>
                    <a:pt x="7005" y="3189"/>
                  </a:lnTo>
                  <a:lnTo>
                    <a:pt x="7042" y="3189"/>
                  </a:lnTo>
                  <a:lnTo>
                    <a:pt x="7042" y="3207"/>
                  </a:lnTo>
                  <a:lnTo>
                    <a:pt x="7024" y="3244"/>
                  </a:lnTo>
                  <a:lnTo>
                    <a:pt x="7005" y="3263"/>
                  </a:lnTo>
                  <a:lnTo>
                    <a:pt x="7060" y="3263"/>
                  </a:lnTo>
                  <a:lnTo>
                    <a:pt x="7042" y="3281"/>
                  </a:lnTo>
                  <a:lnTo>
                    <a:pt x="7042" y="3318"/>
                  </a:lnTo>
                  <a:lnTo>
                    <a:pt x="7060" y="3300"/>
                  </a:lnTo>
                  <a:lnTo>
                    <a:pt x="7097" y="3300"/>
                  </a:lnTo>
                  <a:lnTo>
                    <a:pt x="7097" y="3318"/>
                  </a:lnTo>
                  <a:lnTo>
                    <a:pt x="7097" y="3336"/>
                  </a:lnTo>
                  <a:lnTo>
                    <a:pt x="7079" y="3318"/>
                  </a:lnTo>
                  <a:lnTo>
                    <a:pt x="7060" y="3336"/>
                  </a:lnTo>
                  <a:lnTo>
                    <a:pt x="7079" y="3336"/>
                  </a:lnTo>
                  <a:lnTo>
                    <a:pt x="7079" y="3373"/>
                  </a:lnTo>
                  <a:lnTo>
                    <a:pt x="7134" y="3429"/>
                  </a:lnTo>
                  <a:lnTo>
                    <a:pt x="7171" y="3502"/>
                  </a:lnTo>
                  <a:lnTo>
                    <a:pt x="7171" y="3521"/>
                  </a:lnTo>
                  <a:lnTo>
                    <a:pt x="7189" y="3521"/>
                  </a:lnTo>
                  <a:lnTo>
                    <a:pt x="7208" y="3539"/>
                  </a:lnTo>
                  <a:lnTo>
                    <a:pt x="7208" y="3576"/>
                  </a:lnTo>
                  <a:lnTo>
                    <a:pt x="7226" y="3576"/>
                  </a:lnTo>
                  <a:lnTo>
                    <a:pt x="7208" y="3595"/>
                  </a:lnTo>
                  <a:lnTo>
                    <a:pt x="7208" y="3631"/>
                  </a:lnTo>
                  <a:lnTo>
                    <a:pt x="7226" y="3650"/>
                  </a:lnTo>
                  <a:lnTo>
                    <a:pt x="7226" y="3631"/>
                  </a:lnTo>
                  <a:lnTo>
                    <a:pt x="7245" y="3631"/>
                  </a:lnTo>
                  <a:lnTo>
                    <a:pt x="7245" y="3650"/>
                  </a:lnTo>
                  <a:lnTo>
                    <a:pt x="7245" y="3668"/>
                  </a:lnTo>
                  <a:lnTo>
                    <a:pt x="7263" y="3705"/>
                  </a:lnTo>
                  <a:lnTo>
                    <a:pt x="7300" y="3742"/>
                  </a:lnTo>
                  <a:lnTo>
                    <a:pt x="7282" y="3760"/>
                  </a:lnTo>
                  <a:lnTo>
                    <a:pt x="7282" y="3779"/>
                  </a:lnTo>
                  <a:lnTo>
                    <a:pt x="7300" y="3779"/>
                  </a:lnTo>
                  <a:lnTo>
                    <a:pt x="7319" y="3816"/>
                  </a:lnTo>
                  <a:lnTo>
                    <a:pt x="7337" y="3834"/>
                  </a:lnTo>
                  <a:lnTo>
                    <a:pt x="7355" y="3834"/>
                  </a:lnTo>
                  <a:lnTo>
                    <a:pt x="7355" y="3853"/>
                  </a:lnTo>
                  <a:lnTo>
                    <a:pt x="7392" y="3871"/>
                  </a:lnTo>
                  <a:lnTo>
                    <a:pt x="7411" y="3871"/>
                  </a:lnTo>
                  <a:lnTo>
                    <a:pt x="7411" y="3908"/>
                  </a:lnTo>
                  <a:lnTo>
                    <a:pt x="7392" y="3926"/>
                  </a:lnTo>
                  <a:lnTo>
                    <a:pt x="7374" y="3945"/>
                  </a:lnTo>
                  <a:lnTo>
                    <a:pt x="7392" y="3963"/>
                  </a:lnTo>
                  <a:lnTo>
                    <a:pt x="7392" y="4000"/>
                  </a:lnTo>
                  <a:lnTo>
                    <a:pt x="7392" y="4019"/>
                  </a:lnTo>
                  <a:lnTo>
                    <a:pt x="7411" y="4037"/>
                  </a:lnTo>
                  <a:lnTo>
                    <a:pt x="7429" y="4055"/>
                  </a:lnTo>
                  <a:lnTo>
                    <a:pt x="7448" y="4037"/>
                  </a:lnTo>
                  <a:lnTo>
                    <a:pt x="7466" y="4055"/>
                  </a:lnTo>
                  <a:lnTo>
                    <a:pt x="7466" y="4074"/>
                  </a:lnTo>
                  <a:lnTo>
                    <a:pt x="7466" y="4092"/>
                  </a:lnTo>
                  <a:lnTo>
                    <a:pt x="7484" y="4092"/>
                  </a:lnTo>
                  <a:lnTo>
                    <a:pt x="7484" y="4129"/>
                  </a:lnTo>
                  <a:lnTo>
                    <a:pt x="7503" y="4148"/>
                  </a:lnTo>
                  <a:lnTo>
                    <a:pt x="7521" y="4148"/>
                  </a:lnTo>
                  <a:lnTo>
                    <a:pt x="7503" y="4203"/>
                  </a:lnTo>
                  <a:lnTo>
                    <a:pt x="7503" y="4221"/>
                  </a:lnTo>
                  <a:lnTo>
                    <a:pt x="7521" y="4240"/>
                  </a:lnTo>
                  <a:lnTo>
                    <a:pt x="7558" y="4295"/>
                  </a:lnTo>
                  <a:lnTo>
                    <a:pt x="7577" y="4350"/>
                  </a:lnTo>
                  <a:lnTo>
                    <a:pt x="7595" y="4350"/>
                  </a:lnTo>
                  <a:lnTo>
                    <a:pt x="7595" y="4387"/>
                  </a:lnTo>
                  <a:lnTo>
                    <a:pt x="7632" y="4387"/>
                  </a:lnTo>
                  <a:lnTo>
                    <a:pt x="7632" y="4406"/>
                  </a:lnTo>
                  <a:lnTo>
                    <a:pt x="7595" y="4424"/>
                  </a:lnTo>
                  <a:lnTo>
                    <a:pt x="7595" y="4442"/>
                  </a:lnTo>
                  <a:lnTo>
                    <a:pt x="7595" y="4479"/>
                  </a:lnTo>
                  <a:lnTo>
                    <a:pt x="7613" y="4479"/>
                  </a:lnTo>
                  <a:lnTo>
                    <a:pt x="7595" y="4498"/>
                  </a:lnTo>
                  <a:lnTo>
                    <a:pt x="7632" y="4498"/>
                  </a:lnTo>
                  <a:lnTo>
                    <a:pt x="7669" y="4479"/>
                  </a:lnTo>
                  <a:lnTo>
                    <a:pt x="7669" y="4498"/>
                  </a:lnTo>
                  <a:lnTo>
                    <a:pt x="7669" y="4516"/>
                  </a:lnTo>
                  <a:lnTo>
                    <a:pt x="7650" y="4516"/>
                  </a:lnTo>
                  <a:lnTo>
                    <a:pt x="7650" y="4535"/>
                  </a:lnTo>
                  <a:lnTo>
                    <a:pt x="7613" y="4535"/>
                  </a:lnTo>
                  <a:lnTo>
                    <a:pt x="7613" y="4553"/>
                  </a:lnTo>
                  <a:lnTo>
                    <a:pt x="7632" y="4572"/>
                  </a:lnTo>
                  <a:lnTo>
                    <a:pt x="7650" y="4590"/>
                  </a:lnTo>
                  <a:lnTo>
                    <a:pt x="7650" y="4608"/>
                  </a:lnTo>
                  <a:lnTo>
                    <a:pt x="7669" y="4608"/>
                  </a:lnTo>
                  <a:lnTo>
                    <a:pt x="7650" y="4627"/>
                  </a:lnTo>
                  <a:lnTo>
                    <a:pt x="7669" y="4645"/>
                  </a:lnTo>
                  <a:lnTo>
                    <a:pt x="7669" y="4664"/>
                  </a:lnTo>
                  <a:lnTo>
                    <a:pt x="7724" y="4664"/>
                  </a:lnTo>
                  <a:lnTo>
                    <a:pt x="7706" y="4682"/>
                  </a:lnTo>
                  <a:lnTo>
                    <a:pt x="7687" y="4682"/>
                  </a:lnTo>
                  <a:lnTo>
                    <a:pt x="7687" y="4701"/>
                  </a:lnTo>
                  <a:lnTo>
                    <a:pt x="7687" y="4719"/>
                  </a:lnTo>
                  <a:lnTo>
                    <a:pt x="7724" y="4737"/>
                  </a:lnTo>
                  <a:lnTo>
                    <a:pt x="7706" y="4737"/>
                  </a:lnTo>
                  <a:lnTo>
                    <a:pt x="7706" y="4756"/>
                  </a:lnTo>
                  <a:lnTo>
                    <a:pt x="7687" y="4756"/>
                  </a:lnTo>
                  <a:lnTo>
                    <a:pt x="7687" y="4774"/>
                  </a:lnTo>
                  <a:lnTo>
                    <a:pt x="7724" y="4774"/>
                  </a:lnTo>
                  <a:lnTo>
                    <a:pt x="7724" y="4793"/>
                  </a:lnTo>
                  <a:lnTo>
                    <a:pt x="7706" y="4793"/>
                  </a:lnTo>
                  <a:lnTo>
                    <a:pt x="7706" y="4811"/>
                  </a:lnTo>
                  <a:lnTo>
                    <a:pt x="7742" y="4811"/>
                  </a:lnTo>
                  <a:lnTo>
                    <a:pt x="7742" y="4830"/>
                  </a:lnTo>
                  <a:lnTo>
                    <a:pt x="7779" y="4830"/>
                  </a:lnTo>
                  <a:lnTo>
                    <a:pt x="7798" y="4848"/>
                  </a:lnTo>
                  <a:lnTo>
                    <a:pt x="7779" y="4848"/>
                  </a:lnTo>
                  <a:lnTo>
                    <a:pt x="7742" y="4866"/>
                  </a:lnTo>
                  <a:lnTo>
                    <a:pt x="7779" y="4866"/>
                  </a:lnTo>
                  <a:lnTo>
                    <a:pt x="7798" y="4885"/>
                  </a:lnTo>
                  <a:lnTo>
                    <a:pt x="7798" y="4903"/>
                  </a:lnTo>
                  <a:lnTo>
                    <a:pt x="7816" y="4903"/>
                  </a:lnTo>
                  <a:lnTo>
                    <a:pt x="7835" y="4866"/>
                  </a:lnTo>
                  <a:lnTo>
                    <a:pt x="7835" y="4830"/>
                  </a:lnTo>
                  <a:lnTo>
                    <a:pt x="7816" y="4811"/>
                  </a:lnTo>
                  <a:lnTo>
                    <a:pt x="7835" y="4793"/>
                  </a:lnTo>
                  <a:lnTo>
                    <a:pt x="7835" y="4811"/>
                  </a:lnTo>
                  <a:lnTo>
                    <a:pt x="7872" y="4811"/>
                  </a:lnTo>
                  <a:lnTo>
                    <a:pt x="7890" y="4793"/>
                  </a:lnTo>
                  <a:lnTo>
                    <a:pt x="7872" y="4793"/>
                  </a:lnTo>
                  <a:lnTo>
                    <a:pt x="7853" y="4774"/>
                  </a:lnTo>
                  <a:lnTo>
                    <a:pt x="7853" y="4756"/>
                  </a:lnTo>
                  <a:lnTo>
                    <a:pt x="7872" y="4737"/>
                  </a:lnTo>
                  <a:lnTo>
                    <a:pt x="7835" y="4737"/>
                  </a:lnTo>
                  <a:lnTo>
                    <a:pt x="7835" y="4719"/>
                  </a:lnTo>
                  <a:lnTo>
                    <a:pt x="7835" y="4682"/>
                  </a:lnTo>
                  <a:lnTo>
                    <a:pt x="7816" y="4682"/>
                  </a:lnTo>
                  <a:lnTo>
                    <a:pt x="7816" y="4664"/>
                  </a:lnTo>
                  <a:lnTo>
                    <a:pt x="7835" y="4645"/>
                  </a:lnTo>
                  <a:lnTo>
                    <a:pt x="7835" y="4627"/>
                  </a:lnTo>
                  <a:lnTo>
                    <a:pt x="7798" y="4627"/>
                  </a:lnTo>
                  <a:lnTo>
                    <a:pt x="7816" y="4590"/>
                  </a:lnTo>
                  <a:lnTo>
                    <a:pt x="7798" y="4590"/>
                  </a:lnTo>
                  <a:lnTo>
                    <a:pt x="7779" y="4572"/>
                  </a:lnTo>
                  <a:lnTo>
                    <a:pt x="7798" y="4572"/>
                  </a:lnTo>
                  <a:lnTo>
                    <a:pt x="7816" y="4553"/>
                  </a:lnTo>
                  <a:lnTo>
                    <a:pt x="7779" y="4553"/>
                  </a:lnTo>
                  <a:lnTo>
                    <a:pt x="7779" y="4535"/>
                  </a:lnTo>
                  <a:lnTo>
                    <a:pt x="7798" y="4516"/>
                  </a:lnTo>
                  <a:lnTo>
                    <a:pt x="7761" y="4516"/>
                  </a:lnTo>
                  <a:lnTo>
                    <a:pt x="7706" y="4479"/>
                  </a:lnTo>
                  <a:lnTo>
                    <a:pt x="7706" y="4461"/>
                  </a:lnTo>
                  <a:lnTo>
                    <a:pt x="7724" y="4442"/>
                  </a:lnTo>
                  <a:lnTo>
                    <a:pt x="7724" y="4461"/>
                  </a:lnTo>
                  <a:lnTo>
                    <a:pt x="7742" y="4424"/>
                  </a:lnTo>
                  <a:lnTo>
                    <a:pt x="7761" y="4424"/>
                  </a:lnTo>
                  <a:lnTo>
                    <a:pt x="7761" y="4406"/>
                  </a:lnTo>
                  <a:lnTo>
                    <a:pt x="7742" y="4406"/>
                  </a:lnTo>
                  <a:lnTo>
                    <a:pt x="7742" y="4387"/>
                  </a:lnTo>
                  <a:lnTo>
                    <a:pt x="7724" y="4369"/>
                  </a:lnTo>
                  <a:lnTo>
                    <a:pt x="7706" y="4350"/>
                  </a:lnTo>
                  <a:lnTo>
                    <a:pt x="7706" y="4332"/>
                  </a:lnTo>
                  <a:lnTo>
                    <a:pt x="7724" y="4313"/>
                  </a:lnTo>
                  <a:lnTo>
                    <a:pt x="7724" y="4295"/>
                  </a:lnTo>
                  <a:lnTo>
                    <a:pt x="7706" y="4277"/>
                  </a:lnTo>
                  <a:lnTo>
                    <a:pt x="7687" y="4258"/>
                  </a:lnTo>
                  <a:lnTo>
                    <a:pt x="7650" y="4258"/>
                  </a:lnTo>
                  <a:lnTo>
                    <a:pt x="7669" y="4221"/>
                  </a:lnTo>
                  <a:lnTo>
                    <a:pt x="7687" y="4203"/>
                  </a:lnTo>
                  <a:lnTo>
                    <a:pt x="7669" y="4203"/>
                  </a:lnTo>
                  <a:lnTo>
                    <a:pt x="7650" y="4184"/>
                  </a:lnTo>
                  <a:lnTo>
                    <a:pt x="7669" y="4166"/>
                  </a:lnTo>
                  <a:lnTo>
                    <a:pt x="7650" y="4166"/>
                  </a:lnTo>
                  <a:lnTo>
                    <a:pt x="7613" y="4148"/>
                  </a:lnTo>
                  <a:lnTo>
                    <a:pt x="7595" y="4148"/>
                  </a:lnTo>
                  <a:lnTo>
                    <a:pt x="7595" y="4166"/>
                  </a:lnTo>
                  <a:lnTo>
                    <a:pt x="7558" y="4184"/>
                  </a:lnTo>
                  <a:lnTo>
                    <a:pt x="7558" y="4166"/>
                  </a:lnTo>
                  <a:lnTo>
                    <a:pt x="7577" y="4166"/>
                  </a:lnTo>
                  <a:lnTo>
                    <a:pt x="7577" y="4148"/>
                  </a:lnTo>
                  <a:lnTo>
                    <a:pt x="7577" y="4129"/>
                  </a:lnTo>
                  <a:lnTo>
                    <a:pt x="7577" y="4074"/>
                  </a:lnTo>
                  <a:lnTo>
                    <a:pt x="7595" y="4111"/>
                  </a:lnTo>
                  <a:lnTo>
                    <a:pt x="7613" y="4129"/>
                  </a:lnTo>
                  <a:lnTo>
                    <a:pt x="7650" y="4129"/>
                  </a:lnTo>
                  <a:lnTo>
                    <a:pt x="7632" y="4111"/>
                  </a:lnTo>
                  <a:lnTo>
                    <a:pt x="7632" y="4092"/>
                  </a:lnTo>
                  <a:lnTo>
                    <a:pt x="7632" y="4074"/>
                  </a:lnTo>
                  <a:lnTo>
                    <a:pt x="7613" y="4055"/>
                  </a:lnTo>
                  <a:lnTo>
                    <a:pt x="7613" y="4037"/>
                  </a:lnTo>
                  <a:lnTo>
                    <a:pt x="7613" y="4019"/>
                  </a:lnTo>
                  <a:lnTo>
                    <a:pt x="7595" y="4000"/>
                  </a:lnTo>
                  <a:lnTo>
                    <a:pt x="7577" y="3963"/>
                  </a:lnTo>
                  <a:lnTo>
                    <a:pt x="7558" y="3945"/>
                  </a:lnTo>
                  <a:lnTo>
                    <a:pt x="7521" y="3889"/>
                  </a:lnTo>
                  <a:lnTo>
                    <a:pt x="7484" y="3871"/>
                  </a:lnTo>
                  <a:lnTo>
                    <a:pt x="7448" y="3853"/>
                  </a:lnTo>
                  <a:lnTo>
                    <a:pt x="7466" y="3834"/>
                  </a:lnTo>
                  <a:lnTo>
                    <a:pt x="7484" y="3816"/>
                  </a:lnTo>
                  <a:lnTo>
                    <a:pt x="7503" y="3816"/>
                  </a:lnTo>
                  <a:lnTo>
                    <a:pt x="7484" y="3779"/>
                  </a:lnTo>
                  <a:lnTo>
                    <a:pt x="7466" y="3760"/>
                  </a:lnTo>
                  <a:lnTo>
                    <a:pt x="7448" y="3742"/>
                  </a:lnTo>
                  <a:lnTo>
                    <a:pt x="7448" y="3705"/>
                  </a:lnTo>
                  <a:lnTo>
                    <a:pt x="7448" y="3668"/>
                  </a:lnTo>
                  <a:lnTo>
                    <a:pt x="7429" y="3687"/>
                  </a:lnTo>
                  <a:lnTo>
                    <a:pt x="7411" y="3705"/>
                  </a:lnTo>
                  <a:lnTo>
                    <a:pt x="7392" y="3705"/>
                  </a:lnTo>
                  <a:lnTo>
                    <a:pt x="7374" y="3687"/>
                  </a:lnTo>
                  <a:lnTo>
                    <a:pt x="7411" y="3687"/>
                  </a:lnTo>
                  <a:lnTo>
                    <a:pt x="7429" y="3668"/>
                  </a:lnTo>
                  <a:lnTo>
                    <a:pt x="7429" y="3650"/>
                  </a:lnTo>
                  <a:lnTo>
                    <a:pt x="7429" y="3613"/>
                  </a:lnTo>
                  <a:lnTo>
                    <a:pt x="7411" y="3631"/>
                  </a:lnTo>
                  <a:lnTo>
                    <a:pt x="7411" y="3650"/>
                  </a:lnTo>
                  <a:lnTo>
                    <a:pt x="7392" y="3650"/>
                  </a:lnTo>
                  <a:lnTo>
                    <a:pt x="7392" y="3613"/>
                  </a:lnTo>
                  <a:lnTo>
                    <a:pt x="7411" y="3576"/>
                  </a:lnTo>
                  <a:lnTo>
                    <a:pt x="7392" y="3595"/>
                  </a:lnTo>
                  <a:lnTo>
                    <a:pt x="7374" y="3595"/>
                  </a:lnTo>
                  <a:lnTo>
                    <a:pt x="7374" y="3558"/>
                  </a:lnTo>
                  <a:lnTo>
                    <a:pt x="7355" y="3521"/>
                  </a:lnTo>
                  <a:lnTo>
                    <a:pt x="7337" y="3466"/>
                  </a:lnTo>
                  <a:lnTo>
                    <a:pt x="7319" y="3466"/>
                  </a:lnTo>
                  <a:lnTo>
                    <a:pt x="7319" y="3447"/>
                  </a:lnTo>
                  <a:lnTo>
                    <a:pt x="7319" y="3429"/>
                  </a:lnTo>
                  <a:lnTo>
                    <a:pt x="7300" y="3392"/>
                  </a:lnTo>
                  <a:lnTo>
                    <a:pt x="7282" y="3373"/>
                  </a:lnTo>
                  <a:lnTo>
                    <a:pt x="7263" y="3318"/>
                  </a:lnTo>
                  <a:lnTo>
                    <a:pt x="7226" y="3281"/>
                  </a:lnTo>
                  <a:lnTo>
                    <a:pt x="7208" y="3263"/>
                  </a:lnTo>
                  <a:lnTo>
                    <a:pt x="7208" y="3226"/>
                  </a:lnTo>
                  <a:lnTo>
                    <a:pt x="7171" y="3171"/>
                  </a:lnTo>
                  <a:lnTo>
                    <a:pt x="7134" y="3134"/>
                  </a:lnTo>
                  <a:lnTo>
                    <a:pt x="7097" y="3115"/>
                  </a:lnTo>
                  <a:lnTo>
                    <a:pt x="7116" y="3097"/>
                  </a:lnTo>
                  <a:lnTo>
                    <a:pt x="7116" y="3078"/>
                  </a:lnTo>
                  <a:lnTo>
                    <a:pt x="7097" y="3060"/>
                  </a:lnTo>
                  <a:lnTo>
                    <a:pt x="7079" y="3042"/>
                  </a:lnTo>
                  <a:lnTo>
                    <a:pt x="7042" y="3005"/>
                  </a:lnTo>
                  <a:lnTo>
                    <a:pt x="7024" y="2986"/>
                  </a:lnTo>
                  <a:lnTo>
                    <a:pt x="7005" y="2968"/>
                  </a:lnTo>
                  <a:lnTo>
                    <a:pt x="7005" y="2949"/>
                  </a:lnTo>
                  <a:lnTo>
                    <a:pt x="6987" y="2949"/>
                  </a:lnTo>
                  <a:lnTo>
                    <a:pt x="6968" y="2931"/>
                  </a:lnTo>
                  <a:lnTo>
                    <a:pt x="6950" y="2949"/>
                  </a:lnTo>
                  <a:lnTo>
                    <a:pt x="6968" y="2949"/>
                  </a:lnTo>
                  <a:lnTo>
                    <a:pt x="6950" y="2968"/>
                  </a:lnTo>
                  <a:lnTo>
                    <a:pt x="6913" y="2968"/>
                  </a:lnTo>
                  <a:lnTo>
                    <a:pt x="6895" y="2949"/>
                  </a:lnTo>
                  <a:lnTo>
                    <a:pt x="6913" y="2931"/>
                  </a:lnTo>
                  <a:lnTo>
                    <a:pt x="6931" y="2913"/>
                  </a:lnTo>
                  <a:lnTo>
                    <a:pt x="6950" y="2894"/>
                  </a:lnTo>
                  <a:lnTo>
                    <a:pt x="6950" y="2857"/>
                  </a:lnTo>
                  <a:lnTo>
                    <a:pt x="6913" y="2857"/>
                  </a:lnTo>
                  <a:lnTo>
                    <a:pt x="6931" y="2839"/>
                  </a:lnTo>
                  <a:lnTo>
                    <a:pt x="6950" y="2820"/>
                  </a:lnTo>
                  <a:lnTo>
                    <a:pt x="6895" y="2783"/>
                  </a:lnTo>
                  <a:lnTo>
                    <a:pt x="6858" y="2765"/>
                  </a:lnTo>
                  <a:lnTo>
                    <a:pt x="6858" y="2747"/>
                  </a:lnTo>
                  <a:lnTo>
                    <a:pt x="6858" y="2728"/>
                  </a:lnTo>
                  <a:lnTo>
                    <a:pt x="6821" y="2728"/>
                  </a:lnTo>
                  <a:lnTo>
                    <a:pt x="6802" y="2691"/>
                  </a:lnTo>
                  <a:lnTo>
                    <a:pt x="6784" y="2673"/>
                  </a:lnTo>
                  <a:lnTo>
                    <a:pt x="6802" y="2654"/>
                  </a:lnTo>
                  <a:lnTo>
                    <a:pt x="6821" y="2636"/>
                  </a:lnTo>
                  <a:lnTo>
                    <a:pt x="6821" y="2636"/>
                  </a:lnTo>
                  <a:lnTo>
                    <a:pt x="6784" y="2654"/>
                  </a:lnTo>
                  <a:lnTo>
                    <a:pt x="6747" y="2654"/>
                  </a:lnTo>
                  <a:lnTo>
                    <a:pt x="6766" y="2636"/>
                  </a:lnTo>
                  <a:lnTo>
                    <a:pt x="6784" y="2636"/>
                  </a:lnTo>
                  <a:lnTo>
                    <a:pt x="6766" y="2618"/>
                  </a:lnTo>
                  <a:lnTo>
                    <a:pt x="6747" y="2618"/>
                  </a:lnTo>
                  <a:lnTo>
                    <a:pt x="6729" y="2599"/>
                  </a:lnTo>
                  <a:lnTo>
                    <a:pt x="6692" y="2599"/>
                  </a:lnTo>
                  <a:lnTo>
                    <a:pt x="6710" y="2581"/>
                  </a:lnTo>
                  <a:lnTo>
                    <a:pt x="6692" y="2562"/>
                  </a:lnTo>
                  <a:lnTo>
                    <a:pt x="6692" y="2581"/>
                  </a:lnTo>
                  <a:lnTo>
                    <a:pt x="6692" y="2599"/>
                  </a:lnTo>
                  <a:lnTo>
                    <a:pt x="6673" y="2581"/>
                  </a:lnTo>
                  <a:lnTo>
                    <a:pt x="6673" y="2562"/>
                  </a:lnTo>
                  <a:lnTo>
                    <a:pt x="6673" y="2544"/>
                  </a:lnTo>
                  <a:lnTo>
                    <a:pt x="6692" y="2525"/>
                  </a:lnTo>
                  <a:lnTo>
                    <a:pt x="6673" y="2507"/>
                  </a:lnTo>
                  <a:lnTo>
                    <a:pt x="6673" y="2489"/>
                  </a:lnTo>
                  <a:lnTo>
                    <a:pt x="6673" y="2470"/>
                  </a:lnTo>
                  <a:lnTo>
                    <a:pt x="6655" y="2452"/>
                  </a:lnTo>
                  <a:lnTo>
                    <a:pt x="6636" y="2433"/>
                  </a:lnTo>
                  <a:lnTo>
                    <a:pt x="6618" y="2415"/>
                  </a:lnTo>
                  <a:lnTo>
                    <a:pt x="6581" y="2415"/>
                  </a:lnTo>
                  <a:lnTo>
                    <a:pt x="6581" y="2396"/>
                  </a:lnTo>
                  <a:lnTo>
                    <a:pt x="6581" y="2378"/>
                  </a:lnTo>
                  <a:lnTo>
                    <a:pt x="6544" y="2378"/>
                  </a:lnTo>
                  <a:lnTo>
                    <a:pt x="6563" y="2396"/>
                  </a:lnTo>
                  <a:lnTo>
                    <a:pt x="6563" y="2415"/>
                  </a:lnTo>
                  <a:lnTo>
                    <a:pt x="6544" y="2396"/>
                  </a:lnTo>
                  <a:lnTo>
                    <a:pt x="6526" y="2396"/>
                  </a:lnTo>
                  <a:lnTo>
                    <a:pt x="6544" y="2341"/>
                  </a:lnTo>
                  <a:lnTo>
                    <a:pt x="6526" y="2304"/>
                  </a:lnTo>
                  <a:lnTo>
                    <a:pt x="6526" y="2286"/>
                  </a:lnTo>
                  <a:lnTo>
                    <a:pt x="6507" y="2267"/>
                  </a:lnTo>
                  <a:lnTo>
                    <a:pt x="6489" y="2267"/>
                  </a:lnTo>
                  <a:lnTo>
                    <a:pt x="6471" y="2286"/>
                  </a:lnTo>
                  <a:lnTo>
                    <a:pt x="6471" y="2267"/>
                  </a:lnTo>
                  <a:lnTo>
                    <a:pt x="6452" y="2249"/>
                  </a:lnTo>
                  <a:lnTo>
                    <a:pt x="6471" y="2230"/>
                  </a:lnTo>
                  <a:lnTo>
                    <a:pt x="6489" y="2212"/>
                  </a:lnTo>
                  <a:lnTo>
                    <a:pt x="6434" y="2212"/>
                  </a:lnTo>
                  <a:lnTo>
                    <a:pt x="6415" y="2194"/>
                  </a:lnTo>
                  <a:lnTo>
                    <a:pt x="6397" y="2212"/>
                  </a:lnTo>
                  <a:lnTo>
                    <a:pt x="6397" y="2194"/>
                  </a:lnTo>
                  <a:lnTo>
                    <a:pt x="6415" y="2157"/>
                  </a:lnTo>
                  <a:lnTo>
                    <a:pt x="6397" y="2157"/>
                  </a:lnTo>
                  <a:lnTo>
                    <a:pt x="6378" y="2138"/>
                  </a:lnTo>
                  <a:lnTo>
                    <a:pt x="6378" y="2120"/>
                  </a:lnTo>
                  <a:lnTo>
                    <a:pt x="6378" y="2101"/>
                  </a:lnTo>
                  <a:lnTo>
                    <a:pt x="6360" y="2120"/>
                  </a:lnTo>
                  <a:lnTo>
                    <a:pt x="6323" y="2120"/>
                  </a:lnTo>
                  <a:lnTo>
                    <a:pt x="6342" y="2101"/>
                  </a:lnTo>
                  <a:lnTo>
                    <a:pt x="6342" y="2083"/>
                  </a:lnTo>
                  <a:lnTo>
                    <a:pt x="6323" y="2083"/>
                  </a:lnTo>
                  <a:lnTo>
                    <a:pt x="6323" y="2065"/>
                  </a:lnTo>
                  <a:lnTo>
                    <a:pt x="6305" y="2046"/>
                  </a:lnTo>
                  <a:lnTo>
                    <a:pt x="6268" y="2028"/>
                  </a:lnTo>
                  <a:lnTo>
                    <a:pt x="6249" y="2028"/>
                  </a:lnTo>
                  <a:lnTo>
                    <a:pt x="6231" y="2009"/>
                  </a:lnTo>
                  <a:lnTo>
                    <a:pt x="6231" y="1972"/>
                  </a:lnTo>
                  <a:lnTo>
                    <a:pt x="6213" y="1954"/>
                  </a:lnTo>
                  <a:lnTo>
                    <a:pt x="6157" y="1917"/>
                  </a:lnTo>
                  <a:lnTo>
                    <a:pt x="6120" y="1880"/>
                  </a:lnTo>
                  <a:lnTo>
                    <a:pt x="6120" y="1843"/>
                  </a:lnTo>
                  <a:lnTo>
                    <a:pt x="6102" y="1843"/>
                  </a:lnTo>
                  <a:lnTo>
                    <a:pt x="6065" y="1825"/>
                  </a:lnTo>
                  <a:lnTo>
                    <a:pt x="6010" y="1788"/>
                  </a:lnTo>
                  <a:lnTo>
                    <a:pt x="5991" y="1788"/>
                  </a:lnTo>
                  <a:lnTo>
                    <a:pt x="5991" y="1770"/>
                  </a:lnTo>
                  <a:lnTo>
                    <a:pt x="6010" y="1770"/>
                  </a:lnTo>
                  <a:lnTo>
                    <a:pt x="5991" y="1751"/>
                  </a:lnTo>
                  <a:lnTo>
                    <a:pt x="5899" y="1677"/>
                  </a:lnTo>
                  <a:lnTo>
                    <a:pt x="5770" y="1567"/>
                  </a:lnTo>
                  <a:lnTo>
                    <a:pt x="5752" y="1548"/>
                  </a:lnTo>
                  <a:lnTo>
                    <a:pt x="5733" y="1548"/>
                  </a:lnTo>
                  <a:lnTo>
                    <a:pt x="5715" y="1530"/>
                  </a:lnTo>
                  <a:lnTo>
                    <a:pt x="5678" y="1530"/>
                  </a:lnTo>
                  <a:lnTo>
                    <a:pt x="5660" y="1512"/>
                  </a:lnTo>
                  <a:lnTo>
                    <a:pt x="5660" y="1493"/>
                  </a:lnTo>
                  <a:lnTo>
                    <a:pt x="5660" y="1456"/>
                  </a:lnTo>
                  <a:lnTo>
                    <a:pt x="5641" y="1475"/>
                  </a:lnTo>
                  <a:lnTo>
                    <a:pt x="5604" y="1475"/>
                  </a:lnTo>
                  <a:lnTo>
                    <a:pt x="5604" y="1438"/>
                  </a:lnTo>
                  <a:lnTo>
                    <a:pt x="5567" y="1438"/>
                  </a:lnTo>
                  <a:lnTo>
                    <a:pt x="5549" y="1419"/>
                  </a:lnTo>
                  <a:lnTo>
                    <a:pt x="5549" y="1383"/>
                  </a:lnTo>
                  <a:lnTo>
                    <a:pt x="5530" y="1383"/>
                  </a:lnTo>
                  <a:lnTo>
                    <a:pt x="5512" y="1401"/>
                  </a:lnTo>
                  <a:lnTo>
                    <a:pt x="5512" y="1364"/>
                  </a:lnTo>
                  <a:lnTo>
                    <a:pt x="5475" y="1346"/>
                  </a:lnTo>
                  <a:lnTo>
                    <a:pt x="5438" y="1346"/>
                  </a:lnTo>
                  <a:lnTo>
                    <a:pt x="5438" y="1309"/>
                  </a:lnTo>
                  <a:lnTo>
                    <a:pt x="5383" y="1272"/>
                  </a:lnTo>
                  <a:lnTo>
                    <a:pt x="5365" y="1254"/>
                  </a:lnTo>
                  <a:lnTo>
                    <a:pt x="5346" y="1254"/>
                  </a:lnTo>
                  <a:lnTo>
                    <a:pt x="5328" y="1235"/>
                  </a:lnTo>
                  <a:lnTo>
                    <a:pt x="5291" y="1217"/>
                  </a:lnTo>
                  <a:lnTo>
                    <a:pt x="5254" y="1180"/>
                  </a:lnTo>
                  <a:lnTo>
                    <a:pt x="5125" y="1106"/>
                  </a:lnTo>
                  <a:lnTo>
                    <a:pt x="5014" y="1032"/>
                  </a:lnTo>
                  <a:lnTo>
                    <a:pt x="4941" y="995"/>
                  </a:lnTo>
                  <a:lnTo>
                    <a:pt x="4922" y="977"/>
                  </a:lnTo>
                  <a:lnTo>
                    <a:pt x="4922" y="959"/>
                  </a:lnTo>
                  <a:lnTo>
                    <a:pt x="4885" y="959"/>
                  </a:lnTo>
                  <a:lnTo>
                    <a:pt x="4867" y="940"/>
                  </a:lnTo>
                  <a:lnTo>
                    <a:pt x="4848" y="940"/>
                  </a:lnTo>
                  <a:lnTo>
                    <a:pt x="4830" y="922"/>
                  </a:lnTo>
                  <a:lnTo>
                    <a:pt x="4793" y="885"/>
                  </a:lnTo>
                  <a:lnTo>
                    <a:pt x="4756" y="866"/>
                  </a:lnTo>
                  <a:lnTo>
                    <a:pt x="4719" y="848"/>
                  </a:lnTo>
                  <a:lnTo>
                    <a:pt x="4646" y="793"/>
                  </a:lnTo>
                  <a:lnTo>
                    <a:pt x="4609" y="774"/>
                  </a:lnTo>
                  <a:lnTo>
                    <a:pt x="4590" y="737"/>
                  </a:lnTo>
                  <a:lnTo>
                    <a:pt x="4572" y="774"/>
                  </a:lnTo>
                  <a:lnTo>
                    <a:pt x="4554" y="774"/>
                  </a:lnTo>
                  <a:lnTo>
                    <a:pt x="4517" y="756"/>
                  </a:lnTo>
                  <a:lnTo>
                    <a:pt x="4517" y="737"/>
                  </a:lnTo>
                  <a:lnTo>
                    <a:pt x="4498" y="756"/>
                  </a:lnTo>
                  <a:lnTo>
                    <a:pt x="4480" y="737"/>
                  </a:lnTo>
                  <a:lnTo>
                    <a:pt x="4461" y="719"/>
                  </a:lnTo>
                  <a:lnTo>
                    <a:pt x="4424" y="701"/>
                  </a:lnTo>
                  <a:lnTo>
                    <a:pt x="4388" y="701"/>
                  </a:lnTo>
                  <a:lnTo>
                    <a:pt x="4369" y="664"/>
                  </a:lnTo>
                  <a:lnTo>
                    <a:pt x="4332" y="664"/>
                  </a:lnTo>
                  <a:lnTo>
                    <a:pt x="4314" y="645"/>
                  </a:lnTo>
                  <a:lnTo>
                    <a:pt x="4295" y="645"/>
                  </a:lnTo>
                  <a:lnTo>
                    <a:pt x="4277" y="627"/>
                  </a:lnTo>
                  <a:lnTo>
                    <a:pt x="4240" y="627"/>
                  </a:lnTo>
                  <a:lnTo>
                    <a:pt x="4240" y="608"/>
                  </a:lnTo>
                  <a:lnTo>
                    <a:pt x="4203" y="590"/>
                  </a:lnTo>
                  <a:lnTo>
                    <a:pt x="4111" y="571"/>
                  </a:lnTo>
                  <a:lnTo>
                    <a:pt x="4093" y="571"/>
                  </a:lnTo>
                  <a:lnTo>
                    <a:pt x="4111" y="553"/>
                  </a:lnTo>
                  <a:lnTo>
                    <a:pt x="4093" y="553"/>
                  </a:lnTo>
                  <a:lnTo>
                    <a:pt x="4019" y="535"/>
                  </a:lnTo>
                  <a:lnTo>
                    <a:pt x="4019" y="516"/>
                  </a:lnTo>
                  <a:lnTo>
                    <a:pt x="3982" y="516"/>
                  </a:lnTo>
                  <a:lnTo>
                    <a:pt x="3982" y="498"/>
                  </a:lnTo>
                  <a:lnTo>
                    <a:pt x="3964" y="479"/>
                  </a:lnTo>
                  <a:lnTo>
                    <a:pt x="3964" y="498"/>
                  </a:lnTo>
                  <a:lnTo>
                    <a:pt x="3927" y="498"/>
                  </a:lnTo>
                  <a:lnTo>
                    <a:pt x="3908" y="479"/>
                  </a:lnTo>
                  <a:lnTo>
                    <a:pt x="3890" y="461"/>
                  </a:lnTo>
                  <a:lnTo>
                    <a:pt x="3871" y="461"/>
                  </a:lnTo>
                  <a:lnTo>
                    <a:pt x="3816" y="442"/>
                  </a:lnTo>
                  <a:lnTo>
                    <a:pt x="3761" y="442"/>
                  </a:lnTo>
                  <a:lnTo>
                    <a:pt x="3761" y="461"/>
                  </a:lnTo>
                  <a:lnTo>
                    <a:pt x="3742" y="461"/>
                  </a:lnTo>
                  <a:lnTo>
                    <a:pt x="3724" y="442"/>
                  </a:lnTo>
                  <a:lnTo>
                    <a:pt x="3742" y="424"/>
                  </a:lnTo>
                  <a:lnTo>
                    <a:pt x="3742" y="406"/>
                  </a:lnTo>
                  <a:lnTo>
                    <a:pt x="3724" y="406"/>
                  </a:lnTo>
                  <a:lnTo>
                    <a:pt x="3724" y="424"/>
                  </a:lnTo>
                  <a:lnTo>
                    <a:pt x="3706" y="442"/>
                  </a:lnTo>
                  <a:lnTo>
                    <a:pt x="3687" y="442"/>
                  </a:lnTo>
                  <a:lnTo>
                    <a:pt x="3669" y="424"/>
                  </a:lnTo>
                  <a:lnTo>
                    <a:pt x="3650" y="424"/>
                  </a:lnTo>
                  <a:lnTo>
                    <a:pt x="3650" y="406"/>
                  </a:lnTo>
                  <a:lnTo>
                    <a:pt x="3632" y="387"/>
                  </a:lnTo>
                  <a:lnTo>
                    <a:pt x="3577" y="406"/>
                  </a:lnTo>
                  <a:lnTo>
                    <a:pt x="3558" y="406"/>
                  </a:lnTo>
                  <a:lnTo>
                    <a:pt x="3558" y="387"/>
                  </a:lnTo>
                  <a:lnTo>
                    <a:pt x="3521" y="350"/>
                  </a:lnTo>
                  <a:lnTo>
                    <a:pt x="3503" y="369"/>
                  </a:lnTo>
                  <a:lnTo>
                    <a:pt x="3484" y="369"/>
                  </a:lnTo>
                  <a:lnTo>
                    <a:pt x="3466" y="387"/>
                  </a:lnTo>
                  <a:lnTo>
                    <a:pt x="3466" y="350"/>
                  </a:lnTo>
                  <a:lnTo>
                    <a:pt x="3466" y="332"/>
                  </a:lnTo>
                  <a:lnTo>
                    <a:pt x="3448" y="313"/>
                  </a:lnTo>
                  <a:lnTo>
                    <a:pt x="3429" y="313"/>
                  </a:lnTo>
                  <a:lnTo>
                    <a:pt x="3411" y="332"/>
                  </a:lnTo>
                  <a:lnTo>
                    <a:pt x="3411" y="350"/>
                  </a:lnTo>
                  <a:lnTo>
                    <a:pt x="3374" y="313"/>
                  </a:lnTo>
                  <a:lnTo>
                    <a:pt x="3374" y="295"/>
                  </a:lnTo>
                  <a:lnTo>
                    <a:pt x="3318" y="295"/>
                  </a:lnTo>
                  <a:lnTo>
                    <a:pt x="3300" y="313"/>
                  </a:lnTo>
                  <a:lnTo>
                    <a:pt x="3282" y="313"/>
                  </a:lnTo>
                  <a:lnTo>
                    <a:pt x="3282" y="295"/>
                  </a:lnTo>
                  <a:lnTo>
                    <a:pt x="3263" y="295"/>
                  </a:lnTo>
                  <a:lnTo>
                    <a:pt x="3245" y="313"/>
                  </a:lnTo>
                  <a:lnTo>
                    <a:pt x="3245" y="295"/>
                  </a:lnTo>
                  <a:lnTo>
                    <a:pt x="3263" y="277"/>
                  </a:lnTo>
                  <a:lnTo>
                    <a:pt x="3263" y="258"/>
                  </a:lnTo>
                  <a:lnTo>
                    <a:pt x="3226" y="295"/>
                  </a:lnTo>
                  <a:lnTo>
                    <a:pt x="3208" y="258"/>
                  </a:lnTo>
                  <a:lnTo>
                    <a:pt x="3060" y="221"/>
                  </a:lnTo>
                  <a:lnTo>
                    <a:pt x="3005" y="221"/>
                  </a:lnTo>
                  <a:lnTo>
                    <a:pt x="3024" y="240"/>
                  </a:lnTo>
                  <a:lnTo>
                    <a:pt x="3005" y="258"/>
                  </a:lnTo>
                  <a:lnTo>
                    <a:pt x="3005" y="240"/>
                  </a:lnTo>
                  <a:lnTo>
                    <a:pt x="3005" y="221"/>
                  </a:lnTo>
                  <a:lnTo>
                    <a:pt x="2987" y="221"/>
                  </a:lnTo>
                  <a:lnTo>
                    <a:pt x="2968" y="203"/>
                  </a:lnTo>
                  <a:lnTo>
                    <a:pt x="2968" y="184"/>
                  </a:lnTo>
                  <a:lnTo>
                    <a:pt x="2950" y="221"/>
                  </a:lnTo>
                  <a:lnTo>
                    <a:pt x="2931" y="221"/>
                  </a:lnTo>
                  <a:lnTo>
                    <a:pt x="2913" y="203"/>
                  </a:lnTo>
                  <a:lnTo>
                    <a:pt x="2913" y="184"/>
                  </a:lnTo>
                  <a:lnTo>
                    <a:pt x="2895" y="203"/>
                  </a:lnTo>
                  <a:lnTo>
                    <a:pt x="2895" y="184"/>
                  </a:lnTo>
                  <a:lnTo>
                    <a:pt x="2802" y="184"/>
                  </a:lnTo>
                  <a:lnTo>
                    <a:pt x="2802" y="166"/>
                  </a:lnTo>
                  <a:lnTo>
                    <a:pt x="2765" y="166"/>
                  </a:lnTo>
                  <a:lnTo>
                    <a:pt x="2784" y="184"/>
                  </a:lnTo>
                  <a:lnTo>
                    <a:pt x="2784" y="203"/>
                  </a:lnTo>
                  <a:lnTo>
                    <a:pt x="2765" y="184"/>
                  </a:lnTo>
                  <a:lnTo>
                    <a:pt x="2729" y="148"/>
                  </a:lnTo>
                  <a:lnTo>
                    <a:pt x="2729" y="184"/>
                  </a:lnTo>
                  <a:lnTo>
                    <a:pt x="2710" y="166"/>
                  </a:lnTo>
                  <a:lnTo>
                    <a:pt x="2692" y="148"/>
                  </a:lnTo>
                  <a:lnTo>
                    <a:pt x="2655" y="148"/>
                  </a:lnTo>
                  <a:lnTo>
                    <a:pt x="2636" y="129"/>
                  </a:lnTo>
                  <a:lnTo>
                    <a:pt x="2600" y="129"/>
                  </a:lnTo>
                  <a:lnTo>
                    <a:pt x="2563" y="111"/>
                  </a:lnTo>
                  <a:lnTo>
                    <a:pt x="2544" y="111"/>
                  </a:lnTo>
                  <a:lnTo>
                    <a:pt x="2544" y="129"/>
                  </a:lnTo>
                  <a:lnTo>
                    <a:pt x="2526" y="111"/>
                  </a:lnTo>
                  <a:lnTo>
                    <a:pt x="2507" y="92"/>
                  </a:lnTo>
                  <a:lnTo>
                    <a:pt x="2489" y="92"/>
                  </a:lnTo>
                  <a:lnTo>
                    <a:pt x="2471" y="111"/>
                  </a:lnTo>
                  <a:lnTo>
                    <a:pt x="2452" y="111"/>
                  </a:lnTo>
                  <a:lnTo>
                    <a:pt x="2415" y="92"/>
                  </a:lnTo>
                  <a:lnTo>
                    <a:pt x="2378" y="92"/>
                  </a:lnTo>
                  <a:lnTo>
                    <a:pt x="2360" y="111"/>
                  </a:lnTo>
                  <a:lnTo>
                    <a:pt x="2342" y="92"/>
                  </a:lnTo>
                  <a:lnTo>
                    <a:pt x="2342" y="74"/>
                  </a:lnTo>
                  <a:lnTo>
                    <a:pt x="2305" y="92"/>
                  </a:lnTo>
                  <a:lnTo>
                    <a:pt x="2249" y="74"/>
                  </a:lnTo>
                  <a:lnTo>
                    <a:pt x="2176" y="74"/>
                  </a:lnTo>
                  <a:lnTo>
                    <a:pt x="2157" y="92"/>
                  </a:lnTo>
                  <a:lnTo>
                    <a:pt x="2157" y="111"/>
                  </a:lnTo>
                  <a:lnTo>
                    <a:pt x="2139" y="92"/>
                  </a:lnTo>
                  <a:lnTo>
                    <a:pt x="2139" y="74"/>
                  </a:lnTo>
                  <a:lnTo>
                    <a:pt x="2139" y="55"/>
                  </a:lnTo>
                  <a:lnTo>
                    <a:pt x="2083" y="55"/>
                  </a:lnTo>
                  <a:lnTo>
                    <a:pt x="2065" y="37"/>
                  </a:lnTo>
                  <a:lnTo>
                    <a:pt x="2047" y="37"/>
                  </a:lnTo>
                  <a:lnTo>
                    <a:pt x="2010" y="55"/>
                  </a:lnTo>
                  <a:lnTo>
                    <a:pt x="1973" y="37"/>
                  </a:lnTo>
                  <a:lnTo>
                    <a:pt x="1954" y="37"/>
                  </a:lnTo>
                  <a:lnTo>
                    <a:pt x="1918" y="18"/>
                  </a:lnTo>
                  <a:lnTo>
                    <a:pt x="1918" y="37"/>
                  </a:lnTo>
                  <a:lnTo>
                    <a:pt x="1881" y="55"/>
                  </a:lnTo>
                  <a:lnTo>
                    <a:pt x="1844" y="55"/>
                  </a:lnTo>
                  <a:lnTo>
                    <a:pt x="1844" y="37"/>
                  </a:lnTo>
                  <a:lnTo>
                    <a:pt x="1733" y="37"/>
                  </a:lnTo>
                  <a:lnTo>
                    <a:pt x="1733" y="55"/>
                  </a:lnTo>
                  <a:lnTo>
                    <a:pt x="1715" y="37"/>
                  </a:lnTo>
                  <a:lnTo>
                    <a:pt x="1641" y="18"/>
                  </a:lnTo>
                  <a:lnTo>
                    <a:pt x="1586" y="18"/>
                  </a:lnTo>
                  <a:lnTo>
                    <a:pt x="1549" y="37"/>
                  </a:lnTo>
                  <a:lnTo>
                    <a:pt x="1530" y="55"/>
                  </a:lnTo>
                  <a:lnTo>
                    <a:pt x="1530" y="37"/>
                  </a:lnTo>
                  <a:lnTo>
                    <a:pt x="1530" y="18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1259275" y="687875"/>
              <a:ext cx="93100" cy="172850"/>
            </a:xfrm>
            <a:custGeom>
              <a:avLst/>
              <a:gdLst/>
              <a:ahLst/>
              <a:cxnLst/>
              <a:rect l="l" t="t" r="r" b="b"/>
              <a:pathLst>
                <a:path w="3724" h="6914" extrusionOk="0">
                  <a:moveTo>
                    <a:pt x="3429" y="167"/>
                  </a:moveTo>
                  <a:lnTo>
                    <a:pt x="3447" y="185"/>
                  </a:lnTo>
                  <a:lnTo>
                    <a:pt x="3410" y="185"/>
                  </a:lnTo>
                  <a:lnTo>
                    <a:pt x="3410" y="167"/>
                  </a:lnTo>
                  <a:close/>
                  <a:moveTo>
                    <a:pt x="3595" y="259"/>
                  </a:moveTo>
                  <a:lnTo>
                    <a:pt x="3613" y="277"/>
                  </a:lnTo>
                  <a:lnTo>
                    <a:pt x="3632" y="259"/>
                  </a:lnTo>
                  <a:close/>
                  <a:moveTo>
                    <a:pt x="3263" y="277"/>
                  </a:moveTo>
                  <a:lnTo>
                    <a:pt x="3263" y="296"/>
                  </a:lnTo>
                  <a:lnTo>
                    <a:pt x="3263" y="314"/>
                  </a:lnTo>
                  <a:lnTo>
                    <a:pt x="3281" y="314"/>
                  </a:lnTo>
                  <a:lnTo>
                    <a:pt x="3281" y="296"/>
                  </a:lnTo>
                  <a:lnTo>
                    <a:pt x="3263" y="277"/>
                  </a:lnTo>
                  <a:close/>
                  <a:moveTo>
                    <a:pt x="3355" y="277"/>
                  </a:moveTo>
                  <a:lnTo>
                    <a:pt x="3374" y="296"/>
                  </a:lnTo>
                  <a:lnTo>
                    <a:pt x="3392" y="314"/>
                  </a:lnTo>
                  <a:lnTo>
                    <a:pt x="3392" y="333"/>
                  </a:lnTo>
                  <a:lnTo>
                    <a:pt x="3374" y="314"/>
                  </a:lnTo>
                  <a:lnTo>
                    <a:pt x="3337" y="314"/>
                  </a:lnTo>
                  <a:lnTo>
                    <a:pt x="3337" y="296"/>
                  </a:lnTo>
                  <a:lnTo>
                    <a:pt x="3355" y="277"/>
                  </a:lnTo>
                  <a:close/>
                  <a:moveTo>
                    <a:pt x="3189" y="941"/>
                  </a:moveTo>
                  <a:lnTo>
                    <a:pt x="3189" y="959"/>
                  </a:lnTo>
                  <a:lnTo>
                    <a:pt x="3171" y="978"/>
                  </a:lnTo>
                  <a:lnTo>
                    <a:pt x="3152" y="978"/>
                  </a:lnTo>
                  <a:lnTo>
                    <a:pt x="3171" y="959"/>
                  </a:lnTo>
                  <a:lnTo>
                    <a:pt x="3189" y="941"/>
                  </a:lnTo>
                  <a:close/>
                  <a:moveTo>
                    <a:pt x="3171" y="1015"/>
                  </a:moveTo>
                  <a:lnTo>
                    <a:pt x="3171" y="1052"/>
                  </a:lnTo>
                  <a:lnTo>
                    <a:pt x="3171" y="1070"/>
                  </a:lnTo>
                  <a:lnTo>
                    <a:pt x="3189" y="1070"/>
                  </a:lnTo>
                  <a:lnTo>
                    <a:pt x="3208" y="1052"/>
                  </a:lnTo>
                  <a:lnTo>
                    <a:pt x="3208" y="1033"/>
                  </a:lnTo>
                  <a:lnTo>
                    <a:pt x="3189" y="1015"/>
                  </a:lnTo>
                  <a:close/>
                  <a:moveTo>
                    <a:pt x="3042" y="1512"/>
                  </a:moveTo>
                  <a:lnTo>
                    <a:pt x="3060" y="1531"/>
                  </a:lnTo>
                  <a:lnTo>
                    <a:pt x="3023" y="1531"/>
                  </a:lnTo>
                  <a:lnTo>
                    <a:pt x="3023" y="1512"/>
                  </a:lnTo>
                  <a:close/>
                  <a:moveTo>
                    <a:pt x="3097" y="1678"/>
                  </a:moveTo>
                  <a:lnTo>
                    <a:pt x="3097" y="1697"/>
                  </a:lnTo>
                  <a:lnTo>
                    <a:pt x="3079" y="1678"/>
                  </a:lnTo>
                  <a:close/>
                  <a:moveTo>
                    <a:pt x="3042" y="1826"/>
                  </a:moveTo>
                  <a:lnTo>
                    <a:pt x="3060" y="1844"/>
                  </a:lnTo>
                  <a:lnTo>
                    <a:pt x="3023" y="1863"/>
                  </a:lnTo>
                  <a:lnTo>
                    <a:pt x="3005" y="1863"/>
                  </a:lnTo>
                  <a:lnTo>
                    <a:pt x="3005" y="1844"/>
                  </a:lnTo>
                  <a:lnTo>
                    <a:pt x="3042" y="1826"/>
                  </a:lnTo>
                  <a:close/>
                  <a:moveTo>
                    <a:pt x="3097" y="1936"/>
                  </a:moveTo>
                  <a:lnTo>
                    <a:pt x="3097" y="1955"/>
                  </a:lnTo>
                  <a:lnTo>
                    <a:pt x="3079" y="1955"/>
                  </a:lnTo>
                  <a:lnTo>
                    <a:pt x="3079" y="1936"/>
                  </a:lnTo>
                  <a:close/>
                  <a:moveTo>
                    <a:pt x="3152" y="2158"/>
                  </a:moveTo>
                  <a:lnTo>
                    <a:pt x="3152" y="2176"/>
                  </a:lnTo>
                  <a:lnTo>
                    <a:pt x="3152" y="2194"/>
                  </a:lnTo>
                  <a:lnTo>
                    <a:pt x="3134" y="2194"/>
                  </a:lnTo>
                  <a:lnTo>
                    <a:pt x="3152" y="2158"/>
                  </a:lnTo>
                  <a:close/>
                  <a:moveTo>
                    <a:pt x="3097" y="2268"/>
                  </a:moveTo>
                  <a:lnTo>
                    <a:pt x="3097" y="2287"/>
                  </a:lnTo>
                  <a:lnTo>
                    <a:pt x="3060" y="2305"/>
                  </a:lnTo>
                  <a:lnTo>
                    <a:pt x="3060" y="2287"/>
                  </a:lnTo>
                  <a:lnTo>
                    <a:pt x="3079" y="2268"/>
                  </a:lnTo>
                  <a:close/>
                  <a:moveTo>
                    <a:pt x="3097" y="2379"/>
                  </a:moveTo>
                  <a:lnTo>
                    <a:pt x="3097" y="2397"/>
                  </a:lnTo>
                  <a:lnTo>
                    <a:pt x="3079" y="2397"/>
                  </a:lnTo>
                  <a:lnTo>
                    <a:pt x="3079" y="2379"/>
                  </a:lnTo>
                  <a:close/>
                  <a:moveTo>
                    <a:pt x="3060" y="2508"/>
                  </a:moveTo>
                  <a:lnTo>
                    <a:pt x="3060" y="2526"/>
                  </a:lnTo>
                  <a:lnTo>
                    <a:pt x="3097" y="2526"/>
                  </a:lnTo>
                  <a:lnTo>
                    <a:pt x="3060" y="2508"/>
                  </a:lnTo>
                  <a:close/>
                  <a:moveTo>
                    <a:pt x="3484" y="2655"/>
                  </a:moveTo>
                  <a:lnTo>
                    <a:pt x="3466" y="2674"/>
                  </a:lnTo>
                  <a:lnTo>
                    <a:pt x="3466" y="2692"/>
                  </a:lnTo>
                  <a:lnTo>
                    <a:pt x="3484" y="2692"/>
                  </a:lnTo>
                  <a:lnTo>
                    <a:pt x="3503" y="2655"/>
                  </a:lnTo>
                  <a:close/>
                  <a:moveTo>
                    <a:pt x="3005" y="2729"/>
                  </a:moveTo>
                  <a:lnTo>
                    <a:pt x="3005" y="2747"/>
                  </a:lnTo>
                  <a:lnTo>
                    <a:pt x="3005" y="2766"/>
                  </a:lnTo>
                  <a:lnTo>
                    <a:pt x="3023" y="2766"/>
                  </a:lnTo>
                  <a:lnTo>
                    <a:pt x="3023" y="2747"/>
                  </a:lnTo>
                  <a:lnTo>
                    <a:pt x="3005" y="2729"/>
                  </a:lnTo>
                  <a:close/>
                  <a:moveTo>
                    <a:pt x="3208" y="2784"/>
                  </a:moveTo>
                  <a:lnTo>
                    <a:pt x="3226" y="2803"/>
                  </a:lnTo>
                  <a:lnTo>
                    <a:pt x="3208" y="2803"/>
                  </a:lnTo>
                  <a:lnTo>
                    <a:pt x="3208" y="2784"/>
                  </a:lnTo>
                  <a:close/>
                  <a:moveTo>
                    <a:pt x="3226" y="2987"/>
                  </a:moveTo>
                  <a:lnTo>
                    <a:pt x="3244" y="3006"/>
                  </a:lnTo>
                  <a:lnTo>
                    <a:pt x="3208" y="3006"/>
                  </a:lnTo>
                  <a:lnTo>
                    <a:pt x="3226" y="2987"/>
                  </a:lnTo>
                  <a:close/>
                  <a:moveTo>
                    <a:pt x="3244" y="3061"/>
                  </a:moveTo>
                  <a:lnTo>
                    <a:pt x="3263" y="3079"/>
                  </a:lnTo>
                  <a:lnTo>
                    <a:pt x="3263" y="3098"/>
                  </a:lnTo>
                  <a:lnTo>
                    <a:pt x="3244" y="3098"/>
                  </a:lnTo>
                  <a:lnTo>
                    <a:pt x="3244" y="3079"/>
                  </a:lnTo>
                  <a:lnTo>
                    <a:pt x="3244" y="3061"/>
                  </a:lnTo>
                  <a:close/>
                  <a:moveTo>
                    <a:pt x="3466" y="3798"/>
                  </a:moveTo>
                  <a:lnTo>
                    <a:pt x="3484" y="3817"/>
                  </a:lnTo>
                  <a:lnTo>
                    <a:pt x="3466" y="3835"/>
                  </a:lnTo>
                  <a:lnTo>
                    <a:pt x="3466" y="3817"/>
                  </a:lnTo>
                  <a:lnTo>
                    <a:pt x="3466" y="3798"/>
                  </a:lnTo>
                  <a:close/>
                  <a:moveTo>
                    <a:pt x="3558" y="4075"/>
                  </a:moveTo>
                  <a:lnTo>
                    <a:pt x="3539" y="4093"/>
                  </a:lnTo>
                  <a:lnTo>
                    <a:pt x="3521" y="4093"/>
                  </a:lnTo>
                  <a:lnTo>
                    <a:pt x="3539" y="4075"/>
                  </a:lnTo>
                  <a:close/>
                  <a:moveTo>
                    <a:pt x="3503" y="4296"/>
                  </a:moveTo>
                  <a:lnTo>
                    <a:pt x="3484" y="4314"/>
                  </a:lnTo>
                  <a:lnTo>
                    <a:pt x="3466" y="4314"/>
                  </a:lnTo>
                  <a:lnTo>
                    <a:pt x="3484" y="4296"/>
                  </a:lnTo>
                  <a:close/>
                  <a:moveTo>
                    <a:pt x="3613" y="4425"/>
                  </a:moveTo>
                  <a:lnTo>
                    <a:pt x="3595" y="4443"/>
                  </a:lnTo>
                  <a:lnTo>
                    <a:pt x="3576" y="4443"/>
                  </a:lnTo>
                  <a:lnTo>
                    <a:pt x="3595" y="4425"/>
                  </a:lnTo>
                  <a:close/>
                  <a:moveTo>
                    <a:pt x="3668" y="5218"/>
                  </a:moveTo>
                  <a:lnTo>
                    <a:pt x="3668" y="5236"/>
                  </a:lnTo>
                  <a:lnTo>
                    <a:pt x="3668" y="5254"/>
                  </a:lnTo>
                  <a:lnTo>
                    <a:pt x="3650" y="5254"/>
                  </a:lnTo>
                  <a:lnTo>
                    <a:pt x="3650" y="5236"/>
                  </a:lnTo>
                  <a:lnTo>
                    <a:pt x="3650" y="5218"/>
                  </a:lnTo>
                  <a:close/>
                  <a:moveTo>
                    <a:pt x="3576" y="5678"/>
                  </a:moveTo>
                  <a:lnTo>
                    <a:pt x="3576" y="5697"/>
                  </a:lnTo>
                  <a:lnTo>
                    <a:pt x="3539" y="5697"/>
                  </a:lnTo>
                  <a:lnTo>
                    <a:pt x="3558" y="5678"/>
                  </a:lnTo>
                  <a:close/>
                  <a:moveTo>
                    <a:pt x="2950" y="6342"/>
                  </a:moveTo>
                  <a:lnTo>
                    <a:pt x="2968" y="6360"/>
                  </a:lnTo>
                  <a:lnTo>
                    <a:pt x="2950" y="6379"/>
                  </a:lnTo>
                  <a:lnTo>
                    <a:pt x="2950" y="6360"/>
                  </a:lnTo>
                  <a:lnTo>
                    <a:pt x="2931" y="6360"/>
                  </a:lnTo>
                  <a:lnTo>
                    <a:pt x="2950" y="6342"/>
                  </a:lnTo>
                  <a:close/>
                  <a:moveTo>
                    <a:pt x="2839" y="6416"/>
                  </a:moveTo>
                  <a:lnTo>
                    <a:pt x="2839" y="6434"/>
                  </a:lnTo>
                  <a:lnTo>
                    <a:pt x="2821" y="6434"/>
                  </a:lnTo>
                  <a:lnTo>
                    <a:pt x="2821" y="6416"/>
                  </a:lnTo>
                  <a:close/>
                  <a:moveTo>
                    <a:pt x="2821" y="6526"/>
                  </a:moveTo>
                  <a:lnTo>
                    <a:pt x="2821" y="6545"/>
                  </a:lnTo>
                  <a:lnTo>
                    <a:pt x="2802" y="6545"/>
                  </a:lnTo>
                  <a:lnTo>
                    <a:pt x="2802" y="6563"/>
                  </a:lnTo>
                  <a:lnTo>
                    <a:pt x="2784" y="6545"/>
                  </a:lnTo>
                  <a:lnTo>
                    <a:pt x="2784" y="6526"/>
                  </a:lnTo>
                  <a:close/>
                  <a:moveTo>
                    <a:pt x="2747" y="6582"/>
                  </a:moveTo>
                  <a:lnTo>
                    <a:pt x="2747" y="6600"/>
                  </a:lnTo>
                  <a:lnTo>
                    <a:pt x="2728" y="6600"/>
                  </a:lnTo>
                  <a:lnTo>
                    <a:pt x="2728" y="6582"/>
                  </a:lnTo>
                  <a:close/>
                  <a:moveTo>
                    <a:pt x="2790" y="6606"/>
                  </a:moveTo>
                  <a:lnTo>
                    <a:pt x="2784" y="6618"/>
                  </a:lnTo>
                  <a:lnTo>
                    <a:pt x="2802" y="6637"/>
                  </a:lnTo>
                  <a:lnTo>
                    <a:pt x="2802" y="6618"/>
                  </a:lnTo>
                  <a:lnTo>
                    <a:pt x="2790" y="6606"/>
                  </a:lnTo>
                  <a:close/>
                  <a:moveTo>
                    <a:pt x="92" y="6618"/>
                  </a:moveTo>
                  <a:lnTo>
                    <a:pt x="92" y="6637"/>
                  </a:lnTo>
                  <a:lnTo>
                    <a:pt x="92" y="6655"/>
                  </a:lnTo>
                  <a:lnTo>
                    <a:pt x="74" y="6618"/>
                  </a:lnTo>
                  <a:close/>
                  <a:moveTo>
                    <a:pt x="2526" y="6637"/>
                  </a:moveTo>
                  <a:lnTo>
                    <a:pt x="2526" y="6674"/>
                  </a:lnTo>
                  <a:lnTo>
                    <a:pt x="2507" y="6674"/>
                  </a:lnTo>
                  <a:lnTo>
                    <a:pt x="2507" y="6655"/>
                  </a:lnTo>
                  <a:lnTo>
                    <a:pt x="2526" y="6637"/>
                  </a:lnTo>
                  <a:close/>
                  <a:moveTo>
                    <a:pt x="1696" y="6766"/>
                  </a:moveTo>
                  <a:lnTo>
                    <a:pt x="1715" y="6784"/>
                  </a:lnTo>
                  <a:lnTo>
                    <a:pt x="1715" y="6803"/>
                  </a:lnTo>
                  <a:lnTo>
                    <a:pt x="1696" y="6803"/>
                  </a:lnTo>
                  <a:lnTo>
                    <a:pt x="1678" y="6784"/>
                  </a:lnTo>
                  <a:lnTo>
                    <a:pt x="1678" y="6766"/>
                  </a:lnTo>
                  <a:close/>
                  <a:moveTo>
                    <a:pt x="2083" y="6766"/>
                  </a:moveTo>
                  <a:lnTo>
                    <a:pt x="2102" y="6784"/>
                  </a:lnTo>
                  <a:lnTo>
                    <a:pt x="2102" y="6803"/>
                  </a:lnTo>
                  <a:lnTo>
                    <a:pt x="2083" y="6803"/>
                  </a:lnTo>
                  <a:lnTo>
                    <a:pt x="2065" y="6766"/>
                  </a:lnTo>
                  <a:close/>
                  <a:moveTo>
                    <a:pt x="3447" y="1"/>
                  </a:moveTo>
                  <a:lnTo>
                    <a:pt x="3447" y="19"/>
                  </a:lnTo>
                  <a:lnTo>
                    <a:pt x="3429" y="38"/>
                  </a:lnTo>
                  <a:lnTo>
                    <a:pt x="3429" y="56"/>
                  </a:lnTo>
                  <a:lnTo>
                    <a:pt x="3410" y="56"/>
                  </a:lnTo>
                  <a:lnTo>
                    <a:pt x="3410" y="75"/>
                  </a:lnTo>
                  <a:lnTo>
                    <a:pt x="3410" y="93"/>
                  </a:lnTo>
                  <a:lnTo>
                    <a:pt x="3374" y="112"/>
                  </a:lnTo>
                  <a:lnTo>
                    <a:pt x="3392" y="130"/>
                  </a:lnTo>
                  <a:lnTo>
                    <a:pt x="3392" y="148"/>
                  </a:lnTo>
                  <a:lnTo>
                    <a:pt x="3355" y="148"/>
                  </a:lnTo>
                  <a:lnTo>
                    <a:pt x="3355" y="167"/>
                  </a:lnTo>
                  <a:lnTo>
                    <a:pt x="3374" y="204"/>
                  </a:lnTo>
                  <a:lnTo>
                    <a:pt x="3355" y="185"/>
                  </a:lnTo>
                  <a:lnTo>
                    <a:pt x="3318" y="185"/>
                  </a:lnTo>
                  <a:lnTo>
                    <a:pt x="3337" y="222"/>
                  </a:lnTo>
                  <a:lnTo>
                    <a:pt x="3337" y="241"/>
                  </a:lnTo>
                  <a:lnTo>
                    <a:pt x="3318" y="222"/>
                  </a:lnTo>
                  <a:lnTo>
                    <a:pt x="3300" y="222"/>
                  </a:lnTo>
                  <a:lnTo>
                    <a:pt x="3300" y="241"/>
                  </a:lnTo>
                  <a:lnTo>
                    <a:pt x="3318" y="259"/>
                  </a:lnTo>
                  <a:lnTo>
                    <a:pt x="3300" y="277"/>
                  </a:lnTo>
                  <a:lnTo>
                    <a:pt x="3281" y="259"/>
                  </a:lnTo>
                  <a:lnTo>
                    <a:pt x="3300" y="296"/>
                  </a:lnTo>
                  <a:lnTo>
                    <a:pt x="3318" y="351"/>
                  </a:lnTo>
                  <a:lnTo>
                    <a:pt x="3300" y="388"/>
                  </a:lnTo>
                  <a:lnTo>
                    <a:pt x="3281" y="370"/>
                  </a:lnTo>
                  <a:lnTo>
                    <a:pt x="3281" y="351"/>
                  </a:lnTo>
                  <a:lnTo>
                    <a:pt x="3244" y="370"/>
                  </a:lnTo>
                  <a:lnTo>
                    <a:pt x="3226" y="370"/>
                  </a:lnTo>
                  <a:lnTo>
                    <a:pt x="3226" y="388"/>
                  </a:lnTo>
                  <a:lnTo>
                    <a:pt x="3244" y="388"/>
                  </a:lnTo>
                  <a:lnTo>
                    <a:pt x="3226" y="406"/>
                  </a:lnTo>
                  <a:lnTo>
                    <a:pt x="3226" y="425"/>
                  </a:lnTo>
                  <a:lnTo>
                    <a:pt x="3226" y="462"/>
                  </a:lnTo>
                  <a:lnTo>
                    <a:pt x="3189" y="462"/>
                  </a:lnTo>
                  <a:lnTo>
                    <a:pt x="3171" y="499"/>
                  </a:lnTo>
                  <a:lnTo>
                    <a:pt x="3171" y="535"/>
                  </a:lnTo>
                  <a:lnTo>
                    <a:pt x="3189" y="572"/>
                  </a:lnTo>
                  <a:lnTo>
                    <a:pt x="3171" y="572"/>
                  </a:lnTo>
                  <a:lnTo>
                    <a:pt x="3134" y="591"/>
                  </a:lnTo>
                  <a:lnTo>
                    <a:pt x="3152" y="628"/>
                  </a:lnTo>
                  <a:lnTo>
                    <a:pt x="3134" y="628"/>
                  </a:lnTo>
                  <a:lnTo>
                    <a:pt x="3134" y="646"/>
                  </a:lnTo>
                  <a:lnTo>
                    <a:pt x="3152" y="683"/>
                  </a:lnTo>
                  <a:lnTo>
                    <a:pt x="3208" y="683"/>
                  </a:lnTo>
                  <a:lnTo>
                    <a:pt x="3208" y="701"/>
                  </a:lnTo>
                  <a:lnTo>
                    <a:pt x="3171" y="701"/>
                  </a:lnTo>
                  <a:lnTo>
                    <a:pt x="3171" y="720"/>
                  </a:lnTo>
                  <a:lnTo>
                    <a:pt x="3134" y="757"/>
                  </a:lnTo>
                  <a:lnTo>
                    <a:pt x="3152" y="720"/>
                  </a:lnTo>
                  <a:lnTo>
                    <a:pt x="3152" y="701"/>
                  </a:lnTo>
                  <a:lnTo>
                    <a:pt x="3134" y="683"/>
                  </a:lnTo>
                  <a:lnTo>
                    <a:pt x="3097" y="665"/>
                  </a:lnTo>
                  <a:lnTo>
                    <a:pt x="3115" y="683"/>
                  </a:lnTo>
                  <a:lnTo>
                    <a:pt x="3115" y="701"/>
                  </a:lnTo>
                  <a:lnTo>
                    <a:pt x="3097" y="720"/>
                  </a:lnTo>
                  <a:lnTo>
                    <a:pt x="3097" y="757"/>
                  </a:lnTo>
                  <a:lnTo>
                    <a:pt x="3097" y="775"/>
                  </a:lnTo>
                  <a:lnTo>
                    <a:pt x="3079" y="775"/>
                  </a:lnTo>
                  <a:lnTo>
                    <a:pt x="3060" y="812"/>
                  </a:lnTo>
                  <a:lnTo>
                    <a:pt x="3079" y="849"/>
                  </a:lnTo>
                  <a:lnTo>
                    <a:pt x="3060" y="886"/>
                  </a:lnTo>
                  <a:lnTo>
                    <a:pt x="3060" y="941"/>
                  </a:lnTo>
                  <a:lnTo>
                    <a:pt x="3079" y="996"/>
                  </a:lnTo>
                  <a:lnTo>
                    <a:pt x="3097" y="1033"/>
                  </a:lnTo>
                  <a:lnTo>
                    <a:pt x="3079" y="1033"/>
                  </a:lnTo>
                  <a:lnTo>
                    <a:pt x="3079" y="1015"/>
                  </a:lnTo>
                  <a:lnTo>
                    <a:pt x="3060" y="1033"/>
                  </a:lnTo>
                  <a:lnTo>
                    <a:pt x="3042" y="1015"/>
                  </a:lnTo>
                  <a:lnTo>
                    <a:pt x="3042" y="1033"/>
                  </a:lnTo>
                  <a:lnTo>
                    <a:pt x="3023" y="1052"/>
                  </a:lnTo>
                  <a:lnTo>
                    <a:pt x="3023" y="1088"/>
                  </a:lnTo>
                  <a:lnTo>
                    <a:pt x="3042" y="1107"/>
                  </a:lnTo>
                  <a:lnTo>
                    <a:pt x="3005" y="1144"/>
                  </a:lnTo>
                  <a:lnTo>
                    <a:pt x="3005" y="1181"/>
                  </a:lnTo>
                  <a:lnTo>
                    <a:pt x="3023" y="1181"/>
                  </a:lnTo>
                  <a:lnTo>
                    <a:pt x="3023" y="1162"/>
                  </a:lnTo>
                  <a:lnTo>
                    <a:pt x="3042" y="1162"/>
                  </a:lnTo>
                  <a:lnTo>
                    <a:pt x="3060" y="1181"/>
                  </a:lnTo>
                  <a:lnTo>
                    <a:pt x="3060" y="1199"/>
                  </a:lnTo>
                  <a:lnTo>
                    <a:pt x="3042" y="1199"/>
                  </a:lnTo>
                  <a:lnTo>
                    <a:pt x="3023" y="1181"/>
                  </a:lnTo>
                  <a:lnTo>
                    <a:pt x="3005" y="1199"/>
                  </a:lnTo>
                  <a:lnTo>
                    <a:pt x="2986" y="1218"/>
                  </a:lnTo>
                  <a:lnTo>
                    <a:pt x="2968" y="1236"/>
                  </a:lnTo>
                  <a:lnTo>
                    <a:pt x="3005" y="1236"/>
                  </a:lnTo>
                  <a:lnTo>
                    <a:pt x="3005" y="1218"/>
                  </a:lnTo>
                  <a:lnTo>
                    <a:pt x="3023" y="1218"/>
                  </a:lnTo>
                  <a:lnTo>
                    <a:pt x="3023" y="1236"/>
                  </a:lnTo>
                  <a:lnTo>
                    <a:pt x="3005" y="1254"/>
                  </a:lnTo>
                  <a:lnTo>
                    <a:pt x="2968" y="1273"/>
                  </a:lnTo>
                  <a:lnTo>
                    <a:pt x="2986" y="1273"/>
                  </a:lnTo>
                  <a:lnTo>
                    <a:pt x="3005" y="1291"/>
                  </a:lnTo>
                  <a:lnTo>
                    <a:pt x="2986" y="1328"/>
                  </a:lnTo>
                  <a:lnTo>
                    <a:pt x="2968" y="1365"/>
                  </a:lnTo>
                  <a:lnTo>
                    <a:pt x="2968" y="1420"/>
                  </a:lnTo>
                  <a:lnTo>
                    <a:pt x="2986" y="1439"/>
                  </a:lnTo>
                  <a:lnTo>
                    <a:pt x="2968" y="1457"/>
                  </a:lnTo>
                  <a:lnTo>
                    <a:pt x="2968" y="1476"/>
                  </a:lnTo>
                  <a:lnTo>
                    <a:pt x="2968" y="1494"/>
                  </a:lnTo>
                  <a:lnTo>
                    <a:pt x="2968" y="1531"/>
                  </a:lnTo>
                  <a:lnTo>
                    <a:pt x="2950" y="1586"/>
                  </a:lnTo>
                  <a:lnTo>
                    <a:pt x="2968" y="1641"/>
                  </a:lnTo>
                  <a:lnTo>
                    <a:pt x="2968" y="1678"/>
                  </a:lnTo>
                  <a:lnTo>
                    <a:pt x="2950" y="1697"/>
                  </a:lnTo>
                  <a:lnTo>
                    <a:pt x="2950" y="1771"/>
                  </a:lnTo>
                  <a:lnTo>
                    <a:pt x="2968" y="1826"/>
                  </a:lnTo>
                  <a:lnTo>
                    <a:pt x="2986" y="1844"/>
                  </a:lnTo>
                  <a:lnTo>
                    <a:pt x="2986" y="1863"/>
                  </a:lnTo>
                  <a:lnTo>
                    <a:pt x="2968" y="1863"/>
                  </a:lnTo>
                  <a:lnTo>
                    <a:pt x="2968" y="1881"/>
                  </a:lnTo>
                  <a:lnTo>
                    <a:pt x="2950" y="1900"/>
                  </a:lnTo>
                  <a:lnTo>
                    <a:pt x="2968" y="1936"/>
                  </a:lnTo>
                  <a:lnTo>
                    <a:pt x="2986" y="1973"/>
                  </a:lnTo>
                  <a:lnTo>
                    <a:pt x="2986" y="2010"/>
                  </a:lnTo>
                  <a:lnTo>
                    <a:pt x="3005" y="2029"/>
                  </a:lnTo>
                  <a:lnTo>
                    <a:pt x="2986" y="2047"/>
                  </a:lnTo>
                  <a:lnTo>
                    <a:pt x="3005" y="2065"/>
                  </a:lnTo>
                  <a:lnTo>
                    <a:pt x="3005" y="2084"/>
                  </a:lnTo>
                  <a:lnTo>
                    <a:pt x="3023" y="2084"/>
                  </a:lnTo>
                  <a:lnTo>
                    <a:pt x="3023" y="2065"/>
                  </a:lnTo>
                  <a:lnTo>
                    <a:pt x="3042" y="2047"/>
                  </a:lnTo>
                  <a:lnTo>
                    <a:pt x="3060" y="2065"/>
                  </a:lnTo>
                  <a:lnTo>
                    <a:pt x="3079" y="2084"/>
                  </a:lnTo>
                  <a:lnTo>
                    <a:pt x="3079" y="2102"/>
                  </a:lnTo>
                  <a:lnTo>
                    <a:pt x="3023" y="2102"/>
                  </a:lnTo>
                  <a:lnTo>
                    <a:pt x="3005" y="2121"/>
                  </a:lnTo>
                  <a:lnTo>
                    <a:pt x="2986" y="2158"/>
                  </a:lnTo>
                  <a:lnTo>
                    <a:pt x="3005" y="2176"/>
                  </a:lnTo>
                  <a:lnTo>
                    <a:pt x="2986" y="2194"/>
                  </a:lnTo>
                  <a:lnTo>
                    <a:pt x="3005" y="2250"/>
                  </a:lnTo>
                  <a:lnTo>
                    <a:pt x="3023" y="2287"/>
                  </a:lnTo>
                  <a:lnTo>
                    <a:pt x="3005" y="2305"/>
                  </a:lnTo>
                  <a:lnTo>
                    <a:pt x="3023" y="2324"/>
                  </a:lnTo>
                  <a:lnTo>
                    <a:pt x="3023" y="2342"/>
                  </a:lnTo>
                  <a:lnTo>
                    <a:pt x="3042" y="2379"/>
                  </a:lnTo>
                  <a:lnTo>
                    <a:pt x="3042" y="2397"/>
                  </a:lnTo>
                  <a:lnTo>
                    <a:pt x="3023" y="2416"/>
                  </a:lnTo>
                  <a:lnTo>
                    <a:pt x="3060" y="2416"/>
                  </a:lnTo>
                  <a:lnTo>
                    <a:pt x="3079" y="2434"/>
                  </a:lnTo>
                  <a:lnTo>
                    <a:pt x="3042" y="2434"/>
                  </a:lnTo>
                  <a:lnTo>
                    <a:pt x="3023" y="2453"/>
                  </a:lnTo>
                  <a:lnTo>
                    <a:pt x="3042" y="2453"/>
                  </a:lnTo>
                  <a:lnTo>
                    <a:pt x="3060" y="2471"/>
                  </a:lnTo>
                  <a:lnTo>
                    <a:pt x="3060" y="2489"/>
                  </a:lnTo>
                  <a:lnTo>
                    <a:pt x="3079" y="2508"/>
                  </a:lnTo>
                  <a:lnTo>
                    <a:pt x="3097" y="2508"/>
                  </a:lnTo>
                  <a:lnTo>
                    <a:pt x="3097" y="2526"/>
                  </a:lnTo>
                  <a:lnTo>
                    <a:pt x="3097" y="2563"/>
                  </a:lnTo>
                  <a:lnTo>
                    <a:pt x="3079" y="2582"/>
                  </a:lnTo>
                  <a:lnTo>
                    <a:pt x="3060" y="2582"/>
                  </a:lnTo>
                  <a:lnTo>
                    <a:pt x="3060" y="2600"/>
                  </a:lnTo>
                  <a:lnTo>
                    <a:pt x="3060" y="2618"/>
                  </a:lnTo>
                  <a:lnTo>
                    <a:pt x="3042" y="2637"/>
                  </a:lnTo>
                  <a:lnTo>
                    <a:pt x="3042" y="2655"/>
                  </a:lnTo>
                  <a:lnTo>
                    <a:pt x="3060" y="2674"/>
                  </a:lnTo>
                  <a:lnTo>
                    <a:pt x="3060" y="2692"/>
                  </a:lnTo>
                  <a:lnTo>
                    <a:pt x="3060" y="2711"/>
                  </a:lnTo>
                  <a:lnTo>
                    <a:pt x="3079" y="2711"/>
                  </a:lnTo>
                  <a:lnTo>
                    <a:pt x="3097" y="2729"/>
                  </a:lnTo>
                  <a:lnTo>
                    <a:pt x="3097" y="2747"/>
                  </a:lnTo>
                  <a:lnTo>
                    <a:pt x="3079" y="2766"/>
                  </a:lnTo>
                  <a:lnTo>
                    <a:pt x="3115" y="2766"/>
                  </a:lnTo>
                  <a:lnTo>
                    <a:pt x="3115" y="2747"/>
                  </a:lnTo>
                  <a:lnTo>
                    <a:pt x="3134" y="2766"/>
                  </a:lnTo>
                  <a:lnTo>
                    <a:pt x="3171" y="2766"/>
                  </a:lnTo>
                  <a:lnTo>
                    <a:pt x="3134" y="2784"/>
                  </a:lnTo>
                  <a:lnTo>
                    <a:pt x="3097" y="2821"/>
                  </a:lnTo>
                  <a:lnTo>
                    <a:pt x="3097" y="2840"/>
                  </a:lnTo>
                  <a:lnTo>
                    <a:pt x="3097" y="2877"/>
                  </a:lnTo>
                  <a:lnTo>
                    <a:pt x="3097" y="2895"/>
                  </a:lnTo>
                  <a:lnTo>
                    <a:pt x="3115" y="2895"/>
                  </a:lnTo>
                  <a:lnTo>
                    <a:pt x="3134" y="2913"/>
                  </a:lnTo>
                  <a:lnTo>
                    <a:pt x="3134" y="2932"/>
                  </a:lnTo>
                  <a:lnTo>
                    <a:pt x="3115" y="2950"/>
                  </a:lnTo>
                  <a:lnTo>
                    <a:pt x="3097" y="2950"/>
                  </a:lnTo>
                  <a:lnTo>
                    <a:pt x="3115" y="2969"/>
                  </a:lnTo>
                  <a:lnTo>
                    <a:pt x="3134" y="2987"/>
                  </a:lnTo>
                  <a:lnTo>
                    <a:pt x="3134" y="3006"/>
                  </a:lnTo>
                  <a:lnTo>
                    <a:pt x="3152" y="2987"/>
                  </a:lnTo>
                  <a:lnTo>
                    <a:pt x="3171" y="3006"/>
                  </a:lnTo>
                  <a:lnTo>
                    <a:pt x="3152" y="3024"/>
                  </a:lnTo>
                  <a:lnTo>
                    <a:pt x="3134" y="3024"/>
                  </a:lnTo>
                  <a:lnTo>
                    <a:pt x="3134" y="3042"/>
                  </a:lnTo>
                  <a:lnTo>
                    <a:pt x="3134" y="3061"/>
                  </a:lnTo>
                  <a:lnTo>
                    <a:pt x="3134" y="3079"/>
                  </a:lnTo>
                  <a:lnTo>
                    <a:pt x="3115" y="3098"/>
                  </a:lnTo>
                  <a:lnTo>
                    <a:pt x="3171" y="3098"/>
                  </a:lnTo>
                  <a:lnTo>
                    <a:pt x="3152" y="3116"/>
                  </a:lnTo>
                  <a:lnTo>
                    <a:pt x="3152" y="3135"/>
                  </a:lnTo>
                  <a:lnTo>
                    <a:pt x="3171" y="3153"/>
                  </a:lnTo>
                  <a:lnTo>
                    <a:pt x="3152" y="3171"/>
                  </a:lnTo>
                  <a:lnTo>
                    <a:pt x="3171" y="3190"/>
                  </a:lnTo>
                  <a:lnTo>
                    <a:pt x="3189" y="3227"/>
                  </a:lnTo>
                  <a:lnTo>
                    <a:pt x="3208" y="3227"/>
                  </a:lnTo>
                  <a:lnTo>
                    <a:pt x="3189" y="3245"/>
                  </a:lnTo>
                  <a:lnTo>
                    <a:pt x="3189" y="3282"/>
                  </a:lnTo>
                  <a:lnTo>
                    <a:pt x="3189" y="3319"/>
                  </a:lnTo>
                  <a:lnTo>
                    <a:pt x="3226" y="3374"/>
                  </a:lnTo>
                  <a:lnTo>
                    <a:pt x="3226" y="3411"/>
                  </a:lnTo>
                  <a:lnTo>
                    <a:pt x="3208" y="3448"/>
                  </a:lnTo>
                  <a:lnTo>
                    <a:pt x="3226" y="3448"/>
                  </a:lnTo>
                  <a:lnTo>
                    <a:pt x="3226" y="3466"/>
                  </a:lnTo>
                  <a:lnTo>
                    <a:pt x="3244" y="3503"/>
                  </a:lnTo>
                  <a:lnTo>
                    <a:pt x="3281" y="3559"/>
                  </a:lnTo>
                  <a:lnTo>
                    <a:pt x="3300" y="3559"/>
                  </a:lnTo>
                  <a:lnTo>
                    <a:pt x="3300" y="3577"/>
                  </a:lnTo>
                  <a:lnTo>
                    <a:pt x="3263" y="3577"/>
                  </a:lnTo>
                  <a:lnTo>
                    <a:pt x="3263" y="3595"/>
                  </a:lnTo>
                  <a:lnTo>
                    <a:pt x="3300" y="3706"/>
                  </a:lnTo>
                  <a:lnTo>
                    <a:pt x="3355" y="3872"/>
                  </a:lnTo>
                  <a:lnTo>
                    <a:pt x="3337" y="3872"/>
                  </a:lnTo>
                  <a:lnTo>
                    <a:pt x="3355" y="3890"/>
                  </a:lnTo>
                  <a:lnTo>
                    <a:pt x="3374" y="3909"/>
                  </a:lnTo>
                  <a:lnTo>
                    <a:pt x="3355" y="3909"/>
                  </a:lnTo>
                  <a:lnTo>
                    <a:pt x="3374" y="3927"/>
                  </a:lnTo>
                  <a:lnTo>
                    <a:pt x="3392" y="3927"/>
                  </a:lnTo>
                  <a:lnTo>
                    <a:pt x="3392" y="3946"/>
                  </a:lnTo>
                  <a:lnTo>
                    <a:pt x="3410" y="3983"/>
                  </a:lnTo>
                  <a:lnTo>
                    <a:pt x="3392" y="4001"/>
                  </a:lnTo>
                  <a:lnTo>
                    <a:pt x="3374" y="4001"/>
                  </a:lnTo>
                  <a:lnTo>
                    <a:pt x="3392" y="4019"/>
                  </a:lnTo>
                  <a:lnTo>
                    <a:pt x="3429" y="4038"/>
                  </a:lnTo>
                  <a:lnTo>
                    <a:pt x="3410" y="4056"/>
                  </a:lnTo>
                  <a:lnTo>
                    <a:pt x="3392" y="4075"/>
                  </a:lnTo>
                  <a:lnTo>
                    <a:pt x="3429" y="4075"/>
                  </a:lnTo>
                  <a:lnTo>
                    <a:pt x="3447" y="4093"/>
                  </a:lnTo>
                  <a:lnTo>
                    <a:pt x="3429" y="4093"/>
                  </a:lnTo>
                  <a:lnTo>
                    <a:pt x="3410" y="4148"/>
                  </a:lnTo>
                  <a:lnTo>
                    <a:pt x="3447" y="4148"/>
                  </a:lnTo>
                  <a:lnTo>
                    <a:pt x="3429" y="4167"/>
                  </a:lnTo>
                  <a:lnTo>
                    <a:pt x="3429" y="4204"/>
                  </a:lnTo>
                  <a:lnTo>
                    <a:pt x="3447" y="4222"/>
                  </a:lnTo>
                  <a:lnTo>
                    <a:pt x="3466" y="4222"/>
                  </a:lnTo>
                  <a:lnTo>
                    <a:pt x="3466" y="4241"/>
                  </a:lnTo>
                  <a:lnTo>
                    <a:pt x="3447" y="4259"/>
                  </a:lnTo>
                  <a:lnTo>
                    <a:pt x="3447" y="4314"/>
                  </a:lnTo>
                  <a:lnTo>
                    <a:pt x="3466" y="4351"/>
                  </a:lnTo>
                  <a:lnTo>
                    <a:pt x="3484" y="4351"/>
                  </a:lnTo>
                  <a:lnTo>
                    <a:pt x="3484" y="4388"/>
                  </a:lnTo>
                  <a:lnTo>
                    <a:pt x="3484" y="4425"/>
                  </a:lnTo>
                  <a:lnTo>
                    <a:pt x="3521" y="4609"/>
                  </a:lnTo>
                  <a:lnTo>
                    <a:pt x="3558" y="4812"/>
                  </a:lnTo>
                  <a:lnTo>
                    <a:pt x="3558" y="4830"/>
                  </a:lnTo>
                  <a:lnTo>
                    <a:pt x="3539" y="4849"/>
                  </a:lnTo>
                  <a:lnTo>
                    <a:pt x="3539" y="4867"/>
                  </a:lnTo>
                  <a:lnTo>
                    <a:pt x="3558" y="4867"/>
                  </a:lnTo>
                  <a:lnTo>
                    <a:pt x="3539" y="4904"/>
                  </a:lnTo>
                  <a:lnTo>
                    <a:pt x="3558" y="4923"/>
                  </a:lnTo>
                  <a:lnTo>
                    <a:pt x="3558" y="4941"/>
                  </a:lnTo>
                  <a:lnTo>
                    <a:pt x="3539" y="4978"/>
                  </a:lnTo>
                  <a:lnTo>
                    <a:pt x="3558" y="5015"/>
                  </a:lnTo>
                  <a:lnTo>
                    <a:pt x="3558" y="5052"/>
                  </a:lnTo>
                  <a:lnTo>
                    <a:pt x="3539" y="5144"/>
                  </a:lnTo>
                  <a:lnTo>
                    <a:pt x="3539" y="5181"/>
                  </a:lnTo>
                  <a:lnTo>
                    <a:pt x="3521" y="5181"/>
                  </a:lnTo>
                  <a:lnTo>
                    <a:pt x="3503" y="5199"/>
                  </a:lnTo>
                  <a:lnTo>
                    <a:pt x="3558" y="5199"/>
                  </a:lnTo>
                  <a:lnTo>
                    <a:pt x="3558" y="5218"/>
                  </a:lnTo>
                  <a:lnTo>
                    <a:pt x="3539" y="5254"/>
                  </a:lnTo>
                  <a:lnTo>
                    <a:pt x="3521" y="5273"/>
                  </a:lnTo>
                  <a:lnTo>
                    <a:pt x="3576" y="5273"/>
                  </a:lnTo>
                  <a:lnTo>
                    <a:pt x="3539" y="5291"/>
                  </a:lnTo>
                  <a:lnTo>
                    <a:pt x="3521" y="5310"/>
                  </a:lnTo>
                  <a:lnTo>
                    <a:pt x="3539" y="5365"/>
                  </a:lnTo>
                  <a:lnTo>
                    <a:pt x="3539" y="5383"/>
                  </a:lnTo>
                  <a:lnTo>
                    <a:pt x="3521" y="5402"/>
                  </a:lnTo>
                  <a:lnTo>
                    <a:pt x="3521" y="5420"/>
                  </a:lnTo>
                  <a:lnTo>
                    <a:pt x="3521" y="5439"/>
                  </a:lnTo>
                  <a:lnTo>
                    <a:pt x="3503" y="5457"/>
                  </a:lnTo>
                  <a:lnTo>
                    <a:pt x="3521" y="5476"/>
                  </a:lnTo>
                  <a:lnTo>
                    <a:pt x="3503" y="5494"/>
                  </a:lnTo>
                  <a:lnTo>
                    <a:pt x="3484" y="5494"/>
                  </a:lnTo>
                  <a:lnTo>
                    <a:pt x="3503" y="5531"/>
                  </a:lnTo>
                  <a:lnTo>
                    <a:pt x="3484" y="5531"/>
                  </a:lnTo>
                  <a:lnTo>
                    <a:pt x="3484" y="5568"/>
                  </a:lnTo>
                  <a:lnTo>
                    <a:pt x="3466" y="5642"/>
                  </a:lnTo>
                  <a:lnTo>
                    <a:pt x="3447" y="5660"/>
                  </a:lnTo>
                  <a:lnTo>
                    <a:pt x="3447" y="5715"/>
                  </a:lnTo>
                  <a:lnTo>
                    <a:pt x="3447" y="5734"/>
                  </a:lnTo>
                  <a:lnTo>
                    <a:pt x="3429" y="5734"/>
                  </a:lnTo>
                  <a:lnTo>
                    <a:pt x="3410" y="5752"/>
                  </a:lnTo>
                  <a:lnTo>
                    <a:pt x="3392" y="5752"/>
                  </a:lnTo>
                  <a:lnTo>
                    <a:pt x="3392" y="5771"/>
                  </a:lnTo>
                  <a:lnTo>
                    <a:pt x="3410" y="5789"/>
                  </a:lnTo>
                  <a:lnTo>
                    <a:pt x="3392" y="5807"/>
                  </a:lnTo>
                  <a:lnTo>
                    <a:pt x="3374" y="5807"/>
                  </a:lnTo>
                  <a:lnTo>
                    <a:pt x="3374" y="5826"/>
                  </a:lnTo>
                  <a:lnTo>
                    <a:pt x="3374" y="5844"/>
                  </a:lnTo>
                  <a:lnTo>
                    <a:pt x="3355" y="5844"/>
                  </a:lnTo>
                  <a:lnTo>
                    <a:pt x="3337" y="5881"/>
                  </a:lnTo>
                  <a:lnTo>
                    <a:pt x="3337" y="5918"/>
                  </a:lnTo>
                  <a:lnTo>
                    <a:pt x="3337" y="5936"/>
                  </a:lnTo>
                  <a:lnTo>
                    <a:pt x="3337" y="5955"/>
                  </a:lnTo>
                  <a:lnTo>
                    <a:pt x="3300" y="5955"/>
                  </a:lnTo>
                  <a:lnTo>
                    <a:pt x="3318" y="5973"/>
                  </a:lnTo>
                  <a:lnTo>
                    <a:pt x="3318" y="5992"/>
                  </a:lnTo>
                  <a:lnTo>
                    <a:pt x="3300" y="6010"/>
                  </a:lnTo>
                  <a:lnTo>
                    <a:pt x="3281" y="6010"/>
                  </a:lnTo>
                  <a:lnTo>
                    <a:pt x="3300" y="6029"/>
                  </a:lnTo>
                  <a:lnTo>
                    <a:pt x="3263" y="6029"/>
                  </a:lnTo>
                  <a:lnTo>
                    <a:pt x="3244" y="6047"/>
                  </a:lnTo>
                  <a:lnTo>
                    <a:pt x="3244" y="6084"/>
                  </a:lnTo>
                  <a:lnTo>
                    <a:pt x="3208" y="6102"/>
                  </a:lnTo>
                  <a:lnTo>
                    <a:pt x="3189" y="6102"/>
                  </a:lnTo>
                  <a:lnTo>
                    <a:pt x="3189" y="6121"/>
                  </a:lnTo>
                  <a:lnTo>
                    <a:pt x="3189" y="6139"/>
                  </a:lnTo>
                  <a:lnTo>
                    <a:pt x="3171" y="6139"/>
                  </a:lnTo>
                  <a:lnTo>
                    <a:pt x="3189" y="6158"/>
                  </a:lnTo>
                  <a:lnTo>
                    <a:pt x="3115" y="6158"/>
                  </a:lnTo>
                  <a:lnTo>
                    <a:pt x="3115" y="6176"/>
                  </a:lnTo>
                  <a:lnTo>
                    <a:pt x="3134" y="6195"/>
                  </a:lnTo>
                  <a:lnTo>
                    <a:pt x="3079" y="6195"/>
                  </a:lnTo>
                  <a:lnTo>
                    <a:pt x="3060" y="6213"/>
                  </a:lnTo>
                  <a:lnTo>
                    <a:pt x="3060" y="6231"/>
                  </a:lnTo>
                  <a:lnTo>
                    <a:pt x="3042" y="6231"/>
                  </a:lnTo>
                  <a:lnTo>
                    <a:pt x="3060" y="6268"/>
                  </a:lnTo>
                  <a:lnTo>
                    <a:pt x="3023" y="6268"/>
                  </a:lnTo>
                  <a:lnTo>
                    <a:pt x="3023" y="6287"/>
                  </a:lnTo>
                  <a:lnTo>
                    <a:pt x="3005" y="6268"/>
                  </a:lnTo>
                  <a:lnTo>
                    <a:pt x="3005" y="6305"/>
                  </a:lnTo>
                  <a:lnTo>
                    <a:pt x="3005" y="6324"/>
                  </a:lnTo>
                  <a:lnTo>
                    <a:pt x="2986" y="6305"/>
                  </a:lnTo>
                  <a:lnTo>
                    <a:pt x="2968" y="6305"/>
                  </a:lnTo>
                  <a:lnTo>
                    <a:pt x="2857" y="6379"/>
                  </a:lnTo>
                  <a:lnTo>
                    <a:pt x="2802" y="6416"/>
                  </a:lnTo>
                  <a:lnTo>
                    <a:pt x="2765" y="6416"/>
                  </a:lnTo>
                  <a:lnTo>
                    <a:pt x="2784" y="6434"/>
                  </a:lnTo>
                  <a:lnTo>
                    <a:pt x="2765" y="6453"/>
                  </a:lnTo>
                  <a:lnTo>
                    <a:pt x="2747" y="6453"/>
                  </a:lnTo>
                  <a:lnTo>
                    <a:pt x="2728" y="6434"/>
                  </a:lnTo>
                  <a:lnTo>
                    <a:pt x="2728" y="6453"/>
                  </a:lnTo>
                  <a:lnTo>
                    <a:pt x="2728" y="6471"/>
                  </a:lnTo>
                  <a:lnTo>
                    <a:pt x="2710" y="6453"/>
                  </a:lnTo>
                  <a:lnTo>
                    <a:pt x="2691" y="6489"/>
                  </a:lnTo>
                  <a:lnTo>
                    <a:pt x="2655" y="6508"/>
                  </a:lnTo>
                  <a:lnTo>
                    <a:pt x="2636" y="6508"/>
                  </a:lnTo>
                  <a:lnTo>
                    <a:pt x="2655" y="6526"/>
                  </a:lnTo>
                  <a:lnTo>
                    <a:pt x="2581" y="6526"/>
                  </a:lnTo>
                  <a:lnTo>
                    <a:pt x="2599" y="6545"/>
                  </a:lnTo>
                  <a:lnTo>
                    <a:pt x="2507" y="6545"/>
                  </a:lnTo>
                  <a:lnTo>
                    <a:pt x="2489" y="6563"/>
                  </a:lnTo>
                  <a:lnTo>
                    <a:pt x="2433" y="6563"/>
                  </a:lnTo>
                  <a:lnTo>
                    <a:pt x="2433" y="6582"/>
                  </a:lnTo>
                  <a:lnTo>
                    <a:pt x="2415" y="6600"/>
                  </a:lnTo>
                  <a:lnTo>
                    <a:pt x="2415" y="6582"/>
                  </a:lnTo>
                  <a:lnTo>
                    <a:pt x="2397" y="6582"/>
                  </a:lnTo>
                  <a:lnTo>
                    <a:pt x="2378" y="6600"/>
                  </a:lnTo>
                  <a:lnTo>
                    <a:pt x="2378" y="6618"/>
                  </a:lnTo>
                  <a:lnTo>
                    <a:pt x="2304" y="6618"/>
                  </a:lnTo>
                  <a:lnTo>
                    <a:pt x="2286" y="6637"/>
                  </a:lnTo>
                  <a:lnTo>
                    <a:pt x="2268" y="6655"/>
                  </a:lnTo>
                  <a:lnTo>
                    <a:pt x="2249" y="6637"/>
                  </a:lnTo>
                  <a:lnTo>
                    <a:pt x="2212" y="6655"/>
                  </a:lnTo>
                  <a:lnTo>
                    <a:pt x="2157" y="6674"/>
                  </a:lnTo>
                  <a:lnTo>
                    <a:pt x="2102" y="6674"/>
                  </a:lnTo>
                  <a:lnTo>
                    <a:pt x="2083" y="6692"/>
                  </a:lnTo>
                  <a:lnTo>
                    <a:pt x="2102" y="6711"/>
                  </a:lnTo>
                  <a:lnTo>
                    <a:pt x="2083" y="6711"/>
                  </a:lnTo>
                  <a:lnTo>
                    <a:pt x="2083" y="6692"/>
                  </a:lnTo>
                  <a:lnTo>
                    <a:pt x="2083" y="6674"/>
                  </a:lnTo>
                  <a:lnTo>
                    <a:pt x="1973" y="6674"/>
                  </a:lnTo>
                  <a:lnTo>
                    <a:pt x="1954" y="6692"/>
                  </a:lnTo>
                  <a:lnTo>
                    <a:pt x="1862" y="6692"/>
                  </a:lnTo>
                  <a:lnTo>
                    <a:pt x="1862" y="6711"/>
                  </a:lnTo>
                  <a:lnTo>
                    <a:pt x="1825" y="6729"/>
                  </a:lnTo>
                  <a:lnTo>
                    <a:pt x="1807" y="6729"/>
                  </a:lnTo>
                  <a:lnTo>
                    <a:pt x="1788" y="6711"/>
                  </a:lnTo>
                  <a:lnTo>
                    <a:pt x="1751" y="6711"/>
                  </a:lnTo>
                  <a:lnTo>
                    <a:pt x="1715" y="6729"/>
                  </a:lnTo>
                  <a:lnTo>
                    <a:pt x="1696" y="6729"/>
                  </a:lnTo>
                  <a:lnTo>
                    <a:pt x="1696" y="6748"/>
                  </a:lnTo>
                  <a:lnTo>
                    <a:pt x="1678" y="6729"/>
                  </a:lnTo>
                  <a:lnTo>
                    <a:pt x="1549" y="6729"/>
                  </a:lnTo>
                  <a:lnTo>
                    <a:pt x="1530" y="6748"/>
                  </a:lnTo>
                  <a:lnTo>
                    <a:pt x="1512" y="6766"/>
                  </a:lnTo>
                  <a:lnTo>
                    <a:pt x="1493" y="6748"/>
                  </a:lnTo>
                  <a:lnTo>
                    <a:pt x="1493" y="6729"/>
                  </a:lnTo>
                  <a:lnTo>
                    <a:pt x="1512" y="6711"/>
                  </a:lnTo>
                  <a:lnTo>
                    <a:pt x="1493" y="6711"/>
                  </a:lnTo>
                  <a:lnTo>
                    <a:pt x="1438" y="6748"/>
                  </a:lnTo>
                  <a:lnTo>
                    <a:pt x="1383" y="6748"/>
                  </a:lnTo>
                  <a:lnTo>
                    <a:pt x="1364" y="6729"/>
                  </a:lnTo>
                  <a:lnTo>
                    <a:pt x="1254" y="6729"/>
                  </a:lnTo>
                  <a:lnTo>
                    <a:pt x="1162" y="6711"/>
                  </a:lnTo>
                  <a:lnTo>
                    <a:pt x="1088" y="6711"/>
                  </a:lnTo>
                  <a:lnTo>
                    <a:pt x="1069" y="6748"/>
                  </a:lnTo>
                  <a:lnTo>
                    <a:pt x="1069" y="6729"/>
                  </a:lnTo>
                  <a:lnTo>
                    <a:pt x="1051" y="6711"/>
                  </a:lnTo>
                  <a:lnTo>
                    <a:pt x="1032" y="6692"/>
                  </a:lnTo>
                  <a:lnTo>
                    <a:pt x="959" y="6711"/>
                  </a:lnTo>
                  <a:lnTo>
                    <a:pt x="903" y="6711"/>
                  </a:lnTo>
                  <a:lnTo>
                    <a:pt x="885" y="6692"/>
                  </a:lnTo>
                  <a:lnTo>
                    <a:pt x="830" y="6692"/>
                  </a:lnTo>
                  <a:lnTo>
                    <a:pt x="793" y="6674"/>
                  </a:lnTo>
                  <a:lnTo>
                    <a:pt x="756" y="6674"/>
                  </a:lnTo>
                  <a:lnTo>
                    <a:pt x="738" y="6692"/>
                  </a:lnTo>
                  <a:lnTo>
                    <a:pt x="719" y="6692"/>
                  </a:lnTo>
                  <a:lnTo>
                    <a:pt x="664" y="6674"/>
                  </a:lnTo>
                  <a:lnTo>
                    <a:pt x="553" y="6655"/>
                  </a:lnTo>
                  <a:lnTo>
                    <a:pt x="443" y="6637"/>
                  </a:lnTo>
                  <a:lnTo>
                    <a:pt x="406" y="6618"/>
                  </a:lnTo>
                  <a:lnTo>
                    <a:pt x="387" y="6637"/>
                  </a:lnTo>
                  <a:lnTo>
                    <a:pt x="350" y="6637"/>
                  </a:lnTo>
                  <a:lnTo>
                    <a:pt x="277" y="6618"/>
                  </a:lnTo>
                  <a:lnTo>
                    <a:pt x="166" y="6618"/>
                  </a:lnTo>
                  <a:lnTo>
                    <a:pt x="129" y="6637"/>
                  </a:lnTo>
                  <a:lnTo>
                    <a:pt x="111" y="6618"/>
                  </a:lnTo>
                  <a:lnTo>
                    <a:pt x="111" y="6600"/>
                  </a:lnTo>
                  <a:lnTo>
                    <a:pt x="37" y="6600"/>
                  </a:lnTo>
                  <a:lnTo>
                    <a:pt x="19" y="6618"/>
                  </a:lnTo>
                  <a:lnTo>
                    <a:pt x="0" y="6655"/>
                  </a:lnTo>
                  <a:lnTo>
                    <a:pt x="0" y="6674"/>
                  </a:lnTo>
                  <a:lnTo>
                    <a:pt x="0" y="6692"/>
                  </a:lnTo>
                  <a:lnTo>
                    <a:pt x="0" y="6711"/>
                  </a:lnTo>
                  <a:lnTo>
                    <a:pt x="0" y="6729"/>
                  </a:lnTo>
                  <a:lnTo>
                    <a:pt x="19" y="6729"/>
                  </a:lnTo>
                  <a:lnTo>
                    <a:pt x="19" y="6748"/>
                  </a:lnTo>
                  <a:lnTo>
                    <a:pt x="37" y="6748"/>
                  </a:lnTo>
                  <a:lnTo>
                    <a:pt x="37" y="6766"/>
                  </a:lnTo>
                  <a:lnTo>
                    <a:pt x="56" y="6766"/>
                  </a:lnTo>
                  <a:lnTo>
                    <a:pt x="56" y="6784"/>
                  </a:lnTo>
                  <a:lnTo>
                    <a:pt x="74" y="6784"/>
                  </a:lnTo>
                  <a:lnTo>
                    <a:pt x="74" y="6766"/>
                  </a:lnTo>
                  <a:lnTo>
                    <a:pt x="92" y="6748"/>
                  </a:lnTo>
                  <a:lnTo>
                    <a:pt x="111" y="6748"/>
                  </a:lnTo>
                  <a:lnTo>
                    <a:pt x="129" y="6729"/>
                  </a:lnTo>
                  <a:lnTo>
                    <a:pt x="166" y="6766"/>
                  </a:lnTo>
                  <a:lnTo>
                    <a:pt x="185" y="6748"/>
                  </a:lnTo>
                  <a:lnTo>
                    <a:pt x="203" y="6766"/>
                  </a:lnTo>
                  <a:lnTo>
                    <a:pt x="240" y="6766"/>
                  </a:lnTo>
                  <a:lnTo>
                    <a:pt x="258" y="6748"/>
                  </a:lnTo>
                  <a:lnTo>
                    <a:pt x="277" y="6748"/>
                  </a:lnTo>
                  <a:lnTo>
                    <a:pt x="295" y="6766"/>
                  </a:lnTo>
                  <a:lnTo>
                    <a:pt x="314" y="6784"/>
                  </a:lnTo>
                  <a:lnTo>
                    <a:pt x="369" y="6784"/>
                  </a:lnTo>
                  <a:lnTo>
                    <a:pt x="479" y="6803"/>
                  </a:lnTo>
                  <a:lnTo>
                    <a:pt x="627" y="6803"/>
                  </a:lnTo>
                  <a:lnTo>
                    <a:pt x="682" y="6821"/>
                  </a:lnTo>
                  <a:lnTo>
                    <a:pt x="756" y="6821"/>
                  </a:lnTo>
                  <a:lnTo>
                    <a:pt x="811" y="6840"/>
                  </a:lnTo>
                  <a:lnTo>
                    <a:pt x="830" y="6840"/>
                  </a:lnTo>
                  <a:lnTo>
                    <a:pt x="867" y="6858"/>
                  </a:lnTo>
                  <a:lnTo>
                    <a:pt x="903" y="6858"/>
                  </a:lnTo>
                  <a:lnTo>
                    <a:pt x="922" y="6840"/>
                  </a:lnTo>
                  <a:lnTo>
                    <a:pt x="922" y="6821"/>
                  </a:lnTo>
                  <a:lnTo>
                    <a:pt x="940" y="6840"/>
                  </a:lnTo>
                  <a:lnTo>
                    <a:pt x="959" y="6840"/>
                  </a:lnTo>
                  <a:lnTo>
                    <a:pt x="1014" y="6858"/>
                  </a:lnTo>
                  <a:lnTo>
                    <a:pt x="1069" y="6858"/>
                  </a:lnTo>
                  <a:lnTo>
                    <a:pt x="1088" y="6840"/>
                  </a:lnTo>
                  <a:lnTo>
                    <a:pt x="1106" y="6858"/>
                  </a:lnTo>
                  <a:lnTo>
                    <a:pt x="1125" y="6858"/>
                  </a:lnTo>
                  <a:lnTo>
                    <a:pt x="1143" y="6840"/>
                  </a:lnTo>
                  <a:lnTo>
                    <a:pt x="1180" y="6858"/>
                  </a:lnTo>
                  <a:lnTo>
                    <a:pt x="1309" y="6858"/>
                  </a:lnTo>
                  <a:lnTo>
                    <a:pt x="1438" y="6877"/>
                  </a:lnTo>
                  <a:lnTo>
                    <a:pt x="1530" y="6877"/>
                  </a:lnTo>
                  <a:lnTo>
                    <a:pt x="1549" y="6858"/>
                  </a:lnTo>
                  <a:lnTo>
                    <a:pt x="1567" y="6858"/>
                  </a:lnTo>
                  <a:lnTo>
                    <a:pt x="1585" y="6877"/>
                  </a:lnTo>
                  <a:lnTo>
                    <a:pt x="1604" y="6858"/>
                  </a:lnTo>
                  <a:lnTo>
                    <a:pt x="1622" y="6877"/>
                  </a:lnTo>
                  <a:lnTo>
                    <a:pt x="1641" y="6895"/>
                  </a:lnTo>
                  <a:lnTo>
                    <a:pt x="1659" y="6877"/>
                  </a:lnTo>
                  <a:lnTo>
                    <a:pt x="1678" y="6895"/>
                  </a:lnTo>
                  <a:lnTo>
                    <a:pt x="1696" y="6913"/>
                  </a:lnTo>
                  <a:lnTo>
                    <a:pt x="1696" y="6895"/>
                  </a:lnTo>
                  <a:lnTo>
                    <a:pt x="1696" y="6858"/>
                  </a:lnTo>
                  <a:lnTo>
                    <a:pt x="1715" y="6858"/>
                  </a:lnTo>
                  <a:lnTo>
                    <a:pt x="1715" y="6877"/>
                  </a:lnTo>
                  <a:lnTo>
                    <a:pt x="1733" y="6877"/>
                  </a:lnTo>
                  <a:lnTo>
                    <a:pt x="1733" y="6840"/>
                  </a:lnTo>
                  <a:lnTo>
                    <a:pt x="1751" y="6821"/>
                  </a:lnTo>
                  <a:lnTo>
                    <a:pt x="1751" y="6840"/>
                  </a:lnTo>
                  <a:lnTo>
                    <a:pt x="1751" y="6858"/>
                  </a:lnTo>
                  <a:lnTo>
                    <a:pt x="1788" y="6877"/>
                  </a:lnTo>
                  <a:lnTo>
                    <a:pt x="1788" y="6858"/>
                  </a:lnTo>
                  <a:lnTo>
                    <a:pt x="1788" y="6840"/>
                  </a:lnTo>
                  <a:lnTo>
                    <a:pt x="1788" y="6821"/>
                  </a:lnTo>
                  <a:lnTo>
                    <a:pt x="1807" y="6840"/>
                  </a:lnTo>
                  <a:lnTo>
                    <a:pt x="1899" y="6840"/>
                  </a:lnTo>
                  <a:lnTo>
                    <a:pt x="1936" y="6858"/>
                  </a:lnTo>
                  <a:lnTo>
                    <a:pt x="2028" y="6840"/>
                  </a:lnTo>
                  <a:lnTo>
                    <a:pt x="2120" y="6821"/>
                  </a:lnTo>
                  <a:lnTo>
                    <a:pt x="2157" y="6821"/>
                  </a:lnTo>
                  <a:lnTo>
                    <a:pt x="2157" y="6840"/>
                  </a:lnTo>
                  <a:lnTo>
                    <a:pt x="2175" y="6840"/>
                  </a:lnTo>
                  <a:lnTo>
                    <a:pt x="2212" y="6821"/>
                  </a:lnTo>
                  <a:lnTo>
                    <a:pt x="2378" y="6766"/>
                  </a:lnTo>
                  <a:lnTo>
                    <a:pt x="2470" y="6748"/>
                  </a:lnTo>
                  <a:lnTo>
                    <a:pt x="2507" y="6729"/>
                  </a:lnTo>
                  <a:lnTo>
                    <a:pt x="2526" y="6748"/>
                  </a:lnTo>
                  <a:lnTo>
                    <a:pt x="2526" y="6711"/>
                  </a:lnTo>
                  <a:lnTo>
                    <a:pt x="2544" y="6692"/>
                  </a:lnTo>
                  <a:lnTo>
                    <a:pt x="2544" y="6674"/>
                  </a:lnTo>
                  <a:lnTo>
                    <a:pt x="2581" y="6674"/>
                  </a:lnTo>
                  <a:lnTo>
                    <a:pt x="2599" y="6692"/>
                  </a:lnTo>
                  <a:lnTo>
                    <a:pt x="2618" y="6674"/>
                  </a:lnTo>
                  <a:lnTo>
                    <a:pt x="2636" y="6692"/>
                  </a:lnTo>
                  <a:lnTo>
                    <a:pt x="2636" y="6711"/>
                  </a:lnTo>
                  <a:lnTo>
                    <a:pt x="2655" y="6692"/>
                  </a:lnTo>
                  <a:lnTo>
                    <a:pt x="2655" y="6674"/>
                  </a:lnTo>
                  <a:lnTo>
                    <a:pt x="2655" y="6655"/>
                  </a:lnTo>
                  <a:lnTo>
                    <a:pt x="2655" y="6637"/>
                  </a:lnTo>
                  <a:lnTo>
                    <a:pt x="2673" y="6618"/>
                  </a:lnTo>
                  <a:lnTo>
                    <a:pt x="2691" y="6637"/>
                  </a:lnTo>
                  <a:lnTo>
                    <a:pt x="2710" y="6637"/>
                  </a:lnTo>
                  <a:lnTo>
                    <a:pt x="2747" y="6618"/>
                  </a:lnTo>
                  <a:lnTo>
                    <a:pt x="2784" y="6600"/>
                  </a:lnTo>
                  <a:lnTo>
                    <a:pt x="2790" y="6606"/>
                  </a:lnTo>
                  <a:lnTo>
                    <a:pt x="2790" y="6606"/>
                  </a:lnTo>
                  <a:lnTo>
                    <a:pt x="2802" y="6582"/>
                  </a:lnTo>
                  <a:lnTo>
                    <a:pt x="2857" y="6563"/>
                  </a:lnTo>
                  <a:lnTo>
                    <a:pt x="2950" y="6508"/>
                  </a:lnTo>
                  <a:lnTo>
                    <a:pt x="2986" y="6508"/>
                  </a:lnTo>
                  <a:lnTo>
                    <a:pt x="2968" y="6489"/>
                  </a:lnTo>
                  <a:lnTo>
                    <a:pt x="2968" y="6471"/>
                  </a:lnTo>
                  <a:lnTo>
                    <a:pt x="3005" y="6489"/>
                  </a:lnTo>
                  <a:lnTo>
                    <a:pt x="3005" y="6471"/>
                  </a:lnTo>
                  <a:lnTo>
                    <a:pt x="3005" y="6453"/>
                  </a:lnTo>
                  <a:lnTo>
                    <a:pt x="3005" y="6434"/>
                  </a:lnTo>
                  <a:lnTo>
                    <a:pt x="3023" y="6453"/>
                  </a:lnTo>
                  <a:lnTo>
                    <a:pt x="3042" y="6453"/>
                  </a:lnTo>
                  <a:lnTo>
                    <a:pt x="3060" y="6434"/>
                  </a:lnTo>
                  <a:lnTo>
                    <a:pt x="3060" y="6416"/>
                  </a:lnTo>
                  <a:lnTo>
                    <a:pt x="3042" y="6416"/>
                  </a:lnTo>
                  <a:lnTo>
                    <a:pt x="3060" y="6397"/>
                  </a:lnTo>
                  <a:lnTo>
                    <a:pt x="3079" y="6397"/>
                  </a:lnTo>
                  <a:lnTo>
                    <a:pt x="3097" y="6379"/>
                  </a:lnTo>
                  <a:lnTo>
                    <a:pt x="3152" y="6379"/>
                  </a:lnTo>
                  <a:lnTo>
                    <a:pt x="3152" y="6342"/>
                  </a:lnTo>
                  <a:lnTo>
                    <a:pt x="3152" y="6324"/>
                  </a:lnTo>
                  <a:lnTo>
                    <a:pt x="3171" y="6324"/>
                  </a:lnTo>
                  <a:lnTo>
                    <a:pt x="3171" y="6342"/>
                  </a:lnTo>
                  <a:lnTo>
                    <a:pt x="3189" y="6324"/>
                  </a:lnTo>
                  <a:lnTo>
                    <a:pt x="3189" y="6305"/>
                  </a:lnTo>
                  <a:lnTo>
                    <a:pt x="3208" y="6305"/>
                  </a:lnTo>
                  <a:lnTo>
                    <a:pt x="3226" y="6287"/>
                  </a:lnTo>
                  <a:lnTo>
                    <a:pt x="3226" y="6268"/>
                  </a:lnTo>
                  <a:lnTo>
                    <a:pt x="3244" y="6231"/>
                  </a:lnTo>
                  <a:lnTo>
                    <a:pt x="3263" y="6231"/>
                  </a:lnTo>
                  <a:lnTo>
                    <a:pt x="3281" y="6250"/>
                  </a:lnTo>
                  <a:lnTo>
                    <a:pt x="3263" y="6213"/>
                  </a:lnTo>
                  <a:lnTo>
                    <a:pt x="3318" y="6195"/>
                  </a:lnTo>
                  <a:lnTo>
                    <a:pt x="3355" y="6158"/>
                  </a:lnTo>
                  <a:lnTo>
                    <a:pt x="3392" y="6121"/>
                  </a:lnTo>
                  <a:lnTo>
                    <a:pt x="3429" y="6102"/>
                  </a:lnTo>
                  <a:lnTo>
                    <a:pt x="3447" y="6065"/>
                  </a:lnTo>
                  <a:lnTo>
                    <a:pt x="3429" y="6065"/>
                  </a:lnTo>
                  <a:lnTo>
                    <a:pt x="3410" y="6047"/>
                  </a:lnTo>
                  <a:lnTo>
                    <a:pt x="3429" y="6047"/>
                  </a:lnTo>
                  <a:lnTo>
                    <a:pt x="3429" y="6029"/>
                  </a:lnTo>
                  <a:lnTo>
                    <a:pt x="3429" y="6010"/>
                  </a:lnTo>
                  <a:lnTo>
                    <a:pt x="3466" y="5992"/>
                  </a:lnTo>
                  <a:lnTo>
                    <a:pt x="3484" y="5955"/>
                  </a:lnTo>
                  <a:lnTo>
                    <a:pt x="3484" y="5936"/>
                  </a:lnTo>
                  <a:lnTo>
                    <a:pt x="3484" y="5918"/>
                  </a:lnTo>
                  <a:lnTo>
                    <a:pt x="3503" y="5918"/>
                  </a:lnTo>
                  <a:lnTo>
                    <a:pt x="3521" y="5900"/>
                  </a:lnTo>
                  <a:lnTo>
                    <a:pt x="3539" y="5918"/>
                  </a:lnTo>
                  <a:lnTo>
                    <a:pt x="3539" y="5900"/>
                  </a:lnTo>
                  <a:lnTo>
                    <a:pt x="3521" y="5881"/>
                  </a:lnTo>
                  <a:lnTo>
                    <a:pt x="3503" y="5863"/>
                  </a:lnTo>
                  <a:lnTo>
                    <a:pt x="3539" y="5863"/>
                  </a:lnTo>
                  <a:lnTo>
                    <a:pt x="3539" y="5844"/>
                  </a:lnTo>
                  <a:lnTo>
                    <a:pt x="3558" y="5826"/>
                  </a:lnTo>
                  <a:lnTo>
                    <a:pt x="3558" y="5807"/>
                  </a:lnTo>
                  <a:lnTo>
                    <a:pt x="3558" y="5789"/>
                  </a:lnTo>
                  <a:lnTo>
                    <a:pt x="3558" y="5771"/>
                  </a:lnTo>
                  <a:lnTo>
                    <a:pt x="3558" y="5752"/>
                  </a:lnTo>
                  <a:lnTo>
                    <a:pt x="3576" y="5752"/>
                  </a:lnTo>
                  <a:lnTo>
                    <a:pt x="3595" y="5734"/>
                  </a:lnTo>
                  <a:lnTo>
                    <a:pt x="3632" y="5642"/>
                  </a:lnTo>
                  <a:lnTo>
                    <a:pt x="3668" y="5512"/>
                  </a:lnTo>
                  <a:lnTo>
                    <a:pt x="3650" y="5494"/>
                  </a:lnTo>
                  <a:lnTo>
                    <a:pt x="3650" y="5476"/>
                  </a:lnTo>
                  <a:lnTo>
                    <a:pt x="3687" y="5476"/>
                  </a:lnTo>
                  <a:lnTo>
                    <a:pt x="3668" y="5457"/>
                  </a:lnTo>
                  <a:lnTo>
                    <a:pt x="3687" y="5457"/>
                  </a:lnTo>
                  <a:lnTo>
                    <a:pt x="3705" y="5439"/>
                  </a:lnTo>
                  <a:lnTo>
                    <a:pt x="3687" y="5402"/>
                  </a:lnTo>
                  <a:lnTo>
                    <a:pt x="3705" y="5347"/>
                  </a:lnTo>
                  <a:lnTo>
                    <a:pt x="3724" y="5347"/>
                  </a:lnTo>
                  <a:lnTo>
                    <a:pt x="3705" y="5328"/>
                  </a:lnTo>
                  <a:lnTo>
                    <a:pt x="3705" y="5310"/>
                  </a:lnTo>
                  <a:lnTo>
                    <a:pt x="3724" y="5291"/>
                  </a:lnTo>
                  <a:lnTo>
                    <a:pt x="3705" y="5254"/>
                  </a:lnTo>
                  <a:lnTo>
                    <a:pt x="3687" y="5254"/>
                  </a:lnTo>
                  <a:lnTo>
                    <a:pt x="3687" y="5236"/>
                  </a:lnTo>
                  <a:lnTo>
                    <a:pt x="3705" y="5181"/>
                  </a:lnTo>
                  <a:lnTo>
                    <a:pt x="3687" y="5144"/>
                  </a:lnTo>
                  <a:lnTo>
                    <a:pt x="3687" y="5125"/>
                  </a:lnTo>
                  <a:lnTo>
                    <a:pt x="3687" y="5107"/>
                  </a:lnTo>
                  <a:lnTo>
                    <a:pt x="3705" y="5107"/>
                  </a:lnTo>
                  <a:lnTo>
                    <a:pt x="3724" y="5089"/>
                  </a:lnTo>
                  <a:lnTo>
                    <a:pt x="3705" y="5089"/>
                  </a:lnTo>
                  <a:lnTo>
                    <a:pt x="3687" y="5070"/>
                  </a:lnTo>
                  <a:lnTo>
                    <a:pt x="3705" y="5052"/>
                  </a:lnTo>
                  <a:lnTo>
                    <a:pt x="3705" y="4996"/>
                  </a:lnTo>
                  <a:lnTo>
                    <a:pt x="3724" y="4904"/>
                  </a:lnTo>
                  <a:lnTo>
                    <a:pt x="3705" y="4867"/>
                  </a:lnTo>
                  <a:lnTo>
                    <a:pt x="3687" y="4867"/>
                  </a:lnTo>
                  <a:lnTo>
                    <a:pt x="3705" y="4830"/>
                  </a:lnTo>
                  <a:lnTo>
                    <a:pt x="3705" y="4794"/>
                  </a:lnTo>
                  <a:lnTo>
                    <a:pt x="3687" y="4738"/>
                  </a:lnTo>
                  <a:lnTo>
                    <a:pt x="3668" y="4720"/>
                  </a:lnTo>
                  <a:lnTo>
                    <a:pt x="3687" y="4720"/>
                  </a:lnTo>
                  <a:lnTo>
                    <a:pt x="3687" y="4701"/>
                  </a:lnTo>
                  <a:lnTo>
                    <a:pt x="3668" y="4665"/>
                  </a:lnTo>
                  <a:lnTo>
                    <a:pt x="3668" y="4628"/>
                  </a:lnTo>
                  <a:lnTo>
                    <a:pt x="3668" y="4591"/>
                  </a:lnTo>
                  <a:lnTo>
                    <a:pt x="3650" y="4572"/>
                  </a:lnTo>
                  <a:lnTo>
                    <a:pt x="3613" y="4572"/>
                  </a:lnTo>
                  <a:lnTo>
                    <a:pt x="3650" y="4554"/>
                  </a:lnTo>
                  <a:lnTo>
                    <a:pt x="3668" y="4517"/>
                  </a:lnTo>
                  <a:lnTo>
                    <a:pt x="3668" y="4499"/>
                  </a:lnTo>
                  <a:lnTo>
                    <a:pt x="3668" y="4462"/>
                  </a:lnTo>
                  <a:lnTo>
                    <a:pt x="3668" y="4443"/>
                  </a:lnTo>
                  <a:lnTo>
                    <a:pt x="3650" y="4425"/>
                  </a:lnTo>
                  <a:lnTo>
                    <a:pt x="3632" y="4425"/>
                  </a:lnTo>
                  <a:lnTo>
                    <a:pt x="3632" y="4406"/>
                  </a:lnTo>
                  <a:lnTo>
                    <a:pt x="3632" y="4388"/>
                  </a:lnTo>
                  <a:lnTo>
                    <a:pt x="3613" y="4370"/>
                  </a:lnTo>
                  <a:lnTo>
                    <a:pt x="3613" y="4351"/>
                  </a:lnTo>
                  <a:lnTo>
                    <a:pt x="3632" y="4333"/>
                  </a:lnTo>
                  <a:lnTo>
                    <a:pt x="3632" y="4314"/>
                  </a:lnTo>
                  <a:lnTo>
                    <a:pt x="3613" y="4277"/>
                  </a:lnTo>
                  <a:lnTo>
                    <a:pt x="3595" y="4259"/>
                  </a:lnTo>
                  <a:lnTo>
                    <a:pt x="3613" y="4241"/>
                  </a:lnTo>
                  <a:lnTo>
                    <a:pt x="3595" y="4204"/>
                  </a:lnTo>
                  <a:lnTo>
                    <a:pt x="3595" y="4185"/>
                  </a:lnTo>
                  <a:lnTo>
                    <a:pt x="3576" y="4167"/>
                  </a:lnTo>
                  <a:lnTo>
                    <a:pt x="3595" y="4148"/>
                  </a:lnTo>
                  <a:lnTo>
                    <a:pt x="3576" y="4130"/>
                  </a:lnTo>
                  <a:lnTo>
                    <a:pt x="3558" y="4148"/>
                  </a:lnTo>
                  <a:lnTo>
                    <a:pt x="3539" y="4148"/>
                  </a:lnTo>
                  <a:lnTo>
                    <a:pt x="3539" y="4130"/>
                  </a:lnTo>
                  <a:lnTo>
                    <a:pt x="3558" y="4112"/>
                  </a:lnTo>
                  <a:lnTo>
                    <a:pt x="3576" y="4075"/>
                  </a:lnTo>
                  <a:lnTo>
                    <a:pt x="3595" y="4056"/>
                  </a:lnTo>
                  <a:lnTo>
                    <a:pt x="3558" y="4056"/>
                  </a:lnTo>
                  <a:lnTo>
                    <a:pt x="3558" y="4019"/>
                  </a:lnTo>
                  <a:lnTo>
                    <a:pt x="3558" y="3983"/>
                  </a:lnTo>
                  <a:lnTo>
                    <a:pt x="3558" y="3964"/>
                  </a:lnTo>
                  <a:lnTo>
                    <a:pt x="3558" y="3946"/>
                  </a:lnTo>
                  <a:lnTo>
                    <a:pt x="3539" y="3946"/>
                  </a:lnTo>
                  <a:lnTo>
                    <a:pt x="3521" y="3927"/>
                  </a:lnTo>
                  <a:lnTo>
                    <a:pt x="3539" y="3872"/>
                  </a:lnTo>
                  <a:lnTo>
                    <a:pt x="3521" y="3853"/>
                  </a:lnTo>
                  <a:lnTo>
                    <a:pt x="3503" y="3835"/>
                  </a:lnTo>
                  <a:lnTo>
                    <a:pt x="3521" y="3835"/>
                  </a:lnTo>
                  <a:lnTo>
                    <a:pt x="3503" y="3798"/>
                  </a:lnTo>
                  <a:lnTo>
                    <a:pt x="3484" y="3780"/>
                  </a:lnTo>
                  <a:lnTo>
                    <a:pt x="3484" y="3761"/>
                  </a:lnTo>
                  <a:lnTo>
                    <a:pt x="3429" y="3761"/>
                  </a:lnTo>
                  <a:lnTo>
                    <a:pt x="3447" y="3743"/>
                  </a:lnTo>
                  <a:lnTo>
                    <a:pt x="3466" y="3724"/>
                  </a:lnTo>
                  <a:lnTo>
                    <a:pt x="3466" y="3706"/>
                  </a:lnTo>
                  <a:lnTo>
                    <a:pt x="3447" y="3614"/>
                  </a:lnTo>
                  <a:lnTo>
                    <a:pt x="3429" y="3522"/>
                  </a:lnTo>
                  <a:lnTo>
                    <a:pt x="3410" y="3503"/>
                  </a:lnTo>
                  <a:lnTo>
                    <a:pt x="3392" y="3503"/>
                  </a:lnTo>
                  <a:lnTo>
                    <a:pt x="3392" y="3485"/>
                  </a:lnTo>
                  <a:lnTo>
                    <a:pt x="3410" y="3466"/>
                  </a:lnTo>
                  <a:lnTo>
                    <a:pt x="3392" y="3466"/>
                  </a:lnTo>
                  <a:lnTo>
                    <a:pt x="3392" y="3430"/>
                  </a:lnTo>
                  <a:lnTo>
                    <a:pt x="3392" y="3393"/>
                  </a:lnTo>
                  <a:lnTo>
                    <a:pt x="3374" y="3356"/>
                  </a:lnTo>
                  <a:lnTo>
                    <a:pt x="3355" y="3337"/>
                  </a:lnTo>
                  <a:lnTo>
                    <a:pt x="3355" y="3319"/>
                  </a:lnTo>
                  <a:lnTo>
                    <a:pt x="3374" y="3282"/>
                  </a:lnTo>
                  <a:lnTo>
                    <a:pt x="3318" y="3282"/>
                  </a:lnTo>
                  <a:lnTo>
                    <a:pt x="3281" y="3300"/>
                  </a:lnTo>
                  <a:lnTo>
                    <a:pt x="3318" y="3264"/>
                  </a:lnTo>
                  <a:lnTo>
                    <a:pt x="3355" y="3245"/>
                  </a:lnTo>
                  <a:lnTo>
                    <a:pt x="3355" y="3227"/>
                  </a:lnTo>
                  <a:lnTo>
                    <a:pt x="3318" y="3227"/>
                  </a:lnTo>
                  <a:lnTo>
                    <a:pt x="3337" y="3190"/>
                  </a:lnTo>
                  <a:lnTo>
                    <a:pt x="3355" y="3153"/>
                  </a:lnTo>
                  <a:lnTo>
                    <a:pt x="3318" y="3153"/>
                  </a:lnTo>
                  <a:lnTo>
                    <a:pt x="3318" y="3135"/>
                  </a:lnTo>
                  <a:lnTo>
                    <a:pt x="3281" y="3135"/>
                  </a:lnTo>
                  <a:lnTo>
                    <a:pt x="3281" y="3116"/>
                  </a:lnTo>
                  <a:lnTo>
                    <a:pt x="3318" y="3116"/>
                  </a:lnTo>
                  <a:lnTo>
                    <a:pt x="3318" y="3098"/>
                  </a:lnTo>
                  <a:lnTo>
                    <a:pt x="3318" y="3079"/>
                  </a:lnTo>
                  <a:lnTo>
                    <a:pt x="3337" y="3079"/>
                  </a:lnTo>
                  <a:lnTo>
                    <a:pt x="3318" y="3061"/>
                  </a:lnTo>
                  <a:lnTo>
                    <a:pt x="3300" y="3061"/>
                  </a:lnTo>
                  <a:lnTo>
                    <a:pt x="3300" y="3042"/>
                  </a:lnTo>
                  <a:lnTo>
                    <a:pt x="3281" y="3042"/>
                  </a:lnTo>
                  <a:lnTo>
                    <a:pt x="3281" y="3024"/>
                  </a:lnTo>
                  <a:lnTo>
                    <a:pt x="3300" y="3024"/>
                  </a:lnTo>
                  <a:lnTo>
                    <a:pt x="3300" y="3006"/>
                  </a:lnTo>
                  <a:lnTo>
                    <a:pt x="3281" y="3006"/>
                  </a:lnTo>
                  <a:lnTo>
                    <a:pt x="3263" y="2987"/>
                  </a:lnTo>
                  <a:lnTo>
                    <a:pt x="3281" y="2987"/>
                  </a:lnTo>
                  <a:lnTo>
                    <a:pt x="3281" y="2969"/>
                  </a:lnTo>
                  <a:lnTo>
                    <a:pt x="3263" y="2950"/>
                  </a:lnTo>
                  <a:lnTo>
                    <a:pt x="3244" y="2950"/>
                  </a:lnTo>
                  <a:lnTo>
                    <a:pt x="3263" y="2932"/>
                  </a:lnTo>
                  <a:lnTo>
                    <a:pt x="3263" y="2913"/>
                  </a:lnTo>
                  <a:lnTo>
                    <a:pt x="3244" y="2895"/>
                  </a:lnTo>
                  <a:lnTo>
                    <a:pt x="3244" y="2858"/>
                  </a:lnTo>
                  <a:lnTo>
                    <a:pt x="3263" y="2858"/>
                  </a:lnTo>
                  <a:lnTo>
                    <a:pt x="3263" y="2840"/>
                  </a:lnTo>
                  <a:lnTo>
                    <a:pt x="3226" y="2784"/>
                  </a:lnTo>
                  <a:lnTo>
                    <a:pt x="3226" y="2766"/>
                  </a:lnTo>
                  <a:lnTo>
                    <a:pt x="3244" y="2747"/>
                  </a:lnTo>
                  <a:lnTo>
                    <a:pt x="3208" y="2729"/>
                  </a:lnTo>
                  <a:lnTo>
                    <a:pt x="3189" y="2729"/>
                  </a:lnTo>
                  <a:lnTo>
                    <a:pt x="3208" y="2711"/>
                  </a:lnTo>
                  <a:lnTo>
                    <a:pt x="3226" y="2692"/>
                  </a:lnTo>
                  <a:lnTo>
                    <a:pt x="3208" y="2692"/>
                  </a:lnTo>
                  <a:lnTo>
                    <a:pt x="3208" y="2674"/>
                  </a:lnTo>
                  <a:lnTo>
                    <a:pt x="3226" y="2637"/>
                  </a:lnTo>
                  <a:lnTo>
                    <a:pt x="3208" y="2618"/>
                  </a:lnTo>
                  <a:lnTo>
                    <a:pt x="3226" y="2600"/>
                  </a:lnTo>
                  <a:lnTo>
                    <a:pt x="3189" y="2582"/>
                  </a:lnTo>
                  <a:lnTo>
                    <a:pt x="3189" y="2600"/>
                  </a:lnTo>
                  <a:lnTo>
                    <a:pt x="3171" y="2600"/>
                  </a:lnTo>
                  <a:lnTo>
                    <a:pt x="3152" y="2582"/>
                  </a:lnTo>
                  <a:lnTo>
                    <a:pt x="3171" y="2563"/>
                  </a:lnTo>
                  <a:lnTo>
                    <a:pt x="3189" y="2582"/>
                  </a:lnTo>
                  <a:lnTo>
                    <a:pt x="3208" y="2563"/>
                  </a:lnTo>
                  <a:lnTo>
                    <a:pt x="3189" y="2545"/>
                  </a:lnTo>
                  <a:lnTo>
                    <a:pt x="3208" y="2526"/>
                  </a:lnTo>
                  <a:lnTo>
                    <a:pt x="3208" y="2489"/>
                  </a:lnTo>
                  <a:lnTo>
                    <a:pt x="3208" y="2471"/>
                  </a:lnTo>
                  <a:lnTo>
                    <a:pt x="3189" y="2416"/>
                  </a:lnTo>
                  <a:lnTo>
                    <a:pt x="3189" y="2379"/>
                  </a:lnTo>
                  <a:lnTo>
                    <a:pt x="3208" y="2360"/>
                  </a:lnTo>
                  <a:lnTo>
                    <a:pt x="3208" y="2342"/>
                  </a:lnTo>
                  <a:lnTo>
                    <a:pt x="3189" y="2324"/>
                  </a:lnTo>
                  <a:lnTo>
                    <a:pt x="3152" y="2324"/>
                  </a:lnTo>
                  <a:lnTo>
                    <a:pt x="3171" y="2287"/>
                  </a:lnTo>
                  <a:lnTo>
                    <a:pt x="3189" y="2268"/>
                  </a:lnTo>
                  <a:lnTo>
                    <a:pt x="3171" y="2250"/>
                  </a:lnTo>
                  <a:lnTo>
                    <a:pt x="3152" y="2231"/>
                  </a:lnTo>
                  <a:lnTo>
                    <a:pt x="3152" y="2213"/>
                  </a:lnTo>
                  <a:lnTo>
                    <a:pt x="3171" y="2194"/>
                  </a:lnTo>
                  <a:lnTo>
                    <a:pt x="3171" y="2176"/>
                  </a:lnTo>
                  <a:lnTo>
                    <a:pt x="3171" y="2158"/>
                  </a:lnTo>
                  <a:lnTo>
                    <a:pt x="3171" y="2139"/>
                  </a:lnTo>
                  <a:lnTo>
                    <a:pt x="3152" y="2121"/>
                  </a:lnTo>
                  <a:lnTo>
                    <a:pt x="3171" y="2102"/>
                  </a:lnTo>
                  <a:lnTo>
                    <a:pt x="3171" y="2084"/>
                  </a:lnTo>
                  <a:lnTo>
                    <a:pt x="3171" y="2029"/>
                  </a:lnTo>
                  <a:lnTo>
                    <a:pt x="3171" y="2010"/>
                  </a:lnTo>
                  <a:lnTo>
                    <a:pt x="3152" y="2029"/>
                  </a:lnTo>
                  <a:lnTo>
                    <a:pt x="3134" y="2047"/>
                  </a:lnTo>
                  <a:lnTo>
                    <a:pt x="3152" y="1992"/>
                  </a:lnTo>
                  <a:lnTo>
                    <a:pt x="3171" y="1936"/>
                  </a:lnTo>
                  <a:lnTo>
                    <a:pt x="3134" y="1900"/>
                  </a:lnTo>
                  <a:lnTo>
                    <a:pt x="3097" y="1863"/>
                  </a:lnTo>
                  <a:lnTo>
                    <a:pt x="3152" y="1863"/>
                  </a:lnTo>
                  <a:lnTo>
                    <a:pt x="3134" y="1844"/>
                  </a:lnTo>
                  <a:lnTo>
                    <a:pt x="3115" y="1844"/>
                  </a:lnTo>
                  <a:lnTo>
                    <a:pt x="3079" y="1826"/>
                  </a:lnTo>
                  <a:lnTo>
                    <a:pt x="3079" y="1807"/>
                  </a:lnTo>
                  <a:lnTo>
                    <a:pt x="3097" y="1789"/>
                  </a:lnTo>
                  <a:lnTo>
                    <a:pt x="3115" y="1771"/>
                  </a:lnTo>
                  <a:lnTo>
                    <a:pt x="3097" y="1752"/>
                  </a:lnTo>
                  <a:lnTo>
                    <a:pt x="3115" y="1734"/>
                  </a:lnTo>
                  <a:lnTo>
                    <a:pt x="3134" y="1715"/>
                  </a:lnTo>
                  <a:lnTo>
                    <a:pt x="3115" y="1697"/>
                  </a:lnTo>
                  <a:lnTo>
                    <a:pt x="3097" y="1697"/>
                  </a:lnTo>
                  <a:lnTo>
                    <a:pt x="3134" y="1678"/>
                  </a:lnTo>
                  <a:lnTo>
                    <a:pt x="3115" y="1678"/>
                  </a:lnTo>
                  <a:lnTo>
                    <a:pt x="3134" y="1641"/>
                  </a:lnTo>
                  <a:lnTo>
                    <a:pt x="3115" y="1568"/>
                  </a:lnTo>
                  <a:lnTo>
                    <a:pt x="3079" y="1586"/>
                  </a:lnTo>
                  <a:lnTo>
                    <a:pt x="3060" y="1605"/>
                  </a:lnTo>
                  <a:lnTo>
                    <a:pt x="3042" y="1586"/>
                  </a:lnTo>
                  <a:lnTo>
                    <a:pt x="3079" y="1568"/>
                  </a:lnTo>
                  <a:lnTo>
                    <a:pt x="3115" y="1549"/>
                  </a:lnTo>
                  <a:lnTo>
                    <a:pt x="3115" y="1568"/>
                  </a:lnTo>
                  <a:lnTo>
                    <a:pt x="3134" y="1476"/>
                  </a:lnTo>
                  <a:lnTo>
                    <a:pt x="3134" y="1457"/>
                  </a:lnTo>
                  <a:lnTo>
                    <a:pt x="3115" y="1439"/>
                  </a:lnTo>
                  <a:lnTo>
                    <a:pt x="3134" y="1420"/>
                  </a:lnTo>
                  <a:lnTo>
                    <a:pt x="3134" y="1402"/>
                  </a:lnTo>
                  <a:lnTo>
                    <a:pt x="3134" y="1383"/>
                  </a:lnTo>
                  <a:lnTo>
                    <a:pt x="3152" y="1383"/>
                  </a:lnTo>
                  <a:lnTo>
                    <a:pt x="3171" y="1347"/>
                  </a:lnTo>
                  <a:lnTo>
                    <a:pt x="3171" y="1328"/>
                  </a:lnTo>
                  <a:lnTo>
                    <a:pt x="3134" y="1328"/>
                  </a:lnTo>
                  <a:lnTo>
                    <a:pt x="3134" y="1310"/>
                  </a:lnTo>
                  <a:lnTo>
                    <a:pt x="3152" y="1291"/>
                  </a:lnTo>
                  <a:lnTo>
                    <a:pt x="3152" y="1254"/>
                  </a:lnTo>
                  <a:lnTo>
                    <a:pt x="3152" y="1218"/>
                  </a:lnTo>
                  <a:lnTo>
                    <a:pt x="3171" y="1199"/>
                  </a:lnTo>
                  <a:lnTo>
                    <a:pt x="3189" y="1199"/>
                  </a:lnTo>
                  <a:lnTo>
                    <a:pt x="3189" y="1181"/>
                  </a:lnTo>
                  <a:lnTo>
                    <a:pt x="3189" y="1144"/>
                  </a:lnTo>
                  <a:lnTo>
                    <a:pt x="3189" y="1125"/>
                  </a:lnTo>
                  <a:lnTo>
                    <a:pt x="3171" y="1107"/>
                  </a:lnTo>
                  <a:lnTo>
                    <a:pt x="3171" y="1088"/>
                  </a:lnTo>
                  <a:lnTo>
                    <a:pt x="3152" y="1052"/>
                  </a:lnTo>
                  <a:lnTo>
                    <a:pt x="3152" y="1033"/>
                  </a:lnTo>
                  <a:lnTo>
                    <a:pt x="3152" y="996"/>
                  </a:lnTo>
                  <a:lnTo>
                    <a:pt x="3208" y="996"/>
                  </a:lnTo>
                  <a:lnTo>
                    <a:pt x="3208" y="978"/>
                  </a:lnTo>
                  <a:lnTo>
                    <a:pt x="3226" y="941"/>
                  </a:lnTo>
                  <a:lnTo>
                    <a:pt x="3244" y="923"/>
                  </a:lnTo>
                  <a:lnTo>
                    <a:pt x="3244" y="886"/>
                  </a:lnTo>
                  <a:lnTo>
                    <a:pt x="3226" y="867"/>
                  </a:lnTo>
                  <a:lnTo>
                    <a:pt x="3208" y="849"/>
                  </a:lnTo>
                  <a:lnTo>
                    <a:pt x="3226" y="830"/>
                  </a:lnTo>
                  <a:lnTo>
                    <a:pt x="3263" y="812"/>
                  </a:lnTo>
                  <a:lnTo>
                    <a:pt x="3226" y="812"/>
                  </a:lnTo>
                  <a:lnTo>
                    <a:pt x="3226" y="775"/>
                  </a:lnTo>
                  <a:lnTo>
                    <a:pt x="3244" y="757"/>
                  </a:lnTo>
                  <a:lnTo>
                    <a:pt x="3226" y="738"/>
                  </a:lnTo>
                  <a:lnTo>
                    <a:pt x="3281" y="701"/>
                  </a:lnTo>
                  <a:lnTo>
                    <a:pt x="3300" y="683"/>
                  </a:lnTo>
                  <a:lnTo>
                    <a:pt x="3281" y="665"/>
                  </a:lnTo>
                  <a:lnTo>
                    <a:pt x="3300" y="609"/>
                  </a:lnTo>
                  <a:lnTo>
                    <a:pt x="3318" y="554"/>
                  </a:lnTo>
                  <a:lnTo>
                    <a:pt x="3318" y="535"/>
                  </a:lnTo>
                  <a:lnTo>
                    <a:pt x="3300" y="535"/>
                  </a:lnTo>
                  <a:lnTo>
                    <a:pt x="3337" y="517"/>
                  </a:lnTo>
                  <a:lnTo>
                    <a:pt x="3337" y="499"/>
                  </a:lnTo>
                  <a:lnTo>
                    <a:pt x="3318" y="499"/>
                  </a:lnTo>
                  <a:lnTo>
                    <a:pt x="3300" y="480"/>
                  </a:lnTo>
                  <a:lnTo>
                    <a:pt x="3355" y="480"/>
                  </a:lnTo>
                  <a:lnTo>
                    <a:pt x="3374" y="462"/>
                  </a:lnTo>
                  <a:lnTo>
                    <a:pt x="3392" y="443"/>
                  </a:lnTo>
                  <a:lnTo>
                    <a:pt x="3374" y="425"/>
                  </a:lnTo>
                  <a:lnTo>
                    <a:pt x="3410" y="425"/>
                  </a:lnTo>
                  <a:lnTo>
                    <a:pt x="3392" y="406"/>
                  </a:lnTo>
                  <a:lnTo>
                    <a:pt x="3374" y="406"/>
                  </a:lnTo>
                  <a:lnTo>
                    <a:pt x="3355" y="388"/>
                  </a:lnTo>
                  <a:lnTo>
                    <a:pt x="3355" y="370"/>
                  </a:lnTo>
                  <a:lnTo>
                    <a:pt x="3392" y="370"/>
                  </a:lnTo>
                  <a:lnTo>
                    <a:pt x="3392" y="351"/>
                  </a:lnTo>
                  <a:lnTo>
                    <a:pt x="3410" y="388"/>
                  </a:lnTo>
                  <a:lnTo>
                    <a:pt x="3429" y="388"/>
                  </a:lnTo>
                  <a:lnTo>
                    <a:pt x="3429" y="370"/>
                  </a:lnTo>
                  <a:lnTo>
                    <a:pt x="3447" y="351"/>
                  </a:lnTo>
                  <a:lnTo>
                    <a:pt x="3447" y="314"/>
                  </a:lnTo>
                  <a:lnTo>
                    <a:pt x="3429" y="296"/>
                  </a:lnTo>
                  <a:lnTo>
                    <a:pt x="3447" y="296"/>
                  </a:lnTo>
                  <a:lnTo>
                    <a:pt x="3466" y="277"/>
                  </a:lnTo>
                  <a:lnTo>
                    <a:pt x="3466" y="259"/>
                  </a:lnTo>
                  <a:lnTo>
                    <a:pt x="3466" y="241"/>
                  </a:lnTo>
                  <a:lnTo>
                    <a:pt x="3447" y="222"/>
                  </a:lnTo>
                  <a:lnTo>
                    <a:pt x="3447" y="204"/>
                  </a:lnTo>
                  <a:lnTo>
                    <a:pt x="3466" y="222"/>
                  </a:lnTo>
                  <a:lnTo>
                    <a:pt x="3503" y="222"/>
                  </a:lnTo>
                  <a:lnTo>
                    <a:pt x="3503" y="204"/>
                  </a:lnTo>
                  <a:lnTo>
                    <a:pt x="3503" y="167"/>
                  </a:lnTo>
                  <a:lnTo>
                    <a:pt x="3521" y="167"/>
                  </a:lnTo>
                  <a:lnTo>
                    <a:pt x="3539" y="185"/>
                  </a:lnTo>
                  <a:lnTo>
                    <a:pt x="3539" y="167"/>
                  </a:lnTo>
                  <a:lnTo>
                    <a:pt x="3539" y="148"/>
                  </a:lnTo>
                  <a:lnTo>
                    <a:pt x="3558" y="148"/>
                  </a:lnTo>
                  <a:lnTo>
                    <a:pt x="3558" y="130"/>
                  </a:lnTo>
                  <a:lnTo>
                    <a:pt x="3558" y="112"/>
                  </a:lnTo>
                  <a:lnTo>
                    <a:pt x="3539" y="93"/>
                  </a:lnTo>
                  <a:lnTo>
                    <a:pt x="3558" y="75"/>
                  </a:lnTo>
                  <a:lnTo>
                    <a:pt x="3539" y="56"/>
                  </a:lnTo>
                  <a:lnTo>
                    <a:pt x="3521" y="38"/>
                  </a:lnTo>
                  <a:lnTo>
                    <a:pt x="3558" y="56"/>
                  </a:lnTo>
                  <a:lnTo>
                    <a:pt x="3595" y="56"/>
                  </a:lnTo>
                  <a:lnTo>
                    <a:pt x="3576" y="38"/>
                  </a:lnTo>
                  <a:lnTo>
                    <a:pt x="3558" y="19"/>
                  </a:lnTo>
                  <a:lnTo>
                    <a:pt x="3576" y="1"/>
                  </a:lnTo>
                  <a:lnTo>
                    <a:pt x="3539" y="1"/>
                  </a:lnTo>
                  <a:lnTo>
                    <a:pt x="3503" y="38"/>
                  </a:lnTo>
                  <a:lnTo>
                    <a:pt x="3484" y="56"/>
                  </a:lnTo>
                  <a:lnTo>
                    <a:pt x="3484" y="38"/>
                  </a:lnTo>
                  <a:lnTo>
                    <a:pt x="3484" y="19"/>
                  </a:lnTo>
                  <a:lnTo>
                    <a:pt x="3447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1227475" y="668075"/>
              <a:ext cx="77900" cy="69150"/>
            </a:xfrm>
            <a:custGeom>
              <a:avLst/>
              <a:gdLst/>
              <a:ahLst/>
              <a:cxnLst/>
              <a:rect l="l" t="t" r="r" b="b"/>
              <a:pathLst>
                <a:path w="3116" h="2766" extrusionOk="0">
                  <a:moveTo>
                    <a:pt x="2913" y="74"/>
                  </a:moveTo>
                  <a:lnTo>
                    <a:pt x="2894" y="92"/>
                  </a:lnTo>
                  <a:lnTo>
                    <a:pt x="2894" y="74"/>
                  </a:lnTo>
                  <a:close/>
                  <a:moveTo>
                    <a:pt x="2931" y="92"/>
                  </a:moveTo>
                  <a:lnTo>
                    <a:pt x="2950" y="111"/>
                  </a:lnTo>
                  <a:lnTo>
                    <a:pt x="2931" y="111"/>
                  </a:lnTo>
                  <a:lnTo>
                    <a:pt x="2931" y="92"/>
                  </a:lnTo>
                  <a:close/>
                  <a:moveTo>
                    <a:pt x="2894" y="129"/>
                  </a:moveTo>
                  <a:lnTo>
                    <a:pt x="2913" y="148"/>
                  </a:lnTo>
                  <a:lnTo>
                    <a:pt x="2894" y="148"/>
                  </a:lnTo>
                  <a:lnTo>
                    <a:pt x="2876" y="129"/>
                  </a:lnTo>
                  <a:close/>
                  <a:moveTo>
                    <a:pt x="3097" y="129"/>
                  </a:moveTo>
                  <a:lnTo>
                    <a:pt x="3079" y="148"/>
                  </a:lnTo>
                  <a:lnTo>
                    <a:pt x="3116" y="148"/>
                  </a:lnTo>
                  <a:lnTo>
                    <a:pt x="3097" y="129"/>
                  </a:lnTo>
                  <a:close/>
                  <a:moveTo>
                    <a:pt x="2802" y="277"/>
                  </a:moveTo>
                  <a:lnTo>
                    <a:pt x="2839" y="295"/>
                  </a:lnTo>
                  <a:lnTo>
                    <a:pt x="2784" y="295"/>
                  </a:lnTo>
                  <a:lnTo>
                    <a:pt x="2775" y="277"/>
                  </a:lnTo>
                  <a:close/>
                  <a:moveTo>
                    <a:pt x="2710" y="443"/>
                  </a:moveTo>
                  <a:lnTo>
                    <a:pt x="2710" y="461"/>
                  </a:lnTo>
                  <a:lnTo>
                    <a:pt x="2673" y="443"/>
                  </a:lnTo>
                  <a:close/>
                  <a:moveTo>
                    <a:pt x="2821" y="443"/>
                  </a:moveTo>
                  <a:lnTo>
                    <a:pt x="2821" y="461"/>
                  </a:lnTo>
                  <a:lnTo>
                    <a:pt x="2839" y="461"/>
                  </a:lnTo>
                  <a:lnTo>
                    <a:pt x="2839" y="443"/>
                  </a:lnTo>
                  <a:close/>
                  <a:moveTo>
                    <a:pt x="2710" y="627"/>
                  </a:moveTo>
                  <a:lnTo>
                    <a:pt x="2710" y="645"/>
                  </a:lnTo>
                  <a:lnTo>
                    <a:pt x="2673" y="627"/>
                  </a:lnTo>
                  <a:close/>
                  <a:moveTo>
                    <a:pt x="2526" y="664"/>
                  </a:moveTo>
                  <a:lnTo>
                    <a:pt x="2526" y="664"/>
                  </a:lnTo>
                  <a:lnTo>
                    <a:pt x="2526" y="664"/>
                  </a:lnTo>
                  <a:close/>
                  <a:moveTo>
                    <a:pt x="2563" y="682"/>
                  </a:moveTo>
                  <a:lnTo>
                    <a:pt x="2618" y="701"/>
                  </a:lnTo>
                  <a:lnTo>
                    <a:pt x="2563" y="701"/>
                  </a:lnTo>
                  <a:lnTo>
                    <a:pt x="2563" y="682"/>
                  </a:lnTo>
                  <a:close/>
                  <a:moveTo>
                    <a:pt x="2618" y="756"/>
                  </a:moveTo>
                  <a:lnTo>
                    <a:pt x="2618" y="774"/>
                  </a:lnTo>
                  <a:lnTo>
                    <a:pt x="2599" y="756"/>
                  </a:lnTo>
                  <a:close/>
                  <a:moveTo>
                    <a:pt x="2489" y="885"/>
                  </a:moveTo>
                  <a:lnTo>
                    <a:pt x="2489" y="904"/>
                  </a:lnTo>
                  <a:lnTo>
                    <a:pt x="2470" y="885"/>
                  </a:lnTo>
                  <a:close/>
                  <a:moveTo>
                    <a:pt x="2415" y="904"/>
                  </a:moveTo>
                  <a:lnTo>
                    <a:pt x="2415" y="922"/>
                  </a:lnTo>
                  <a:lnTo>
                    <a:pt x="2434" y="922"/>
                  </a:lnTo>
                  <a:lnTo>
                    <a:pt x="2415" y="904"/>
                  </a:lnTo>
                  <a:close/>
                  <a:moveTo>
                    <a:pt x="2286" y="922"/>
                  </a:moveTo>
                  <a:lnTo>
                    <a:pt x="2286" y="940"/>
                  </a:lnTo>
                  <a:lnTo>
                    <a:pt x="2304" y="922"/>
                  </a:lnTo>
                  <a:close/>
                  <a:moveTo>
                    <a:pt x="2470" y="977"/>
                  </a:moveTo>
                  <a:lnTo>
                    <a:pt x="2489" y="996"/>
                  </a:lnTo>
                  <a:lnTo>
                    <a:pt x="2470" y="996"/>
                  </a:lnTo>
                  <a:lnTo>
                    <a:pt x="2470" y="977"/>
                  </a:lnTo>
                  <a:close/>
                  <a:moveTo>
                    <a:pt x="2231" y="1051"/>
                  </a:moveTo>
                  <a:lnTo>
                    <a:pt x="2231" y="1069"/>
                  </a:lnTo>
                  <a:lnTo>
                    <a:pt x="2249" y="1069"/>
                  </a:lnTo>
                  <a:lnTo>
                    <a:pt x="2231" y="1051"/>
                  </a:lnTo>
                  <a:close/>
                  <a:moveTo>
                    <a:pt x="2341" y="1143"/>
                  </a:moveTo>
                  <a:lnTo>
                    <a:pt x="2341" y="1162"/>
                  </a:lnTo>
                  <a:lnTo>
                    <a:pt x="2323" y="1143"/>
                  </a:lnTo>
                  <a:close/>
                  <a:moveTo>
                    <a:pt x="2378" y="1180"/>
                  </a:moveTo>
                  <a:lnTo>
                    <a:pt x="2397" y="1198"/>
                  </a:lnTo>
                  <a:lnTo>
                    <a:pt x="2397" y="1180"/>
                  </a:lnTo>
                  <a:close/>
                  <a:moveTo>
                    <a:pt x="2673" y="1198"/>
                  </a:moveTo>
                  <a:lnTo>
                    <a:pt x="2692" y="1217"/>
                  </a:lnTo>
                  <a:lnTo>
                    <a:pt x="2692" y="1198"/>
                  </a:lnTo>
                  <a:close/>
                  <a:moveTo>
                    <a:pt x="2065" y="1475"/>
                  </a:moveTo>
                  <a:lnTo>
                    <a:pt x="2083" y="1512"/>
                  </a:lnTo>
                  <a:lnTo>
                    <a:pt x="2065" y="1493"/>
                  </a:lnTo>
                  <a:lnTo>
                    <a:pt x="2065" y="1475"/>
                  </a:lnTo>
                  <a:close/>
                  <a:moveTo>
                    <a:pt x="1973" y="1586"/>
                  </a:moveTo>
                  <a:lnTo>
                    <a:pt x="1973" y="1604"/>
                  </a:lnTo>
                  <a:lnTo>
                    <a:pt x="1954" y="1586"/>
                  </a:lnTo>
                  <a:close/>
                  <a:moveTo>
                    <a:pt x="1420" y="1880"/>
                  </a:moveTo>
                  <a:lnTo>
                    <a:pt x="1420" y="1899"/>
                  </a:lnTo>
                  <a:lnTo>
                    <a:pt x="1438" y="1899"/>
                  </a:lnTo>
                  <a:lnTo>
                    <a:pt x="1438" y="1880"/>
                  </a:lnTo>
                  <a:close/>
                  <a:moveTo>
                    <a:pt x="996" y="2175"/>
                  </a:moveTo>
                  <a:lnTo>
                    <a:pt x="1020" y="2188"/>
                  </a:lnTo>
                  <a:lnTo>
                    <a:pt x="1020" y="2188"/>
                  </a:lnTo>
                  <a:lnTo>
                    <a:pt x="1014" y="2175"/>
                  </a:lnTo>
                  <a:close/>
                  <a:moveTo>
                    <a:pt x="1143" y="2231"/>
                  </a:moveTo>
                  <a:lnTo>
                    <a:pt x="1143" y="2249"/>
                  </a:lnTo>
                  <a:lnTo>
                    <a:pt x="1125" y="2231"/>
                  </a:lnTo>
                  <a:close/>
                  <a:moveTo>
                    <a:pt x="848" y="2378"/>
                  </a:moveTo>
                  <a:lnTo>
                    <a:pt x="848" y="2397"/>
                  </a:lnTo>
                  <a:lnTo>
                    <a:pt x="830" y="2378"/>
                  </a:lnTo>
                  <a:close/>
                  <a:moveTo>
                    <a:pt x="664" y="2397"/>
                  </a:moveTo>
                  <a:lnTo>
                    <a:pt x="682" y="2415"/>
                  </a:lnTo>
                  <a:lnTo>
                    <a:pt x="682" y="2433"/>
                  </a:lnTo>
                  <a:lnTo>
                    <a:pt x="664" y="2415"/>
                  </a:lnTo>
                  <a:lnTo>
                    <a:pt x="664" y="2397"/>
                  </a:lnTo>
                  <a:close/>
                  <a:moveTo>
                    <a:pt x="2857" y="0"/>
                  </a:moveTo>
                  <a:lnTo>
                    <a:pt x="2857" y="19"/>
                  </a:lnTo>
                  <a:lnTo>
                    <a:pt x="2839" y="19"/>
                  </a:lnTo>
                  <a:lnTo>
                    <a:pt x="2857" y="37"/>
                  </a:lnTo>
                  <a:lnTo>
                    <a:pt x="2839" y="56"/>
                  </a:lnTo>
                  <a:lnTo>
                    <a:pt x="2821" y="56"/>
                  </a:lnTo>
                  <a:lnTo>
                    <a:pt x="2839" y="74"/>
                  </a:lnTo>
                  <a:lnTo>
                    <a:pt x="2821" y="74"/>
                  </a:lnTo>
                  <a:lnTo>
                    <a:pt x="2839" y="92"/>
                  </a:lnTo>
                  <a:lnTo>
                    <a:pt x="2821" y="92"/>
                  </a:lnTo>
                  <a:lnTo>
                    <a:pt x="2839" y="111"/>
                  </a:lnTo>
                  <a:lnTo>
                    <a:pt x="2802" y="111"/>
                  </a:lnTo>
                  <a:lnTo>
                    <a:pt x="2802" y="129"/>
                  </a:lnTo>
                  <a:lnTo>
                    <a:pt x="2821" y="129"/>
                  </a:lnTo>
                  <a:lnTo>
                    <a:pt x="2857" y="148"/>
                  </a:lnTo>
                  <a:lnTo>
                    <a:pt x="2857" y="166"/>
                  </a:lnTo>
                  <a:lnTo>
                    <a:pt x="2839" y="148"/>
                  </a:lnTo>
                  <a:lnTo>
                    <a:pt x="2784" y="148"/>
                  </a:lnTo>
                  <a:lnTo>
                    <a:pt x="2802" y="166"/>
                  </a:lnTo>
                  <a:lnTo>
                    <a:pt x="2802" y="185"/>
                  </a:lnTo>
                  <a:lnTo>
                    <a:pt x="2765" y="185"/>
                  </a:lnTo>
                  <a:lnTo>
                    <a:pt x="2784" y="221"/>
                  </a:lnTo>
                  <a:lnTo>
                    <a:pt x="2747" y="221"/>
                  </a:lnTo>
                  <a:lnTo>
                    <a:pt x="2747" y="240"/>
                  </a:lnTo>
                  <a:lnTo>
                    <a:pt x="2753" y="252"/>
                  </a:lnTo>
                  <a:lnTo>
                    <a:pt x="2728" y="240"/>
                  </a:lnTo>
                  <a:lnTo>
                    <a:pt x="2747" y="258"/>
                  </a:lnTo>
                  <a:lnTo>
                    <a:pt x="2747" y="277"/>
                  </a:lnTo>
                  <a:lnTo>
                    <a:pt x="2728" y="277"/>
                  </a:lnTo>
                  <a:lnTo>
                    <a:pt x="2728" y="295"/>
                  </a:lnTo>
                  <a:lnTo>
                    <a:pt x="2710" y="295"/>
                  </a:lnTo>
                  <a:lnTo>
                    <a:pt x="2710" y="314"/>
                  </a:lnTo>
                  <a:lnTo>
                    <a:pt x="2710" y="332"/>
                  </a:lnTo>
                  <a:lnTo>
                    <a:pt x="2710" y="369"/>
                  </a:lnTo>
                  <a:lnTo>
                    <a:pt x="2728" y="387"/>
                  </a:lnTo>
                  <a:lnTo>
                    <a:pt x="2747" y="424"/>
                  </a:lnTo>
                  <a:lnTo>
                    <a:pt x="2728" y="406"/>
                  </a:lnTo>
                  <a:lnTo>
                    <a:pt x="2710" y="387"/>
                  </a:lnTo>
                  <a:lnTo>
                    <a:pt x="2692" y="387"/>
                  </a:lnTo>
                  <a:lnTo>
                    <a:pt x="2692" y="406"/>
                  </a:lnTo>
                  <a:lnTo>
                    <a:pt x="2673" y="406"/>
                  </a:lnTo>
                  <a:lnTo>
                    <a:pt x="2692" y="424"/>
                  </a:lnTo>
                  <a:lnTo>
                    <a:pt x="2655" y="424"/>
                  </a:lnTo>
                  <a:lnTo>
                    <a:pt x="2655" y="443"/>
                  </a:lnTo>
                  <a:lnTo>
                    <a:pt x="2636" y="443"/>
                  </a:lnTo>
                  <a:lnTo>
                    <a:pt x="2655" y="461"/>
                  </a:lnTo>
                  <a:lnTo>
                    <a:pt x="2673" y="461"/>
                  </a:lnTo>
                  <a:lnTo>
                    <a:pt x="2673" y="480"/>
                  </a:lnTo>
                  <a:lnTo>
                    <a:pt x="2655" y="461"/>
                  </a:lnTo>
                  <a:lnTo>
                    <a:pt x="2618" y="461"/>
                  </a:lnTo>
                  <a:lnTo>
                    <a:pt x="2636" y="480"/>
                  </a:lnTo>
                  <a:lnTo>
                    <a:pt x="2655" y="480"/>
                  </a:lnTo>
                  <a:lnTo>
                    <a:pt x="2636" y="498"/>
                  </a:lnTo>
                  <a:lnTo>
                    <a:pt x="2636" y="480"/>
                  </a:lnTo>
                  <a:lnTo>
                    <a:pt x="2618" y="498"/>
                  </a:lnTo>
                  <a:lnTo>
                    <a:pt x="2618" y="516"/>
                  </a:lnTo>
                  <a:lnTo>
                    <a:pt x="2618" y="535"/>
                  </a:lnTo>
                  <a:lnTo>
                    <a:pt x="2599" y="535"/>
                  </a:lnTo>
                  <a:lnTo>
                    <a:pt x="2599" y="553"/>
                  </a:lnTo>
                  <a:lnTo>
                    <a:pt x="2581" y="572"/>
                  </a:lnTo>
                  <a:lnTo>
                    <a:pt x="2581" y="590"/>
                  </a:lnTo>
                  <a:lnTo>
                    <a:pt x="2563" y="609"/>
                  </a:lnTo>
                  <a:lnTo>
                    <a:pt x="2544" y="609"/>
                  </a:lnTo>
                  <a:lnTo>
                    <a:pt x="2544" y="627"/>
                  </a:lnTo>
                  <a:lnTo>
                    <a:pt x="2544" y="664"/>
                  </a:lnTo>
                  <a:lnTo>
                    <a:pt x="2544" y="682"/>
                  </a:lnTo>
                  <a:lnTo>
                    <a:pt x="2526" y="682"/>
                  </a:lnTo>
                  <a:lnTo>
                    <a:pt x="2526" y="664"/>
                  </a:lnTo>
                  <a:lnTo>
                    <a:pt x="2507" y="682"/>
                  </a:lnTo>
                  <a:lnTo>
                    <a:pt x="2526" y="701"/>
                  </a:lnTo>
                  <a:lnTo>
                    <a:pt x="2507" y="719"/>
                  </a:lnTo>
                  <a:lnTo>
                    <a:pt x="2507" y="738"/>
                  </a:lnTo>
                  <a:lnTo>
                    <a:pt x="2507" y="756"/>
                  </a:lnTo>
                  <a:lnTo>
                    <a:pt x="2526" y="774"/>
                  </a:lnTo>
                  <a:lnTo>
                    <a:pt x="2544" y="774"/>
                  </a:lnTo>
                  <a:lnTo>
                    <a:pt x="2563" y="793"/>
                  </a:lnTo>
                  <a:lnTo>
                    <a:pt x="2563" y="811"/>
                  </a:lnTo>
                  <a:lnTo>
                    <a:pt x="2544" y="793"/>
                  </a:lnTo>
                  <a:lnTo>
                    <a:pt x="2489" y="774"/>
                  </a:lnTo>
                  <a:lnTo>
                    <a:pt x="2452" y="774"/>
                  </a:lnTo>
                  <a:lnTo>
                    <a:pt x="2452" y="811"/>
                  </a:lnTo>
                  <a:lnTo>
                    <a:pt x="2452" y="830"/>
                  </a:lnTo>
                  <a:lnTo>
                    <a:pt x="2434" y="830"/>
                  </a:lnTo>
                  <a:lnTo>
                    <a:pt x="2452" y="848"/>
                  </a:lnTo>
                  <a:lnTo>
                    <a:pt x="2434" y="867"/>
                  </a:lnTo>
                  <a:lnTo>
                    <a:pt x="2415" y="867"/>
                  </a:lnTo>
                  <a:lnTo>
                    <a:pt x="2415" y="885"/>
                  </a:lnTo>
                  <a:lnTo>
                    <a:pt x="2415" y="904"/>
                  </a:lnTo>
                  <a:lnTo>
                    <a:pt x="2434" y="904"/>
                  </a:lnTo>
                  <a:lnTo>
                    <a:pt x="2452" y="922"/>
                  </a:lnTo>
                  <a:lnTo>
                    <a:pt x="2434" y="922"/>
                  </a:lnTo>
                  <a:lnTo>
                    <a:pt x="2415" y="940"/>
                  </a:lnTo>
                  <a:lnTo>
                    <a:pt x="2397" y="922"/>
                  </a:lnTo>
                  <a:lnTo>
                    <a:pt x="2341" y="922"/>
                  </a:lnTo>
                  <a:lnTo>
                    <a:pt x="2341" y="940"/>
                  </a:lnTo>
                  <a:lnTo>
                    <a:pt x="2360" y="959"/>
                  </a:lnTo>
                  <a:lnTo>
                    <a:pt x="2360" y="977"/>
                  </a:lnTo>
                  <a:lnTo>
                    <a:pt x="2341" y="977"/>
                  </a:lnTo>
                  <a:lnTo>
                    <a:pt x="2360" y="996"/>
                  </a:lnTo>
                  <a:lnTo>
                    <a:pt x="2378" y="1014"/>
                  </a:lnTo>
                  <a:lnTo>
                    <a:pt x="2323" y="996"/>
                  </a:lnTo>
                  <a:lnTo>
                    <a:pt x="2304" y="996"/>
                  </a:lnTo>
                  <a:lnTo>
                    <a:pt x="2286" y="1014"/>
                  </a:lnTo>
                  <a:lnTo>
                    <a:pt x="2304" y="1014"/>
                  </a:lnTo>
                  <a:lnTo>
                    <a:pt x="2304" y="1033"/>
                  </a:lnTo>
                  <a:lnTo>
                    <a:pt x="2286" y="1014"/>
                  </a:lnTo>
                  <a:lnTo>
                    <a:pt x="2268" y="1014"/>
                  </a:lnTo>
                  <a:lnTo>
                    <a:pt x="2286" y="1051"/>
                  </a:lnTo>
                  <a:lnTo>
                    <a:pt x="2304" y="1069"/>
                  </a:lnTo>
                  <a:lnTo>
                    <a:pt x="2286" y="1069"/>
                  </a:lnTo>
                  <a:lnTo>
                    <a:pt x="2268" y="1051"/>
                  </a:lnTo>
                  <a:lnTo>
                    <a:pt x="2249" y="1069"/>
                  </a:lnTo>
                  <a:lnTo>
                    <a:pt x="2268" y="1106"/>
                  </a:lnTo>
                  <a:lnTo>
                    <a:pt x="2268" y="1106"/>
                  </a:lnTo>
                  <a:lnTo>
                    <a:pt x="2249" y="1088"/>
                  </a:lnTo>
                  <a:lnTo>
                    <a:pt x="2231" y="1088"/>
                  </a:lnTo>
                  <a:lnTo>
                    <a:pt x="2231" y="1106"/>
                  </a:lnTo>
                  <a:lnTo>
                    <a:pt x="2231" y="1125"/>
                  </a:lnTo>
                  <a:lnTo>
                    <a:pt x="2231" y="1143"/>
                  </a:lnTo>
                  <a:lnTo>
                    <a:pt x="2194" y="1143"/>
                  </a:lnTo>
                  <a:lnTo>
                    <a:pt x="2175" y="1180"/>
                  </a:lnTo>
                  <a:lnTo>
                    <a:pt x="2139" y="1180"/>
                  </a:lnTo>
                  <a:lnTo>
                    <a:pt x="2157" y="1198"/>
                  </a:lnTo>
                  <a:lnTo>
                    <a:pt x="2139" y="1198"/>
                  </a:lnTo>
                  <a:lnTo>
                    <a:pt x="2139" y="1235"/>
                  </a:lnTo>
                  <a:lnTo>
                    <a:pt x="2120" y="1235"/>
                  </a:lnTo>
                  <a:lnTo>
                    <a:pt x="2083" y="1272"/>
                  </a:lnTo>
                  <a:lnTo>
                    <a:pt x="2065" y="1346"/>
                  </a:lnTo>
                  <a:lnTo>
                    <a:pt x="2046" y="1327"/>
                  </a:lnTo>
                  <a:lnTo>
                    <a:pt x="2046" y="1346"/>
                  </a:lnTo>
                  <a:lnTo>
                    <a:pt x="2046" y="1364"/>
                  </a:lnTo>
                  <a:lnTo>
                    <a:pt x="2046" y="1383"/>
                  </a:lnTo>
                  <a:lnTo>
                    <a:pt x="2028" y="1383"/>
                  </a:lnTo>
                  <a:lnTo>
                    <a:pt x="2010" y="1364"/>
                  </a:lnTo>
                  <a:lnTo>
                    <a:pt x="2010" y="1383"/>
                  </a:lnTo>
                  <a:lnTo>
                    <a:pt x="2028" y="1401"/>
                  </a:lnTo>
                  <a:lnTo>
                    <a:pt x="1991" y="1401"/>
                  </a:lnTo>
                  <a:lnTo>
                    <a:pt x="2010" y="1420"/>
                  </a:lnTo>
                  <a:lnTo>
                    <a:pt x="1973" y="1401"/>
                  </a:lnTo>
                  <a:lnTo>
                    <a:pt x="1973" y="1420"/>
                  </a:lnTo>
                  <a:lnTo>
                    <a:pt x="1991" y="1438"/>
                  </a:lnTo>
                  <a:lnTo>
                    <a:pt x="1954" y="1438"/>
                  </a:lnTo>
                  <a:lnTo>
                    <a:pt x="1973" y="1457"/>
                  </a:lnTo>
                  <a:lnTo>
                    <a:pt x="1954" y="1457"/>
                  </a:lnTo>
                  <a:lnTo>
                    <a:pt x="1917" y="1475"/>
                  </a:lnTo>
                  <a:lnTo>
                    <a:pt x="1917" y="1493"/>
                  </a:lnTo>
                  <a:lnTo>
                    <a:pt x="1899" y="1512"/>
                  </a:lnTo>
                  <a:lnTo>
                    <a:pt x="1844" y="1567"/>
                  </a:lnTo>
                  <a:lnTo>
                    <a:pt x="1788" y="1641"/>
                  </a:lnTo>
                  <a:lnTo>
                    <a:pt x="1751" y="1641"/>
                  </a:lnTo>
                  <a:lnTo>
                    <a:pt x="1751" y="1659"/>
                  </a:lnTo>
                  <a:lnTo>
                    <a:pt x="1715" y="1659"/>
                  </a:lnTo>
                  <a:lnTo>
                    <a:pt x="1715" y="1678"/>
                  </a:lnTo>
                  <a:lnTo>
                    <a:pt x="1696" y="1696"/>
                  </a:lnTo>
                  <a:lnTo>
                    <a:pt x="1659" y="1715"/>
                  </a:lnTo>
                  <a:lnTo>
                    <a:pt x="1622" y="1715"/>
                  </a:lnTo>
                  <a:lnTo>
                    <a:pt x="1641" y="1733"/>
                  </a:lnTo>
                  <a:lnTo>
                    <a:pt x="1641" y="1751"/>
                  </a:lnTo>
                  <a:lnTo>
                    <a:pt x="1622" y="1751"/>
                  </a:lnTo>
                  <a:lnTo>
                    <a:pt x="1641" y="1770"/>
                  </a:lnTo>
                  <a:lnTo>
                    <a:pt x="1604" y="1770"/>
                  </a:lnTo>
                  <a:lnTo>
                    <a:pt x="1604" y="1788"/>
                  </a:lnTo>
                  <a:lnTo>
                    <a:pt x="1567" y="1788"/>
                  </a:lnTo>
                  <a:lnTo>
                    <a:pt x="1567" y="1807"/>
                  </a:lnTo>
                  <a:lnTo>
                    <a:pt x="1530" y="1807"/>
                  </a:lnTo>
                  <a:lnTo>
                    <a:pt x="1549" y="1825"/>
                  </a:lnTo>
                  <a:lnTo>
                    <a:pt x="1549" y="1862"/>
                  </a:lnTo>
                  <a:lnTo>
                    <a:pt x="1530" y="1844"/>
                  </a:lnTo>
                  <a:lnTo>
                    <a:pt x="1530" y="1825"/>
                  </a:lnTo>
                  <a:lnTo>
                    <a:pt x="1512" y="1844"/>
                  </a:lnTo>
                  <a:lnTo>
                    <a:pt x="1493" y="1862"/>
                  </a:lnTo>
                  <a:lnTo>
                    <a:pt x="1475" y="1862"/>
                  </a:lnTo>
                  <a:lnTo>
                    <a:pt x="1475" y="1899"/>
                  </a:lnTo>
                  <a:lnTo>
                    <a:pt x="1457" y="1880"/>
                  </a:lnTo>
                  <a:lnTo>
                    <a:pt x="1457" y="1899"/>
                  </a:lnTo>
                  <a:lnTo>
                    <a:pt x="1438" y="1899"/>
                  </a:lnTo>
                  <a:lnTo>
                    <a:pt x="1420" y="1917"/>
                  </a:lnTo>
                  <a:lnTo>
                    <a:pt x="1401" y="1899"/>
                  </a:lnTo>
                  <a:lnTo>
                    <a:pt x="1401" y="1917"/>
                  </a:lnTo>
                  <a:lnTo>
                    <a:pt x="1383" y="1936"/>
                  </a:lnTo>
                  <a:lnTo>
                    <a:pt x="1383" y="1954"/>
                  </a:lnTo>
                  <a:lnTo>
                    <a:pt x="1383" y="1973"/>
                  </a:lnTo>
                  <a:lnTo>
                    <a:pt x="1364" y="1954"/>
                  </a:lnTo>
                  <a:lnTo>
                    <a:pt x="1346" y="1954"/>
                  </a:lnTo>
                  <a:lnTo>
                    <a:pt x="1364" y="1973"/>
                  </a:lnTo>
                  <a:lnTo>
                    <a:pt x="1364" y="1991"/>
                  </a:lnTo>
                  <a:lnTo>
                    <a:pt x="1328" y="1991"/>
                  </a:lnTo>
                  <a:lnTo>
                    <a:pt x="1328" y="2028"/>
                  </a:lnTo>
                  <a:lnTo>
                    <a:pt x="1309" y="2010"/>
                  </a:lnTo>
                  <a:lnTo>
                    <a:pt x="1291" y="2010"/>
                  </a:lnTo>
                  <a:lnTo>
                    <a:pt x="1291" y="2028"/>
                  </a:lnTo>
                  <a:lnTo>
                    <a:pt x="1291" y="2046"/>
                  </a:lnTo>
                  <a:lnTo>
                    <a:pt x="1272" y="2028"/>
                  </a:lnTo>
                  <a:lnTo>
                    <a:pt x="1254" y="2028"/>
                  </a:lnTo>
                  <a:lnTo>
                    <a:pt x="1254" y="2046"/>
                  </a:lnTo>
                  <a:lnTo>
                    <a:pt x="1272" y="2065"/>
                  </a:lnTo>
                  <a:lnTo>
                    <a:pt x="1235" y="2046"/>
                  </a:lnTo>
                  <a:lnTo>
                    <a:pt x="1217" y="2028"/>
                  </a:lnTo>
                  <a:lnTo>
                    <a:pt x="1217" y="2046"/>
                  </a:lnTo>
                  <a:lnTo>
                    <a:pt x="1217" y="2065"/>
                  </a:lnTo>
                  <a:lnTo>
                    <a:pt x="1217" y="2083"/>
                  </a:lnTo>
                  <a:lnTo>
                    <a:pt x="1217" y="2102"/>
                  </a:lnTo>
                  <a:lnTo>
                    <a:pt x="1198" y="2083"/>
                  </a:lnTo>
                  <a:lnTo>
                    <a:pt x="1180" y="2065"/>
                  </a:lnTo>
                  <a:lnTo>
                    <a:pt x="1180" y="2065"/>
                  </a:lnTo>
                  <a:lnTo>
                    <a:pt x="1198" y="2102"/>
                  </a:lnTo>
                  <a:lnTo>
                    <a:pt x="1180" y="2083"/>
                  </a:lnTo>
                  <a:lnTo>
                    <a:pt x="1125" y="2120"/>
                  </a:lnTo>
                  <a:lnTo>
                    <a:pt x="1106" y="2139"/>
                  </a:lnTo>
                  <a:lnTo>
                    <a:pt x="1125" y="2139"/>
                  </a:lnTo>
                  <a:lnTo>
                    <a:pt x="1125" y="2157"/>
                  </a:lnTo>
                  <a:lnTo>
                    <a:pt x="1106" y="2139"/>
                  </a:lnTo>
                  <a:lnTo>
                    <a:pt x="1088" y="2139"/>
                  </a:lnTo>
                  <a:lnTo>
                    <a:pt x="1088" y="2157"/>
                  </a:lnTo>
                  <a:lnTo>
                    <a:pt x="1069" y="2139"/>
                  </a:lnTo>
                  <a:lnTo>
                    <a:pt x="1069" y="2157"/>
                  </a:lnTo>
                  <a:lnTo>
                    <a:pt x="1051" y="2175"/>
                  </a:lnTo>
                  <a:lnTo>
                    <a:pt x="1033" y="2175"/>
                  </a:lnTo>
                  <a:lnTo>
                    <a:pt x="1051" y="2194"/>
                  </a:lnTo>
                  <a:lnTo>
                    <a:pt x="1033" y="2194"/>
                  </a:lnTo>
                  <a:lnTo>
                    <a:pt x="1020" y="2188"/>
                  </a:lnTo>
                  <a:lnTo>
                    <a:pt x="1020" y="2188"/>
                  </a:lnTo>
                  <a:lnTo>
                    <a:pt x="1033" y="2212"/>
                  </a:lnTo>
                  <a:lnTo>
                    <a:pt x="1014" y="2194"/>
                  </a:lnTo>
                  <a:lnTo>
                    <a:pt x="959" y="2194"/>
                  </a:lnTo>
                  <a:lnTo>
                    <a:pt x="959" y="2212"/>
                  </a:lnTo>
                  <a:lnTo>
                    <a:pt x="940" y="2212"/>
                  </a:lnTo>
                  <a:lnTo>
                    <a:pt x="940" y="2231"/>
                  </a:lnTo>
                  <a:lnTo>
                    <a:pt x="922" y="2212"/>
                  </a:lnTo>
                  <a:lnTo>
                    <a:pt x="922" y="2231"/>
                  </a:lnTo>
                  <a:lnTo>
                    <a:pt x="922" y="2249"/>
                  </a:lnTo>
                  <a:lnTo>
                    <a:pt x="885" y="2249"/>
                  </a:lnTo>
                  <a:lnTo>
                    <a:pt x="885" y="2268"/>
                  </a:lnTo>
                  <a:lnTo>
                    <a:pt x="867" y="2268"/>
                  </a:lnTo>
                  <a:lnTo>
                    <a:pt x="830" y="2286"/>
                  </a:lnTo>
                  <a:lnTo>
                    <a:pt x="811" y="2286"/>
                  </a:lnTo>
                  <a:lnTo>
                    <a:pt x="811" y="2304"/>
                  </a:lnTo>
                  <a:lnTo>
                    <a:pt x="793" y="2286"/>
                  </a:lnTo>
                  <a:lnTo>
                    <a:pt x="775" y="2304"/>
                  </a:lnTo>
                  <a:lnTo>
                    <a:pt x="756" y="2286"/>
                  </a:lnTo>
                  <a:lnTo>
                    <a:pt x="756" y="2323"/>
                  </a:lnTo>
                  <a:lnTo>
                    <a:pt x="738" y="2323"/>
                  </a:lnTo>
                  <a:lnTo>
                    <a:pt x="719" y="2304"/>
                  </a:lnTo>
                  <a:lnTo>
                    <a:pt x="719" y="2323"/>
                  </a:lnTo>
                  <a:lnTo>
                    <a:pt x="701" y="2360"/>
                  </a:lnTo>
                  <a:lnTo>
                    <a:pt x="682" y="2341"/>
                  </a:lnTo>
                  <a:lnTo>
                    <a:pt x="664" y="2360"/>
                  </a:lnTo>
                  <a:lnTo>
                    <a:pt x="664" y="2378"/>
                  </a:lnTo>
                  <a:lnTo>
                    <a:pt x="609" y="2378"/>
                  </a:lnTo>
                  <a:lnTo>
                    <a:pt x="590" y="2397"/>
                  </a:lnTo>
                  <a:lnTo>
                    <a:pt x="590" y="2415"/>
                  </a:lnTo>
                  <a:lnTo>
                    <a:pt x="572" y="2378"/>
                  </a:lnTo>
                  <a:lnTo>
                    <a:pt x="553" y="2415"/>
                  </a:lnTo>
                  <a:lnTo>
                    <a:pt x="553" y="2433"/>
                  </a:lnTo>
                  <a:lnTo>
                    <a:pt x="535" y="2433"/>
                  </a:lnTo>
                  <a:lnTo>
                    <a:pt x="516" y="2415"/>
                  </a:lnTo>
                  <a:lnTo>
                    <a:pt x="480" y="2433"/>
                  </a:lnTo>
                  <a:lnTo>
                    <a:pt x="443" y="2452"/>
                  </a:lnTo>
                  <a:lnTo>
                    <a:pt x="406" y="2452"/>
                  </a:lnTo>
                  <a:lnTo>
                    <a:pt x="406" y="2470"/>
                  </a:lnTo>
                  <a:lnTo>
                    <a:pt x="387" y="2452"/>
                  </a:lnTo>
                  <a:lnTo>
                    <a:pt x="369" y="2489"/>
                  </a:lnTo>
                  <a:lnTo>
                    <a:pt x="314" y="2489"/>
                  </a:lnTo>
                  <a:lnTo>
                    <a:pt x="314" y="2507"/>
                  </a:lnTo>
                  <a:lnTo>
                    <a:pt x="295" y="2489"/>
                  </a:lnTo>
                  <a:lnTo>
                    <a:pt x="277" y="2507"/>
                  </a:lnTo>
                  <a:lnTo>
                    <a:pt x="277" y="2526"/>
                  </a:lnTo>
                  <a:lnTo>
                    <a:pt x="258" y="2507"/>
                  </a:lnTo>
                  <a:lnTo>
                    <a:pt x="203" y="2526"/>
                  </a:lnTo>
                  <a:lnTo>
                    <a:pt x="166" y="2544"/>
                  </a:lnTo>
                  <a:lnTo>
                    <a:pt x="148" y="2526"/>
                  </a:lnTo>
                  <a:lnTo>
                    <a:pt x="129" y="2544"/>
                  </a:lnTo>
                  <a:lnTo>
                    <a:pt x="129" y="2563"/>
                  </a:lnTo>
                  <a:lnTo>
                    <a:pt x="92" y="2581"/>
                  </a:lnTo>
                  <a:lnTo>
                    <a:pt x="74" y="2581"/>
                  </a:lnTo>
                  <a:lnTo>
                    <a:pt x="56" y="2599"/>
                  </a:lnTo>
                  <a:lnTo>
                    <a:pt x="56" y="2618"/>
                  </a:lnTo>
                  <a:lnTo>
                    <a:pt x="37" y="2618"/>
                  </a:lnTo>
                  <a:lnTo>
                    <a:pt x="56" y="2655"/>
                  </a:lnTo>
                  <a:lnTo>
                    <a:pt x="56" y="2673"/>
                  </a:lnTo>
                  <a:lnTo>
                    <a:pt x="37" y="2655"/>
                  </a:lnTo>
                  <a:lnTo>
                    <a:pt x="19" y="2618"/>
                  </a:lnTo>
                  <a:lnTo>
                    <a:pt x="37" y="2618"/>
                  </a:lnTo>
                  <a:lnTo>
                    <a:pt x="19" y="2599"/>
                  </a:lnTo>
                  <a:lnTo>
                    <a:pt x="0" y="2618"/>
                  </a:lnTo>
                  <a:lnTo>
                    <a:pt x="19" y="2673"/>
                  </a:lnTo>
                  <a:lnTo>
                    <a:pt x="19" y="2710"/>
                  </a:lnTo>
                  <a:lnTo>
                    <a:pt x="37" y="2728"/>
                  </a:lnTo>
                  <a:lnTo>
                    <a:pt x="37" y="2747"/>
                  </a:lnTo>
                  <a:lnTo>
                    <a:pt x="56" y="2747"/>
                  </a:lnTo>
                  <a:lnTo>
                    <a:pt x="56" y="2765"/>
                  </a:lnTo>
                  <a:lnTo>
                    <a:pt x="74" y="2765"/>
                  </a:lnTo>
                  <a:lnTo>
                    <a:pt x="74" y="2728"/>
                  </a:lnTo>
                  <a:lnTo>
                    <a:pt x="92" y="2710"/>
                  </a:lnTo>
                  <a:lnTo>
                    <a:pt x="111" y="2728"/>
                  </a:lnTo>
                  <a:lnTo>
                    <a:pt x="111" y="2710"/>
                  </a:lnTo>
                  <a:lnTo>
                    <a:pt x="129" y="2728"/>
                  </a:lnTo>
                  <a:lnTo>
                    <a:pt x="129" y="2692"/>
                  </a:lnTo>
                  <a:lnTo>
                    <a:pt x="148" y="2692"/>
                  </a:lnTo>
                  <a:lnTo>
                    <a:pt x="148" y="2710"/>
                  </a:lnTo>
                  <a:lnTo>
                    <a:pt x="166" y="2710"/>
                  </a:lnTo>
                  <a:lnTo>
                    <a:pt x="185" y="2692"/>
                  </a:lnTo>
                  <a:lnTo>
                    <a:pt x="222" y="2692"/>
                  </a:lnTo>
                  <a:lnTo>
                    <a:pt x="277" y="2673"/>
                  </a:lnTo>
                  <a:lnTo>
                    <a:pt x="277" y="2655"/>
                  </a:lnTo>
                  <a:lnTo>
                    <a:pt x="314" y="2655"/>
                  </a:lnTo>
                  <a:lnTo>
                    <a:pt x="332" y="2636"/>
                  </a:lnTo>
                  <a:lnTo>
                    <a:pt x="369" y="2655"/>
                  </a:lnTo>
                  <a:lnTo>
                    <a:pt x="369" y="2636"/>
                  </a:lnTo>
                  <a:lnTo>
                    <a:pt x="406" y="2636"/>
                  </a:lnTo>
                  <a:lnTo>
                    <a:pt x="406" y="2599"/>
                  </a:lnTo>
                  <a:lnTo>
                    <a:pt x="424" y="2618"/>
                  </a:lnTo>
                  <a:lnTo>
                    <a:pt x="443" y="2599"/>
                  </a:lnTo>
                  <a:lnTo>
                    <a:pt x="461" y="2599"/>
                  </a:lnTo>
                  <a:lnTo>
                    <a:pt x="461" y="2581"/>
                  </a:lnTo>
                  <a:lnTo>
                    <a:pt x="480" y="2599"/>
                  </a:lnTo>
                  <a:lnTo>
                    <a:pt x="480" y="2581"/>
                  </a:lnTo>
                  <a:lnTo>
                    <a:pt x="516" y="2581"/>
                  </a:lnTo>
                  <a:lnTo>
                    <a:pt x="553" y="2563"/>
                  </a:lnTo>
                  <a:lnTo>
                    <a:pt x="609" y="2544"/>
                  </a:lnTo>
                  <a:lnTo>
                    <a:pt x="645" y="2544"/>
                  </a:lnTo>
                  <a:lnTo>
                    <a:pt x="645" y="2526"/>
                  </a:lnTo>
                  <a:lnTo>
                    <a:pt x="645" y="2507"/>
                  </a:lnTo>
                  <a:lnTo>
                    <a:pt x="664" y="2507"/>
                  </a:lnTo>
                  <a:lnTo>
                    <a:pt x="682" y="2526"/>
                  </a:lnTo>
                  <a:lnTo>
                    <a:pt x="701" y="2526"/>
                  </a:lnTo>
                  <a:lnTo>
                    <a:pt x="701" y="2507"/>
                  </a:lnTo>
                  <a:lnTo>
                    <a:pt x="719" y="2526"/>
                  </a:lnTo>
                  <a:lnTo>
                    <a:pt x="719" y="2507"/>
                  </a:lnTo>
                  <a:lnTo>
                    <a:pt x="719" y="2489"/>
                  </a:lnTo>
                  <a:lnTo>
                    <a:pt x="719" y="2470"/>
                  </a:lnTo>
                  <a:lnTo>
                    <a:pt x="738" y="2489"/>
                  </a:lnTo>
                  <a:lnTo>
                    <a:pt x="738" y="2452"/>
                  </a:lnTo>
                  <a:lnTo>
                    <a:pt x="811" y="2452"/>
                  </a:lnTo>
                  <a:lnTo>
                    <a:pt x="848" y="2433"/>
                  </a:lnTo>
                  <a:lnTo>
                    <a:pt x="867" y="2415"/>
                  </a:lnTo>
                  <a:lnTo>
                    <a:pt x="904" y="2433"/>
                  </a:lnTo>
                  <a:lnTo>
                    <a:pt x="922" y="2415"/>
                  </a:lnTo>
                  <a:lnTo>
                    <a:pt x="977" y="2378"/>
                  </a:lnTo>
                  <a:lnTo>
                    <a:pt x="1033" y="2360"/>
                  </a:lnTo>
                  <a:lnTo>
                    <a:pt x="1051" y="2378"/>
                  </a:lnTo>
                  <a:lnTo>
                    <a:pt x="1033" y="2341"/>
                  </a:lnTo>
                  <a:lnTo>
                    <a:pt x="1033" y="2304"/>
                  </a:lnTo>
                  <a:lnTo>
                    <a:pt x="1051" y="2304"/>
                  </a:lnTo>
                  <a:lnTo>
                    <a:pt x="1051" y="2323"/>
                  </a:lnTo>
                  <a:lnTo>
                    <a:pt x="1069" y="2323"/>
                  </a:lnTo>
                  <a:lnTo>
                    <a:pt x="1088" y="2341"/>
                  </a:lnTo>
                  <a:lnTo>
                    <a:pt x="1088" y="2323"/>
                  </a:lnTo>
                  <a:lnTo>
                    <a:pt x="1069" y="2286"/>
                  </a:lnTo>
                  <a:lnTo>
                    <a:pt x="1088" y="2268"/>
                  </a:lnTo>
                  <a:lnTo>
                    <a:pt x="1106" y="2286"/>
                  </a:lnTo>
                  <a:lnTo>
                    <a:pt x="1088" y="2304"/>
                  </a:lnTo>
                  <a:lnTo>
                    <a:pt x="1106" y="2304"/>
                  </a:lnTo>
                  <a:lnTo>
                    <a:pt x="1125" y="2286"/>
                  </a:lnTo>
                  <a:lnTo>
                    <a:pt x="1143" y="2286"/>
                  </a:lnTo>
                  <a:lnTo>
                    <a:pt x="1162" y="2268"/>
                  </a:lnTo>
                  <a:lnTo>
                    <a:pt x="1217" y="2249"/>
                  </a:lnTo>
                  <a:lnTo>
                    <a:pt x="1217" y="2231"/>
                  </a:lnTo>
                  <a:lnTo>
                    <a:pt x="1235" y="2249"/>
                  </a:lnTo>
                  <a:lnTo>
                    <a:pt x="1235" y="2231"/>
                  </a:lnTo>
                  <a:lnTo>
                    <a:pt x="1217" y="2212"/>
                  </a:lnTo>
                  <a:lnTo>
                    <a:pt x="1235" y="2212"/>
                  </a:lnTo>
                  <a:lnTo>
                    <a:pt x="1254" y="2231"/>
                  </a:lnTo>
                  <a:lnTo>
                    <a:pt x="1254" y="2212"/>
                  </a:lnTo>
                  <a:lnTo>
                    <a:pt x="1254" y="2194"/>
                  </a:lnTo>
                  <a:lnTo>
                    <a:pt x="1309" y="2194"/>
                  </a:lnTo>
                  <a:lnTo>
                    <a:pt x="1291" y="2175"/>
                  </a:lnTo>
                  <a:lnTo>
                    <a:pt x="1291" y="2157"/>
                  </a:lnTo>
                  <a:lnTo>
                    <a:pt x="1309" y="2175"/>
                  </a:lnTo>
                  <a:lnTo>
                    <a:pt x="1328" y="2175"/>
                  </a:lnTo>
                  <a:lnTo>
                    <a:pt x="1328" y="2157"/>
                  </a:lnTo>
                  <a:lnTo>
                    <a:pt x="1346" y="2157"/>
                  </a:lnTo>
                  <a:lnTo>
                    <a:pt x="1346" y="2139"/>
                  </a:lnTo>
                  <a:lnTo>
                    <a:pt x="1364" y="2157"/>
                  </a:lnTo>
                  <a:lnTo>
                    <a:pt x="1346" y="2120"/>
                  </a:lnTo>
                  <a:lnTo>
                    <a:pt x="1328" y="2102"/>
                  </a:lnTo>
                  <a:lnTo>
                    <a:pt x="1364" y="2120"/>
                  </a:lnTo>
                  <a:lnTo>
                    <a:pt x="1383" y="2139"/>
                  </a:lnTo>
                  <a:lnTo>
                    <a:pt x="1420" y="2139"/>
                  </a:lnTo>
                  <a:lnTo>
                    <a:pt x="1438" y="2120"/>
                  </a:lnTo>
                  <a:lnTo>
                    <a:pt x="1457" y="2120"/>
                  </a:lnTo>
                  <a:lnTo>
                    <a:pt x="1457" y="2102"/>
                  </a:lnTo>
                  <a:lnTo>
                    <a:pt x="1438" y="2083"/>
                  </a:lnTo>
                  <a:lnTo>
                    <a:pt x="1457" y="2083"/>
                  </a:lnTo>
                  <a:lnTo>
                    <a:pt x="1457" y="2065"/>
                  </a:lnTo>
                  <a:lnTo>
                    <a:pt x="1493" y="2065"/>
                  </a:lnTo>
                  <a:lnTo>
                    <a:pt x="1475" y="2046"/>
                  </a:lnTo>
                  <a:lnTo>
                    <a:pt x="1512" y="2046"/>
                  </a:lnTo>
                  <a:lnTo>
                    <a:pt x="1512" y="2028"/>
                  </a:lnTo>
                  <a:lnTo>
                    <a:pt x="1530" y="2046"/>
                  </a:lnTo>
                  <a:lnTo>
                    <a:pt x="1530" y="2028"/>
                  </a:lnTo>
                  <a:lnTo>
                    <a:pt x="1549" y="2010"/>
                  </a:lnTo>
                  <a:lnTo>
                    <a:pt x="1549" y="1991"/>
                  </a:lnTo>
                  <a:lnTo>
                    <a:pt x="1567" y="1991"/>
                  </a:lnTo>
                  <a:lnTo>
                    <a:pt x="1604" y="1973"/>
                  </a:lnTo>
                  <a:lnTo>
                    <a:pt x="1659" y="1936"/>
                  </a:lnTo>
                  <a:lnTo>
                    <a:pt x="1659" y="1917"/>
                  </a:lnTo>
                  <a:lnTo>
                    <a:pt x="1678" y="1917"/>
                  </a:lnTo>
                  <a:lnTo>
                    <a:pt x="1678" y="1936"/>
                  </a:lnTo>
                  <a:lnTo>
                    <a:pt x="1696" y="1936"/>
                  </a:lnTo>
                  <a:lnTo>
                    <a:pt x="1696" y="1917"/>
                  </a:lnTo>
                  <a:lnTo>
                    <a:pt x="1715" y="1899"/>
                  </a:lnTo>
                  <a:lnTo>
                    <a:pt x="1715" y="1880"/>
                  </a:lnTo>
                  <a:lnTo>
                    <a:pt x="1733" y="1880"/>
                  </a:lnTo>
                  <a:lnTo>
                    <a:pt x="1733" y="1862"/>
                  </a:lnTo>
                  <a:lnTo>
                    <a:pt x="1733" y="1844"/>
                  </a:lnTo>
                  <a:lnTo>
                    <a:pt x="1715" y="1844"/>
                  </a:lnTo>
                  <a:lnTo>
                    <a:pt x="1696" y="1825"/>
                  </a:lnTo>
                  <a:lnTo>
                    <a:pt x="1715" y="1825"/>
                  </a:lnTo>
                  <a:lnTo>
                    <a:pt x="1733" y="1844"/>
                  </a:lnTo>
                  <a:lnTo>
                    <a:pt x="1751" y="1844"/>
                  </a:lnTo>
                  <a:lnTo>
                    <a:pt x="1770" y="1825"/>
                  </a:lnTo>
                  <a:lnTo>
                    <a:pt x="1770" y="1807"/>
                  </a:lnTo>
                  <a:lnTo>
                    <a:pt x="1788" y="1825"/>
                  </a:lnTo>
                  <a:lnTo>
                    <a:pt x="1788" y="1807"/>
                  </a:lnTo>
                  <a:lnTo>
                    <a:pt x="1807" y="1807"/>
                  </a:lnTo>
                  <a:lnTo>
                    <a:pt x="1825" y="1788"/>
                  </a:lnTo>
                  <a:lnTo>
                    <a:pt x="1862" y="1770"/>
                  </a:lnTo>
                  <a:lnTo>
                    <a:pt x="1862" y="1751"/>
                  </a:lnTo>
                  <a:lnTo>
                    <a:pt x="1881" y="1733"/>
                  </a:lnTo>
                  <a:lnTo>
                    <a:pt x="1899" y="1715"/>
                  </a:lnTo>
                  <a:lnTo>
                    <a:pt x="1917" y="1715"/>
                  </a:lnTo>
                  <a:lnTo>
                    <a:pt x="1917" y="1696"/>
                  </a:lnTo>
                  <a:lnTo>
                    <a:pt x="1936" y="1678"/>
                  </a:lnTo>
                  <a:lnTo>
                    <a:pt x="1936" y="1659"/>
                  </a:lnTo>
                  <a:lnTo>
                    <a:pt x="2010" y="1659"/>
                  </a:lnTo>
                  <a:lnTo>
                    <a:pt x="1991" y="1641"/>
                  </a:lnTo>
                  <a:lnTo>
                    <a:pt x="1991" y="1622"/>
                  </a:lnTo>
                  <a:lnTo>
                    <a:pt x="2010" y="1622"/>
                  </a:lnTo>
                  <a:lnTo>
                    <a:pt x="2010" y="1604"/>
                  </a:lnTo>
                  <a:lnTo>
                    <a:pt x="2046" y="1604"/>
                  </a:lnTo>
                  <a:lnTo>
                    <a:pt x="2046" y="1586"/>
                  </a:lnTo>
                  <a:lnTo>
                    <a:pt x="2046" y="1567"/>
                  </a:lnTo>
                  <a:lnTo>
                    <a:pt x="2065" y="1567"/>
                  </a:lnTo>
                  <a:lnTo>
                    <a:pt x="2065" y="1549"/>
                  </a:lnTo>
                  <a:lnTo>
                    <a:pt x="2065" y="1530"/>
                  </a:lnTo>
                  <a:lnTo>
                    <a:pt x="2046" y="1512"/>
                  </a:lnTo>
                  <a:lnTo>
                    <a:pt x="2083" y="1530"/>
                  </a:lnTo>
                  <a:lnTo>
                    <a:pt x="2120" y="1530"/>
                  </a:lnTo>
                  <a:lnTo>
                    <a:pt x="2120" y="1512"/>
                  </a:lnTo>
                  <a:lnTo>
                    <a:pt x="2120" y="1493"/>
                  </a:lnTo>
                  <a:lnTo>
                    <a:pt x="2157" y="1493"/>
                  </a:lnTo>
                  <a:lnTo>
                    <a:pt x="2139" y="1475"/>
                  </a:lnTo>
                  <a:lnTo>
                    <a:pt x="2175" y="1457"/>
                  </a:lnTo>
                  <a:lnTo>
                    <a:pt x="2175" y="1438"/>
                  </a:lnTo>
                  <a:lnTo>
                    <a:pt x="2194" y="1457"/>
                  </a:lnTo>
                  <a:lnTo>
                    <a:pt x="2175" y="1420"/>
                  </a:lnTo>
                  <a:lnTo>
                    <a:pt x="2139" y="1401"/>
                  </a:lnTo>
                  <a:lnTo>
                    <a:pt x="2157" y="1401"/>
                  </a:lnTo>
                  <a:lnTo>
                    <a:pt x="2175" y="1420"/>
                  </a:lnTo>
                  <a:lnTo>
                    <a:pt x="2175" y="1401"/>
                  </a:lnTo>
                  <a:lnTo>
                    <a:pt x="2157" y="1383"/>
                  </a:lnTo>
                  <a:lnTo>
                    <a:pt x="2175" y="1383"/>
                  </a:lnTo>
                  <a:lnTo>
                    <a:pt x="2212" y="1401"/>
                  </a:lnTo>
                  <a:lnTo>
                    <a:pt x="2231" y="1364"/>
                  </a:lnTo>
                  <a:lnTo>
                    <a:pt x="2249" y="1327"/>
                  </a:lnTo>
                  <a:lnTo>
                    <a:pt x="2249" y="1309"/>
                  </a:lnTo>
                  <a:lnTo>
                    <a:pt x="2268" y="1327"/>
                  </a:lnTo>
                  <a:lnTo>
                    <a:pt x="2268" y="1309"/>
                  </a:lnTo>
                  <a:lnTo>
                    <a:pt x="2268" y="1291"/>
                  </a:lnTo>
                  <a:lnTo>
                    <a:pt x="2286" y="1309"/>
                  </a:lnTo>
                  <a:lnTo>
                    <a:pt x="2286" y="1291"/>
                  </a:lnTo>
                  <a:lnTo>
                    <a:pt x="2304" y="1272"/>
                  </a:lnTo>
                  <a:lnTo>
                    <a:pt x="2286" y="1254"/>
                  </a:lnTo>
                  <a:lnTo>
                    <a:pt x="2323" y="1254"/>
                  </a:lnTo>
                  <a:lnTo>
                    <a:pt x="2286" y="1217"/>
                  </a:lnTo>
                  <a:lnTo>
                    <a:pt x="2341" y="1235"/>
                  </a:lnTo>
                  <a:lnTo>
                    <a:pt x="2323" y="1217"/>
                  </a:lnTo>
                  <a:lnTo>
                    <a:pt x="2378" y="1217"/>
                  </a:lnTo>
                  <a:lnTo>
                    <a:pt x="2360" y="1198"/>
                  </a:lnTo>
                  <a:lnTo>
                    <a:pt x="2341" y="1198"/>
                  </a:lnTo>
                  <a:lnTo>
                    <a:pt x="2323" y="1180"/>
                  </a:lnTo>
                  <a:lnTo>
                    <a:pt x="2360" y="1180"/>
                  </a:lnTo>
                  <a:lnTo>
                    <a:pt x="2360" y="1198"/>
                  </a:lnTo>
                  <a:lnTo>
                    <a:pt x="2378" y="1198"/>
                  </a:lnTo>
                  <a:lnTo>
                    <a:pt x="2378" y="1180"/>
                  </a:lnTo>
                  <a:lnTo>
                    <a:pt x="2378" y="1162"/>
                  </a:lnTo>
                  <a:lnTo>
                    <a:pt x="2378" y="1143"/>
                  </a:lnTo>
                  <a:lnTo>
                    <a:pt x="2397" y="1162"/>
                  </a:lnTo>
                  <a:lnTo>
                    <a:pt x="2378" y="1125"/>
                  </a:lnTo>
                  <a:lnTo>
                    <a:pt x="2397" y="1143"/>
                  </a:lnTo>
                  <a:lnTo>
                    <a:pt x="2397" y="1125"/>
                  </a:lnTo>
                  <a:lnTo>
                    <a:pt x="2415" y="1125"/>
                  </a:lnTo>
                  <a:lnTo>
                    <a:pt x="2415" y="1106"/>
                  </a:lnTo>
                  <a:lnTo>
                    <a:pt x="2415" y="1088"/>
                  </a:lnTo>
                  <a:lnTo>
                    <a:pt x="2434" y="1106"/>
                  </a:lnTo>
                  <a:lnTo>
                    <a:pt x="2434" y="1088"/>
                  </a:lnTo>
                  <a:lnTo>
                    <a:pt x="2434" y="1069"/>
                  </a:lnTo>
                  <a:lnTo>
                    <a:pt x="2415" y="1069"/>
                  </a:lnTo>
                  <a:lnTo>
                    <a:pt x="2415" y="1051"/>
                  </a:lnTo>
                  <a:lnTo>
                    <a:pt x="2470" y="1051"/>
                  </a:lnTo>
                  <a:lnTo>
                    <a:pt x="2470" y="1033"/>
                  </a:lnTo>
                  <a:lnTo>
                    <a:pt x="2489" y="1033"/>
                  </a:lnTo>
                  <a:lnTo>
                    <a:pt x="2489" y="1014"/>
                  </a:lnTo>
                  <a:lnTo>
                    <a:pt x="2507" y="1014"/>
                  </a:lnTo>
                  <a:lnTo>
                    <a:pt x="2507" y="996"/>
                  </a:lnTo>
                  <a:lnTo>
                    <a:pt x="2544" y="996"/>
                  </a:lnTo>
                  <a:lnTo>
                    <a:pt x="2544" y="977"/>
                  </a:lnTo>
                  <a:lnTo>
                    <a:pt x="2544" y="959"/>
                  </a:lnTo>
                  <a:lnTo>
                    <a:pt x="2581" y="959"/>
                  </a:lnTo>
                  <a:lnTo>
                    <a:pt x="2581" y="940"/>
                  </a:lnTo>
                  <a:lnTo>
                    <a:pt x="2563" y="922"/>
                  </a:lnTo>
                  <a:lnTo>
                    <a:pt x="2544" y="922"/>
                  </a:lnTo>
                  <a:lnTo>
                    <a:pt x="2563" y="904"/>
                  </a:lnTo>
                  <a:lnTo>
                    <a:pt x="2599" y="922"/>
                  </a:lnTo>
                  <a:lnTo>
                    <a:pt x="2599" y="904"/>
                  </a:lnTo>
                  <a:lnTo>
                    <a:pt x="2581" y="885"/>
                  </a:lnTo>
                  <a:lnTo>
                    <a:pt x="2599" y="885"/>
                  </a:lnTo>
                  <a:lnTo>
                    <a:pt x="2618" y="867"/>
                  </a:lnTo>
                  <a:lnTo>
                    <a:pt x="2636" y="867"/>
                  </a:lnTo>
                  <a:lnTo>
                    <a:pt x="2618" y="848"/>
                  </a:lnTo>
                  <a:lnTo>
                    <a:pt x="2636" y="848"/>
                  </a:lnTo>
                  <a:lnTo>
                    <a:pt x="2655" y="830"/>
                  </a:lnTo>
                  <a:lnTo>
                    <a:pt x="2636" y="830"/>
                  </a:lnTo>
                  <a:lnTo>
                    <a:pt x="2618" y="811"/>
                  </a:lnTo>
                  <a:lnTo>
                    <a:pt x="2655" y="811"/>
                  </a:lnTo>
                  <a:lnTo>
                    <a:pt x="2673" y="793"/>
                  </a:lnTo>
                  <a:lnTo>
                    <a:pt x="2655" y="756"/>
                  </a:lnTo>
                  <a:lnTo>
                    <a:pt x="2655" y="756"/>
                  </a:lnTo>
                  <a:lnTo>
                    <a:pt x="2692" y="774"/>
                  </a:lnTo>
                  <a:lnTo>
                    <a:pt x="2655" y="738"/>
                  </a:lnTo>
                  <a:lnTo>
                    <a:pt x="2636" y="719"/>
                  </a:lnTo>
                  <a:lnTo>
                    <a:pt x="2692" y="719"/>
                  </a:lnTo>
                  <a:lnTo>
                    <a:pt x="2673" y="701"/>
                  </a:lnTo>
                  <a:lnTo>
                    <a:pt x="2692" y="701"/>
                  </a:lnTo>
                  <a:lnTo>
                    <a:pt x="2673" y="664"/>
                  </a:lnTo>
                  <a:lnTo>
                    <a:pt x="2692" y="682"/>
                  </a:lnTo>
                  <a:lnTo>
                    <a:pt x="2710" y="701"/>
                  </a:lnTo>
                  <a:lnTo>
                    <a:pt x="2710" y="682"/>
                  </a:lnTo>
                  <a:lnTo>
                    <a:pt x="2728" y="682"/>
                  </a:lnTo>
                  <a:lnTo>
                    <a:pt x="2728" y="645"/>
                  </a:lnTo>
                  <a:lnTo>
                    <a:pt x="2747" y="609"/>
                  </a:lnTo>
                  <a:lnTo>
                    <a:pt x="2747" y="590"/>
                  </a:lnTo>
                  <a:lnTo>
                    <a:pt x="2765" y="590"/>
                  </a:lnTo>
                  <a:lnTo>
                    <a:pt x="2765" y="572"/>
                  </a:lnTo>
                  <a:lnTo>
                    <a:pt x="2802" y="572"/>
                  </a:lnTo>
                  <a:lnTo>
                    <a:pt x="2784" y="553"/>
                  </a:lnTo>
                  <a:lnTo>
                    <a:pt x="2802" y="535"/>
                  </a:lnTo>
                  <a:lnTo>
                    <a:pt x="2802" y="516"/>
                  </a:lnTo>
                  <a:lnTo>
                    <a:pt x="2821" y="516"/>
                  </a:lnTo>
                  <a:lnTo>
                    <a:pt x="2821" y="498"/>
                  </a:lnTo>
                  <a:lnTo>
                    <a:pt x="2821" y="480"/>
                  </a:lnTo>
                  <a:lnTo>
                    <a:pt x="2802" y="461"/>
                  </a:lnTo>
                  <a:lnTo>
                    <a:pt x="2821" y="461"/>
                  </a:lnTo>
                  <a:lnTo>
                    <a:pt x="2802" y="443"/>
                  </a:lnTo>
                  <a:lnTo>
                    <a:pt x="2802" y="424"/>
                  </a:lnTo>
                  <a:lnTo>
                    <a:pt x="2821" y="424"/>
                  </a:lnTo>
                  <a:lnTo>
                    <a:pt x="2857" y="443"/>
                  </a:lnTo>
                  <a:lnTo>
                    <a:pt x="2857" y="424"/>
                  </a:lnTo>
                  <a:lnTo>
                    <a:pt x="2857" y="406"/>
                  </a:lnTo>
                  <a:lnTo>
                    <a:pt x="2876" y="406"/>
                  </a:lnTo>
                  <a:lnTo>
                    <a:pt x="2876" y="387"/>
                  </a:lnTo>
                  <a:lnTo>
                    <a:pt x="2857" y="369"/>
                  </a:lnTo>
                  <a:lnTo>
                    <a:pt x="2876" y="369"/>
                  </a:lnTo>
                  <a:lnTo>
                    <a:pt x="2857" y="351"/>
                  </a:lnTo>
                  <a:lnTo>
                    <a:pt x="2857" y="332"/>
                  </a:lnTo>
                  <a:lnTo>
                    <a:pt x="2857" y="314"/>
                  </a:lnTo>
                  <a:lnTo>
                    <a:pt x="2913" y="314"/>
                  </a:lnTo>
                  <a:lnTo>
                    <a:pt x="2894" y="295"/>
                  </a:lnTo>
                  <a:lnTo>
                    <a:pt x="2913" y="277"/>
                  </a:lnTo>
                  <a:lnTo>
                    <a:pt x="2913" y="258"/>
                  </a:lnTo>
                  <a:lnTo>
                    <a:pt x="2913" y="240"/>
                  </a:lnTo>
                  <a:lnTo>
                    <a:pt x="2894" y="221"/>
                  </a:lnTo>
                  <a:lnTo>
                    <a:pt x="2876" y="203"/>
                  </a:lnTo>
                  <a:lnTo>
                    <a:pt x="2894" y="203"/>
                  </a:lnTo>
                  <a:lnTo>
                    <a:pt x="2950" y="221"/>
                  </a:lnTo>
                  <a:lnTo>
                    <a:pt x="2950" y="203"/>
                  </a:lnTo>
                  <a:lnTo>
                    <a:pt x="2931" y="185"/>
                  </a:lnTo>
                  <a:lnTo>
                    <a:pt x="2894" y="166"/>
                  </a:lnTo>
                  <a:lnTo>
                    <a:pt x="2931" y="166"/>
                  </a:lnTo>
                  <a:lnTo>
                    <a:pt x="2968" y="185"/>
                  </a:lnTo>
                  <a:lnTo>
                    <a:pt x="2968" y="166"/>
                  </a:lnTo>
                  <a:lnTo>
                    <a:pt x="2968" y="148"/>
                  </a:lnTo>
                  <a:lnTo>
                    <a:pt x="2968" y="129"/>
                  </a:lnTo>
                  <a:lnTo>
                    <a:pt x="2968" y="111"/>
                  </a:lnTo>
                  <a:lnTo>
                    <a:pt x="2987" y="111"/>
                  </a:lnTo>
                  <a:lnTo>
                    <a:pt x="2987" y="92"/>
                  </a:lnTo>
                  <a:lnTo>
                    <a:pt x="3005" y="92"/>
                  </a:lnTo>
                  <a:lnTo>
                    <a:pt x="2987" y="74"/>
                  </a:lnTo>
                  <a:lnTo>
                    <a:pt x="3005" y="74"/>
                  </a:lnTo>
                  <a:lnTo>
                    <a:pt x="2987" y="56"/>
                  </a:lnTo>
                  <a:lnTo>
                    <a:pt x="2968" y="37"/>
                  </a:lnTo>
                  <a:lnTo>
                    <a:pt x="2950" y="19"/>
                  </a:lnTo>
                  <a:lnTo>
                    <a:pt x="2968" y="19"/>
                  </a:lnTo>
                  <a:lnTo>
                    <a:pt x="2950" y="0"/>
                  </a:lnTo>
                  <a:lnTo>
                    <a:pt x="2931" y="0"/>
                  </a:lnTo>
                  <a:lnTo>
                    <a:pt x="2913" y="19"/>
                  </a:lnTo>
                  <a:lnTo>
                    <a:pt x="2894" y="19"/>
                  </a:lnTo>
                  <a:lnTo>
                    <a:pt x="2857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1248200" y="641800"/>
              <a:ext cx="137825" cy="115225"/>
            </a:xfrm>
            <a:custGeom>
              <a:avLst/>
              <a:gdLst/>
              <a:ahLst/>
              <a:cxnLst/>
              <a:rect l="l" t="t" r="r" b="b"/>
              <a:pathLst>
                <a:path w="5513" h="4609" extrusionOk="0">
                  <a:moveTo>
                    <a:pt x="130" y="166"/>
                  </a:moveTo>
                  <a:lnTo>
                    <a:pt x="111" y="185"/>
                  </a:lnTo>
                  <a:lnTo>
                    <a:pt x="111" y="166"/>
                  </a:lnTo>
                  <a:close/>
                  <a:moveTo>
                    <a:pt x="314" y="166"/>
                  </a:moveTo>
                  <a:lnTo>
                    <a:pt x="314" y="185"/>
                  </a:lnTo>
                  <a:lnTo>
                    <a:pt x="351" y="185"/>
                  </a:lnTo>
                  <a:lnTo>
                    <a:pt x="351" y="166"/>
                  </a:lnTo>
                  <a:close/>
                  <a:moveTo>
                    <a:pt x="130" y="277"/>
                  </a:moveTo>
                  <a:lnTo>
                    <a:pt x="148" y="296"/>
                  </a:lnTo>
                  <a:lnTo>
                    <a:pt x="111" y="296"/>
                  </a:lnTo>
                  <a:lnTo>
                    <a:pt x="111" y="314"/>
                  </a:lnTo>
                  <a:lnTo>
                    <a:pt x="93" y="296"/>
                  </a:lnTo>
                  <a:lnTo>
                    <a:pt x="93" y="277"/>
                  </a:lnTo>
                  <a:close/>
                  <a:moveTo>
                    <a:pt x="19" y="296"/>
                  </a:moveTo>
                  <a:lnTo>
                    <a:pt x="19" y="314"/>
                  </a:lnTo>
                  <a:lnTo>
                    <a:pt x="38" y="332"/>
                  </a:lnTo>
                  <a:lnTo>
                    <a:pt x="38" y="314"/>
                  </a:lnTo>
                  <a:lnTo>
                    <a:pt x="19" y="296"/>
                  </a:lnTo>
                  <a:close/>
                  <a:moveTo>
                    <a:pt x="167" y="830"/>
                  </a:moveTo>
                  <a:lnTo>
                    <a:pt x="167" y="849"/>
                  </a:lnTo>
                  <a:lnTo>
                    <a:pt x="148" y="867"/>
                  </a:lnTo>
                  <a:lnTo>
                    <a:pt x="148" y="849"/>
                  </a:lnTo>
                  <a:lnTo>
                    <a:pt x="148" y="830"/>
                  </a:lnTo>
                  <a:close/>
                  <a:moveTo>
                    <a:pt x="167" y="885"/>
                  </a:moveTo>
                  <a:lnTo>
                    <a:pt x="167" y="904"/>
                  </a:lnTo>
                  <a:lnTo>
                    <a:pt x="185" y="922"/>
                  </a:lnTo>
                  <a:lnTo>
                    <a:pt x="204" y="904"/>
                  </a:lnTo>
                  <a:lnTo>
                    <a:pt x="204" y="885"/>
                  </a:lnTo>
                  <a:close/>
                  <a:moveTo>
                    <a:pt x="167" y="1309"/>
                  </a:moveTo>
                  <a:lnTo>
                    <a:pt x="148" y="1328"/>
                  </a:lnTo>
                  <a:lnTo>
                    <a:pt x="130" y="1328"/>
                  </a:lnTo>
                  <a:lnTo>
                    <a:pt x="130" y="1309"/>
                  </a:lnTo>
                  <a:close/>
                  <a:moveTo>
                    <a:pt x="222" y="1309"/>
                  </a:moveTo>
                  <a:lnTo>
                    <a:pt x="222" y="1328"/>
                  </a:lnTo>
                  <a:lnTo>
                    <a:pt x="204" y="1365"/>
                  </a:lnTo>
                  <a:lnTo>
                    <a:pt x="167" y="1365"/>
                  </a:lnTo>
                  <a:lnTo>
                    <a:pt x="204" y="1346"/>
                  </a:lnTo>
                  <a:lnTo>
                    <a:pt x="222" y="1309"/>
                  </a:lnTo>
                  <a:close/>
                  <a:moveTo>
                    <a:pt x="240" y="1420"/>
                  </a:moveTo>
                  <a:lnTo>
                    <a:pt x="240" y="1438"/>
                  </a:lnTo>
                  <a:lnTo>
                    <a:pt x="222" y="1438"/>
                  </a:lnTo>
                  <a:lnTo>
                    <a:pt x="222" y="1420"/>
                  </a:lnTo>
                  <a:close/>
                  <a:moveTo>
                    <a:pt x="222" y="1549"/>
                  </a:moveTo>
                  <a:lnTo>
                    <a:pt x="204" y="1586"/>
                  </a:lnTo>
                  <a:lnTo>
                    <a:pt x="185" y="1586"/>
                  </a:lnTo>
                  <a:lnTo>
                    <a:pt x="204" y="1549"/>
                  </a:lnTo>
                  <a:close/>
                  <a:moveTo>
                    <a:pt x="277" y="1623"/>
                  </a:moveTo>
                  <a:lnTo>
                    <a:pt x="277" y="1641"/>
                  </a:lnTo>
                  <a:lnTo>
                    <a:pt x="259" y="1641"/>
                  </a:lnTo>
                  <a:lnTo>
                    <a:pt x="277" y="1623"/>
                  </a:lnTo>
                  <a:close/>
                  <a:moveTo>
                    <a:pt x="369" y="1789"/>
                  </a:moveTo>
                  <a:lnTo>
                    <a:pt x="369" y="1807"/>
                  </a:lnTo>
                  <a:lnTo>
                    <a:pt x="351" y="1825"/>
                  </a:lnTo>
                  <a:lnTo>
                    <a:pt x="369" y="1789"/>
                  </a:lnTo>
                  <a:close/>
                  <a:moveTo>
                    <a:pt x="333" y="1899"/>
                  </a:moveTo>
                  <a:lnTo>
                    <a:pt x="333" y="1918"/>
                  </a:lnTo>
                  <a:lnTo>
                    <a:pt x="296" y="1918"/>
                  </a:lnTo>
                  <a:lnTo>
                    <a:pt x="314" y="1899"/>
                  </a:lnTo>
                  <a:close/>
                  <a:moveTo>
                    <a:pt x="333" y="2102"/>
                  </a:moveTo>
                  <a:lnTo>
                    <a:pt x="351" y="2120"/>
                  </a:lnTo>
                  <a:lnTo>
                    <a:pt x="351" y="2102"/>
                  </a:lnTo>
                  <a:close/>
                  <a:moveTo>
                    <a:pt x="462" y="2120"/>
                  </a:moveTo>
                  <a:lnTo>
                    <a:pt x="462" y="2139"/>
                  </a:lnTo>
                  <a:lnTo>
                    <a:pt x="443" y="2139"/>
                  </a:lnTo>
                  <a:lnTo>
                    <a:pt x="443" y="2120"/>
                  </a:lnTo>
                  <a:close/>
                  <a:moveTo>
                    <a:pt x="757" y="2102"/>
                  </a:moveTo>
                  <a:lnTo>
                    <a:pt x="738" y="2120"/>
                  </a:lnTo>
                  <a:lnTo>
                    <a:pt x="738" y="2139"/>
                  </a:lnTo>
                  <a:lnTo>
                    <a:pt x="757" y="2120"/>
                  </a:lnTo>
                  <a:lnTo>
                    <a:pt x="775" y="2102"/>
                  </a:lnTo>
                  <a:close/>
                  <a:moveTo>
                    <a:pt x="535" y="2286"/>
                  </a:moveTo>
                  <a:lnTo>
                    <a:pt x="535" y="2305"/>
                  </a:lnTo>
                  <a:lnTo>
                    <a:pt x="517" y="2305"/>
                  </a:lnTo>
                  <a:lnTo>
                    <a:pt x="499" y="2286"/>
                  </a:lnTo>
                  <a:close/>
                  <a:moveTo>
                    <a:pt x="314" y="2305"/>
                  </a:moveTo>
                  <a:lnTo>
                    <a:pt x="314" y="2323"/>
                  </a:lnTo>
                  <a:lnTo>
                    <a:pt x="333" y="2323"/>
                  </a:lnTo>
                  <a:lnTo>
                    <a:pt x="333" y="2305"/>
                  </a:lnTo>
                  <a:close/>
                  <a:moveTo>
                    <a:pt x="591" y="2434"/>
                  </a:moveTo>
                  <a:lnTo>
                    <a:pt x="591" y="2452"/>
                  </a:lnTo>
                  <a:lnTo>
                    <a:pt x="554" y="2452"/>
                  </a:lnTo>
                  <a:lnTo>
                    <a:pt x="591" y="2434"/>
                  </a:lnTo>
                  <a:close/>
                  <a:moveTo>
                    <a:pt x="664" y="2471"/>
                  </a:moveTo>
                  <a:lnTo>
                    <a:pt x="664" y="2489"/>
                  </a:lnTo>
                  <a:lnTo>
                    <a:pt x="683" y="2471"/>
                  </a:lnTo>
                  <a:close/>
                  <a:moveTo>
                    <a:pt x="609" y="2508"/>
                  </a:moveTo>
                  <a:lnTo>
                    <a:pt x="609" y="2526"/>
                  </a:lnTo>
                  <a:lnTo>
                    <a:pt x="591" y="2508"/>
                  </a:lnTo>
                  <a:close/>
                  <a:moveTo>
                    <a:pt x="664" y="2526"/>
                  </a:moveTo>
                  <a:lnTo>
                    <a:pt x="646" y="2544"/>
                  </a:lnTo>
                  <a:lnTo>
                    <a:pt x="646" y="2526"/>
                  </a:lnTo>
                  <a:close/>
                  <a:moveTo>
                    <a:pt x="996" y="3005"/>
                  </a:moveTo>
                  <a:lnTo>
                    <a:pt x="996" y="3024"/>
                  </a:lnTo>
                  <a:lnTo>
                    <a:pt x="978" y="3024"/>
                  </a:lnTo>
                  <a:lnTo>
                    <a:pt x="978" y="3005"/>
                  </a:lnTo>
                  <a:close/>
                  <a:moveTo>
                    <a:pt x="1144" y="3171"/>
                  </a:moveTo>
                  <a:lnTo>
                    <a:pt x="1125" y="3208"/>
                  </a:lnTo>
                  <a:lnTo>
                    <a:pt x="1107" y="3208"/>
                  </a:lnTo>
                  <a:lnTo>
                    <a:pt x="1125" y="3190"/>
                  </a:lnTo>
                  <a:lnTo>
                    <a:pt x="1144" y="3171"/>
                  </a:lnTo>
                  <a:close/>
                  <a:moveTo>
                    <a:pt x="1328" y="3411"/>
                  </a:moveTo>
                  <a:lnTo>
                    <a:pt x="1310" y="3429"/>
                  </a:lnTo>
                  <a:lnTo>
                    <a:pt x="1310" y="3411"/>
                  </a:lnTo>
                  <a:close/>
                  <a:moveTo>
                    <a:pt x="1770" y="3724"/>
                  </a:moveTo>
                  <a:lnTo>
                    <a:pt x="1770" y="3743"/>
                  </a:lnTo>
                  <a:lnTo>
                    <a:pt x="1789" y="3743"/>
                  </a:lnTo>
                  <a:lnTo>
                    <a:pt x="1789" y="3724"/>
                  </a:lnTo>
                  <a:close/>
                  <a:moveTo>
                    <a:pt x="1844" y="3816"/>
                  </a:moveTo>
                  <a:lnTo>
                    <a:pt x="1863" y="3835"/>
                  </a:lnTo>
                  <a:lnTo>
                    <a:pt x="1863" y="3853"/>
                  </a:lnTo>
                  <a:lnTo>
                    <a:pt x="1844" y="3853"/>
                  </a:lnTo>
                  <a:lnTo>
                    <a:pt x="1844" y="3835"/>
                  </a:lnTo>
                  <a:lnTo>
                    <a:pt x="1844" y="3816"/>
                  </a:lnTo>
                  <a:close/>
                  <a:moveTo>
                    <a:pt x="2194" y="4019"/>
                  </a:moveTo>
                  <a:lnTo>
                    <a:pt x="2194" y="4037"/>
                  </a:lnTo>
                  <a:lnTo>
                    <a:pt x="2194" y="4056"/>
                  </a:lnTo>
                  <a:lnTo>
                    <a:pt x="2176" y="4056"/>
                  </a:lnTo>
                  <a:lnTo>
                    <a:pt x="2194" y="4019"/>
                  </a:lnTo>
                  <a:close/>
                  <a:moveTo>
                    <a:pt x="5439" y="4259"/>
                  </a:moveTo>
                  <a:lnTo>
                    <a:pt x="5476" y="4296"/>
                  </a:lnTo>
                  <a:lnTo>
                    <a:pt x="5457" y="4296"/>
                  </a:lnTo>
                  <a:lnTo>
                    <a:pt x="5439" y="4277"/>
                  </a:lnTo>
                  <a:lnTo>
                    <a:pt x="5439" y="4259"/>
                  </a:lnTo>
                  <a:close/>
                  <a:moveTo>
                    <a:pt x="3153" y="4369"/>
                  </a:moveTo>
                  <a:lnTo>
                    <a:pt x="3134" y="4388"/>
                  </a:lnTo>
                  <a:lnTo>
                    <a:pt x="3134" y="4406"/>
                  </a:lnTo>
                  <a:lnTo>
                    <a:pt x="3116" y="4388"/>
                  </a:lnTo>
                  <a:lnTo>
                    <a:pt x="3116" y="4369"/>
                  </a:lnTo>
                  <a:close/>
                  <a:moveTo>
                    <a:pt x="3208" y="4388"/>
                  </a:moveTo>
                  <a:lnTo>
                    <a:pt x="3208" y="4406"/>
                  </a:lnTo>
                  <a:lnTo>
                    <a:pt x="3190" y="4406"/>
                  </a:lnTo>
                  <a:lnTo>
                    <a:pt x="3208" y="4388"/>
                  </a:lnTo>
                  <a:close/>
                  <a:moveTo>
                    <a:pt x="2932" y="4406"/>
                  </a:moveTo>
                  <a:lnTo>
                    <a:pt x="2932" y="4425"/>
                  </a:lnTo>
                  <a:lnTo>
                    <a:pt x="2913" y="4425"/>
                  </a:lnTo>
                  <a:lnTo>
                    <a:pt x="2913" y="4406"/>
                  </a:lnTo>
                  <a:close/>
                  <a:moveTo>
                    <a:pt x="3300" y="4406"/>
                  </a:moveTo>
                  <a:lnTo>
                    <a:pt x="3300" y="4425"/>
                  </a:lnTo>
                  <a:lnTo>
                    <a:pt x="3282" y="4425"/>
                  </a:lnTo>
                  <a:lnTo>
                    <a:pt x="3300" y="4406"/>
                  </a:lnTo>
                  <a:close/>
                  <a:moveTo>
                    <a:pt x="3393" y="4425"/>
                  </a:moveTo>
                  <a:lnTo>
                    <a:pt x="3393" y="4443"/>
                  </a:lnTo>
                  <a:lnTo>
                    <a:pt x="3393" y="4461"/>
                  </a:lnTo>
                  <a:lnTo>
                    <a:pt x="3374" y="4461"/>
                  </a:lnTo>
                  <a:lnTo>
                    <a:pt x="3393" y="4425"/>
                  </a:lnTo>
                  <a:close/>
                  <a:moveTo>
                    <a:pt x="3780" y="4461"/>
                  </a:moveTo>
                  <a:lnTo>
                    <a:pt x="3780" y="4480"/>
                  </a:lnTo>
                  <a:lnTo>
                    <a:pt x="3780" y="4498"/>
                  </a:lnTo>
                  <a:lnTo>
                    <a:pt x="3761" y="4480"/>
                  </a:lnTo>
                  <a:lnTo>
                    <a:pt x="3780" y="4461"/>
                  </a:lnTo>
                  <a:close/>
                  <a:moveTo>
                    <a:pt x="4111" y="4517"/>
                  </a:moveTo>
                  <a:lnTo>
                    <a:pt x="4111" y="4535"/>
                  </a:lnTo>
                  <a:lnTo>
                    <a:pt x="4111" y="4554"/>
                  </a:lnTo>
                  <a:lnTo>
                    <a:pt x="4093" y="4535"/>
                  </a:lnTo>
                  <a:lnTo>
                    <a:pt x="4093" y="4517"/>
                  </a:lnTo>
                  <a:close/>
                  <a:moveTo>
                    <a:pt x="130" y="1"/>
                  </a:moveTo>
                  <a:lnTo>
                    <a:pt x="111" y="37"/>
                  </a:lnTo>
                  <a:lnTo>
                    <a:pt x="111" y="56"/>
                  </a:lnTo>
                  <a:lnTo>
                    <a:pt x="93" y="37"/>
                  </a:lnTo>
                  <a:lnTo>
                    <a:pt x="56" y="37"/>
                  </a:lnTo>
                  <a:lnTo>
                    <a:pt x="56" y="56"/>
                  </a:lnTo>
                  <a:lnTo>
                    <a:pt x="75" y="74"/>
                  </a:lnTo>
                  <a:lnTo>
                    <a:pt x="56" y="93"/>
                  </a:lnTo>
                  <a:lnTo>
                    <a:pt x="75" y="111"/>
                  </a:lnTo>
                  <a:lnTo>
                    <a:pt x="75" y="130"/>
                  </a:lnTo>
                  <a:lnTo>
                    <a:pt x="56" y="148"/>
                  </a:lnTo>
                  <a:lnTo>
                    <a:pt x="56" y="166"/>
                  </a:lnTo>
                  <a:lnTo>
                    <a:pt x="75" y="166"/>
                  </a:lnTo>
                  <a:lnTo>
                    <a:pt x="56" y="185"/>
                  </a:lnTo>
                  <a:lnTo>
                    <a:pt x="38" y="166"/>
                  </a:lnTo>
                  <a:lnTo>
                    <a:pt x="38" y="185"/>
                  </a:lnTo>
                  <a:lnTo>
                    <a:pt x="56" y="203"/>
                  </a:lnTo>
                  <a:lnTo>
                    <a:pt x="38" y="222"/>
                  </a:lnTo>
                  <a:lnTo>
                    <a:pt x="56" y="240"/>
                  </a:lnTo>
                  <a:lnTo>
                    <a:pt x="19" y="240"/>
                  </a:lnTo>
                  <a:lnTo>
                    <a:pt x="19" y="259"/>
                  </a:lnTo>
                  <a:lnTo>
                    <a:pt x="38" y="259"/>
                  </a:lnTo>
                  <a:lnTo>
                    <a:pt x="56" y="277"/>
                  </a:lnTo>
                  <a:lnTo>
                    <a:pt x="19" y="277"/>
                  </a:lnTo>
                  <a:lnTo>
                    <a:pt x="56" y="314"/>
                  </a:lnTo>
                  <a:lnTo>
                    <a:pt x="93" y="351"/>
                  </a:lnTo>
                  <a:lnTo>
                    <a:pt x="93" y="369"/>
                  </a:lnTo>
                  <a:lnTo>
                    <a:pt x="75" y="369"/>
                  </a:lnTo>
                  <a:lnTo>
                    <a:pt x="56" y="351"/>
                  </a:lnTo>
                  <a:lnTo>
                    <a:pt x="38" y="369"/>
                  </a:lnTo>
                  <a:lnTo>
                    <a:pt x="19" y="369"/>
                  </a:lnTo>
                  <a:lnTo>
                    <a:pt x="19" y="388"/>
                  </a:lnTo>
                  <a:lnTo>
                    <a:pt x="38" y="388"/>
                  </a:lnTo>
                  <a:lnTo>
                    <a:pt x="19" y="406"/>
                  </a:lnTo>
                  <a:lnTo>
                    <a:pt x="38" y="425"/>
                  </a:lnTo>
                  <a:lnTo>
                    <a:pt x="38" y="443"/>
                  </a:lnTo>
                  <a:lnTo>
                    <a:pt x="38" y="461"/>
                  </a:lnTo>
                  <a:lnTo>
                    <a:pt x="19" y="461"/>
                  </a:lnTo>
                  <a:lnTo>
                    <a:pt x="1" y="480"/>
                  </a:lnTo>
                  <a:lnTo>
                    <a:pt x="19" y="498"/>
                  </a:lnTo>
                  <a:lnTo>
                    <a:pt x="19" y="517"/>
                  </a:lnTo>
                  <a:lnTo>
                    <a:pt x="56" y="535"/>
                  </a:lnTo>
                  <a:lnTo>
                    <a:pt x="38" y="554"/>
                  </a:lnTo>
                  <a:lnTo>
                    <a:pt x="1" y="572"/>
                  </a:lnTo>
                  <a:lnTo>
                    <a:pt x="19" y="572"/>
                  </a:lnTo>
                  <a:lnTo>
                    <a:pt x="38" y="590"/>
                  </a:lnTo>
                  <a:lnTo>
                    <a:pt x="19" y="590"/>
                  </a:lnTo>
                  <a:lnTo>
                    <a:pt x="19" y="609"/>
                  </a:lnTo>
                  <a:lnTo>
                    <a:pt x="38" y="627"/>
                  </a:lnTo>
                  <a:lnTo>
                    <a:pt x="93" y="627"/>
                  </a:lnTo>
                  <a:lnTo>
                    <a:pt x="75" y="646"/>
                  </a:lnTo>
                  <a:lnTo>
                    <a:pt x="75" y="664"/>
                  </a:lnTo>
                  <a:lnTo>
                    <a:pt x="56" y="683"/>
                  </a:lnTo>
                  <a:lnTo>
                    <a:pt x="56" y="664"/>
                  </a:lnTo>
                  <a:lnTo>
                    <a:pt x="56" y="646"/>
                  </a:lnTo>
                  <a:lnTo>
                    <a:pt x="38" y="627"/>
                  </a:lnTo>
                  <a:lnTo>
                    <a:pt x="1" y="627"/>
                  </a:lnTo>
                  <a:lnTo>
                    <a:pt x="19" y="646"/>
                  </a:lnTo>
                  <a:lnTo>
                    <a:pt x="19" y="664"/>
                  </a:lnTo>
                  <a:lnTo>
                    <a:pt x="1" y="683"/>
                  </a:lnTo>
                  <a:lnTo>
                    <a:pt x="19" y="701"/>
                  </a:lnTo>
                  <a:lnTo>
                    <a:pt x="19" y="719"/>
                  </a:lnTo>
                  <a:lnTo>
                    <a:pt x="1" y="738"/>
                  </a:lnTo>
                  <a:lnTo>
                    <a:pt x="1" y="756"/>
                  </a:lnTo>
                  <a:lnTo>
                    <a:pt x="19" y="775"/>
                  </a:lnTo>
                  <a:lnTo>
                    <a:pt x="19" y="812"/>
                  </a:lnTo>
                  <a:lnTo>
                    <a:pt x="38" y="867"/>
                  </a:lnTo>
                  <a:lnTo>
                    <a:pt x="75" y="885"/>
                  </a:lnTo>
                  <a:lnTo>
                    <a:pt x="111" y="922"/>
                  </a:lnTo>
                  <a:lnTo>
                    <a:pt x="93" y="922"/>
                  </a:lnTo>
                  <a:lnTo>
                    <a:pt x="75" y="904"/>
                  </a:lnTo>
                  <a:lnTo>
                    <a:pt x="75" y="922"/>
                  </a:lnTo>
                  <a:lnTo>
                    <a:pt x="38" y="922"/>
                  </a:lnTo>
                  <a:lnTo>
                    <a:pt x="38" y="959"/>
                  </a:lnTo>
                  <a:lnTo>
                    <a:pt x="38" y="978"/>
                  </a:lnTo>
                  <a:lnTo>
                    <a:pt x="56" y="996"/>
                  </a:lnTo>
                  <a:lnTo>
                    <a:pt x="75" y="996"/>
                  </a:lnTo>
                  <a:lnTo>
                    <a:pt x="38" y="1033"/>
                  </a:lnTo>
                  <a:lnTo>
                    <a:pt x="38" y="1051"/>
                  </a:lnTo>
                  <a:lnTo>
                    <a:pt x="56" y="1051"/>
                  </a:lnTo>
                  <a:lnTo>
                    <a:pt x="56" y="1033"/>
                  </a:lnTo>
                  <a:lnTo>
                    <a:pt x="75" y="1033"/>
                  </a:lnTo>
                  <a:lnTo>
                    <a:pt x="111" y="1051"/>
                  </a:lnTo>
                  <a:lnTo>
                    <a:pt x="56" y="1051"/>
                  </a:lnTo>
                  <a:lnTo>
                    <a:pt x="38" y="1088"/>
                  </a:lnTo>
                  <a:lnTo>
                    <a:pt x="19" y="1107"/>
                  </a:lnTo>
                  <a:lnTo>
                    <a:pt x="56" y="1107"/>
                  </a:lnTo>
                  <a:lnTo>
                    <a:pt x="56" y="1088"/>
                  </a:lnTo>
                  <a:lnTo>
                    <a:pt x="75" y="1070"/>
                  </a:lnTo>
                  <a:lnTo>
                    <a:pt x="75" y="1088"/>
                  </a:lnTo>
                  <a:lnTo>
                    <a:pt x="56" y="1107"/>
                  </a:lnTo>
                  <a:lnTo>
                    <a:pt x="19" y="1125"/>
                  </a:lnTo>
                  <a:lnTo>
                    <a:pt x="56" y="1125"/>
                  </a:lnTo>
                  <a:lnTo>
                    <a:pt x="75" y="1162"/>
                  </a:lnTo>
                  <a:lnTo>
                    <a:pt x="56" y="1162"/>
                  </a:lnTo>
                  <a:lnTo>
                    <a:pt x="56" y="1199"/>
                  </a:lnTo>
                  <a:lnTo>
                    <a:pt x="75" y="1236"/>
                  </a:lnTo>
                  <a:lnTo>
                    <a:pt x="75" y="1254"/>
                  </a:lnTo>
                  <a:lnTo>
                    <a:pt x="93" y="1254"/>
                  </a:lnTo>
                  <a:lnTo>
                    <a:pt x="75" y="1272"/>
                  </a:lnTo>
                  <a:lnTo>
                    <a:pt x="56" y="1291"/>
                  </a:lnTo>
                  <a:lnTo>
                    <a:pt x="75" y="1309"/>
                  </a:lnTo>
                  <a:lnTo>
                    <a:pt x="75" y="1328"/>
                  </a:lnTo>
                  <a:lnTo>
                    <a:pt x="75" y="1383"/>
                  </a:lnTo>
                  <a:lnTo>
                    <a:pt x="93" y="1420"/>
                  </a:lnTo>
                  <a:lnTo>
                    <a:pt x="111" y="1438"/>
                  </a:lnTo>
                  <a:lnTo>
                    <a:pt x="93" y="1475"/>
                  </a:lnTo>
                  <a:lnTo>
                    <a:pt x="111" y="1512"/>
                  </a:lnTo>
                  <a:lnTo>
                    <a:pt x="130" y="1567"/>
                  </a:lnTo>
                  <a:lnTo>
                    <a:pt x="148" y="1586"/>
                  </a:lnTo>
                  <a:lnTo>
                    <a:pt x="167" y="1586"/>
                  </a:lnTo>
                  <a:lnTo>
                    <a:pt x="148" y="1604"/>
                  </a:lnTo>
                  <a:lnTo>
                    <a:pt x="130" y="1604"/>
                  </a:lnTo>
                  <a:lnTo>
                    <a:pt x="130" y="1623"/>
                  </a:lnTo>
                  <a:lnTo>
                    <a:pt x="167" y="1660"/>
                  </a:lnTo>
                  <a:lnTo>
                    <a:pt x="167" y="1678"/>
                  </a:lnTo>
                  <a:lnTo>
                    <a:pt x="185" y="1715"/>
                  </a:lnTo>
                  <a:lnTo>
                    <a:pt x="204" y="1733"/>
                  </a:lnTo>
                  <a:lnTo>
                    <a:pt x="185" y="1733"/>
                  </a:lnTo>
                  <a:lnTo>
                    <a:pt x="204" y="1752"/>
                  </a:lnTo>
                  <a:lnTo>
                    <a:pt x="240" y="1752"/>
                  </a:lnTo>
                  <a:lnTo>
                    <a:pt x="240" y="1733"/>
                  </a:lnTo>
                  <a:lnTo>
                    <a:pt x="259" y="1733"/>
                  </a:lnTo>
                  <a:lnTo>
                    <a:pt x="277" y="1752"/>
                  </a:lnTo>
                  <a:lnTo>
                    <a:pt x="296" y="1752"/>
                  </a:lnTo>
                  <a:lnTo>
                    <a:pt x="259" y="1770"/>
                  </a:lnTo>
                  <a:lnTo>
                    <a:pt x="222" y="1789"/>
                  </a:lnTo>
                  <a:lnTo>
                    <a:pt x="204" y="1825"/>
                  </a:lnTo>
                  <a:lnTo>
                    <a:pt x="222" y="1844"/>
                  </a:lnTo>
                  <a:lnTo>
                    <a:pt x="204" y="1862"/>
                  </a:lnTo>
                  <a:lnTo>
                    <a:pt x="240" y="1899"/>
                  </a:lnTo>
                  <a:lnTo>
                    <a:pt x="259" y="1918"/>
                  </a:lnTo>
                  <a:lnTo>
                    <a:pt x="259" y="1936"/>
                  </a:lnTo>
                  <a:lnTo>
                    <a:pt x="259" y="1955"/>
                  </a:lnTo>
                  <a:lnTo>
                    <a:pt x="277" y="1955"/>
                  </a:lnTo>
                  <a:lnTo>
                    <a:pt x="296" y="1991"/>
                  </a:lnTo>
                  <a:lnTo>
                    <a:pt x="296" y="2010"/>
                  </a:lnTo>
                  <a:lnTo>
                    <a:pt x="277" y="2028"/>
                  </a:lnTo>
                  <a:lnTo>
                    <a:pt x="333" y="2028"/>
                  </a:lnTo>
                  <a:lnTo>
                    <a:pt x="314" y="2047"/>
                  </a:lnTo>
                  <a:lnTo>
                    <a:pt x="296" y="2047"/>
                  </a:lnTo>
                  <a:lnTo>
                    <a:pt x="296" y="2065"/>
                  </a:lnTo>
                  <a:lnTo>
                    <a:pt x="314" y="2065"/>
                  </a:lnTo>
                  <a:lnTo>
                    <a:pt x="333" y="2084"/>
                  </a:lnTo>
                  <a:lnTo>
                    <a:pt x="369" y="2084"/>
                  </a:lnTo>
                  <a:lnTo>
                    <a:pt x="369" y="2102"/>
                  </a:lnTo>
                  <a:lnTo>
                    <a:pt x="369" y="2139"/>
                  </a:lnTo>
                  <a:lnTo>
                    <a:pt x="351" y="2139"/>
                  </a:lnTo>
                  <a:lnTo>
                    <a:pt x="351" y="2157"/>
                  </a:lnTo>
                  <a:lnTo>
                    <a:pt x="351" y="2176"/>
                  </a:lnTo>
                  <a:lnTo>
                    <a:pt x="333" y="2194"/>
                  </a:lnTo>
                  <a:lnTo>
                    <a:pt x="333" y="2231"/>
                  </a:lnTo>
                  <a:lnTo>
                    <a:pt x="351" y="2231"/>
                  </a:lnTo>
                  <a:lnTo>
                    <a:pt x="369" y="2249"/>
                  </a:lnTo>
                  <a:lnTo>
                    <a:pt x="388" y="2249"/>
                  </a:lnTo>
                  <a:lnTo>
                    <a:pt x="406" y="2268"/>
                  </a:lnTo>
                  <a:lnTo>
                    <a:pt x="388" y="2268"/>
                  </a:lnTo>
                  <a:lnTo>
                    <a:pt x="388" y="2305"/>
                  </a:lnTo>
                  <a:lnTo>
                    <a:pt x="425" y="2305"/>
                  </a:lnTo>
                  <a:lnTo>
                    <a:pt x="406" y="2286"/>
                  </a:lnTo>
                  <a:lnTo>
                    <a:pt x="425" y="2268"/>
                  </a:lnTo>
                  <a:lnTo>
                    <a:pt x="425" y="2286"/>
                  </a:lnTo>
                  <a:lnTo>
                    <a:pt x="443" y="2286"/>
                  </a:lnTo>
                  <a:lnTo>
                    <a:pt x="425" y="2342"/>
                  </a:lnTo>
                  <a:lnTo>
                    <a:pt x="406" y="2360"/>
                  </a:lnTo>
                  <a:lnTo>
                    <a:pt x="425" y="2378"/>
                  </a:lnTo>
                  <a:lnTo>
                    <a:pt x="425" y="2397"/>
                  </a:lnTo>
                  <a:lnTo>
                    <a:pt x="462" y="2397"/>
                  </a:lnTo>
                  <a:lnTo>
                    <a:pt x="462" y="2415"/>
                  </a:lnTo>
                  <a:lnTo>
                    <a:pt x="462" y="2434"/>
                  </a:lnTo>
                  <a:lnTo>
                    <a:pt x="443" y="2434"/>
                  </a:lnTo>
                  <a:lnTo>
                    <a:pt x="425" y="2452"/>
                  </a:lnTo>
                  <a:lnTo>
                    <a:pt x="462" y="2452"/>
                  </a:lnTo>
                  <a:lnTo>
                    <a:pt x="480" y="2471"/>
                  </a:lnTo>
                  <a:lnTo>
                    <a:pt x="480" y="2489"/>
                  </a:lnTo>
                  <a:lnTo>
                    <a:pt x="499" y="2471"/>
                  </a:lnTo>
                  <a:lnTo>
                    <a:pt x="517" y="2471"/>
                  </a:lnTo>
                  <a:lnTo>
                    <a:pt x="499" y="2489"/>
                  </a:lnTo>
                  <a:lnTo>
                    <a:pt x="480" y="2508"/>
                  </a:lnTo>
                  <a:lnTo>
                    <a:pt x="480" y="2526"/>
                  </a:lnTo>
                  <a:lnTo>
                    <a:pt x="499" y="2526"/>
                  </a:lnTo>
                  <a:lnTo>
                    <a:pt x="480" y="2544"/>
                  </a:lnTo>
                  <a:lnTo>
                    <a:pt x="480" y="2563"/>
                  </a:lnTo>
                  <a:lnTo>
                    <a:pt x="499" y="2563"/>
                  </a:lnTo>
                  <a:lnTo>
                    <a:pt x="535" y="2544"/>
                  </a:lnTo>
                  <a:lnTo>
                    <a:pt x="535" y="2563"/>
                  </a:lnTo>
                  <a:lnTo>
                    <a:pt x="517" y="2581"/>
                  </a:lnTo>
                  <a:lnTo>
                    <a:pt x="535" y="2581"/>
                  </a:lnTo>
                  <a:lnTo>
                    <a:pt x="535" y="2600"/>
                  </a:lnTo>
                  <a:lnTo>
                    <a:pt x="554" y="2618"/>
                  </a:lnTo>
                  <a:lnTo>
                    <a:pt x="572" y="2637"/>
                  </a:lnTo>
                  <a:lnTo>
                    <a:pt x="591" y="2655"/>
                  </a:lnTo>
                  <a:lnTo>
                    <a:pt x="591" y="2673"/>
                  </a:lnTo>
                  <a:lnTo>
                    <a:pt x="591" y="2692"/>
                  </a:lnTo>
                  <a:lnTo>
                    <a:pt x="609" y="2710"/>
                  </a:lnTo>
                  <a:lnTo>
                    <a:pt x="646" y="2766"/>
                  </a:lnTo>
                  <a:lnTo>
                    <a:pt x="646" y="2784"/>
                  </a:lnTo>
                  <a:lnTo>
                    <a:pt x="646" y="2821"/>
                  </a:lnTo>
                  <a:lnTo>
                    <a:pt x="683" y="2821"/>
                  </a:lnTo>
                  <a:lnTo>
                    <a:pt x="683" y="2858"/>
                  </a:lnTo>
                  <a:lnTo>
                    <a:pt x="738" y="2876"/>
                  </a:lnTo>
                  <a:lnTo>
                    <a:pt x="757" y="2895"/>
                  </a:lnTo>
                  <a:lnTo>
                    <a:pt x="738" y="2895"/>
                  </a:lnTo>
                  <a:lnTo>
                    <a:pt x="738" y="2913"/>
                  </a:lnTo>
                  <a:lnTo>
                    <a:pt x="793" y="3005"/>
                  </a:lnTo>
                  <a:lnTo>
                    <a:pt x="904" y="3097"/>
                  </a:lnTo>
                  <a:lnTo>
                    <a:pt x="886" y="3116"/>
                  </a:lnTo>
                  <a:lnTo>
                    <a:pt x="904" y="3134"/>
                  </a:lnTo>
                  <a:lnTo>
                    <a:pt x="922" y="3134"/>
                  </a:lnTo>
                  <a:lnTo>
                    <a:pt x="922" y="3153"/>
                  </a:lnTo>
                  <a:lnTo>
                    <a:pt x="959" y="3153"/>
                  </a:lnTo>
                  <a:lnTo>
                    <a:pt x="978" y="3171"/>
                  </a:lnTo>
                  <a:lnTo>
                    <a:pt x="959" y="3190"/>
                  </a:lnTo>
                  <a:lnTo>
                    <a:pt x="959" y="3208"/>
                  </a:lnTo>
                  <a:lnTo>
                    <a:pt x="1015" y="3208"/>
                  </a:lnTo>
                  <a:lnTo>
                    <a:pt x="1015" y="3245"/>
                  </a:lnTo>
                  <a:lnTo>
                    <a:pt x="1052" y="3245"/>
                  </a:lnTo>
                  <a:lnTo>
                    <a:pt x="1052" y="3263"/>
                  </a:lnTo>
                  <a:lnTo>
                    <a:pt x="1033" y="3300"/>
                  </a:lnTo>
                  <a:lnTo>
                    <a:pt x="1070" y="3300"/>
                  </a:lnTo>
                  <a:lnTo>
                    <a:pt x="1088" y="3282"/>
                  </a:lnTo>
                  <a:lnTo>
                    <a:pt x="1070" y="3319"/>
                  </a:lnTo>
                  <a:lnTo>
                    <a:pt x="1088" y="3337"/>
                  </a:lnTo>
                  <a:lnTo>
                    <a:pt x="1125" y="3337"/>
                  </a:lnTo>
                  <a:lnTo>
                    <a:pt x="1125" y="3355"/>
                  </a:lnTo>
                  <a:lnTo>
                    <a:pt x="1125" y="3374"/>
                  </a:lnTo>
                  <a:lnTo>
                    <a:pt x="1162" y="3411"/>
                  </a:lnTo>
                  <a:lnTo>
                    <a:pt x="1162" y="3392"/>
                  </a:lnTo>
                  <a:lnTo>
                    <a:pt x="1162" y="3374"/>
                  </a:lnTo>
                  <a:lnTo>
                    <a:pt x="1181" y="3374"/>
                  </a:lnTo>
                  <a:lnTo>
                    <a:pt x="1181" y="3392"/>
                  </a:lnTo>
                  <a:lnTo>
                    <a:pt x="1162" y="3411"/>
                  </a:lnTo>
                  <a:lnTo>
                    <a:pt x="1162" y="3429"/>
                  </a:lnTo>
                  <a:lnTo>
                    <a:pt x="1181" y="3429"/>
                  </a:lnTo>
                  <a:lnTo>
                    <a:pt x="1199" y="3448"/>
                  </a:lnTo>
                  <a:lnTo>
                    <a:pt x="1236" y="3466"/>
                  </a:lnTo>
                  <a:lnTo>
                    <a:pt x="1254" y="3503"/>
                  </a:lnTo>
                  <a:lnTo>
                    <a:pt x="1346" y="3595"/>
                  </a:lnTo>
                  <a:lnTo>
                    <a:pt x="1494" y="3687"/>
                  </a:lnTo>
                  <a:lnTo>
                    <a:pt x="1512" y="3706"/>
                  </a:lnTo>
                  <a:lnTo>
                    <a:pt x="1512" y="3724"/>
                  </a:lnTo>
                  <a:lnTo>
                    <a:pt x="1512" y="3743"/>
                  </a:lnTo>
                  <a:lnTo>
                    <a:pt x="1531" y="3724"/>
                  </a:lnTo>
                  <a:lnTo>
                    <a:pt x="1549" y="3761"/>
                  </a:lnTo>
                  <a:lnTo>
                    <a:pt x="1568" y="3761"/>
                  </a:lnTo>
                  <a:lnTo>
                    <a:pt x="1568" y="3779"/>
                  </a:lnTo>
                  <a:lnTo>
                    <a:pt x="1605" y="3816"/>
                  </a:lnTo>
                  <a:lnTo>
                    <a:pt x="1623" y="3816"/>
                  </a:lnTo>
                  <a:lnTo>
                    <a:pt x="1660" y="3835"/>
                  </a:lnTo>
                  <a:lnTo>
                    <a:pt x="1715" y="3890"/>
                  </a:lnTo>
                  <a:lnTo>
                    <a:pt x="1734" y="3908"/>
                  </a:lnTo>
                  <a:lnTo>
                    <a:pt x="1734" y="3927"/>
                  </a:lnTo>
                  <a:lnTo>
                    <a:pt x="1752" y="3945"/>
                  </a:lnTo>
                  <a:lnTo>
                    <a:pt x="1770" y="3927"/>
                  </a:lnTo>
                  <a:lnTo>
                    <a:pt x="1770" y="3908"/>
                  </a:lnTo>
                  <a:lnTo>
                    <a:pt x="1789" y="3927"/>
                  </a:lnTo>
                  <a:lnTo>
                    <a:pt x="1807" y="3945"/>
                  </a:lnTo>
                  <a:lnTo>
                    <a:pt x="1807" y="3964"/>
                  </a:lnTo>
                  <a:lnTo>
                    <a:pt x="1826" y="3945"/>
                  </a:lnTo>
                  <a:lnTo>
                    <a:pt x="1844" y="3927"/>
                  </a:lnTo>
                  <a:lnTo>
                    <a:pt x="1844" y="3964"/>
                  </a:lnTo>
                  <a:lnTo>
                    <a:pt x="1844" y="3982"/>
                  </a:lnTo>
                  <a:lnTo>
                    <a:pt x="1899" y="3982"/>
                  </a:lnTo>
                  <a:lnTo>
                    <a:pt x="1918" y="4001"/>
                  </a:lnTo>
                  <a:lnTo>
                    <a:pt x="1918" y="4037"/>
                  </a:lnTo>
                  <a:lnTo>
                    <a:pt x="1955" y="4037"/>
                  </a:lnTo>
                  <a:lnTo>
                    <a:pt x="1973" y="4056"/>
                  </a:lnTo>
                  <a:lnTo>
                    <a:pt x="1992" y="4037"/>
                  </a:lnTo>
                  <a:lnTo>
                    <a:pt x="1992" y="4074"/>
                  </a:lnTo>
                  <a:lnTo>
                    <a:pt x="2028" y="4074"/>
                  </a:lnTo>
                  <a:lnTo>
                    <a:pt x="2047" y="4056"/>
                  </a:lnTo>
                  <a:lnTo>
                    <a:pt x="2047" y="4074"/>
                  </a:lnTo>
                  <a:lnTo>
                    <a:pt x="2028" y="4093"/>
                  </a:lnTo>
                  <a:lnTo>
                    <a:pt x="2065" y="4111"/>
                  </a:lnTo>
                  <a:lnTo>
                    <a:pt x="2139" y="4130"/>
                  </a:lnTo>
                  <a:lnTo>
                    <a:pt x="2158" y="4148"/>
                  </a:lnTo>
                  <a:lnTo>
                    <a:pt x="2213" y="4167"/>
                  </a:lnTo>
                  <a:lnTo>
                    <a:pt x="2213" y="4185"/>
                  </a:lnTo>
                  <a:lnTo>
                    <a:pt x="2231" y="4185"/>
                  </a:lnTo>
                  <a:lnTo>
                    <a:pt x="2231" y="4203"/>
                  </a:lnTo>
                  <a:lnTo>
                    <a:pt x="2250" y="4222"/>
                  </a:lnTo>
                  <a:lnTo>
                    <a:pt x="2250" y="4203"/>
                  </a:lnTo>
                  <a:lnTo>
                    <a:pt x="2287" y="4203"/>
                  </a:lnTo>
                  <a:lnTo>
                    <a:pt x="2287" y="4222"/>
                  </a:lnTo>
                  <a:lnTo>
                    <a:pt x="2305" y="4240"/>
                  </a:lnTo>
                  <a:lnTo>
                    <a:pt x="2323" y="4222"/>
                  </a:lnTo>
                  <a:lnTo>
                    <a:pt x="2323" y="4240"/>
                  </a:lnTo>
                  <a:lnTo>
                    <a:pt x="2360" y="4259"/>
                  </a:lnTo>
                  <a:lnTo>
                    <a:pt x="2416" y="4259"/>
                  </a:lnTo>
                  <a:lnTo>
                    <a:pt x="2434" y="4240"/>
                  </a:lnTo>
                  <a:lnTo>
                    <a:pt x="2434" y="4259"/>
                  </a:lnTo>
                  <a:lnTo>
                    <a:pt x="2434" y="4277"/>
                  </a:lnTo>
                  <a:lnTo>
                    <a:pt x="2434" y="4296"/>
                  </a:lnTo>
                  <a:lnTo>
                    <a:pt x="2452" y="4277"/>
                  </a:lnTo>
                  <a:lnTo>
                    <a:pt x="2471" y="4259"/>
                  </a:lnTo>
                  <a:lnTo>
                    <a:pt x="2489" y="4277"/>
                  </a:lnTo>
                  <a:lnTo>
                    <a:pt x="2489" y="4296"/>
                  </a:lnTo>
                  <a:lnTo>
                    <a:pt x="2508" y="4277"/>
                  </a:lnTo>
                  <a:lnTo>
                    <a:pt x="2508" y="4296"/>
                  </a:lnTo>
                  <a:lnTo>
                    <a:pt x="2526" y="4314"/>
                  </a:lnTo>
                  <a:lnTo>
                    <a:pt x="2563" y="4296"/>
                  </a:lnTo>
                  <a:lnTo>
                    <a:pt x="2581" y="4296"/>
                  </a:lnTo>
                  <a:lnTo>
                    <a:pt x="2600" y="4314"/>
                  </a:lnTo>
                  <a:lnTo>
                    <a:pt x="2618" y="4351"/>
                  </a:lnTo>
                  <a:lnTo>
                    <a:pt x="2618" y="4332"/>
                  </a:lnTo>
                  <a:lnTo>
                    <a:pt x="2655" y="4332"/>
                  </a:lnTo>
                  <a:lnTo>
                    <a:pt x="2655" y="4351"/>
                  </a:lnTo>
                  <a:lnTo>
                    <a:pt x="2655" y="4369"/>
                  </a:lnTo>
                  <a:lnTo>
                    <a:pt x="2674" y="4388"/>
                  </a:lnTo>
                  <a:lnTo>
                    <a:pt x="2692" y="4388"/>
                  </a:lnTo>
                  <a:lnTo>
                    <a:pt x="2692" y="4369"/>
                  </a:lnTo>
                  <a:lnTo>
                    <a:pt x="2711" y="4351"/>
                  </a:lnTo>
                  <a:lnTo>
                    <a:pt x="2729" y="4388"/>
                  </a:lnTo>
                  <a:lnTo>
                    <a:pt x="2729" y="4406"/>
                  </a:lnTo>
                  <a:lnTo>
                    <a:pt x="2747" y="4406"/>
                  </a:lnTo>
                  <a:lnTo>
                    <a:pt x="2784" y="4388"/>
                  </a:lnTo>
                  <a:lnTo>
                    <a:pt x="2784" y="4406"/>
                  </a:lnTo>
                  <a:lnTo>
                    <a:pt x="2803" y="4388"/>
                  </a:lnTo>
                  <a:lnTo>
                    <a:pt x="2821" y="4406"/>
                  </a:lnTo>
                  <a:lnTo>
                    <a:pt x="2821" y="4388"/>
                  </a:lnTo>
                  <a:lnTo>
                    <a:pt x="2840" y="4388"/>
                  </a:lnTo>
                  <a:lnTo>
                    <a:pt x="2840" y="4406"/>
                  </a:lnTo>
                  <a:lnTo>
                    <a:pt x="2821" y="4425"/>
                  </a:lnTo>
                  <a:lnTo>
                    <a:pt x="2858" y="4406"/>
                  </a:lnTo>
                  <a:lnTo>
                    <a:pt x="2858" y="4425"/>
                  </a:lnTo>
                  <a:lnTo>
                    <a:pt x="2876" y="4443"/>
                  </a:lnTo>
                  <a:lnTo>
                    <a:pt x="3005" y="4461"/>
                  </a:lnTo>
                  <a:lnTo>
                    <a:pt x="3042" y="4461"/>
                  </a:lnTo>
                  <a:lnTo>
                    <a:pt x="3024" y="4443"/>
                  </a:lnTo>
                  <a:lnTo>
                    <a:pt x="3042" y="4443"/>
                  </a:lnTo>
                  <a:lnTo>
                    <a:pt x="3042" y="4461"/>
                  </a:lnTo>
                  <a:lnTo>
                    <a:pt x="3061" y="4461"/>
                  </a:lnTo>
                  <a:lnTo>
                    <a:pt x="3079" y="4480"/>
                  </a:lnTo>
                  <a:lnTo>
                    <a:pt x="3098" y="4461"/>
                  </a:lnTo>
                  <a:lnTo>
                    <a:pt x="3116" y="4480"/>
                  </a:lnTo>
                  <a:lnTo>
                    <a:pt x="3116" y="4498"/>
                  </a:lnTo>
                  <a:lnTo>
                    <a:pt x="3208" y="4498"/>
                  </a:lnTo>
                  <a:lnTo>
                    <a:pt x="3208" y="4517"/>
                  </a:lnTo>
                  <a:lnTo>
                    <a:pt x="3227" y="4517"/>
                  </a:lnTo>
                  <a:lnTo>
                    <a:pt x="3245" y="4535"/>
                  </a:lnTo>
                  <a:lnTo>
                    <a:pt x="3227" y="4498"/>
                  </a:lnTo>
                  <a:lnTo>
                    <a:pt x="3227" y="4480"/>
                  </a:lnTo>
                  <a:lnTo>
                    <a:pt x="3245" y="4517"/>
                  </a:lnTo>
                  <a:lnTo>
                    <a:pt x="3264" y="4535"/>
                  </a:lnTo>
                  <a:lnTo>
                    <a:pt x="3282" y="4535"/>
                  </a:lnTo>
                  <a:lnTo>
                    <a:pt x="3264" y="4517"/>
                  </a:lnTo>
                  <a:lnTo>
                    <a:pt x="3264" y="4498"/>
                  </a:lnTo>
                  <a:lnTo>
                    <a:pt x="3282" y="4517"/>
                  </a:lnTo>
                  <a:lnTo>
                    <a:pt x="3300" y="4535"/>
                  </a:lnTo>
                  <a:lnTo>
                    <a:pt x="3337" y="4535"/>
                  </a:lnTo>
                  <a:lnTo>
                    <a:pt x="3337" y="4554"/>
                  </a:lnTo>
                  <a:lnTo>
                    <a:pt x="3374" y="4554"/>
                  </a:lnTo>
                  <a:lnTo>
                    <a:pt x="3411" y="4572"/>
                  </a:lnTo>
                  <a:lnTo>
                    <a:pt x="3429" y="4572"/>
                  </a:lnTo>
                  <a:lnTo>
                    <a:pt x="3429" y="4554"/>
                  </a:lnTo>
                  <a:lnTo>
                    <a:pt x="3448" y="4572"/>
                  </a:lnTo>
                  <a:lnTo>
                    <a:pt x="3466" y="4572"/>
                  </a:lnTo>
                  <a:lnTo>
                    <a:pt x="3485" y="4554"/>
                  </a:lnTo>
                  <a:lnTo>
                    <a:pt x="3503" y="4554"/>
                  </a:lnTo>
                  <a:lnTo>
                    <a:pt x="3540" y="4572"/>
                  </a:lnTo>
                  <a:lnTo>
                    <a:pt x="3577" y="4572"/>
                  </a:lnTo>
                  <a:lnTo>
                    <a:pt x="3577" y="4554"/>
                  </a:lnTo>
                  <a:lnTo>
                    <a:pt x="3595" y="4572"/>
                  </a:lnTo>
                  <a:lnTo>
                    <a:pt x="3595" y="4590"/>
                  </a:lnTo>
                  <a:lnTo>
                    <a:pt x="3632" y="4572"/>
                  </a:lnTo>
                  <a:lnTo>
                    <a:pt x="3743" y="4572"/>
                  </a:lnTo>
                  <a:lnTo>
                    <a:pt x="3743" y="4554"/>
                  </a:lnTo>
                  <a:lnTo>
                    <a:pt x="3761" y="4572"/>
                  </a:lnTo>
                  <a:lnTo>
                    <a:pt x="3761" y="4590"/>
                  </a:lnTo>
                  <a:lnTo>
                    <a:pt x="3798" y="4590"/>
                  </a:lnTo>
                  <a:lnTo>
                    <a:pt x="3817" y="4609"/>
                  </a:lnTo>
                  <a:lnTo>
                    <a:pt x="3853" y="4609"/>
                  </a:lnTo>
                  <a:lnTo>
                    <a:pt x="3872" y="4590"/>
                  </a:lnTo>
                  <a:lnTo>
                    <a:pt x="3909" y="4609"/>
                  </a:lnTo>
                  <a:lnTo>
                    <a:pt x="3964" y="4609"/>
                  </a:lnTo>
                  <a:lnTo>
                    <a:pt x="3982" y="4590"/>
                  </a:lnTo>
                  <a:lnTo>
                    <a:pt x="4001" y="4590"/>
                  </a:lnTo>
                  <a:lnTo>
                    <a:pt x="4019" y="4609"/>
                  </a:lnTo>
                  <a:lnTo>
                    <a:pt x="4056" y="4609"/>
                  </a:lnTo>
                  <a:lnTo>
                    <a:pt x="4093" y="4590"/>
                  </a:lnTo>
                  <a:lnTo>
                    <a:pt x="4093" y="4572"/>
                  </a:lnTo>
                  <a:lnTo>
                    <a:pt x="4130" y="4590"/>
                  </a:lnTo>
                  <a:lnTo>
                    <a:pt x="4240" y="4590"/>
                  </a:lnTo>
                  <a:lnTo>
                    <a:pt x="4259" y="4572"/>
                  </a:lnTo>
                  <a:lnTo>
                    <a:pt x="4277" y="4554"/>
                  </a:lnTo>
                  <a:lnTo>
                    <a:pt x="4277" y="4572"/>
                  </a:lnTo>
                  <a:lnTo>
                    <a:pt x="4277" y="4590"/>
                  </a:lnTo>
                  <a:lnTo>
                    <a:pt x="4277" y="4609"/>
                  </a:lnTo>
                  <a:lnTo>
                    <a:pt x="4333" y="4572"/>
                  </a:lnTo>
                  <a:lnTo>
                    <a:pt x="4370" y="4554"/>
                  </a:lnTo>
                  <a:lnTo>
                    <a:pt x="4370" y="4572"/>
                  </a:lnTo>
                  <a:lnTo>
                    <a:pt x="4499" y="4572"/>
                  </a:lnTo>
                  <a:lnTo>
                    <a:pt x="4572" y="4554"/>
                  </a:lnTo>
                  <a:lnTo>
                    <a:pt x="4609" y="4572"/>
                  </a:lnTo>
                  <a:lnTo>
                    <a:pt x="4628" y="4554"/>
                  </a:lnTo>
                  <a:lnTo>
                    <a:pt x="4646" y="4554"/>
                  </a:lnTo>
                  <a:lnTo>
                    <a:pt x="4646" y="4517"/>
                  </a:lnTo>
                  <a:lnTo>
                    <a:pt x="4664" y="4535"/>
                  </a:lnTo>
                  <a:lnTo>
                    <a:pt x="4683" y="4554"/>
                  </a:lnTo>
                  <a:lnTo>
                    <a:pt x="4701" y="4554"/>
                  </a:lnTo>
                  <a:lnTo>
                    <a:pt x="4757" y="4535"/>
                  </a:lnTo>
                  <a:lnTo>
                    <a:pt x="4793" y="4517"/>
                  </a:lnTo>
                  <a:lnTo>
                    <a:pt x="4812" y="4535"/>
                  </a:lnTo>
                  <a:lnTo>
                    <a:pt x="4830" y="4535"/>
                  </a:lnTo>
                  <a:lnTo>
                    <a:pt x="4849" y="4517"/>
                  </a:lnTo>
                  <a:lnTo>
                    <a:pt x="4867" y="4498"/>
                  </a:lnTo>
                  <a:lnTo>
                    <a:pt x="4904" y="4517"/>
                  </a:lnTo>
                  <a:lnTo>
                    <a:pt x="4923" y="4498"/>
                  </a:lnTo>
                  <a:lnTo>
                    <a:pt x="4941" y="4480"/>
                  </a:lnTo>
                  <a:lnTo>
                    <a:pt x="4996" y="4480"/>
                  </a:lnTo>
                  <a:lnTo>
                    <a:pt x="5088" y="4461"/>
                  </a:lnTo>
                  <a:lnTo>
                    <a:pt x="5181" y="4443"/>
                  </a:lnTo>
                  <a:lnTo>
                    <a:pt x="5217" y="4443"/>
                  </a:lnTo>
                  <a:lnTo>
                    <a:pt x="5236" y="4406"/>
                  </a:lnTo>
                  <a:lnTo>
                    <a:pt x="5273" y="4388"/>
                  </a:lnTo>
                  <a:lnTo>
                    <a:pt x="5328" y="4369"/>
                  </a:lnTo>
                  <a:lnTo>
                    <a:pt x="5383" y="4351"/>
                  </a:lnTo>
                  <a:lnTo>
                    <a:pt x="5402" y="4332"/>
                  </a:lnTo>
                  <a:lnTo>
                    <a:pt x="5420" y="4296"/>
                  </a:lnTo>
                  <a:lnTo>
                    <a:pt x="5439" y="4314"/>
                  </a:lnTo>
                  <a:lnTo>
                    <a:pt x="5476" y="4314"/>
                  </a:lnTo>
                  <a:lnTo>
                    <a:pt x="5512" y="4277"/>
                  </a:lnTo>
                  <a:lnTo>
                    <a:pt x="5512" y="4259"/>
                  </a:lnTo>
                  <a:lnTo>
                    <a:pt x="5512" y="4222"/>
                  </a:lnTo>
                  <a:lnTo>
                    <a:pt x="5494" y="4203"/>
                  </a:lnTo>
                  <a:lnTo>
                    <a:pt x="5476" y="4203"/>
                  </a:lnTo>
                  <a:lnTo>
                    <a:pt x="5476" y="4185"/>
                  </a:lnTo>
                  <a:lnTo>
                    <a:pt x="5476" y="4167"/>
                  </a:lnTo>
                  <a:lnTo>
                    <a:pt x="5439" y="4167"/>
                  </a:lnTo>
                  <a:lnTo>
                    <a:pt x="5439" y="4148"/>
                  </a:lnTo>
                  <a:lnTo>
                    <a:pt x="5420" y="4148"/>
                  </a:lnTo>
                  <a:lnTo>
                    <a:pt x="5402" y="4130"/>
                  </a:lnTo>
                  <a:lnTo>
                    <a:pt x="5383" y="4148"/>
                  </a:lnTo>
                  <a:lnTo>
                    <a:pt x="5402" y="4167"/>
                  </a:lnTo>
                  <a:lnTo>
                    <a:pt x="5402" y="4185"/>
                  </a:lnTo>
                  <a:lnTo>
                    <a:pt x="5383" y="4185"/>
                  </a:lnTo>
                  <a:lnTo>
                    <a:pt x="5383" y="4222"/>
                  </a:lnTo>
                  <a:lnTo>
                    <a:pt x="5346" y="4203"/>
                  </a:lnTo>
                  <a:lnTo>
                    <a:pt x="5328" y="4203"/>
                  </a:lnTo>
                  <a:lnTo>
                    <a:pt x="5328" y="4222"/>
                  </a:lnTo>
                  <a:lnTo>
                    <a:pt x="5328" y="4240"/>
                  </a:lnTo>
                  <a:lnTo>
                    <a:pt x="5310" y="4222"/>
                  </a:lnTo>
                  <a:lnTo>
                    <a:pt x="5291" y="4222"/>
                  </a:lnTo>
                  <a:lnTo>
                    <a:pt x="5291" y="4240"/>
                  </a:lnTo>
                  <a:lnTo>
                    <a:pt x="5273" y="4259"/>
                  </a:lnTo>
                  <a:lnTo>
                    <a:pt x="5254" y="4259"/>
                  </a:lnTo>
                  <a:lnTo>
                    <a:pt x="5217" y="4240"/>
                  </a:lnTo>
                  <a:lnTo>
                    <a:pt x="5181" y="4277"/>
                  </a:lnTo>
                  <a:lnTo>
                    <a:pt x="5107" y="4296"/>
                  </a:lnTo>
                  <a:lnTo>
                    <a:pt x="5015" y="4332"/>
                  </a:lnTo>
                  <a:lnTo>
                    <a:pt x="4996" y="4351"/>
                  </a:lnTo>
                  <a:lnTo>
                    <a:pt x="4830" y="4351"/>
                  </a:lnTo>
                  <a:lnTo>
                    <a:pt x="4830" y="4369"/>
                  </a:lnTo>
                  <a:lnTo>
                    <a:pt x="4757" y="4369"/>
                  </a:lnTo>
                  <a:lnTo>
                    <a:pt x="4738" y="4388"/>
                  </a:lnTo>
                  <a:lnTo>
                    <a:pt x="4757" y="4406"/>
                  </a:lnTo>
                  <a:lnTo>
                    <a:pt x="4738" y="4406"/>
                  </a:lnTo>
                  <a:lnTo>
                    <a:pt x="4720" y="4388"/>
                  </a:lnTo>
                  <a:lnTo>
                    <a:pt x="4664" y="4406"/>
                  </a:lnTo>
                  <a:lnTo>
                    <a:pt x="4628" y="4406"/>
                  </a:lnTo>
                  <a:lnTo>
                    <a:pt x="4609" y="4425"/>
                  </a:lnTo>
                  <a:lnTo>
                    <a:pt x="4591" y="4406"/>
                  </a:lnTo>
                  <a:lnTo>
                    <a:pt x="4572" y="4425"/>
                  </a:lnTo>
                  <a:lnTo>
                    <a:pt x="4517" y="4425"/>
                  </a:lnTo>
                  <a:lnTo>
                    <a:pt x="4425" y="4443"/>
                  </a:lnTo>
                  <a:lnTo>
                    <a:pt x="4240" y="4443"/>
                  </a:lnTo>
                  <a:lnTo>
                    <a:pt x="4222" y="4461"/>
                  </a:lnTo>
                  <a:lnTo>
                    <a:pt x="4204" y="4461"/>
                  </a:lnTo>
                  <a:lnTo>
                    <a:pt x="4204" y="4443"/>
                  </a:lnTo>
                  <a:lnTo>
                    <a:pt x="4185" y="4461"/>
                  </a:lnTo>
                  <a:lnTo>
                    <a:pt x="4167" y="4443"/>
                  </a:lnTo>
                  <a:lnTo>
                    <a:pt x="4148" y="4425"/>
                  </a:lnTo>
                  <a:lnTo>
                    <a:pt x="4148" y="4443"/>
                  </a:lnTo>
                  <a:lnTo>
                    <a:pt x="4130" y="4425"/>
                  </a:lnTo>
                  <a:lnTo>
                    <a:pt x="4111" y="4406"/>
                  </a:lnTo>
                  <a:lnTo>
                    <a:pt x="4111" y="4425"/>
                  </a:lnTo>
                  <a:lnTo>
                    <a:pt x="4111" y="4461"/>
                  </a:lnTo>
                  <a:lnTo>
                    <a:pt x="4093" y="4461"/>
                  </a:lnTo>
                  <a:lnTo>
                    <a:pt x="4093" y="4443"/>
                  </a:lnTo>
                  <a:lnTo>
                    <a:pt x="4075" y="4443"/>
                  </a:lnTo>
                  <a:lnTo>
                    <a:pt x="4075" y="4480"/>
                  </a:lnTo>
                  <a:lnTo>
                    <a:pt x="4056" y="4480"/>
                  </a:lnTo>
                  <a:lnTo>
                    <a:pt x="4056" y="4461"/>
                  </a:lnTo>
                  <a:lnTo>
                    <a:pt x="4038" y="4443"/>
                  </a:lnTo>
                  <a:lnTo>
                    <a:pt x="4019" y="4461"/>
                  </a:lnTo>
                  <a:lnTo>
                    <a:pt x="4019" y="4480"/>
                  </a:lnTo>
                  <a:lnTo>
                    <a:pt x="3964" y="4461"/>
                  </a:lnTo>
                  <a:lnTo>
                    <a:pt x="3946" y="4461"/>
                  </a:lnTo>
                  <a:lnTo>
                    <a:pt x="3909" y="4443"/>
                  </a:lnTo>
                  <a:lnTo>
                    <a:pt x="3743" y="4443"/>
                  </a:lnTo>
                  <a:lnTo>
                    <a:pt x="3724" y="4425"/>
                  </a:lnTo>
                  <a:lnTo>
                    <a:pt x="3687" y="4425"/>
                  </a:lnTo>
                  <a:lnTo>
                    <a:pt x="3540" y="4406"/>
                  </a:lnTo>
                  <a:lnTo>
                    <a:pt x="3466" y="4388"/>
                  </a:lnTo>
                  <a:lnTo>
                    <a:pt x="3429" y="4388"/>
                  </a:lnTo>
                  <a:lnTo>
                    <a:pt x="3429" y="4369"/>
                  </a:lnTo>
                  <a:lnTo>
                    <a:pt x="3411" y="4369"/>
                  </a:lnTo>
                  <a:lnTo>
                    <a:pt x="3411" y="4388"/>
                  </a:lnTo>
                  <a:lnTo>
                    <a:pt x="3411" y="4406"/>
                  </a:lnTo>
                  <a:lnTo>
                    <a:pt x="3393" y="4406"/>
                  </a:lnTo>
                  <a:lnTo>
                    <a:pt x="3374" y="4425"/>
                  </a:lnTo>
                  <a:lnTo>
                    <a:pt x="3356" y="4406"/>
                  </a:lnTo>
                  <a:lnTo>
                    <a:pt x="3337" y="4388"/>
                  </a:lnTo>
                  <a:lnTo>
                    <a:pt x="3319" y="4369"/>
                  </a:lnTo>
                  <a:lnTo>
                    <a:pt x="3319" y="4351"/>
                  </a:lnTo>
                  <a:lnTo>
                    <a:pt x="3300" y="4351"/>
                  </a:lnTo>
                  <a:lnTo>
                    <a:pt x="3300" y="4369"/>
                  </a:lnTo>
                  <a:lnTo>
                    <a:pt x="3282" y="4388"/>
                  </a:lnTo>
                  <a:lnTo>
                    <a:pt x="3282" y="4406"/>
                  </a:lnTo>
                  <a:lnTo>
                    <a:pt x="3264" y="4406"/>
                  </a:lnTo>
                  <a:lnTo>
                    <a:pt x="3245" y="4388"/>
                  </a:lnTo>
                  <a:lnTo>
                    <a:pt x="3264" y="4388"/>
                  </a:lnTo>
                  <a:lnTo>
                    <a:pt x="3245" y="4369"/>
                  </a:lnTo>
                  <a:lnTo>
                    <a:pt x="3208" y="4369"/>
                  </a:lnTo>
                  <a:lnTo>
                    <a:pt x="3190" y="4351"/>
                  </a:lnTo>
                  <a:lnTo>
                    <a:pt x="3190" y="4332"/>
                  </a:lnTo>
                  <a:lnTo>
                    <a:pt x="3153" y="4351"/>
                  </a:lnTo>
                  <a:lnTo>
                    <a:pt x="3116" y="4332"/>
                  </a:lnTo>
                  <a:lnTo>
                    <a:pt x="3024" y="4314"/>
                  </a:lnTo>
                  <a:lnTo>
                    <a:pt x="3005" y="4277"/>
                  </a:lnTo>
                  <a:lnTo>
                    <a:pt x="3005" y="4296"/>
                  </a:lnTo>
                  <a:lnTo>
                    <a:pt x="2987" y="4314"/>
                  </a:lnTo>
                  <a:lnTo>
                    <a:pt x="2987" y="4296"/>
                  </a:lnTo>
                  <a:lnTo>
                    <a:pt x="2969" y="4296"/>
                  </a:lnTo>
                  <a:lnTo>
                    <a:pt x="2969" y="4314"/>
                  </a:lnTo>
                  <a:lnTo>
                    <a:pt x="2950" y="4332"/>
                  </a:lnTo>
                  <a:lnTo>
                    <a:pt x="2950" y="4296"/>
                  </a:lnTo>
                  <a:lnTo>
                    <a:pt x="2913" y="4277"/>
                  </a:lnTo>
                  <a:lnTo>
                    <a:pt x="2913" y="4296"/>
                  </a:lnTo>
                  <a:lnTo>
                    <a:pt x="2913" y="4314"/>
                  </a:lnTo>
                  <a:lnTo>
                    <a:pt x="2895" y="4296"/>
                  </a:lnTo>
                  <a:lnTo>
                    <a:pt x="2876" y="4277"/>
                  </a:lnTo>
                  <a:lnTo>
                    <a:pt x="2858" y="4277"/>
                  </a:lnTo>
                  <a:lnTo>
                    <a:pt x="2858" y="4259"/>
                  </a:lnTo>
                  <a:lnTo>
                    <a:pt x="2840" y="4240"/>
                  </a:lnTo>
                  <a:lnTo>
                    <a:pt x="2821" y="4259"/>
                  </a:lnTo>
                  <a:lnTo>
                    <a:pt x="2803" y="4277"/>
                  </a:lnTo>
                  <a:lnTo>
                    <a:pt x="2803" y="4259"/>
                  </a:lnTo>
                  <a:lnTo>
                    <a:pt x="2803" y="4240"/>
                  </a:lnTo>
                  <a:lnTo>
                    <a:pt x="2692" y="4240"/>
                  </a:lnTo>
                  <a:lnTo>
                    <a:pt x="2692" y="4222"/>
                  </a:lnTo>
                  <a:lnTo>
                    <a:pt x="2711" y="4203"/>
                  </a:lnTo>
                  <a:lnTo>
                    <a:pt x="2692" y="4203"/>
                  </a:lnTo>
                  <a:lnTo>
                    <a:pt x="2674" y="4240"/>
                  </a:lnTo>
                  <a:lnTo>
                    <a:pt x="2674" y="4222"/>
                  </a:lnTo>
                  <a:lnTo>
                    <a:pt x="2655" y="4185"/>
                  </a:lnTo>
                  <a:lnTo>
                    <a:pt x="2600" y="4167"/>
                  </a:lnTo>
                  <a:lnTo>
                    <a:pt x="2563" y="4148"/>
                  </a:lnTo>
                  <a:lnTo>
                    <a:pt x="2545" y="4130"/>
                  </a:lnTo>
                  <a:lnTo>
                    <a:pt x="2526" y="4111"/>
                  </a:lnTo>
                  <a:lnTo>
                    <a:pt x="2526" y="4130"/>
                  </a:lnTo>
                  <a:lnTo>
                    <a:pt x="2508" y="4148"/>
                  </a:lnTo>
                  <a:lnTo>
                    <a:pt x="2489" y="4130"/>
                  </a:lnTo>
                  <a:lnTo>
                    <a:pt x="2489" y="4148"/>
                  </a:lnTo>
                  <a:lnTo>
                    <a:pt x="2471" y="4148"/>
                  </a:lnTo>
                  <a:lnTo>
                    <a:pt x="2452" y="4111"/>
                  </a:lnTo>
                  <a:lnTo>
                    <a:pt x="2416" y="4093"/>
                  </a:lnTo>
                  <a:lnTo>
                    <a:pt x="2397" y="4111"/>
                  </a:lnTo>
                  <a:lnTo>
                    <a:pt x="2379" y="4093"/>
                  </a:lnTo>
                  <a:lnTo>
                    <a:pt x="2379" y="4074"/>
                  </a:lnTo>
                  <a:lnTo>
                    <a:pt x="2379" y="4056"/>
                  </a:lnTo>
                  <a:lnTo>
                    <a:pt x="2360" y="4074"/>
                  </a:lnTo>
                  <a:lnTo>
                    <a:pt x="2342" y="4093"/>
                  </a:lnTo>
                  <a:lnTo>
                    <a:pt x="2342" y="4074"/>
                  </a:lnTo>
                  <a:lnTo>
                    <a:pt x="2342" y="4056"/>
                  </a:lnTo>
                  <a:lnTo>
                    <a:pt x="2323" y="4056"/>
                  </a:lnTo>
                  <a:lnTo>
                    <a:pt x="2323" y="4037"/>
                  </a:lnTo>
                  <a:lnTo>
                    <a:pt x="2305" y="4056"/>
                  </a:lnTo>
                  <a:lnTo>
                    <a:pt x="2287" y="4056"/>
                  </a:lnTo>
                  <a:lnTo>
                    <a:pt x="2287" y="4037"/>
                  </a:lnTo>
                  <a:lnTo>
                    <a:pt x="2268" y="4056"/>
                  </a:lnTo>
                  <a:lnTo>
                    <a:pt x="2250" y="4056"/>
                  </a:lnTo>
                  <a:lnTo>
                    <a:pt x="2250" y="4037"/>
                  </a:lnTo>
                  <a:lnTo>
                    <a:pt x="2231" y="4019"/>
                  </a:lnTo>
                  <a:lnTo>
                    <a:pt x="2158" y="3982"/>
                  </a:lnTo>
                  <a:lnTo>
                    <a:pt x="2065" y="3908"/>
                  </a:lnTo>
                  <a:lnTo>
                    <a:pt x="2047" y="3927"/>
                  </a:lnTo>
                  <a:lnTo>
                    <a:pt x="2028" y="3927"/>
                  </a:lnTo>
                  <a:lnTo>
                    <a:pt x="2028" y="3908"/>
                  </a:lnTo>
                  <a:lnTo>
                    <a:pt x="2028" y="3890"/>
                  </a:lnTo>
                  <a:lnTo>
                    <a:pt x="2028" y="3872"/>
                  </a:lnTo>
                  <a:lnTo>
                    <a:pt x="1992" y="3872"/>
                  </a:lnTo>
                  <a:lnTo>
                    <a:pt x="1955" y="3835"/>
                  </a:lnTo>
                  <a:lnTo>
                    <a:pt x="1936" y="3835"/>
                  </a:lnTo>
                  <a:lnTo>
                    <a:pt x="1918" y="3816"/>
                  </a:lnTo>
                  <a:lnTo>
                    <a:pt x="1918" y="3798"/>
                  </a:lnTo>
                  <a:lnTo>
                    <a:pt x="1881" y="3816"/>
                  </a:lnTo>
                  <a:lnTo>
                    <a:pt x="1863" y="3816"/>
                  </a:lnTo>
                  <a:lnTo>
                    <a:pt x="1844" y="3779"/>
                  </a:lnTo>
                  <a:lnTo>
                    <a:pt x="1807" y="3761"/>
                  </a:lnTo>
                  <a:lnTo>
                    <a:pt x="1770" y="3761"/>
                  </a:lnTo>
                  <a:lnTo>
                    <a:pt x="1770" y="3743"/>
                  </a:lnTo>
                  <a:lnTo>
                    <a:pt x="1752" y="3743"/>
                  </a:lnTo>
                  <a:lnTo>
                    <a:pt x="1752" y="3706"/>
                  </a:lnTo>
                  <a:lnTo>
                    <a:pt x="1715" y="3687"/>
                  </a:lnTo>
                  <a:lnTo>
                    <a:pt x="1660" y="3632"/>
                  </a:lnTo>
                  <a:lnTo>
                    <a:pt x="1641" y="3614"/>
                  </a:lnTo>
                  <a:lnTo>
                    <a:pt x="1623" y="3632"/>
                  </a:lnTo>
                  <a:lnTo>
                    <a:pt x="1605" y="3632"/>
                  </a:lnTo>
                  <a:lnTo>
                    <a:pt x="1605" y="3614"/>
                  </a:lnTo>
                  <a:lnTo>
                    <a:pt x="1586" y="3577"/>
                  </a:lnTo>
                  <a:lnTo>
                    <a:pt x="1549" y="3558"/>
                  </a:lnTo>
                  <a:lnTo>
                    <a:pt x="1512" y="3558"/>
                  </a:lnTo>
                  <a:lnTo>
                    <a:pt x="1531" y="3540"/>
                  </a:lnTo>
                  <a:lnTo>
                    <a:pt x="1531" y="3521"/>
                  </a:lnTo>
                  <a:lnTo>
                    <a:pt x="1494" y="3521"/>
                  </a:lnTo>
                  <a:lnTo>
                    <a:pt x="1475" y="3503"/>
                  </a:lnTo>
                  <a:lnTo>
                    <a:pt x="1457" y="3484"/>
                  </a:lnTo>
                  <a:lnTo>
                    <a:pt x="1411" y="3484"/>
                  </a:lnTo>
                  <a:lnTo>
                    <a:pt x="1420" y="3466"/>
                  </a:lnTo>
                  <a:lnTo>
                    <a:pt x="1420" y="3429"/>
                  </a:lnTo>
                  <a:lnTo>
                    <a:pt x="1402" y="3411"/>
                  </a:lnTo>
                  <a:lnTo>
                    <a:pt x="1402" y="3392"/>
                  </a:lnTo>
                  <a:lnTo>
                    <a:pt x="1383" y="3374"/>
                  </a:lnTo>
                  <a:lnTo>
                    <a:pt x="1365" y="3374"/>
                  </a:lnTo>
                  <a:lnTo>
                    <a:pt x="1346" y="3392"/>
                  </a:lnTo>
                  <a:lnTo>
                    <a:pt x="1328" y="3374"/>
                  </a:lnTo>
                  <a:lnTo>
                    <a:pt x="1328" y="3355"/>
                  </a:lnTo>
                  <a:lnTo>
                    <a:pt x="1310" y="3355"/>
                  </a:lnTo>
                  <a:lnTo>
                    <a:pt x="1310" y="3337"/>
                  </a:lnTo>
                  <a:lnTo>
                    <a:pt x="1310" y="3319"/>
                  </a:lnTo>
                  <a:lnTo>
                    <a:pt x="1291" y="3300"/>
                  </a:lnTo>
                  <a:lnTo>
                    <a:pt x="1254" y="3300"/>
                  </a:lnTo>
                  <a:lnTo>
                    <a:pt x="1236" y="3263"/>
                  </a:lnTo>
                  <a:lnTo>
                    <a:pt x="1236" y="3245"/>
                  </a:lnTo>
                  <a:lnTo>
                    <a:pt x="1217" y="3226"/>
                  </a:lnTo>
                  <a:lnTo>
                    <a:pt x="1199" y="3226"/>
                  </a:lnTo>
                  <a:lnTo>
                    <a:pt x="1199" y="3208"/>
                  </a:lnTo>
                  <a:lnTo>
                    <a:pt x="1181" y="3208"/>
                  </a:lnTo>
                  <a:lnTo>
                    <a:pt x="1162" y="3226"/>
                  </a:lnTo>
                  <a:lnTo>
                    <a:pt x="1162" y="3208"/>
                  </a:lnTo>
                  <a:lnTo>
                    <a:pt x="1162" y="3153"/>
                  </a:lnTo>
                  <a:lnTo>
                    <a:pt x="1144" y="3153"/>
                  </a:lnTo>
                  <a:lnTo>
                    <a:pt x="1125" y="3134"/>
                  </a:lnTo>
                  <a:lnTo>
                    <a:pt x="1107" y="3116"/>
                  </a:lnTo>
                  <a:lnTo>
                    <a:pt x="1107" y="3097"/>
                  </a:lnTo>
                  <a:lnTo>
                    <a:pt x="1088" y="3079"/>
                  </a:lnTo>
                  <a:lnTo>
                    <a:pt x="1070" y="3079"/>
                  </a:lnTo>
                  <a:lnTo>
                    <a:pt x="1052" y="3024"/>
                  </a:lnTo>
                  <a:lnTo>
                    <a:pt x="1033" y="3024"/>
                  </a:lnTo>
                  <a:lnTo>
                    <a:pt x="1033" y="3005"/>
                  </a:lnTo>
                  <a:lnTo>
                    <a:pt x="996" y="2987"/>
                  </a:lnTo>
                  <a:lnTo>
                    <a:pt x="978" y="2987"/>
                  </a:lnTo>
                  <a:lnTo>
                    <a:pt x="978" y="2968"/>
                  </a:lnTo>
                  <a:lnTo>
                    <a:pt x="959" y="2968"/>
                  </a:lnTo>
                  <a:lnTo>
                    <a:pt x="941" y="2987"/>
                  </a:lnTo>
                  <a:lnTo>
                    <a:pt x="941" y="2968"/>
                  </a:lnTo>
                  <a:lnTo>
                    <a:pt x="959" y="2950"/>
                  </a:lnTo>
                  <a:lnTo>
                    <a:pt x="959" y="2931"/>
                  </a:lnTo>
                  <a:lnTo>
                    <a:pt x="904" y="2858"/>
                  </a:lnTo>
                  <a:lnTo>
                    <a:pt x="867" y="2802"/>
                  </a:lnTo>
                  <a:lnTo>
                    <a:pt x="830" y="2802"/>
                  </a:lnTo>
                  <a:lnTo>
                    <a:pt x="812" y="2784"/>
                  </a:lnTo>
                  <a:lnTo>
                    <a:pt x="849" y="2766"/>
                  </a:lnTo>
                  <a:lnTo>
                    <a:pt x="812" y="2766"/>
                  </a:lnTo>
                  <a:lnTo>
                    <a:pt x="812" y="2747"/>
                  </a:lnTo>
                  <a:lnTo>
                    <a:pt x="812" y="2729"/>
                  </a:lnTo>
                  <a:lnTo>
                    <a:pt x="793" y="2710"/>
                  </a:lnTo>
                  <a:lnTo>
                    <a:pt x="775" y="2692"/>
                  </a:lnTo>
                  <a:lnTo>
                    <a:pt x="757" y="2692"/>
                  </a:lnTo>
                  <a:lnTo>
                    <a:pt x="757" y="2673"/>
                  </a:lnTo>
                  <a:lnTo>
                    <a:pt x="757" y="2637"/>
                  </a:lnTo>
                  <a:lnTo>
                    <a:pt x="720" y="2655"/>
                  </a:lnTo>
                  <a:lnTo>
                    <a:pt x="683" y="2673"/>
                  </a:lnTo>
                  <a:lnTo>
                    <a:pt x="683" y="2673"/>
                  </a:lnTo>
                  <a:lnTo>
                    <a:pt x="701" y="2637"/>
                  </a:lnTo>
                  <a:lnTo>
                    <a:pt x="738" y="2600"/>
                  </a:lnTo>
                  <a:lnTo>
                    <a:pt x="701" y="2600"/>
                  </a:lnTo>
                  <a:lnTo>
                    <a:pt x="720" y="2563"/>
                  </a:lnTo>
                  <a:lnTo>
                    <a:pt x="720" y="2544"/>
                  </a:lnTo>
                  <a:lnTo>
                    <a:pt x="701" y="2526"/>
                  </a:lnTo>
                  <a:lnTo>
                    <a:pt x="701" y="2544"/>
                  </a:lnTo>
                  <a:lnTo>
                    <a:pt x="683" y="2544"/>
                  </a:lnTo>
                  <a:lnTo>
                    <a:pt x="664" y="2526"/>
                  </a:lnTo>
                  <a:lnTo>
                    <a:pt x="683" y="2526"/>
                  </a:lnTo>
                  <a:lnTo>
                    <a:pt x="664" y="2508"/>
                  </a:lnTo>
                  <a:lnTo>
                    <a:pt x="664" y="2489"/>
                  </a:lnTo>
                  <a:lnTo>
                    <a:pt x="646" y="2471"/>
                  </a:lnTo>
                  <a:lnTo>
                    <a:pt x="628" y="2471"/>
                  </a:lnTo>
                  <a:lnTo>
                    <a:pt x="646" y="2452"/>
                  </a:lnTo>
                  <a:lnTo>
                    <a:pt x="628" y="2434"/>
                  </a:lnTo>
                  <a:lnTo>
                    <a:pt x="609" y="2452"/>
                  </a:lnTo>
                  <a:lnTo>
                    <a:pt x="609" y="2434"/>
                  </a:lnTo>
                  <a:lnTo>
                    <a:pt x="591" y="2415"/>
                  </a:lnTo>
                  <a:lnTo>
                    <a:pt x="628" y="2415"/>
                  </a:lnTo>
                  <a:lnTo>
                    <a:pt x="609" y="2397"/>
                  </a:lnTo>
                  <a:lnTo>
                    <a:pt x="591" y="2397"/>
                  </a:lnTo>
                  <a:lnTo>
                    <a:pt x="591" y="2378"/>
                  </a:lnTo>
                  <a:lnTo>
                    <a:pt x="591" y="2360"/>
                  </a:lnTo>
                  <a:lnTo>
                    <a:pt x="572" y="2360"/>
                  </a:lnTo>
                  <a:lnTo>
                    <a:pt x="572" y="2342"/>
                  </a:lnTo>
                  <a:lnTo>
                    <a:pt x="572" y="2323"/>
                  </a:lnTo>
                  <a:lnTo>
                    <a:pt x="572" y="2305"/>
                  </a:lnTo>
                  <a:lnTo>
                    <a:pt x="535" y="2268"/>
                  </a:lnTo>
                  <a:lnTo>
                    <a:pt x="517" y="2268"/>
                  </a:lnTo>
                  <a:lnTo>
                    <a:pt x="517" y="2249"/>
                  </a:lnTo>
                  <a:lnTo>
                    <a:pt x="535" y="2231"/>
                  </a:lnTo>
                  <a:lnTo>
                    <a:pt x="517" y="2231"/>
                  </a:lnTo>
                  <a:lnTo>
                    <a:pt x="517" y="2194"/>
                  </a:lnTo>
                  <a:lnTo>
                    <a:pt x="499" y="2194"/>
                  </a:lnTo>
                  <a:lnTo>
                    <a:pt x="517" y="2157"/>
                  </a:lnTo>
                  <a:lnTo>
                    <a:pt x="499" y="2157"/>
                  </a:lnTo>
                  <a:lnTo>
                    <a:pt x="499" y="2139"/>
                  </a:lnTo>
                  <a:lnTo>
                    <a:pt x="517" y="2120"/>
                  </a:lnTo>
                  <a:lnTo>
                    <a:pt x="480" y="2120"/>
                  </a:lnTo>
                  <a:lnTo>
                    <a:pt x="480" y="2102"/>
                  </a:lnTo>
                  <a:lnTo>
                    <a:pt x="462" y="2102"/>
                  </a:lnTo>
                  <a:lnTo>
                    <a:pt x="480" y="2065"/>
                  </a:lnTo>
                  <a:lnTo>
                    <a:pt x="480" y="2047"/>
                  </a:lnTo>
                  <a:lnTo>
                    <a:pt x="462" y="2028"/>
                  </a:lnTo>
                  <a:lnTo>
                    <a:pt x="443" y="1991"/>
                  </a:lnTo>
                  <a:lnTo>
                    <a:pt x="443" y="1955"/>
                  </a:lnTo>
                  <a:lnTo>
                    <a:pt x="443" y="1936"/>
                  </a:lnTo>
                  <a:lnTo>
                    <a:pt x="425" y="1918"/>
                  </a:lnTo>
                  <a:lnTo>
                    <a:pt x="406" y="1918"/>
                  </a:lnTo>
                  <a:lnTo>
                    <a:pt x="388" y="1936"/>
                  </a:lnTo>
                  <a:lnTo>
                    <a:pt x="388" y="1918"/>
                  </a:lnTo>
                  <a:lnTo>
                    <a:pt x="406" y="1899"/>
                  </a:lnTo>
                  <a:lnTo>
                    <a:pt x="425" y="1881"/>
                  </a:lnTo>
                  <a:lnTo>
                    <a:pt x="425" y="1862"/>
                  </a:lnTo>
                  <a:lnTo>
                    <a:pt x="388" y="1862"/>
                  </a:lnTo>
                  <a:lnTo>
                    <a:pt x="388" y="1844"/>
                  </a:lnTo>
                  <a:lnTo>
                    <a:pt x="388" y="1825"/>
                  </a:lnTo>
                  <a:lnTo>
                    <a:pt x="388" y="1807"/>
                  </a:lnTo>
                  <a:lnTo>
                    <a:pt x="388" y="1789"/>
                  </a:lnTo>
                  <a:lnTo>
                    <a:pt x="388" y="1770"/>
                  </a:lnTo>
                  <a:lnTo>
                    <a:pt x="351" y="1752"/>
                  </a:lnTo>
                  <a:lnTo>
                    <a:pt x="369" y="1752"/>
                  </a:lnTo>
                  <a:lnTo>
                    <a:pt x="369" y="1733"/>
                  </a:lnTo>
                  <a:lnTo>
                    <a:pt x="369" y="1678"/>
                  </a:lnTo>
                  <a:lnTo>
                    <a:pt x="351" y="1696"/>
                  </a:lnTo>
                  <a:lnTo>
                    <a:pt x="333" y="1715"/>
                  </a:lnTo>
                  <a:lnTo>
                    <a:pt x="333" y="1696"/>
                  </a:lnTo>
                  <a:lnTo>
                    <a:pt x="333" y="1660"/>
                  </a:lnTo>
                  <a:lnTo>
                    <a:pt x="351" y="1604"/>
                  </a:lnTo>
                  <a:lnTo>
                    <a:pt x="296" y="1586"/>
                  </a:lnTo>
                  <a:lnTo>
                    <a:pt x="277" y="1567"/>
                  </a:lnTo>
                  <a:lnTo>
                    <a:pt x="314" y="1567"/>
                  </a:lnTo>
                  <a:lnTo>
                    <a:pt x="314" y="1549"/>
                  </a:lnTo>
                  <a:lnTo>
                    <a:pt x="240" y="1549"/>
                  </a:lnTo>
                  <a:lnTo>
                    <a:pt x="240" y="1531"/>
                  </a:lnTo>
                  <a:lnTo>
                    <a:pt x="277" y="1494"/>
                  </a:lnTo>
                  <a:lnTo>
                    <a:pt x="296" y="1475"/>
                  </a:lnTo>
                  <a:lnTo>
                    <a:pt x="259" y="1475"/>
                  </a:lnTo>
                  <a:lnTo>
                    <a:pt x="259" y="1457"/>
                  </a:lnTo>
                  <a:lnTo>
                    <a:pt x="277" y="1438"/>
                  </a:lnTo>
                  <a:lnTo>
                    <a:pt x="240" y="1438"/>
                  </a:lnTo>
                  <a:lnTo>
                    <a:pt x="277" y="1420"/>
                  </a:lnTo>
                  <a:lnTo>
                    <a:pt x="259" y="1402"/>
                  </a:lnTo>
                  <a:lnTo>
                    <a:pt x="259" y="1383"/>
                  </a:lnTo>
                  <a:lnTo>
                    <a:pt x="240" y="1328"/>
                  </a:lnTo>
                  <a:lnTo>
                    <a:pt x="240" y="1254"/>
                  </a:lnTo>
                  <a:lnTo>
                    <a:pt x="240" y="1236"/>
                  </a:lnTo>
                  <a:lnTo>
                    <a:pt x="222" y="1236"/>
                  </a:lnTo>
                  <a:lnTo>
                    <a:pt x="204" y="1217"/>
                  </a:lnTo>
                  <a:lnTo>
                    <a:pt x="222" y="1217"/>
                  </a:lnTo>
                  <a:lnTo>
                    <a:pt x="222" y="1199"/>
                  </a:lnTo>
                  <a:lnTo>
                    <a:pt x="222" y="1180"/>
                  </a:lnTo>
                  <a:lnTo>
                    <a:pt x="240" y="1143"/>
                  </a:lnTo>
                  <a:lnTo>
                    <a:pt x="222" y="1125"/>
                  </a:lnTo>
                  <a:lnTo>
                    <a:pt x="204" y="1143"/>
                  </a:lnTo>
                  <a:lnTo>
                    <a:pt x="204" y="1125"/>
                  </a:lnTo>
                  <a:lnTo>
                    <a:pt x="204" y="1107"/>
                  </a:lnTo>
                  <a:lnTo>
                    <a:pt x="204" y="1070"/>
                  </a:lnTo>
                  <a:lnTo>
                    <a:pt x="204" y="1033"/>
                  </a:lnTo>
                  <a:lnTo>
                    <a:pt x="222" y="1033"/>
                  </a:lnTo>
                  <a:lnTo>
                    <a:pt x="222" y="1014"/>
                  </a:lnTo>
                  <a:lnTo>
                    <a:pt x="204" y="978"/>
                  </a:lnTo>
                  <a:lnTo>
                    <a:pt x="204" y="959"/>
                  </a:lnTo>
                  <a:lnTo>
                    <a:pt x="185" y="959"/>
                  </a:lnTo>
                  <a:lnTo>
                    <a:pt x="185" y="941"/>
                  </a:lnTo>
                  <a:lnTo>
                    <a:pt x="167" y="922"/>
                  </a:lnTo>
                  <a:lnTo>
                    <a:pt x="148" y="922"/>
                  </a:lnTo>
                  <a:lnTo>
                    <a:pt x="148" y="904"/>
                  </a:lnTo>
                  <a:lnTo>
                    <a:pt x="148" y="885"/>
                  </a:lnTo>
                  <a:lnTo>
                    <a:pt x="167" y="867"/>
                  </a:lnTo>
                  <a:lnTo>
                    <a:pt x="204" y="867"/>
                  </a:lnTo>
                  <a:lnTo>
                    <a:pt x="204" y="830"/>
                  </a:lnTo>
                  <a:lnTo>
                    <a:pt x="204" y="812"/>
                  </a:lnTo>
                  <a:lnTo>
                    <a:pt x="204" y="793"/>
                  </a:lnTo>
                  <a:lnTo>
                    <a:pt x="204" y="775"/>
                  </a:lnTo>
                  <a:lnTo>
                    <a:pt x="185" y="756"/>
                  </a:lnTo>
                  <a:lnTo>
                    <a:pt x="167" y="756"/>
                  </a:lnTo>
                  <a:lnTo>
                    <a:pt x="167" y="738"/>
                  </a:lnTo>
                  <a:lnTo>
                    <a:pt x="167" y="719"/>
                  </a:lnTo>
                  <a:lnTo>
                    <a:pt x="167" y="683"/>
                  </a:lnTo>
                  <a:lnTo>
                    <a:pt x="148" y="664"/>
                  </a:lnTo>
                  <a:lnTo>
                    <a:pt x="185" y="627"/>
                  </a:lnTo>
                  <a:lnTo>
                    <a:pt x="185" y="609"/>
                  </a:lnTo>
                  <a:lnTo>
                    <a:pt x="167" y="590"/>
                  </a:lnTo>
                  <a:lnTo>
                    <a:pt x="167" y="535"/>
                  </a:lnTo>
                  <a:lnTo>
                    <a:pt x="167" y="480"/>
                  </a:lnTo>
                  <a:lnTo>
                    <a:pt x="148" y="480"/>
                  </a:lnTo>
                  <a:lnTo>
                    <a:pt x="167" y="461"/>
                  </a:lnTo>
                  <a:lnTo>
                    <a:pt x="148" y="443"/>
                  </a:lnTo>
                  <a:lnTo>
                    <a:pt x="130" y="443"/>
                  </a:lnTo>
                  <a:lnTo>
                    <a:pt x="130" y="425"/>
                  </a:lnTo>
                  <a:lnTo>
                    <a:pt x="167" y="425"/>
                  </a:lnTo>
                  <a:lnTo>
                    <a:pt x="185" y="406"/>
                  </a:lnTo>
                  <a:lnTo>
                    <a:pt x="204" y="388"/>
                  </a:lnTo>
                  <a:lnTo>
                    <a:pt x="167" y="388"/>
                  </a:lnTo>
                  <a:lnTo>
                    <a:pt x="204" y="369"/>
                  </a:lnTo>
                  <a:lnTo>
                    <a:pt x="167" y="369"/>
                  </a:lnTo>
                  <a:lnTo>
                    <a:pt x="130" y="351"/>
                  </a:lnTo>
                  <a:lnTo>
                    <a:pt x="148" y="332"/>
                  </a:lnTo>
                  <a:lnTo>
                    <a:pt x="167" y="332"/>
                  </a:lnTo>
                  <a:lnTo>
                    <a:pt x="167" y="314"/>
                  </a:lnTo>
                  <a:lnTo>
                    <a:pt x="185" y="332"/>
                  </a:lnTo>
                  <a:lnTo>
                    <a:pt x="204" y="332"/>
                  </a:lnTo>
                  <a:lnTo>
                    <a:pt x="204" y="314"/>
                  </a:lnTo>
                  <a:lnTo>
                    <a:pt x="185" y="277"/>
                  </a:lnTo>
                  <a:lnTo>
                    <a:pt x="204" y="277"/>
                  </a:lnTo>
                  <a:lnTo>
                    <a:pt x="185" y="259"/>
                  </a:lnTo>
                  <a:lnTo>
                    <a:pt x="204" y="240"/>
                  </a:lnTo>
                  <a:lnTo>
                    <a:pt x="204" y="222"/>
                  </a:lnTo>
                  <a:lnTo>
                    <a:pt x="185" y="222"/>
                  </a:lnTo>
                  <a:lnTo>
                    <a:pt x="148" y="203"/>
                  </a:lnTo>
                  <a:lnTo>
                    <a:pt x="185" y="203"/>
                  </a:lnTo>
                  <a:lnTo>
                    <a:pt x="204" y="185"/>
                  </a:lnTo>
                  <a:lnTo>
                    <a:pt x="204" y="166"/>
                  </a:lnTo>
                  <a:lnTo>
                    <a:pt x="185" y="148"/>
                  </a:lnTo>
                  <a:lnTo>
                    <a:pt x="222" y="148"/>
                  </a:lnTo>
                  <a:lnTo>
                    <a:pt x="222" y="130"/>
                  </a:lnTo>
                  <a:lnTo>
                    <a:pt x="204" y="111"/>
                  </a:lnTo>
                  <a:lnTo>
                    <a:pt x="222" y="111"/>
                  </a:lnTo>
                  <a:lnTo>
                    <a:pt x="222" y="93"/>
                  </a:lnTo>
                  <a:lnTo>
                    <a:pt x="204" y="93"/>
                  </a:lnTo>
                  <a:lnTo>
                    <a:pt x="185" y="74"/>
                  </a:lnTo>
                  <a:lnTo>
                    <a:pt x="185" y="56"/>
                  </a:lnTo>
                  <a:lnTo>
                    <a:pt x="167" y="56"/>
                  </a:lnTo>
                  <a:lnTo>
                    <a:pt x="148" y="37"/>
                  </a:lnTo>
                  <a:lnTo>
                    <a:pt x="204" y="37"/>
                  </a:lnTo>
                  <a:lnTo>
                    <a:pt x="185" y="19"/>
                  </a:lnTo>
                  <a:lnTo>
                    <a:pt x="167" y="1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1227925" y="757475"/>
              <a:ext cx="113400" cy="198175"/>
            </a:xfrm>
            <a:custGeom>
              <a:avLst/>
              <a:gdLst/>
              <a:ahLst/>
              <a:cxnLst/>
              <a:rect l="l" t="t" r="r" b="b"/>
              <a:pathLst>
                <a:path w="4536" h="7927" extrusionOk="0">
                  <a:moveTo>
                    <a:pt x="222" y="0"/>
                  </a:moveTo>
                  <a:lnTo>
                    <a:pt x="222" y="37"/>
                  </a:lnTo>
                  <a:lnTo>
                    <a:pt x="240" y="37"/>
                  </a:lnTo>
                  <a:lnTo>
                    <a:pt x="240" y="19"/>
                  </a:lnTo>
                  <a:lnTo>
                    <a:pt x="240" y="0"/>
                  </a:lnTo>
                  <a:close/>
                  <a:moveTo>
                    <a:pt x="204" y="203"/>
                  </a:moveTo>
                  <a:lnTo>
                    <a:pt x="222" y="222"/>
                  </a:lnTo>
                  <a:lnTo>
                    <a:pt x="204" y="240"/>
                  </a:lnTo>
                  <a:lnTo>
                    <a:pt x="185" y="240"/>
                  </a:lnTo>
                  <a:lnTo>
                    <a:pt x="185" y="222"/>
                  </a:lnTo>
                  <a:lnTo>
                    <a:pt x="204" y="203"/>
                  </a:lnTo>
                  <a:close/>
                  <a:moveTo>
                    <a:pt x="351" y="222"/>
                  </a:moveTo>
                  <a:lnTo>
                    <a:pt x="333" y="258"/>
                  </a:lnTo>
                  <a:lnTo>
                    <a:pt x="333" y="277"/>
                  </a:lnTo>
                  <a:lnTo>
                    <a:pt x="314" y="277"/>
                  </a:lnTo>
                  <a:lnTo>
                    <a:pt x="296" y="258"/>
                  </a:lnTo>
                  <a:lnTo>
                    <a:pt x="314" y="240"/>
                  </a:lnTo>
                  <a:lnTo>
                    <a:pt x="333" y="222"/>
                  </a:lnTo>
                  <a:close/>
                  <a:moveTo>
                    <a:pt x="333" y="332"/>
                  </a:moveTo>
                  <a:lnTo>
                    <a:pt x="314" y="351"/>
                  </a:lnTo>
                  <a:lnTo>
                    <a:pt x="333" y="351"/>
                  </a:lnTo>
                  <a:lnTo>
                    <a:pt x="333" y="332"/>
                  </a:lnTo>
                  <a:close/>
                  <a:moveTo>
                    <a:pt x="886" y="461"/>
                  </a:moveTo>
                  <a:lnTo>
                    <a:pt x="922" y="480"/>
                  </a:lnTo>
                  <a:lnTo>
                    <a:pt x="922" y="498"/>
                  </a:lnTo>
                  <a:lnTo>
                    <a:pt x="904" y="516"/>
                  </a:lnTo>
                  <a:lnTo>
                    <a:pt x="904" y="498"/>
                  </a:lnTo>
                  <a:lnTo>
                    <a:pt x="886" y="461"/>
                  </a:lnTo>
                  <a:close/>
                  <a:moveTo>
                    <a:pt x="978" y="480"/>
                  </a:moveTo>
                  <a:lnTo>
                    <a:pt x="959" y="498"/>
                  </a:lnTo>
                  <a:lnTo>
                    <a:pt x="959" y="516"/>
                  </a:lnTo>
                  <a:lnTo>
                    <a:pt x="978" y="516"/>
                  </a:lnTo>
                  <a:lnTo>
                    <a:pt x="996" y="535"/>
                  </a:lnTo>
                  <a:lnTo>
                    <a:pt x="1015" y="516"/>
                  </a:lnTo>
                  <a:lnTo>
                    <a:pt x="996" y="498"/>
                  </a:lnTo>
                  <a:lnTo>
                    <a:pt x="978" y="480"/>
                  </a:lnTo>
                  <a:close/>
                  <a:moveTo>
                    <a:pt x="1310" y="848"/>
                  </a:moveTo>
                  <a:lnTo>
                    <a:pt x="1310" y="867"/>
                  </a:lnTo>
                  <a:lnTo>
                    <a:pt x="1291" y="867"/>
                  </a:lnTo>
                  <a:lnTo>
                    <a:pt x="1291" y="848"/>
                  </a:lnTo>
                  <a:close/>
                  <a:moveTo>
                    <a:pt x="1365" y="811"/>
                  </a:moveTo>
                  <a:lnTo>
                    <a:pt x="1383" y="830"/>
                  </a:lnTo>
                  <a:lnTo>
                    <a:pt x="1383" y="867"/>
                  </a:lnTo>
                  <a:lnTo>
                    <a:pt x="1365" y="885"/>
                  </a:lnTo>
                  <a:lnTo>
                    <a:pt x="1365" y="848"/>
                  </a:lnTo>
                  <a:lnTo>
                    <a:pt x="1365" y="811"/>
                  </a:lnTo>
                  <a:close/>
                  <a:moveTo>
                    <a:pt x="1457" y="885"/>
                  </a:moveTo>
                  <a:lnTo>
                    <a:pt x="1457" y="904"/>
                  </a:lnTo>
                  <a:lnTo>
                    <a:pt x="1475" y="885"/>
                  </a:lnTo>
                  <a:close/>
                  <a:moveTo>
                    <a:pt x="1531" y="1033"/>
                  </a:moveTo>
                  <a:lnTo>
                    <a:pt x="1531" y="1069"/>
                  </a:lnTo>
                  <a:lnTo>
                    <a:pt x="1512" y="1088"/>
                  </a:lnTo>
                  <a:lnTo>
                    <a:pt x="1512" y="1069"/>
                  </a:lnTo>
                  <a:lnTo>
                    <a:pt x="1512" y="1033"/>
                  </a:lnTo>
                  <a:close/>
                  <a:moveTo>
                    <a:pt x="1641" y="1069"/>
                  </a:moveTo>
                  <a:lnTo>
                    <a:pt x="1641" y="1088"/>
                  </a:lnTo>
                  <a:lnTo>
                    <a:pt x="1623" y="1106"/>
                  </a:lnTo>
                  <a:lnTo>
                    <a:pt x="1623" y="1088"/>
                  </a:lnTo>
                  <a:lnTo>
                    <a:pt x="1623" y="1069"/>
                  </a:lnTo>
                  <a:close/>
                  <a:moveTo>
                    <a:pt x="1807" y="1199"/>
                  </a:moveTo>
                  <a:lnTo>
                    <a:pt x="1826" y="1217"/>
                  </a:lnTo>
                  <a:lnTo>
                    <a:pt x="1807" y="1217"/>
                  </a:lnTo>
                  <a:lnTo>
                    <a:pt x="1807" y="1199"/>
                  </a:lnTo>
                  <a:close/>
                  <a:moveTo>
                    <a:pt x="1826" y="1309"/>
                  </a:moveTo>
                  <a:lnTo>
                    <a:pt x="1844" y="1328"/>
                  </a:lnTo>
                  <a:lnTo>
                    <a:pt x="1826" y="1346"/>
                  </a:lnTo>
                  <a:lnTo>
                    <a:pt x="1807" y="1346"/>
                  </a:lnTo>
                  <a:lnTo>
                    <a:pt x="1807" y="1328"/>
                  </a:lnTo>
                  <a:lnTo>
                    <a:pt x="1826" y="1309"/>
                  </a:lnTo>
                  <a:close/>
                  <a:moveTo>
                    <a:pt x="1899" y="1401"/>
                  </a:moveTo>
                  <a:lnTo>
                    <a:pt x="1881" y="1420"/>
                  </a:lnTo>
                  <a:lnTo>
                    <a:pt x="1863" y="1401"/>
                  </a:lnTo>
                  <a:close/>
                  <a:moveTo>
                    <a:pt x="2360" y="1420"/>
                  </a:moveTo>
                  <a:lnTo>
                    <a:pt x="2342" y="1438"/>
                  </a:lnTo>
                  <a:lnTo>
                    <a:pt x="2360" y="1438"/>
                  </a:lnTo>
                  <a:lnTo>
                    <a:pt x="2379" y="1420"/>
                  </a:lnTo>
                  <a:close/>
                  <a:moveTo>
                    <a:pt x="2047" y="1493"/>
                  </a:moveTo>
                  <a:lnTo>
                    <a:pt x="2065" y="1512"/>
                  </a:lnTo>
                  <a:lnTo>
                    <a:pt x="2065" y="1530"/>
                  </a:lnTo>
                  <a:lnTo>
                    <a:pt x="2047" y="1530"/>
                  </a:lnTo>
                  <a:lnTo>
                    <a:pt x="2047" y="1512"/>
                  </a:lnTo>
                  <a:lnTo>
                    <a:pt x="2047" y="1493"/>
                  </a:lnTo>
                  <a:close/>
                  <a:moveTo>
                    <a:pt x="1992" y="1715"/>
                  </a:moveTo>
                  <a:lnTo>
                    <a:pt x="1992" y="1733"/>
                  </a:lnTo>
                  <a:lnTo>
                    <a:pt x="2010" y="1752"/>
                  </a:lnTo>
                  <a:lnTo>
                    <a:pt x="2010" y="1733"/>
                  </a:lnTo>
                  <a:lnTo>
                    <a:pt x="1992" y="1715"/>
                  </a:lnTo>
                  <a:close/>
                  <a:moveTo>
                    <a:pt x="2305" y="1825"/>
                  </a:moveTo>
                  <a:lnTo>
                    <a:pt x="2305" y="1844"/>
                  </a:lnTo>
                  <a:lnTo>
                    <a:pt x="2286" y="1844"/>
                  </a:lnTo>
                  <a:lnTo>
                    <a:pt x="2286" y="1825"/>
                  </a:lnTo>
                  <a:close/>
                  <a:moveTo>
                    <a:pt x="2397" y="1844"/>
                  </a:moveTo>
                  <a:lnTo>
                    <a:pt x="2397" y="1862"/>
                  </a:lnTo>
                  <a:lnTo>
                    <a:pt x="2416" y="1844"/>
                  </a:lnTo>
                  <a:close/>
                  <a:moveTo>
                    <a:pt x="2360" y="1881"/>
                  </a:moveTo>
                  <a:lnTo>
                    <a:pt x="2360" y="1899"/>
                  </a:lnTo>
                  <a:lnTo>
                    <a:pt x="2342" y="1899"/>
                  </a:lnTo>
                  <a:lnTo>
                    <a:pt x="2342" y="1881"/>
                  </a:lnTo>
                  <a:close/>
                  <a:moveTo>
                    <a:pt x="2821" y="2452"/>
                  </a:moveTo>
                  <a:lnTo>
                    <a:pt x="2803" y="2470"/>
                  </a:lnTo>
                  <a:lnTo>
                    <a:pt x="2803" y="2452"/>
                  </a:lnTo>
                  <a:close/>
                  <a:moveTo>
                    <a:pt x="2987" y="2673"/>
                  </a:moveTo>
                  <a:lnTo>
                    <a:pt x="2969" y="2692"/>
                  </a:lnTo>
                  <a:lnTo>
                    <a:pt x="2950" y="2692"/>
                  </a:lnTo>
                  <a:lnTo>
                    <a:pt x="2969" y="2673"/>
                  </a:lnTo>
                  <a:close/>
                  <a:moveTo>
                    <a:pt x="2987" y="2876"/>
                  </a:moveTo>
                  <a:lnTo>
                    <a:pt x="2987" y="2894"/>
                  </a:lnTo>
                  <a:lnTo>
                    <a:pt x="2969" y="2913"/>
                  </a:lnTo>
                  <a:lnTo>
                    <a:pt x="2987" y="2876"/>
                  </a:lnTo>
                  <a:close/>
                  <a:moveTo>
                    <a:pt x="3134" y="2968"/>
                  </a:moveTo>
                  <a:lnTo>
                    <a:pt x="3134" y="2987"/>
                  </a:lnTo>
                  <a:lnTo>
                    <a:pt x="3116" y="2987"/>
                  </a:lnTo>
                  <a:lnTo>
                    <a:pt x="3116" y="2968"/>
                  </a:lnTo>
                  <a:close/>
                  <a:moveTo>
                    <a:pt x="3485" y="3503"/>
                  </a:moveTo>
                  <a:lnTo>
                    <a:pt x="3485" y="3521"/>
                  </a:lnTo>
                  <a:lnTo>
                    <a:pt x="3503" y="3521"/>
                  </a:lnTo>
                  <a:lnTo>
                    <a:pt x="3485" y="3503"/>
                  </a:lnTo>
                  <a:close/>
                  <a:moveTo>
                    <a:pt x="3522" y="3650"/>
                  </a:moveTo>
                  <a:lnTo>
                    <a:pt x="3522" y="3669"/>
                  </a:lnTo>
                  <a:lnTo>
                    <a:pt x="3522" y="3687"/>
                  </a:lnTo>
                  <a:lnTo>
                    <a:pt x="3503" y="3687"/>
                  </a:lnTo>
                  <a:lnTo>
                    <a:pt x="3503" y="3669"/>
                  </a:lnTo>
                  <a:lnTo>
                    <a:pt x="3503" y="3650"/>
                  </a:lnTo>
                  <a:close/>
                  <a:moveTo>
                    <a:pt x="3706" y="4074"/>
                  </a:moveTo>
                  <a:lnTo>
                    <a:pt x="3706" y="4093"/>
                  </a:lnTo>
                  <a:lnTo>
                    <a:pt x="3669" y="4093"/>
                  </a:lnTo>
                  <a:lnTo>
                    <a:pt x="3706" y="4074"/>
                  </a:lnTo>
                  <a:close/>
                  <a:moveTo>
                    <a:pt x="3945" y="4977"/>
                  </a:moveTo>
                  <a:lnTo>
                    <a:pt x="3964" y="4996"/>
                  </a:lnTo>
                  <a:lnTo>
                    <a:pt x="3945" y="4996"/>
                  </a:lnTo>
                  <a:lnTo>
                    <a:pt x="3945" y="5014"/>
                  </a:lnTo>
                  <a:lnTo>
                    <a:pt x="3927" y="4996"/>
                  </a:lnTo>
                  <a:lnTo>
                    <a:pt x="3945" y="4977"/>
                  </a:lnTo>
                  <a:close/>
                  <a:moveTo>
                    <a:pt x="4093" y="5162"/>
                  </a:moveTo>
                  <a:lnTo>
                    <a:pt x="4093" y="5180"/>
                  </a:lnTo>
                  <a:lnTo>
                    <a:pt x="4093" y="5199"/>
                  </a:lnTo>
                  <a:lnTo>
                    <a:pt x="4075" y="5199"/>
                  </a:lnTo>
                  <a:lnTo>
                    <a:pt x="4075" y="5180"/>
                  </a:lnTo>
                  <a:lnTo>
                    <a:pt x="4093" y="5162"/>
                  </a:lnTo>
                  <a:close/>
                  <a:moveTo>
                    <a:pt x="4167" y="5199"/>
                  </a:moveTo>
                  <a:lnTo>
                    <a:pt x="4148" y="5217"/>
                  </a:lnTo>
                  <a:lnTo>
                    <a:pt x="4167" y="5217"/>
                  </a:lnTo>
                  <a:lnTo>
                    <a:pt x="4167" y="5199"/>
                  </a:lnTo>
                  <a:close/>
                  <a:moveTo>
                    <a:pt x="4111" y="5254"/>
                  </a:moveTo>
                  <a:lnTo>
                    <a:pt x="4130" y="5272"/>
                  </a:lnTo>
                  <a:lnTo>
                    <a:pt x="4111" y="5272"/>
                  </a:lnTo>
                  <a:lnTo>
                    <a:pt x="4111" y="5254"/>
                  </a:lnTo>
                  <a:close/>
                  <a:moveTo>
                    <a:pt x="4148" y="5364"/>
                  </a:moveTo>
                  <a:lnTo>
                    <a:pt x="4148" y="5383"/>
                  </a:lnTo>
                  <a:lnTo>
                    <a:pt x="4130" y="5383"/>
                  </a:lnTo>
                  <a:lnTo>
                    <a:pt x="4130" y="5364"/>
                  </a:lnTo>
                  <a:close/>
                  <a:moveTo>
                    <a:pt x="4167" y="5475"/>
                  </a:moveTo>
                  <a:lnTo>
                    <a:pt x="4167" y="5493"/>
                  </a:lnTo>
                  <a:lnTo>
                    <a:pt x="4148" y="5493"/>
                  </a:lnTo>
                  <a:lnTo>
                    <a:pt x="4130" y="5475"/>
                  </a:lnTo>
                  <a:close/>
                  <a:moveTo>
                    <a:pt x="4277" y="5899"/>
                  </a:moveTo>
                  <a:lnTo>
                    <a:pt x="4277" y="5917"/>
                  </a:lnTo>
                  <a:lnTo>
                    <a:pt x="4240" y="5936"/>
                  </a:lnTo>
                  <a:lnTo>
                    <a:pt x="4240" y="5917"/>
                  </a:lnTo>
                  <a:lnTo>
                    <a:pt x="4259" y="5899"/>
                  </a:lnTo>
                  <a:close/>
                  <a:moveTo>
                    <a:pt x="4296" y="6286"/>
                  </a:moveTo>
                  <a:lnTo>
                    <a:pt x="4296" y="6305"/>
                  </a:lnTo>
                  <a:lnTo>
                    <a:pt x="4259" y="6305"/>
                  </a:lnTo>
                  <a:lnTo>
                    <a:pt x="4277" y="6286"/>
                  </a:lnTo>
                  <a:close/>
                  <a:moveTo>
                    <a:pt x="4406" y="7835"/>
                  </a:moveTo>
                  <a:lnTo>
                    <a:pt x="4425" y="7853"/>
                  </a:lnTo>
                  <a:lnTo>
                    <a:pt x="4406" y="7853"/>
                  </a:lnTo>
                  <a:lnTo>
                    <a:pt x="4369" y="7871"/>
                  </a:lnTo>
                  <a:lnTo>
                    <a:pt x="4369" y="7853"/>
                  </a:lnTo>
                  <a:lnTo>
                    <a:pt x="4388" y="7853"/>
                  </a:lnTo>
                  <a:lnTo>
                    <a:pt x="4406" y="7835"/>
                  </a:lnTo>
                  <a:close/>
                  <a:moveTo>
                    <a:pt x="56" y="111"/>
                  </a:moveTo>
                  <a:lnTo>
                    <a:pt x="38" y="148"/>
                  </a:lnTo>
                  <a:lnTo>
                    <a:pt x="1" y="148"/>
                  </a:lnTo>
                  <a:lnTo>
                    <a:pt x="19" y="185"/>
                  </a:lnTo>
                  <a:lnTo>
                    <a:pt x="56" y="203"/>
                  </a:lnTo>
                  <a:lnTo>
                    <a:pt x="74" y="203"/>
                  </a:lnTo>
                  <a:lnTo>
                    <a:pt x="74" y="222"/>
                  </a:lnTo>
                  <a:lnTo>
                    <a:pt x="56" y="222"/>
                  </a:lnTo>
                  <a:lnTo>
                    <a:pt x="38" y="258"/>
                  </a:lnTo>
                  <a:lnTo>
                    <a:pt x="56" y="277"/>
                  </a:lnTo>
                  <a:lnTo>
                    <a:pt x="56" y="258"/>
                  </a:lnTo>
                  <a:lnTo>
                    <a:pt x="93" y="258"/>
                  </a:lnTo>
                  <a:lnTo>
                    <a:pt x="93" y="277"/>
                  </a:lnTo>
                  <a:lnTo>
                    <a:pt x="93" y="295"/>
                  </a:lnTo>
                  <a:lnTo>
                    <a:pt x="111" y="277"/>
                  </a:lnTo>
                  <a:lnTo>
                    <a:pt x="111" y="258"/>
                  </a:lnTo>
                  <a:lnTo>
                    <a:pt x="130" y="258"/>
                  </a:lnTo>
                  <a:lnTo>
                    <a:pt x="167" y="277"/>
                  </a:lnTo>
                  <a:lnTo>
                    <a:pt x="185" y="277"/>
                  </a:lnTo>
                  <a:lnTo>
                    <a:pt x="185" y="295"/>
                  </a:lnTo>
                  <a:lnTo>
                    <a:pt x="185" y="314"/>
                  </a:lnTo>
                  <a:lnTo>
                    <a:pt x="204" y="295"/>
                  </a:lnTo>
                  <a:lnTo>
                    <a:pt x="204" y="277"/>
                  </a:lnTo>
                  <a:lnTo>
                    <a:pt x="222" y="277"/>
                  </a:lnTo>
                  <a:lnTo>
                    <a:pt x="222" y="295"/>
                  </a:lnTo>
                  <a:lnTo>
                    <a:pt x="222" y="314"/>
                  </a:lnTo>
                  <a:lnTo>
                    <a:pt x="259" y="295"/>
                  </a:lnTo>
                  <a:lnTo>
                    <a:pt x="259" y="314"/>
                  </a:lnTo>
                  <a:lnTo>
                    <a:pt x="259" y="332"/>
                  </a:lnTo>
                  <a:lnTo>
                    <a:pt x="277" y="332"/>
                  </a:lnTo>
                  <a:lnTo>
                    <a:pt x="277" y="314"/>
                  </a:lnTo>
                  <a:lnTo>
                    <a:pt x="296" y="314"/>
                  </a:lnTo>
                  <a:lnTo>
                    <a:pt x="296" y="332"/>
                  </a:lnTo>
                  <a:lnTo>
                    <a:pt x="314" y="314"/>
                  </a:lnTo>
                  <a:lnTo>
                    <a:pt x="369" y="295"/>
                  </a:lnTo>
                  <a:lnTo>
                    <a:pt x="388" y="295"/>
                  </a:lnTo>
                  <a:lnTo>
                    <a:pt x="388" y="314"/>
                  </a:lnTo>
                  <a:lnTo>
                    <a:pt x="369" y="332"/>
                  </a:lnTo>
                  <a:lnTo>
                    <a:pt x="388" y="369"/>
                  </a:lnTo>
                  <a:lnTo>
                    <a:pt x="388" y="387"/>
                  </a:lnTo>
                  <a:lnTo>
                    <a:pt x="406" y="369"/>
                  </a:lnTo>
                  <a:lnTo>
                    <a:pt x="425" y="387"/>
                  </a:lnTo>
                  <a:lnTo>
                    <a:pt x="480" y="387"/>
                  </a:lnTo>
                  <a:lnTo>
                    <a:pt x="462" y="406"/>
                  </a:lnTo>
                  <a:lnTo>
                    <a:pt x="480" y="424"/>
                  </a:lnTo>
                  <a:lnTo>
                    <a:pt x="535" y="424"/>
                  </a:lnTo>
                  <a:lnTo>
                    <a:pt x="554" y="406"/>
                  </a:lnTo>
                  <a:lnTo>
                    <a:pt x="572" y="443"/>
                  </a:lnTo>
                  <a:lnTo>
                    <a:pt x="572" y="461"/>
                  </a:lnTo>
                  <a:lnTo>
                    <a:pt x="609" y="461"/>
                  </a:lnTo>
                  <a:lnTo>
                    <a:pt x="609" y="480"/>
                  </a:lnTo>
                  <a:lnTo>
                    <a:pt x="646" y="461"/>
                  </a:lnTo>
                  <a:lnTo>
                    <a:pt x="664" y="424"/>
                  </a:lnTo>
                  <a:lnTo>
                    <a:pt x="664" y="387"/>
                  </a:lnTo>
                  <a:lnTo>
                    <a:pt x="683" y="406"/>
                  </a:lnTo>
                  <a:lnTo>
                    <a:pt x="664" y="406"/>
                  </a:lnTo>
                  <a:lnTo>
                    <a:pt x="683" y="424"/>
                  </a:lnTo>
                  <a:lnTo>
                    <a:pt x="683" y="443"/>
                  </a:lnTo>
                  <a:lnTo>
                    <a:pt x="720" y="480"/>
                  </a:lnTo>
                  <a:lnTo>
                    <a:pt x="683" y="461"/>
                  </a:lnTo>
                  <a:lnTo>
                    <a:pt x="664" y="461"/>
                  </a:lnTo>
                  <a:lnTo>
                    <a:pt x="646" y="480"/>
                  </a:lnTo>
                  <a:lnTo>
                    <a:pt x="627" y="498"/>
                  </a:lnTo>
                  <a:lnTo>
                    <a:pt x="664" y="498"/>
                  </a:lnTo>
                  <a:lnTo>
                    <a:pt x="683" y="516"/>
                  </a:lnTo>
                  <a:lnTo>
                    <a:pt x="701" y="516"/>
                  </a:lnTo>
                  <a:lnTo>
                    <a:pt x="720" y="535"/>
                  </a:lnTo>
                  <a:lnTo>
                    <a:pt x="720" y="553"/>
                  </a:lnTo>
                  <a:lnTo>
                    <a:pt x="775" y="553"/>
                  </a:lnTo>
                  <a:lnTo>
                    <a:pt x="812" y="572"/>
                  </a:lnTo>
                  <a:lnTo>
                    <a:pt x="849" y="590"/>
                  </a:lnTo>
                  <a:lnTo>
                    <a:pt x="904" y="590"/>
                  </a:lnTo>
                  <a:lnTo>
                    <a:pt x="941" y="572"/>
                  </a:lnTo>
                  <a:lnTo>
                    <a:pt x="922" y="590"/>
                  </a:lnTo>
                  <a:lnTo>
                    <a:pt x="922" y="609"/>
                  </a:lnTo>
                  <a:lnTo>
                    <a:pt x="904" y="627"/>
                  </a:lnTo>
                  <a:lnTo>
                    <a:pt x="904" y="646"/>
                  </a:lnTo>
                  <a:lnTo>
                    <a:pt x="922" y="664"/>
                  </a:lnTo>
                  <a:lnTo>
                    <a:pt x="978" y="664"/>
                  </a:lnTo>
                  <a:lnTo>
                    <a:pt x="996" y="701"/>
                  </a:lnTo>
                  <a:lnTo>
                    <a:pt x="1015" y="719"/>
                  </a:lnTo>
                  <a:lnTo>
                    <a:pt x="1015" y="701"/>
                  </a:lnTo>
                  <a:lnTo>
                    <a:pt x="1033" y="682"/>
                  </a:lnTo>
                  <a:lnTo>
                    <a:pt x="1051" y="664"/>
                  </a:lnTo>
                  <a:lnTo>
                    <a:pt x="1070" y="682"/>
                  </a:lnTo>
                  <a:lnTo>
                    <a:pt x="1051" y="682"/>
                  </a:lnTo>
                  <a:lnTo>
                    <a:pt x="1033" y="701"/>
                  </a:lnTo>
                  <a:lnTo>
                    <a:pt x="1033" y="719"/>
                  </a:lnTo>
                  <a:lnTo>
                    <a:pt x="1033" y="756"/>
                  </a:lnTo>
                  <a:lnTo>
                    <a:pt x="1051" y="775"/>
                  </a:lnTo>
                  <a:lnTo>
                    <a:pt x="1070" y="756"/>
                  </a:lnTo>
                  <a:lnTo>
                    <a:pt x="1051" y="738"/>
                  </a:lnTo>
                  <a:lnTo>
                    <a:pt x="1051" y="719"/>
                  </a:lnTo>
                  <a:lnTo>
                    <a:pt x="1070" y="719"/>
                  </a:lnTo>
                  <a:lnTo>
                    <a:pt x="1070" y="756"/>
                  </a:lnTo>
                  <a:lnTo>
                    <a:pt x="1070" y="793"/>
                  </a:lnTo>
                  <a:lnTo>
                    <a:pt x="1088" y="775"/>
                  </a:lnTo>
                  <a:lnTo>
                    <a:pt x="1107" y="775"/>
                  </a:lnTo>
                  <a:lnTo>
                    <a:pt x="1125" y="793"/>
                  </a:lnTo>
                  <a:lnTo>
                    <a:pt x="1144" y="830"/>
                  </a:lnTo>
                  <a:lnTo>
                    <a:pt x="1180" y="848"/>
                  </a:lnTo>
                  <a:lnTo>
                    <a:pt x="1217" y="848"/>
                  </a:lnTo>
                  <a:lnTo>
                    <a:pt x="1199" y="867"/>
                  </a:lnTo>
                  <a:lnTo>
                    <a:pt x="1217" y="885"/>
                  </a:lnTo>
                  <a:lnTo>
                    <a:pt x="1236" y="904"/>
                  </a:lnTo>
                  <a:lnTo>
                    <a:pt x="1273" y="922"/>
                  </a:lnTo>
                  <a:lnTo>
                    <a:pt x="1291" y="959"/>
                  </a:lnTo>
                  <a:lnTo>
                    <a:pt x="1346" y="977"/>
                  </a:lnTo>
                  <a:lnTo>
                    <a:pt x="1365" y="996"/>
                  </a:lnTo>
                  <a:lnTo>
                    <a:pt x="1365" y="1014"/>
                  </a:lnTo>
                  <a:lnTo>
                    <a:pt x="1402" y="1051"/>
                  </a:lnTo>
                  <a:lnTo>
                    <a:pt x="1457" y="1088"/>
                  </a:lnTo>
                  <a:lnTo>
                    <a:pt x="1494" y="1088"/>
                  </a:lnTo>
                  <a:lnTo>
                    <a:pt x="1494" y="1106"/>
                  </a:lnTo>
                  <a:lnTo>
                    <a:pt x="1494" y="1125"/>
                  </a:lnTo>
                  <a:lnTo>
                    <a:pt x="1512" y="1143"/>
                  </a:lnTo>
                  <a:lnTo>
                    <a:pt x="1531" y="1162"/>
                  </a:lnTo>
                  <a:lnTo>
                    <a:pt x="1568" y="1180"/>
                  </a:lnTo>
                  <a:lnTo>
                    <a:pt x="1586" y="1199"/>
                  </a:lnTo>
                  <a:lnTo>
                    <a:pt x="1604" y="1199"/>
                  </a:lnTo>
                  <a:lnTo>
                    <a:pt x="1604" y="1217"/>
                  </a:lnTo>
                  <a:lnTo>
                    <a:pt x="1623" y="1217"/>
                  </a:lnTo>
                  <a:lnTo>
                    <a:pt x="1641" y="1235"/>
                  </a:lnTo>
                  <a:lnTo>
                    <a:pt x="1660" y="1217"/>
                  </a:lnTo>
                  <a:lnTo>
                    <a:pt x="1660" y="1199"/>
                  </a:lnTo>
                  <a:lnTo>
                    <a:pt x="1660" y="1180"/>
                  </a:lnTo>
                  <a:lnTo>
                    <a:pt x="1697" y="1180"/>
                  </a:lnTo>
                  <a:lnTo>
                    <a:pt x="1715" y="1199"/>
                  </a:lnTo>
                  <a:lnTo>
                    <a:pt x="1697" y="1217"/>
                  </a:lnTo>
                  <a:lnTo>
                    <a:pt x="1678" y="1235"/>
                  </a:lnTo>
                  <a:lnTo>
                    <a:pt x="1660" y="1254"/>
                  </a:lnTo>
                  <a:lnTo>
                    <a:pt x="1678" y="1291"/>
                  </a:lnTo>
                  <a:lnTo>
                    <a:pt x="1715" y="1291"/>
                  </a:lnTo>
                  <a:lnTo>
                    <a:pt x="1697" y="1309"/>
                  </a:lnTo>
                  <a:lnTo>
                    <a:pt x="1697" y="1328"/>
                  </a:lnTo>
                  <a:lnTo>
                    <a:pt x="1733" y="1346"/>
                  </a:lnTo>
                  <a:lnTo>
                    <a:pt x="1770" y="1364"/>
                  </a:lnTo>
                  <a:lnTo>
                    <a:pt x="1770" y="1383"/>
                  </a:lnTo>
                  <a:lnTo>
                    <a:pt x="1770" y="1401"/>
                  </a:lnTo>
                  <a:lnTo>
                    <a:pt x="1807" y="1401"/>
                  </a:lnTo>
                  <a:lnTo>
                    <a:pt x="1826" y="1420"/>
                  </a:lnTo>
                  <a:lnTo>
                    <a:pt x="1844" y="1438"/>
                  </a:lnTo>
                  <a:lnTo>
                    <a:pt x="1844" y="1457"/>
                  </a:lnTo>
                  <a:lnTo>
                    <a:pt x="1826" y="1475"/>
                  </a:lnTo>
                  <a:lnTo>
                    <a:pt x="1844" y="1475"/>
                  </a:lnTo>
                  <a:lnTo>
                    <a:pt x="1881" y="1457"/>
                  </a:lnTo>
                  <a:lnTo>
                    <a:pt x="1899" y="1457"/>
                  </a:lnTo>
                  <a:lnTo>
                    <a:pt x="1881" y="1475"/>
                  </a:lnTo>
                  <a:lnTo>
                    <a:pt x="1863" y="1493"/>
                  </a:lnTo>
                  <a:lnTo>
                    <a:pt x="1899" y="1493"/>
                  </a:lnTo>
                  <a:lnTo>
                    <a:pt x="1918" y="1512"/>
                  </a:lnTo>
                  <a:lnTo>
                    <a:pt x="1936" y="1530"/>
                  </a:lnTo>
                  <a:lnTo>
                    <a:pt x="1955" y="1530"/>
                  </a:lnTo>
                  <a:lnTo>
                    <a:pt x="1955" y="1512"/>
                  </a:lnTo>
                  <a:lnTo>
                    <a:pt x="1936" y="1512"/>
                  </a:lnTo>
                  <a:lnTo>
                    <a:pt x="1955" y="1493"/>
                  </a:lnTo>
                  <a:lnTo>
                    <a:pt x="1955" y="1512"/>
                  </a:lnTo>
                  <a:lnTo>
                    <a:pt x="1973" y="1549"/>
                  </a:lnTo>
                  <a:lnTo>
                    <a:pt x="1955" y="1567"/>
                  </a:lnTo>
                  <a:lnTo>
                    <a:pt x="1973" y="1586"/>
                  </a:lnTo>
                  <a:lnTo>
                    <a:pt x="1973" y="1604"/>
                  </a:lnTo>
                  <a:lnTo>
                    <a:pt x="1973" y="1622"/>
                  </a:lnTo>
                  <a:lnTo>
                    <a:pt x="1992" y="1641"/>
                  </a:lnTo>
                  <a:lnTo>
                    <a:pt x="2010" y="1659"/>
                  </a:lnTo>
                  <a:lnTo>
                    <a:pt x="2065" y="1659"/>
                  </a:lnTo>
                  <a:lnTo>
                    <a:pt x="2065" y="1678"/>
                  </a:lnTo>
                  <a:lnTo>
                    <a:pt x="2047" y="1715"/>
                  </a:lnTo>
                  <a:lnTo>
                    <a:pt x="2084" y="1715"/>
                  </a:lnTo>
                  <a:lnTo>
                    <a:pt x="2084" y="1696"/>
                  </a:lnTo>
                  <a:lnTo>
                    <a:pt x="2084" y="1678"/>
                  </a:lnTo>
                  <a:lnTo>
                    <a:pt x="2139" y="1678"/>
                  </a:lnTo>
                  <a:lnTo>
                    <a:pt x="2121" y="1696"/>
                  </a:lnTo>
                  <a:lnTo>
                    <a:pt x="2102" y="1752"/>
                  </a:lnTo>
                  <a:lnTo>
                    <a:pt x="2102" y="1770"/>
                  </a:lnTo>
                  <a:lnTo>
                    <a:pt x="2121" y="1788"/>
                  </a:lnTo>
                  <a:lnTo>
                    <a:pt x="2139" y="1807"/>
                  </a:lnTo>
                  <a:lnTo>
                    <a:pt x="2176" y="1807"/>
                  </a:lnTo>
                  <a:lnTo>
                    <a:pt x="2176" y="1825"/>
                  </a:lnTo>
                  <a:lnTo>
                    <a:pt x="2157" y="1844"/>
                  </a:lnTo>
                  <a:lnTo>
                    <a:pt x="2139" y="1862"/>
                  </a:lnTo>
                  <a:lnTo>
                    <a:pt x="2194" y="1862"/>
                  </a:lnTo>
                  <a:lnTo>
                    <a:pt x="2213" y="1881"/>
                  </a:lnTo>
                  <a:lnTo>
                    <a:pt x="2231" y="1862"/>
                  </a:lnTo>
                  <a:lnTo>
                    <a:pt x="2231" y="1881"/>
                  </a:lnTo>
                  <a:lnTo>
                    <a:pt x="2213" y="1899"/>
                  </a:lnTo>
                  <a:lnTo>
                    <a:pt x="2231" y="1917"/>
                  </a:lnTo>
                  <a:lnTo>
                    <a:pt x="2231" y="1936"/>
                  </a:lnTo>
                  <a:lnTo>
                    <a:pt x="2231" y="1954"/>
                  </a:lnTo>
                  <a:lnTo>
                    <a:pt x="2231" y="1973"/>
                  </a:lnTo>
                  <a:lnTo>
                    <a:pt x="2250" y="1954"/>
                  </a:lnTo>
                  <a:lnTo>
                    <a:pt x="2286" y="1936"/>
                  </a:lnTo>
                  <a:lnTo>
                    <a:pt x="2286" y="1954"/>
                  </a:lnTo>
                  <a:lnTo>
                    <a:pt x="2268" y="1973"/>
                  </a:lnTo>
                  <a:lnTo>
                    <a:pt x="2286" y="1991"/>
                  </a:lnTo>
                  <a:lnTo>
                    <a:pt x="2305" y="1991"/>
                  </a:lnTo>
                  <a:lnTo>
                    <a:pt x="2305" y="2010"/>
                  </a:lnTo>
                  <a:lnTo>
                    <a:pt x="2305" y="2028"/>
                  </a:lnTo>
                  <a:lnTo>
                    <a:pt x="2342" y="2046"/>
                  </a:lnTo>
                  <a:lnTo>
                    <a:pt x="2360" y="2046"/>
                  </a:lnTo>
                  <a:lnTo>
                    <a:pt x="2360" y="2065"/>
                  </a:lnTo>
                  <a:lnTo>
                    <a:pt x="2379" y="2102"/>
                  </a:lnTo>
                  <a:lnTo>
                    <a:pt x="2379" y="2120"/>
                  </a:lnTo>
                  <a:lnTo>
                    <a:pt x="2434" y="2157"/>
                  </a:lnTo>
                  <a:lnTo>
                    <a:pt x="2452" y="2194"/>
                  </a:lnTo>
                  <a:lnTo>
                    <a:pt x="2452" y="2231"/>
                  </a:lnTo>
                  <a:lnTo>
                    <a:pt x="2471" y="2231"/>
                  </a:lnTo>
                  <a:lnTo>
                    <a:pt x="2489" y="2249"/>
                  </a:lnTo>
                  <a:lnTo>
                    <a:pt x="2545" y="2286"/>
                  </a:lnTo>
                  <a:lnTo>
                    <a:pt x="2563" y="2286"/>
                  </a:lnTo>
                  <a:lnTo>
                    <a:pt x="2563" y="2305"/>
                  </a:lnTo>
                  <a:lnTo>
                    <a:pt x="2545" y="2305"/>
                  </a:lnTo>
                  <a:lnTo>
                    <a:pt x="2563" y="2323"/>
                  </a:lnTo>
                  <a:lnTo>
                    <a:pt x="2618" y="2434"/>
                  </a:lnTo>
                  <a:lnTo>
                    <a:pt x="2729" y="2544"/>
                  </a:lnTo>
                  <a:lnTo>
                    <a:pt x="2710" y="2544"/>
                  </a:lnTo>
                  <a:lnTo>
                    <a:pt x="2729" y="2563"/>
                  </a:lnTo>
                  <a:lnTo>
                    <a:pt x="2747" y="2563"/>
                  </a:lnTo>
                  <a:lnTo>
                    <a:pt x="2747" y="2581"/>
                  </a:lnTo>
                  <a:lnTo>
                    <a:pt x="2784" y="2599"/>
                  </a:lnTo>
                  <a:lnTo>
                    <a:pt x="2803" y="2618"/>
                  </a:lnTo>
                  <a:lnTo>
                    <a:pt x="2803" y="2636"/>
                  </a:lnTo>
                  <a:lnTo>
                    <a:pt x="2784" y="2673"/>
                  </a:lnTo>
                  <a:lnTo>
                    <a:pt x="2839" y="2673"/>
                  </a:lnTo>
                  <a:lnTo>
                    <a:pt x="2839" y="2692"/>
                  </a:lnTo>
                  <a:lnTo>
                    <a:pt x="2821" y="2710"/>
                  </a:lnTo>
                  <a:lnTo>
                    <a:pt x="2876" y="2710"/>
                  </a:lnTo>
                  <a:lnTo>
                    <a:pt x="2876" y="2728"/>
                  </a:lnTo>
                  <a:lnTo>
                    <a:pt x="2858" y="2765"/>
                  </a:lnTo>
                  <a:lnTo>
                    <a:pt x="2858" y="2784"/>
                  </a:lnTo>
                  <a:lnTo>
                    <a:pt x="2876" y="2765"/>
                  </a:lnTo>
                  <a:lnTo>
                    <a:pt x="2895" y="2765"/>
                  </a:lnTo>
                  <a:lnTo>
                    <a:pt x="2895" y="2784"/>
                  </a:lnTo>
                  <a:lnTo>
                    <a:pt x="2913" y="2821"/>
                  </a:lnTo>
                  <a:lnTo>
                    <a:pt x="2913" y="2839"/>
                  </a:lnTo>
                  <a:lnTo>
                    <a:pt x="2950" y="2839"/>
                  </a:lnTo>
                  <a:lnTo>
                    <a:pt x="2950" y="2858"/>
                  </a:lnTo>
                  <a:lnTo>
                    <a:pt x="2950" y="2931"/>
                  </a:lnTo>
                  <a:lnTo>
                    <a:pt x="2969" y="2950"/>
                  </a:lnTo>
                  <a:lnTo>
                    <a:pt x="2987" y="2950"/>
                  </a:lnTo>
                  <a:lnTo>
                    <a:pt x="3005" y="2968"/>
                  </a:lnTo>
                  <a:lnTo>
                    <a:pt x="3024" y="3005"/>
                  </a:lnTo>
                  <a:lnTo>
                    <a:pt x="3042" y="3042"/>
                  </a:lnTo>
                  <a:lnTo>
                    <a:pt x="3116" y="3171"/>
                  </a:lnTo>
                  <a:lnTo>
                    <a:pt x="3227" y="3337"/>
                  </a:lnTo>
                  <a:lnTo>
                    <a:pt x="3227" y="3355"/>
                  </a:lnTo>
                  <a:lnTo>
                    <a:pt x="3227" y="3374"/>
                  </a:lnTo>
                  <a:lnTo>
                    <a:pt x="3227" y="3392"/>
                  </a:lnTo>
                  <a:lnTo>
                    <a:pt x="3245" y="3374"/>
                  </a:lnTo>
                  <a:lnTo>
                    <a:pt x="3245" y="3411"/>
                  </a:lnTo>
                  <a:lnTo>
                    <a:pt x="3263" y="3429"/>
                  </a:lnTo>
                  <a:lnTo>
                    <a:pt x="3282" y="3429"/>
                  </a:lnTo>
                  <a:lnTo>
                    <a:pt x="3282" y="3447"/>
                  </a:lnTo>
                  <a:lnTo>
                    <a:pt x="3282" y="3503"/>
                  </a:lnTo>
                  <a:lnTo>
                    <a:pt x="3300" y="3521"/>
                  </a:lnTo>
                  <a:lnTo>
                    <a:pt x="3319" y="3558"/>
                  </a:lnTo>
                  <a:lnTo>
                    <a:pt x="3356" y="3632"/>
                  </a:lnTo>
                  <a:lnTo>
                    <a:pt x="3374" y="3669"/>
                  </a:lnTo>
                  <a:lnTo>
                    <a:pt x="3356" y="3687"/>
                  </a:lnTo>
                  <a:lnTo>
                    <a:pt x="3356" y="3705"/>
                  </a:lnTo>
                  <a:lnTo>
                    <a:pt x="3392" y="3705"/>
                  </a:lnTo>
                  <a:lnTo>
                    <a:pt x="3392" y="3687"/>
                  </a:lnTo>
                  <a:lnTo>
                    <a:pt x="3411" y="3705"/>
                  </a:lnTo>
                  <a:lnTo>
                    <a:pt x="3429" y="3742"/>
                  </a:lnTo>
                  <a:lnTo>
                    <a:pt x="3411" y="3761"/>
                  </a:lnTo>
                  <a:lnTo>
                    <a:pt x="3429" y="3761"/>
                  </a:lnTo>
                  <a:lnTo>
                    <a:pt x="3448" y="3742"/>
                  </a:lnTo>
                  <a:lnTo>
                    <a:pt x="3429" y="3779"/>
                  </a:lnTo>
                  <a:lnTo>
                    <a:pt x="3429" y="3798"/>
                  </a:lnTo>
                  <a:lnTo>
                    <a:pt x="3466" y="3834"/>
                  </a:lnTo>
                  <a:lnTo>
                    <a:pt x="3485" y="3853"/>
                  </a:lnTo>
                  <a:lnTo>
                    <a:pt x="3485" y="3890"/>
                  </a:lnTo>
                  <a:lnTo>
                    <a:pt x="3485" y="3908"/>
                  </a:lnTo>
                  <a:lnTo>
                    <a:pt x="3503" y="3908"/>
                  </a:lnTo>
                  <a:lnTo>
                    <a:pt x="3503" y="3945"/>
                  </a:lnTo>
                  <a:lnTo>
                    <a:pt x="3522" y="3945"/>
                  </a:lnTo>
                  <a:lnTo>
                    <a:pt x="3522" y="3964"/>
                  </a:lnTo>
                  <a:lnTo>
                    <a:pt x="3503" y="3982"/>
                  </a:lnTo>
                  <a:lnTo>
                    <a:pt x="3540" y="4000"/>
                  </a:lnTo>
                  <a:lnTo>
                    <a:pt x="3540" y="4019"/>
                  </a:lnTo>
                  <a:lnTo>
                    <a:pt x="3558" y="4056"/>
                  </a:lnTo>
                  <a:lnTo>
                    <a:pt x="3595" y="4111"/>
                  </a:lnTo>
                  <a:lnTo>
                    <a:pt x="3614" y="4129"/>
                  </a:lnTo>
                  <a:lnTo>
                    <a:pt x="3595" y="4129"/>
                  </a:lnTo>
                  <a:lnTo>
                    <a:pt x="3595" y="4148"/>
                  </a:lnTo>
                  <a:lnTo>
                    <a:pt x="3632" y="4203"/>
                  </a:lnTo>
                  <a:lnTo>
                    <a:pt x="3632" y="4240"/>
                  </a:lnTo>
                  <a:lnTo>
                    <a:pt x="3632" y="4258"/>
                  </a:lnTo>
                  <a:lnTo>
                    <a:pt x="3614" y="4277"/>
                  </a:lnTo>
                  <a:lnTo>
                    <a:pt x="3651" y="4277"/>
                  </a:lnTo>
                  <a:lnTo>
                    <a:pt x="3651" y="4295"/>
                  </a:lnTo>
                  <a:lnTo>
                    <a:pt x="3651" y="4314"/>
                  </a:lnTo>
                  <a:lnTo>
                    <a:pt x="3651" y="4332"/>
                  </a:lnTo>
                  <a:lnTo>
                    <a:pt x="3669" y="4332"/>
                  </a:lnTo>
                  <a:lnTo>
                    <a:pt x="3669" y="4351"/>
                  </a:lnTo>
                  <a:lnTo>
                    <a:pt x="3687" y="4406"/>
                  </a:lnTo>
                  <a:lnTo>
                    <a:pt x="3706" y="4424"/>
                  </a:lnTo>
                  <a:lnTo>
                    <a:pt x="3724" y="4424"/>
                  </a:lnTo>
                  <a:lnTo>
                    <a:pt x="3743" y="4443"/>
                  </a:lnTo>
                  <a:lnTo>
                    <a:pt x="3743" y="4461"/>
                  </a:lnTo>
                  <a:lnTo>
                    <a:pt x="3724" y="4461"/>
                  </a:lnTo>
                  <a:lnTo>
                    <a:pt x="3724" y="4480"/>
                  </a:lnTo>
                  <a:lnTo>
                    <a:pt x="3761" y="4480"/>
                  </a:lnTo>
                  <a:lnTo>
                    <a:pt x="3761" y="4498"/>
                  </a:lnTo>
                  <a:lnTo>
                    <a:pt x="3780" y="4517"/>
                  </a:lnTo>
                  <a:lnTo>
                    <a:pt x="3798" y="4517"/>
                  </a:lnTo>
                  <a:lnTo>
                    <a:pt x="3780" y="4553"/>
                  </a:lnTo>
                  <a:lnTo>
                    <a:pt x="3761" y="4572"/>
                  </a:lnTo>
                  <a:lnTo>
                    <a:pt x="3798" y="4590"/>
                  </a:lnTo>
                  <a:lnTo>
                    <a:pt x="3816" y="4609"/>
                  </a:lnTo>
                  <a:lnTo>
                    <a:pt x="3798" y="4627"/>
                  </a:lnTo>
                  <a:lnTo>
                    <a:pt x="3798" y="4664"/>
                  </a:lnTo>
                  <a:lnTo>
                    <a:pt x="3816" y="4664"/>
                  </a:lnTo>
                  <a:lnTo>
                    <a:pt x="3816" y="4682"/>
                  </a:lnTo>
                  <a:lnTo>
                    <a:pt x="3853" y="4682"/>
                  </a:lnTo>
                  <a:lnTo>
                    <a:pt x="3835" y="4701"/>
                  </a:lnTo>
                  <a:lnTo>
                    <a:pt x="3816" y="4719"/>
                  </a:lnTo>
                  <a:lnTo>
                    <a:pt x="3816" y="4738"/>
                  </a:lnTo>
                  <a:lnTo>
                    <a:pt x="3835" y="4756"/>
                  </a:lnTo>
                  <a:lnTo>
                    <a:pt x="3853" y="4756"/>
                  </a:lnTo>
                  <a:lnTo>
                    <a:pt x="3853" y="4793"/>
                  </a:lnTo>
                  <a:lnTo>
                    <a:pt x="3835" y="4811"/>
                  </a:lnTo>
                  <a:lnTo>
                    <a:pt x="3853" y="4830"/>
                  </a:lnTo>
                  <a:lnTo>
                    <a:pt x="3872" y="4848"/>
                  </a:lnTo>
                  <a:lnTo>
                    <a:pt x="3890" y="4867"/>
                  </a:lnTo>
                  <a:lnTo>
                    <a:pt x="3890" y="4885"/>
                  </a:lnTo>
                  <a:lnTo>
                    <a:pt x="3909" y="4885"/>
                  </a:lnTo>
                  <a:lnTo>
                    <a:pt x="3927" y="4904"/>
                  </a:lnTo>
                  <a:lnTo>
                    <a:pt x="3909" y="4904"/>
                  </a:lnTo>
                  <a:lnTo>
                    <a:pt x="3872" y="4922"/>
                  </a:lnTo>
                  <a:lnTo>
                    <a:pt x="3927" y="4922"/>
                  </a:lnTo>
                  <a:lnTo>
                    <a:pt x="3909" y="4940"/>
                  </a:lnTo>
                  <a:lnTo>
                    <a:pt x="3890" y="4940"/>
                  </a:lnTo>
                  <a:lnTo>
                    <a:pt x="3890" y="4959"/>
                  </a:lnTo>
                  <a:lnTo>
                    <a:pt x="3945" y="5088"/>
                  </a:lnTo>
                  <a:lnTo>
                    <a:pt x="3964" y="5143"/>
                  </a:lnTo>
                  <a:lnTo>
                    <a:pt x="3964" y="5125"/>
                  </a:lnTo>
                  <a:lnTo>
                    <a:pt x="3964" y="5106"/>
                  </a:lnTo>
                  <a:lnTo>
                    <a:pt x="3982" y="5125"/>
                  </a:lnTo>
                  <a:lnTo>
                    <a:pt x="3964" y="5143"/>
                  </a:lnTo>
                  <a:lnTo>
                    <a:pt x="3964" y="5180"/>
                  </a:lnTo>
                  <a:lnTo>
                    <a:pt x="3982" y="5180"/>
                  </a:lnTo>
                  <a:lnTo>
                    <a:pt x="4001" y="5199"/>
                  </a:lnTo>
                  <a:lnTo>
                    <a:pt x="3982" y="5217"/>
                  </a:lnTo>
                  <a:lnTo>
                    <a:pt x="3964" y="5217"/>
                  </a:lnTo>
                  <a:lnTo>
                    <a:pt x="3982" y="5235"/>
                  </a:lnTo>
                  <a:lnTo>
                    <a:pt x="4001" y="5235"/>
                  </a:lnTo>
                  <a:lnTo>
                    <a:pt x="3982" y="5254"/>
                  </a:lnTo>
                  <a:lnTo>
                    <a:pt x="4019" y="5291"/>
                  </a:lnTo>
                  <a:lnTo>
                    <a:pt x="4019" y="5328"/>
                  </a:lnTo>
                  <a:lnTo>
                    <a:pt x="4019" y="5346"/>
                  </a:lnTo>
                  <a:lnTo>
                    <a:pt x="4019" y="5401"/>
                  </a:lnTo>
                  <a:lnTo>
                    <a:pt x="4038" y="5383"/>
                  </a:lnTo>
                  <a:lnTo>
                    <a:pt x="4056" y="5383"/>
                  </a:lnTo>
                  <a:lnTo>
                    <a:pt x="4038" y="5401"/>
                  </a:lnTo>
                  <a:lnTo>
                    <a:pt x="4038" y="5420"/>
                  </a:lnTo>
                  <a:lnTo>
                    <a:pt x="4038" y="5438"/>
                  </a:lnTo>
                  <a:lnTo>
                    <a:pt x="4038" y="5457"/>
                  </a:lnTo>
                  <a:lnTo>
                    <a:pt x="4038" y="5475"/>
                  </a:lnTo>
                  <a:lnTo>
                    <a:pt x="4038" y="5493"/>
                  </a:lnTo>
                  <a:lnTo>
                    <a:pt x="4056" y="5512"/>
                  </a:lnTo>
                  <a:lnTo>
                    <a:pt x="4056" y="5549"/>
                  </a:lnTo>
                  <a:lnTo>
                    <a:pt x="4056" y="5567"/>
                  </a:lnTo>
                  <a:lnTo>
                    <a:pt x="4075" y="5567"/>
                  </a:lnTo>
                  <a:lnTo>
                    <a:pt x="4056" y="5586"/>
                  </a:lnTo>
                  <a:lnTo>
                    <a:pt x="4056" y="5604"/>
                  </a:lnTo>
                  <a:lnTo>
                    <a:pt x="4075" y="5623"/>
                  </a:lnTo>
                  <a:lnTo>
                    <a:pt x="4093" y="5623"/>
                  </a:lnTo>
                  <a:lnTo>
                    <a:pt x="4093" y="5641"/>
                  </a:lnTo>
                  <a:lnTo>
                    <a:pt x="4093" y="5696"/>
                  </a:lnTo>
                  <a:lnTo>
                    <a:pt x="4111" y="5715"/>
                  </a:lnTo>
                  <a:lnTo>
                    <a:pt x="4130" y="5715"/>
                  </a:lnTo>
                  <a:lnTo>
                    <a:pt x="4111" y="5733"/>
                  </a:lnTo>
                  <a:lnTo>
                    <a:pt x="4111" y="5752"/>
                  </a:lnTo>
                  <a:lnTo>
                    <a:pt x="4130" y="5788"/>
                  </a:lnTo>
                  <a:lnTo>
                    <a:pt x="4130" y="5844"/>
                  </a:lnTo>
                  <a:lnTo>
                    <a:pt x="4148" y="5899"/>
                  </a:lnTo>
                  <a:lnTo>
                    <a:pt x="4167" y="5917"/>
                  </a:lnTo>
                  <a:lnTo>
                    <a:pt x="4148" y="5917"/>
                  </a:lnTo>
                  <a:lnTo>
                    <a:pt x="4148" y="5936"/>
                  </a:lnTo>
                  <a:lnTo>
                    <a:pt x="4148" y="5954"/>
                  </a:lnTo>
                  <a:lnTo>
                    <a:pt x="4148" y="5991"/>
                  </a:lnTo>
                  <a:lnTo>
                    <a:pt x="4148" y="6010"/>
                  </a:lnTo>
                  <a:lnTo>
                    <a:pt x="4148" y="6028"/>
                  </a:lnTo>
                  <a:lnTo>
                    <a:pt x="4167" y="6065"/>
                  </a:lnTo>
                  <a:lnTo>
                    <a:pt x="4185" y="6083"/>
                  </a:lnTo>
                  <a:lnTo>
                    <a:pt x="4167" y="6120"/>
                  </a:lnTo>
                  <a:lnTo>
                    <a:pt x="4167" y="6139"/>
                  </a:lnTo>
                  <a:lnTo>
                    <a:pt x="4185" y="6139"/>
                  </a:lnTo>
                  <a:lnTo>
                    <a:pt x="4204" y="6176"/>
                  </a:lnTo>
                  <a:lnTo>
                    <a:pt x="4204" y="6194"/>
                  </a:lnTo>
                  <a:lnTo>
                    <a:pt x="4204" y="6212"/>
                  </a:lnTo>
                  <a:lnTo>
                    <a:pt x="4204" y="6249"/>
                  </a:lnTo>
                  <a:lnTo>
                    <a:pt x="4222" y="6286"/>
                  </a:lnTo>
                  <a:lnTo>
                    <a:pt x="4222" y="6305"/>
                  </a:lnTo>
                  <a:lnTo>
                    <a:pt x="4240" y="6286"/>
                  </a:lnTo>
                  <a:lnTo>
                    <a:pt x="4240" y="6286"/>
                  </a:lnTo>
                  <a:lnTo>
                    <a:pt x="4222" y="6323"/>
                  </a:lnTo>
                  <a:lnTo>
                    <a:pt x="4222" y="6397"/>
                  </a:lnTo>
                  <a:lnTo>
                    <a:pt x="4240" y="6452"/>
                  </a:lnTo>
                  <a:lnTo>
                    <a:pt x="4259" y="6470"/>
                  </a:lnTo>
                  <a:lnTo>
                    <a:pt x="4277" y="6489"/>
                  </a:lnTo>
                  <a:lnTo>
                    <a:pt x="4240" y="6489"/>
                  </a:lnTo>
                  <a:lnTo>
                    <a:pt x="4222" y="6507"/>
                  </a:lnTo>
                  <a:lnTo>
                    <a:pt x="4277" y="6563"/>
                  </a:lnTo>
                  <a:lnTo>
                    <a:pt x="4296" y="6599"/>
                  </a:lnTo>
                  <a:lnTo>
                    <a:pt x="4277" y="6599"/>
                  </a:lnTo>
                  <a:lnTo>
                    <a:pt x="4277" y="6636"/>
                  </a:lnTo>
                  <a:lnTo>
                    <a:pt x="4277" y="6729"/>
                  </a:lnTo>
                  <a:lnTo>
                    <a:pt x="4296" y="6839"/>
                  </a:lnTo>
                  <a:lnTo>
                    <a:pt x="4277" y="6876"/>
                  </a:lnTo>
                  <a:lnTo>
                    <a:pt x="4277" y="6894"/>
                  </a:lnTo>
                  <a:lnTo>
                    <a:pt x="4277" y="6913"/>
                  </a:lnTo>
                  <a:lnTo>
                    <a:pt x="4296" y="6894"/>
                  </a:lnTo>
                  <a:lnTo>
                    <a:pt x="4333" y="6894"/>
                  </a:lnTo>
                  <a:lnTo>
                    <a:pt x="4314" y="6913"/>
                  </a:lnTo>
                  <a:lnTo>
                    <a:pt x="4296" y="6931"/>
                  </a:lnTo>
                  <a:lnTo>
                    <a:pt x="4277" y="6950"/>
                  </a:lnTo>
                  <a:lnTo>
                    <a:pt x="4296" y="6950"/>
                  </a:lnTo>
                  <a:lnTo>
                    <a:pt x="4314" y="7023"/>
                  </a:lnTo>
                  <a:lnTo>
                    <a:pt x="4314" y="7079"/>
                  </a:lnTo>
                  <a:lnTo>
                    <a:pt x="4296" y="7079"/>
                  </a:lnTo>
                  <a:lnTo>
                    <a:pt x="4296" y="7116"/>
                  </a:lnTo>
                  <a:lnTo>
                    <a:pt x="4314" y="7134"/>
                  </a:lnTo>
                  <a:lnTo>
                    <a:pt x="4314" y="7152"/>
                  </a:lnTo>
                  <a:lnTo>
                    <a:pt x="4314" y="7189"/>
                  </a:lnTo>
                  <a:lnTo>
                    <a:pt x="4314" y="7226"/>
                  </a:lnTo>
                  <a:lnTo>
                    <a:pt x="4333" y="7226"/>
                  </a:lnTo>
                  <a:lnTo>
                    <a:pt x="4333" y="7263"/>
                  </a:lnTo>
                  <a:lnTo>
                    <a:pt x="4314" y="7300"/>
                  </a:lnTo>
                  <a:lnTo>
                    <a:pt x="4314" y="7411"/>
                  </a:lnTo>
                  <a:lnTo>
                    <a:pt x="4333" y="7503"/>
                  </a:lnTo>
                  <a:lnTo>
                    <a:pt x="4314" y="7558"/>
                  </a:lnTo>
                  <a:lnTo>
                    <a:pt x="4333" y="7576"/>
                  </a:lnTo>
                  <a:lnTo>
                    <a:pt x="4333" y="7613"/>
                  </a:lnTo>
                  <a:lnTo>
                    <a:pt x="4351" y="7687"/>
                  </a:lnTo>
                  <a:lnTo>
                    <a:pt x="4351" y="7761"/>
                  </a:lnTo>
                  <a:lnTo>
                    <a:pt x="4351" y="7779"/>
                  </a:lnTo>
                  <a:lnTo>
                    <a:pt x="4369" y="7816"/>
                  </a:lnTo>
                  <a:lnTo>
                    <a:pt x="4351" y="7835"/>
                  </a:lnTo>
                  <a:lnTo>
                    <a:pt x="4351" y="7853"/>
                  </a:lnTo>
                  <a:lnTo>
                    <a:pt x="4351" y="7908"/>
                  </a:lnTo>
                  <a:lnTo>
                    <a:pt x="4388" y="7927"/>
                  </a:lnTo>
                  <a:lnTo>
                    <a:pt x="4480" y="7927"/>
                  </a:lnTo>
                  <a:lnTo>
                    <a:pt x="4480" y="7908"/>
                  </a:lnTo>
                  <a:lnTo>
                    <a:pt x="4498" y="7908"/>
                  </a:lnTo>
                  <a:lnTo>
                    <a:pt x="4517" y="7890"/>
                  </a:lnTo>
                  <a:lnTo>
                    <a:pt x="4517" y="7871"/>
                  </a:lnTo>
                  <a:lnTo>
                    <a:pt x="4535" y="7871"/>
                  </a:lnTo>
                  <a:lnTo>
                    <a:pt x="4535" y="7853"/>
                  </a:lnTo>
                  <a:lnTo>
                    <a:pt x="4517" y="7835"/>
                  </a:lnTo>
                  <a:lnTo>
                    <a:pt x="4480" y="7835"/>
                  </a:lnTo>
                  <a:lnTo>
                    <a:pt x="4480" y="7816"/>
                  </a:lnTo>
                  <a:lnTo>
                    <a:pt x="4462" y="7798"/>
                  </a:lnTo>
                  <a:lnTo>
                    <a:pt x="4498" y="7779"/>
                  </a:lnTo>
                  <a:lnTo>
                    <a:pt x="4498" y="7761"/>
                  </a:lnTo>
                  <a:lnTo>
                    <a:pt x="4480" y="7742"/>
                  </a:lnTo>
                  <a:lnTo>
                    <a:pt x="4462" y="7742"/>
                  </a:lnTo>
                  <a:lnTo>
                    <a:pt x="4480" y="7724"/>
                  </a:lnTo>
                  <a:lnTo>
                    <a:pt x="4498" y="7705"/>
                  </a:lnTo>
                  <a:lnTo>
                    <a:pt x="4480" y="7687"/>
                  </a:lnTo>
                  <a:lnTo>
                    <a:pt x="4462" y="7669"/>
                  </a:lnTo>
                  <a:lnTo>
                    <a:pt x="4462" y="7650"/>
                  </a:lnTo>
                  <a:lnTo>
                    <a:pt x="4480" y="7632"/>
                  </a:lnTo>
                  <a:lnTo>
                    <a:pt x="4498" y="7613"/>
                  </a:lnTo>
                  <a:lnTo>
                    <a:pt x="4480" y="7558"/>
                  </a:lnTo>
                  <a:lnTo>
                    <a:pt x="4480" y="7466"/>
                  </a:lnTo>
                  <a:lnTo>
                    <a:pt x="4480" y="7355"/>
                  </a:lnTo>
                  <a:lnTo>
                    <a:pt x="4462" y="7318"/>
                  </a:lnTo>
                  <a:lnTo>
                    <a:pt x="4462" y="7263"/>
                  </a:lnTo>
                  <a:lnTo>
                    <a:pt x="4462" y="7189"/>
                  </a:lnTo>
                  <a:lnTo>
                    <a:pt x="4480" y="7134"/>
                  </a:lnTo>
                  <a:lnTo>
                    <a:pt x="4462" y="7134"/>
                  </a:lnTo>
                  <a:lnTo>
                    <a:pt x="4462" y="7116"/>
                  </a:lnTo>
                  <a:lnTo>
                    <a:pt x="4462" y="7079"/>
                  </a:lnTo>
                  <a:lnTo>
                    <a:pt x="4462" y="7060"/>
                  </a:lnTo>
                  <a:lnTo>
                    <a:pt x="4462" y="7042"/>
                  </a:lnTo>
                  <a:lnTo>
                    <a:pt x="4425" y="7042"/>
                  </a:lnTo>
                  <a:lnTo>
                    <a:pt x="4443" y="7023"/>
                  </a:lnTo>
                  <a:lnTo>
                    <a:pt x="4443" y="6987"/>
                  </a:lnTo>
                  <a:lnTo>
                    <a:pt x="4443" y="6950"/>
                  </a:lnTo>
                  <a:lnTo>
                    <a:pt x="4443" y="6894"/>
                  </a:lnTo>
                  <a:lnTo>
                    <a:pt x="4425" y="6876"/>
                  </a:lnTo>
                  <a:lnTo>
                    <a:pt x="4406" y="6876"/>
                  </a:lnTo>
                  <a:lnTo>
                    <a:pt x="4425" y="6858"/>
                  </a:lnTo>
                  <a:lnTo>
                    <a:pt x="4443" y="6858"/>
                  </a:lnTo>
                  <a:lnTo>
                    <a:pt x="4425" y="6839"/>
                  </a:lnTo>
                  <a:lnTo>
                    <a:pt x="4425" y="6821"/>
                  </a:lnTo>
                  <a:lnTo>
                    <a:pt x="4425" y="6765"/>
                  </a:lnTo>
                  <a:lnTo>
                    <a:pt x="4406" y="6655"/>
                  </a:lnTo>
                  <a:lnTo>
                    <a:pt x="4406" y="6526"/>
                  </a:lnTo>
                  <a:lnTo>
                    <a:pt x="4406" y="6470"/>
                  </a:lnTo>
                  <a:lnTo>
                    <a:pt x="4388" y="6452"/>
                  </a:lnTo>
                  <a:lnTo>
                    <a:pt x="4369" y="6434"/>
                  </a:lnTo>
                  <a:lnTo>
                    <a:pt x="4369" y="6415"/>
                  </a:lnTo>
                  <a:lnTo>
                    <a:pt x="4388" y="6397"/>
                  </a:lnTo>
                  <a:lnTo>
                    <a:pt x="4369" y="6378"/>
                  </a:lnTo>
                  <a:lnTo>
                    <a:pt x="4388" y="6341"/>
                  </a:lnTo>
                  <a:lnTo>
                    <a:pt x="4369" y="6323"/>
                  </a:lnTo>
                  <a:lnTo>
                    <a:pt x="4388" y="6305"/>
                  </a:lnTo>
                  <a:lnTo>
                    <a:pt x="4406" y="6286"/>
                  </a:lnTo>
                  <a:lnTo>
                    <a:pt x="4351" y="6286"/>
                  </a:lnTo>
                  <a:lnTo>
                    <a:pt x="4351" y="6268"/>
                  </a:lnTo>
                  <a:lnTo>
                    <a:pt x="4369" y="6268"/>
                  </a:lnTo>
                  <a:lnTo>
                    <a:pt x="4369" y="6249"/>
                  </a:lnTo>
                  <a:lnTo>
                    <a:pt x="4314" y="6249"/>
                  </a:lnTo>
                  <a:lnTo>
                    <a:pt x="4333" y="6231"/>
                  </a:lnTo>
                  <a:lnTo>
                    <a:pt x="4351" y="6231"/>
                  </a:lnTo>
                  <a:lnTo>
                    <a:pt x="4351" y="6212"/>
                  </a:lnTo>
                  <a:lnTo>
                    <a:pt x="4351" y="6194"/>
                  </a:lnTo>
                  <a:lnTo>
                    <a:pt x="4333" y="6194"/>
                  </a:lnTo>
                  <a:lnTo>
                    <a:pt x="4333" y="6139"/>
                  </a:lnTo>
                  <a:lnTo>
                    <a:pt x="4314" y="6102"/>
                  </a:lnTo>
                  <a:lnTo>
                    <a:pt x="4333" y="6065"/>
                  </a:lnTo>
                  <a:lnTo>
                    <a:pt x="4314" y="5954"/>
                  </a:lnTo>
                  <a:lnTo>
                    <a:pt x="4296" y="5881"/>
                  </a:lnTo>
                  <a:lnTo>
                    <a:pt x="4296" y="5844"/>
                  </a:lnTo>
                  <a:lnTo>
                    <a:pt x="4296" y="5825"/>
                  </a:lnTo>
                  <a:lnTo>
                    <a:pt x="4277" y="5788"/>
                  </a:lnTo>
                  <a:lnTo>
                    <a:pt x="4259" y="5641"/>
                  </a:lnTo>
                  <a:lnTo>
                    <a:pt x="4222" y="5493"/>
                  </a:lnTo>
                  <a:lnTo>
                    <a:pt x="4240" y="5493"/>
                  </a:lnTo>
                  <a:lnTo>
                    <a:pt x="4240" y="5475"/>
                  </a:lnTo>
                  <a:lnTo>
                    <a:pt x="4185" y="5475"/>
                  </a:lnTo>
                  <a:lnTo>
                    <a:pt x="4167" y="5457"/>
                  </a:lnTo>
                  <a:lnTo>
                    <a:pt x="4167" y="5438"/>
                  </a:lnTo>
                  <a:lnTo>
                    <a:pt x="4185" y="5420"/>
                  </a:lnTo>
                  <a:lnTo>
                    <a:pt x="4185" y="5401"/>
                  </a:lnTo>
                  <a:lnTo>
                    <a:pt x="4185" y="5383"/>
                  </a:lnTo>
                  <a:lnTo>
                    <a:pt x="4204" y="5383"/>
                  </a:lnTo>
                  <a:lnTo>
                    <a:pt x="4204" y="5364"/>
                  </a:lnTo>
                  <a:lnTo>
                    <a:pt x="4185" y="5346"/>
                  </a:lnTo>
                  <a:lnTo>
                    <a:pt x="4148" y="5346"/>
                  </a:lnTo>
                  <a:lnTo>
                    <a:pt x="4130" y="5328"/>
                  </a:lnTo>
                  <a:lnTo>
                    <a:pt x="4148" y="5309"/>
                  </a:lnTo>
                  <a:lnTo>
                    <a:pt x="4148" y="5328"/>
                  </a:lnTo>
                  <a:lnTo>
                    <a:pt x="4167" y="5291"/>
                  </a:lnTo>
                  <a:lnTo>
                    <a:pt x="4148" y="5254"/>
                  </a:lnTo>
                  <a:lnTo>
                    <a:pt x="4148" y="5217"/>
                  </a:lnTo>
                  <a:lnTo>
                    <a:pt x="4130" y="5180"/>
                  </a:lnTo>
                  <a:lnTo>
                    <a:pt x="4111" y="5143"/>
                  </a:lnTo>
                  <a:lnTo>
                    <a:pt x="4093" y="5033"/>
                  </a:lnTo>
                  <a:lnTo>
                    <a:pt x="4111" y="4996"/>
                  </a:lnTo>
                  <a:lnTo>
                    <a:pt x="4093" y="5014"/>
                  </a:lnTo>
                  <a:lnTo>
                    <a:pt x="4075" y="4996"/>
                  </a:lnTo>
                  <a:lnTo>
                    <a:pt x="4075" y="4977"/>
                  </a:lnTo>
                  <a:lnTo>
                    <a:pt x="4038" y="4977"/>
                  </a:lnTo>
                  <a:lnTo>
                    <a:pt x="4056" y="4959"/>
                  </a:lnTo>
                  <a:lnTo>
                    <a:pt x="4056" y="4940"/>
                  </a:lnTo>
                  <a:lnTo>
                    <a:pt x="4056" y="4904"/>
                  </a:lnTo>
                  <a:lnTo>
                    <a:pt x="4038" y="4904"/>
                  </a:lnTo>
                  <a:lnTo>
                    <a:pt x="4038" y="4922"/>
                  </a:lnTo>
                  <a:lnTo>
                    <a:pt x="4019" y="4922"/>
                  </a:lnTo>
                  <a:lnTo>
                    <a:pt x="4019" y="4904"/>
                  </a:lnTo>
                  <a:lnTo>
                    <a:pt x="4019" y="4885"/>
                  </a:lnTo>
                  <a:lnTo>
                    <a:pt x="4019" y="4867"/>
                  </a:lnTo>
                  <a:lnTo>
                    <a:pt x="4019" y="4848"/>
                  </a:lnTo>
                  <a:lnTo>
                    <a:pt x="4038" y="4830"/>
                  </a:lnTo>
                  <a:lnTo>
                    <a:pt x="4038" y="4811"/>
                  </a:lnTo>
                  <a:lnTo>
                    <a:pt x="4001" y="4793"/>
                  </a:lnTo>
                  <a:lnTo>
                    <a:pt x="3982" y="4793"/>
                  </a:lnTo>
                  <a:lnTo>
                    <a:pt x="4001" y="4775"/>
                  </a:lnTo>
                  <a:lnTo>
                    <a:pt x="4001" y="4756"/>
                  </a:lnTo>
                  <a:lnTo>
                    <a:pt x="3982" y="4756"/>
                  </a:lnTo>
                  <a:lnTo>
                    <a:pt x="3982" y="4738"/>
                  </a:lnTo>
                  <a:lnTo>
                    <a:pt x="3982" y="4719"/>
                  </a:lnTo>
                  <a:lnTo>
                    <a:pt x="3964" y="4682"/>
                  </a:lnTo>
                  <a:lnTo>
                    <a:pt x="3945" y="4664"/>
                  </a:lnTo>
                  <a:lnTo>
                    <a:pt x="3964" y="4646"/>
                  </a:lnTo>
                  <a:lnTo>
                    <a:pt x="3909" y="4646"/>
                  </a:lnTo>
                  <a:lnTo>
                    <a:pt x="3927" y="4627"/>
                  </a:lnTo>
                  <a:lnTo>
                    <a:pt x="3945" y="4590"/>
                  </a:lnTo>
                  <a:lnTo>
                    <a:pt x="3927" y="4535"/>
                  </a:lnTo>
                  <a:lnTo>
                    <a:pt x="3909" y="4480"/>
                  </a:lnTo>
                  <a:lnTo>
                    <a:pt x="3909" y="4443"/>
                  </a:lnTo>
                  <a:lnTo>
                    <a:pt x="3909" y="4424"/>
                  </a:lnTo>
                  <a:lnTo>
                    <a:pt x="3872" y="4424"/>
                  </a:lnTo>
                  <a:lnTo>
                    <a:pt x="3872" y="4406"/>
                  </a:lnTo>
                  <a:lnTo>
                    <a:pt x="3835" y="4406"/>
                  </a:lnTo>
                  <a:lnTo>
                    <a:pt x="3853" y="4387"/>
                  </a:lnTo>
                  <a:lnTo>
                    <a:pt x="3853" y="4351"/>
                  </a:lnTo>
                  <a:lnTo>
                    <a:pt x="3835" y="4314"/>
                  </a:lnTo>
                  <a:lnTo>
                    <a:pt x="3816" y="4314"/>
                  </a:lnTo>
                  <a:lnTo>
                    <a:pt x="3816" y="4295"/>
                  </a:lnTo>
                  <a:lnTo>
                    <a:pt x="3816" y="4277"/>
                  </a:lnTo>
                  <a:lnTo>
                    <a:pt x="3835" y="4258"/>
                  </a:lnTo>
                  <a:lnTo>
                    <a:pt x="3798" y="4240"/>
                  </a:lnTo>
                  <a:lnTo>
                    <a:pt x="3798" y="4222"/>
                  </a:lnTo>
                  <a:lnTo>
                    <a:pt x="3798" y="4185"/>
                  </a:lnTo>
                  <a:lnTo>
                    <a:pt x="3780" y="4185"/>
                  </a:lnTo>
                  <a:lnTo>
                    <a:pt x="3780" y="4166"/>
                  </a:lnTo>
                  <a:lnTo>
                    <a:pt x="3761" y="4148"/>
                  </a:lnTo>
                  <a:lnTo>
                    <a:pt x="3724" y="4148"/>
                  </a:lnTo>
                  <a:lnTo>
                    <a:pt x="3743" y="4129"/>
                  </a:lnTo>
                  <a:lnTo>
                    <a:pt x="3743" y="4093"/>
                  </a:lnTo>
                  <a:lnTo>
                    <a:pt x="3706" y="4000"/>
                  </a:lnTo>
                  <a:lnTo>
                    <a:pt x="3669" y="3890"/>
                  </a:lnTo>
                  <a:lnTo>
                    <a:pt x="3651" y="3871"/>
                  </a:lnTo>
                  <a:lnTo>
                    <a:pt x="3632" y="3871"/>
                  </a:lnTo>
                  <a:lnTo>
                    <a:pt x="3651" y="3834"/>
                  </a:lnTo>
                  <a:lnTo>
                    <a:pt x="3632" y="3834"/>
                  </a:lnTo>
                  <a:lnTo>
                    <a:pt x="3651" y="3816"/>
                  </a:lnTo>
                  <a:lnTo>
                    <a:pt x="3614" y="3779"/>
                  </a:lnTo>
                  <a:lnTo>
                    <a:pt x="3614" y="3742"/>
                  </a:lnTo>
                  <a:lnTo>
                    <a:pt x="3614" y="3724"/>
                  </a:lnTo>
                  <a:lnTo>
                    <a:pt x="3577" y="3724"/>
                  </a:lnTo>
                  <a:lnTo>
                    <a:pt x="3577" y="3687"/>
                  </a:lnTo>
                  <a:lnTo>
                    <a:pt x="3558" y="3669"/>
                  </a:lnTo>
                  <a:lnTo>
                    <a:pt x="3540" y="3669"/>
                  </a:lnTo>
                  <a:lnTo>
                    <a:pt x="3540" y="3650"/>
                  </a:lnTo>
                  <a:lnTo>
                    <a:pt x="3522" y="3613"/>
                  </a:lnTo>
                  <a:lnTo>
                    <a:pt x="3485" y="3576"/>
                  </a:lnTo>
                  <a:lnTo>
                    <a:pt x="3466" y="3558"/>
                  </a:lnTo>
                  <a:lnTo>
                    <a:pt x="3485" y="3540"/>
                  </a:lnTo>
                  <a:lnTo>
                    <a:pt x="3485" y="3521"/>
                  </a:lnTo>
                  <a:lnTo>
                    <a:pt x="3466" y="3521"/>
                  </a:lnTo>
                  <a:lnTo>
                    <a:pt x="3466" y="3503"/>
                  </a:lnTo>
                  <a:lnTo>
                    <a:pt x="3466" y="3484"/>
                  </a:lnTo>
                  <a:lnTo>
                    <a:pt x="3429" y="3429"/>
                  </a:lnTo>
                  <a:lnTo>
                    <a:pt x="3411" y="3355"/>
                  </a:lnTo>
                  <a:lnTo>
                    <a:pt x="3392" y="3318"/>
                  </a:lnTo>
                  <a:lnTo>
                    <a:pt x="3374" y="3318"/>
                  </a:lnTo>
                  <a:lnTo>
                    <a:pt x="3356" y="3337"/>
                  </a:lnTo>
                  <a:lnTo>
                    <a:pt x="3374" y="3300"/>
                  </a:lnTo>
                  <a:lnTo>
                    <a:pt x="3356" y="3263"/>
                  </a:lnTo>
                  <a:lnTo>
                    <a:pt x="3319" y="3226"/>
                  </a:lnTo>
                  <a:lnTo>
                    <a:pt x="3300" y="3208"/>
                  </a:lnTo>
                  <a:lnTo>
                    <a:pt x="3300" y="3189"/>
                  </a:lnTo>
                  <a:lnTo>
                    <a:pt x="3282" y="3152"/>
                  </a:lnTo>
                  <a:lnTo>
                    <a:pt x="3263" y="3116"/>
                  </a:lnTo>
                  <a:lnTo>
                    <a:pt x="3245" y="3097"/>
                  </a:lnTo>
                  <a:lnTo>
                    <a:pt x="3227" y="3079"/>
                  </a:lnTo>
                  <a:lnTo>
                    <a:pt x="3208" y="3079"/>
                  </a:lnTo>
                  <a:lnTo>
                    <a:pt x="3208" y="3097"/>
                  </a:lnTo>
                  <a:lnTo>
                    <a:pt x="3208" y="3116"/>
                  </a:lnTo>
                  <a:lnTo>
                    <a:pt x="3190" y="3097"/>
                  </a:lnTo>
                  <a:lnTo>
                    <a:pt x="3208" y="3060"/>
                  </a:lnTo>
                  <a:lnTo>
                    <a:pt x="3227" y="3060"/>
                  </a:lnTo>
                  <a:lnTo>
                    <a:pt x="3227" y="3023"/>
                  </a:lnTo>
                  <a:lnTo>
                    <a:pt x="3208" y="3005"/>
                  </a:lnTo>
                  <a:lnTo>
                    <a:pt x="3208" y="2968"/>
                  </a:lnTo>
                  <a:lnTo>
                    <a:pt x="3208" y="2950"/>
                  </a:lnTo>
                  <a:lnTo>
                    <a:pt x="3153" y="2950"/>
                  </a:lnTo>
                  <a:lnTo>
                    <a:pt x="3153" y="2931"/>
                  </a:lnTo>
                  <a:lnTo>
                    <a:pt x="3153" y="2913"/>
                  </a:lnTo>
                  <a:lnTo>
                    <a:pt x="3116" y="2913"/>
                  </a:lnTo>
                  <a:lnTo>
                    <a:pt x="3134" y="2894"/>
                  </a:lnTo>
                  <a:lnTo>
                    <a:pt x="3134" y="2876"/>
                  </a:lnTo>
                  <a:lnTo>
                    <a:pt x="3116" y="2839"/>
                  </a:lnTo>
                  <a:lnTo>
                    <a:pt x="3098" y="2821"/>
                  </a:lnTo>
                  <a:lnTo>
                    <a:pt x="3079" y="2821"/>
                  </a:lnTo>
                  <a:lnTo>
                    <a:pt x="3079" y="2784"/>
                  </a:lnTo>
                  <a:lnTo>
                    <a:pt x="3061" y="2765"/>
                  </a:lnTo>
                  <a:lnTo>
                    <a:pt x="3042" y="2747"/>
                  </a:lnTo>
                  <a:lnTo>
                    <a:pt x="3024" y="2728"/>
                  </a:lnTo>
                  <a:lnTo>
                    <a:pt x="3024" y="2710"/>
                  </a:lnTo>
                  <a:lnTo>
                    <a:pt x="3005" y="2728"/>
                  </a:lnTo>
                  <a:lnTo>
                    <a:pt x="2987" y="2728"/>
                  </a:lnTo>
                  <a:lnTo>
                    <a:pt x="2987" y="2710"/>
                  </a:lnTo>
                  <a:lnTo>
                    <a:pt x="3005" y="2692"/>
                  </a:lnTo>
                  <a:lnTo>
                    <a:pt x="3005" y="2655"/>
                  </a:lnTo>
                  <a:lnTo>
                    <a:pt x="3005" y="2618"/>
                  </a:lnTo>
                  <a:lnTo>
                    <a:pt x="2987" y="2636"/>
                  </a:lnTo>
                  <a:lnTo>
                    <a:pt x="2969" y="2636"/>
                  </a:lnTo>
                  <a:lnTo>
                    <a:pt x="2969" y="2618"/>
                  </a:lnTo>
                  <a:lnTo>
                    <a:pt x="2950" y="2581"/>
                  </a:lnTo>
                  <a:lnTo>
                    <a:pt x="2950" y="2563"/>
                  </a:lnTo>
                  <a:lnTo>
                    <a:pt x="2932" y="2544"/>
                  </a:lnTo>
                  <a:lnTo>
                    <a:pt x="2913" y="2544"/>
                  </a:lnTo>
                  <a:lnTo>
                    <a:pt x="2895" y="2526"/>
                  </a:lnTo>
                  <a:lnTo>
                    <a:pt x="2895" y="2489"/>
                  </a:lnTo>
                  <a:lnTo>
                    <a:pt x="2895" y="2470"/>
                  </a:lnTo>
                  <a:lnTo>
                    <a:pt x="2858" y="2470"/>
                  </a:lnTo>
                  <a:lnTo>
                    <a:pt x="2858" y="2452"/>
                  </a:lnTo>
                  <a:lnTo>
                    <a:pt x="2839" y="2434"/>
                  </a:lnTo>
                  <a:lnTo>
                    <a:pt x="2803" y="2415"/>
                  </a:lnTo>
                  <a:lnTo>
                    <a:pt x="2803" y="2397"/>
                  </a:lnTo>
                  <a:lnTo>
                    <a:pt x="2784" y="2415"/>
                  </a:lnTo>
                  <a:lnTo>
                    <a:pt x="2766" y="2415"/>
                  </a:lnTo>
                  <a:lnTo>
                    <a:pt x="2766" y="2397"/>
                  </a:lnTo>
                  <a:lnTo>
                    <a:pt x="2784" y="2378"/>
                  </a:lnTo>
                  <a:lnTo>
                    <a:pt x="2784" y="2360"/>
                  </a:lnTo>
                  <a:lnTo>
                    <a:pt x="2729" y="2286"/>
                  </a:lnTo>
                  <a:lnTo>
                    <a:pt x="2674" y="2212"/>
                  </a:lnTo>
                  <a:lnTo>
                    <a:pt x="2655" y="2194"/>
                  </a:lnTo>
                  <a:lnTo>
                    <a:pt x="2637" y="2212"/>
                  </a:lnTo>
                  <a:lnTo>
                    <a:pt x="2618" y="2194"/>
                  </a:lnTo>
                  <a:lnTo>
                    <a:pt x="2637" y="2175"/>
                  </a:lnTo>
                  <a:lnTo>
                    <a:pt x="2637" y="2157"/>
                  </a:lnTo>
                  <a:lnTo>
                    <a:pt x="2618" y="2157"/>
                  </a:lnTo>
                  <a:lnTo>
                    <a:pt x="2600" y="2139"/>
                  </a:lnTo>
                  <a:lnTo>
                    <a:pt x="2618" y="2139"/>
                  </a:lnTo>
                  <a:lnTo>
                    <a:pt x="2581" y="2102"/>
                  </a:lnTo>
                  <a:lnTo>
                    <a:pt x="2563" y="2083"/>
                  </a:lnTo>
                  <a:lnTo>
                    <a:pt x="2545" y="2083"/>
                  </a:lnTo>
                  <a:lnTo>
                    <a:pt x="2545" y="2065"/>
                  </a:lnTo>
                  <a:lnTo>
                    <a:pt x="2526" y="2028"/>
                  </a:lnTo>
                  <a:lnTo>
                    <a:pt x="2489" y="2046"/>
                  </a:lnTo>
                  <a:lnTo>
                    <a:pt x="2452" y="2065"/>
                  </a:lnTo>
                  <a:lnTo>
                    <a:pt x="2471" y="2028"/>
                  </a:lnTo>
                  <a:lnTo>
                    <a:pt x="2508" y="1991"/>
                  </a:lnTo>
                  <a:lnTo>
                    <a:pt x="2508" y="1973"/>
                  </a:lnTo>
                  <a:lnTo>
                    <a:pt x="2489" y="1973"/>
                  </a:lnTo>
                  <a:lnTo>
                    <a:pt x="2471" y="1991"/>
                  </a:lnTo>
                  <a:lnTo>
                    <a:pt x="2471" y="1954"/>
                  </a:lnTo>
                  <a:lnTo>
                    <a:pt x="2471" y="1917"/>
                  </a:lnTo>
                  <a:lnTo>
                    <a:pt x="2452" y="1899"/>
                  </a:lnTo>
                  <a:lnTo>
                    <a:pt x="2452" y="1917"/>
                  </a:lnTo>
                  <a:lnTo>
                    <a:pt x="2397" y="1917"/>
                  </a:lnTo>
                  <a:lnTo>
                    <a:pt x="2416" y="1899"/>
                  </a:lnTo>
                  <a:lnTo>
                    <a:pt x="2416" y="1881"/>
                  </a:lnTo>
                  <a:lnTo>
                    <a:pt x="2397" y="1862"/>
                  </a:lnTo>
                  <a:lnTo>
                    <a:pt x="2379" y="1844"/>
                  </a:lnTo>
                  <a:lnTo>
                    <a:pt x="2342" y="1844"/>
                  </a:lnTo>
                  <a:lnTo>
                    <a:pt x="2360" y="1825"/>
                  </a:lnTo>
                  <a:lnTo>
                    <a:pt x="2360" y="1807"/>
                  </a:lnTo>
                  <a:lnTo>
                    <a:pt x="2342" y="1825"/>
                  </a:lnTo>
                  <a:lnTo>
                    <a:pt x="2323" y="1807"/>
                  </a:lnTo>
                  <a:lnTo>
                    <a:pt x="2305" y="1807"/>
                  </a:lnTo>
                  <a:lnTo>
                    <a:pt x="2323" y="1788"/>
                  </a:lnTo>
                  <a:lnTo>
                    <a:pt x="2323" y="1770"/>
                  </a:lnTo>
                  <a:lnTo>
                    <a:pt x="2286" y="1770"/>
                  </a:lnTo>
                  <a:lnTo>
                    <a:pt x="2286" y="1733"/>
                  </a:lnTo>
                  <a:lnTo>
                    <a:pt x="2268" y="1733"/>
                  </a:lnTo>
                  <a:lnTo>
                    <a:pt x="2250" y="1715"/>
                  </a:lnTo>
                  <a:lnTo>
                    <a:pt x="2250" y="1696"/>
                  </a:lnTo>
                  <a:lnTo>
                    <a:pt x="2250" y="1678"/>
                  </a:lnTo>
                  <a:lnTo>
                    <a:pt x="2194" y="1659"/>
                  </a:lnTo>
                  <a:lnTo>
                    <a:pt x="2194" y="1678"/>
                  </a:lnTo>
                  <a:lnTo>
                    <a:pt x="2176" y="1678"/>
                  </a:lnTo>
                  <a:lnTo>
                    <a:pt x="2176" y="1659"/>
                  </a:lnTo>
                  <a:lnTo>
                    <a:pt x="2194" y="1659"/>
                  </a:lnTo>
                  <a:lnTo>
                    <a:pt x="2176" y="1641"/>
                  </a:lnTo>
                  <a:lnTo>
                    <a:pt x="2194" y="1604"/>
                  </a:lnTo>
                  <a:lnTo>
                    <a:pt x="2157" y="1604"/>
                  </a:lnTo>
                  <a:lnTo>
                    <a:pt x="2157" y="1567"/>
                  </a:lnTo>
                  <a:lnTo>
                    <a:pt x="2139" y="1586"/>
                  </a:lnTo>
                  <a:lnTo>
                    <a:pt x="2121" y="1567"/>
                  </a:lnTo>
                  <a:lnTo>
                    <a:pt x="2121" y="1530"/>
                  </a:lnTo>
                  <a:lnTo>
                    <a:pt x="2102" y="1512"/>
                  </a:lnTo>
                  <a:lnTo>
                    <a:pt x="2121" y="1493"/>
                  </a:lnTo>
                  <a:lnTo>
                    <a:pt x="2102" y="1493"/>
                  </a:lnTo>
                  <a:lnTo>
                    <a:pt x="2065" y="1512"/>
                  </a:lnTo>
                  <a:lnTo>
                    <a:pt x="2065" y="1512"/>
                  </a:lnTo>
                  <a:lnTo>
                    <a:pt x="2084" y="1475"/>
                  </a:lnTo>
                  <a:lnTo>
                    <a:pt x="2065" y="1493"/>
                  </a:lnTo>
                  <a:lnTo>
                    <a:pt x="2047" y="1475"/>
                  </a:lnTo>
                  <a:lnTo>
                    <a:pt x="2047" y="1457"/>
                  </a:lnTo>
                  <a:lnTo>
                    <a:pt x="2028" y="1420"/>
                  </a:lnTo>
                  <a:lnTo>
                    <a:pt x="2028" y="1401"/>
                  </a:lnTo>
                  <a:lnTo>
                    <a:pt x="1992" y="1383"/>
                  </a:lnTo>
                  <a:lnTo>
                    <a:pt x="1973" y="1346"/>
                  </a:lnTo>
                  <a:lnTo>
                    <a:pt x="1973" y="1328"/>
                  </a:lnTo>
                  <a:lnTo>
                    <a:pt x="1955" y="1309"/>
                  </a:lnTo>
                  <a:lnTo>
                    <a:pt x="1918" y="1309"/>
                  </a:lnTo>
                  <a:lnTo>
                    <a:pt x="1899" y="1328"/>
                  </a:lnTo>
                  <a:lnTo>
                    <a:pt x="1899" y="1309"/>
                  </a:lnTo>
                  <a:lnTo>
                    <a:pt x="1899" y="1291"/>
                  </a:lnTo>
                  <a:lnTo>
                    <a:pt x="1899" y="1254"/>
                  </a:lnTo>
                  <a:lnTo>
                    <a:pt x="1863" y="1254"/>
                  </a:lnTo>
                  <a:lnTo>
                    <a:pt x="1844" y="1235"/>
                  </a:lnTo>
                  <a:lnTo>
                    <a:pt x="1844" y="1217"/>
                  </a:lnTo>
                  <a:lnTo>
                    <a:pt x="1826" y="1199"/>
                  </a:lnTo>
                  <a:lnTo>
                    <a:pt x="1826" y="1180"/>
                  </a:lnTo>
                  <a:lnTo>
                    <a:pt x="1807" y="1162"/>
                  </a:lnTo>
                  <a:lnTo>
                    <a:pt x="1770" y="1162"/>
                  </a:lnTo>
                  <a:lnTo>
                    <a:pt x="1789" y="1143"/>
                  </a:lnTo>
                  <a:lnTo>
                    <a:pt x="1770" y="1125"/>
                  </a:lnTo>
                  <a:lnTo>
                    <a:pt x="1733" y="1088"/>
                  </a:lnTo>
                  <a:lnTo>
                    <a:pt x="1733" y="1106"/>
                  </a:lnTo>
                  <a:lnTo>
                    <a:pt x="1733" y="1125"/>
                  </a:lnTo>
                  <a:lnTo>
                    <a:pt x="1715" y="1125"/>
                  </a:lnTo>
                  <a:lnTo>
                    <a:pt x="1697" y="1069"/>
                  </a:lnTo>
                  <a:lnTo>
                    <a:pt x="1678" y="1033"/>
                  </a:lnTo>
                  <a:lnTo>
                    <a:pt x="1623" y="1014"/>
                  </a:lnTo>
                  <a:lnTo>
                    <a:pt x="1586" y="1014"/>
                  </a:lnTo>
                  <a:lnTo>
                    <a:pt x="1604" y="996"/>
                  </a:lnTo>
                  <a:lnTo>
                    <a:pt x="1623" y="996"/>
                  </a:lnTo>
                  <a:lnTo>
                    <a:pt x="1604" y="977"/>
                  </a:lnTo>
                  <a:lnTo>
                    <a:pt x="1586" y="977"/>
                  </a:lnTo>
                  <a:lnTo>
                    <a:pt x="1568" y="996"/>
                  </a:lnTo>
                  <a:lnTo>
                    <a:pt x="1549" y="1014"/>
                  </a:lnTo>
                  <a:lnTo>
                    <a:pt x="1531" y="996"/>
                  </a:lnTo>
                  <a:lnTo>
                    <a:pt x="1531" y="977"/>
                  </a:lnTo>
                  <a:lnTo>
                    <a:pt x="1531" y="940"/>
                  </a:lnTo>
                  <a:lnTo>
                    <a:pt x="1494" y="940"/>
                  </a:lnTo>
                  <a:lnTo>
                    <a:pt x="1494" y="922"/>
                  </a:lnTo>
                  <a:lnTo>
                    <a:pt x="1512" y="885"/>
                  </a:lnTo>
                  <a:lnTo>
                    <a:pt x="1475" y="904"/>
                  </a:lnTo>
                  <a:lnTo>
                    <a:pt x="1457" y="922"/>
                  </a:lnTo>
                  <a:lnTo>
                    <a:pt x="1439" y="904"/>
                  </a:lnTo>
                  <a:lnTo>
                    <a:pt x="1457" y="885"/>
                  </a:lnTo>
                  <a:lnTo>
                    <a:pt x="1457" y="848"/>
                  </a:lnTo>
                  <a:lnTo>
                    <a:pt x="1383" y="811"/>
                  </a:lnTo>
                  <a:lnTo>
                    <a:pt x="1328" y="756"/>
                  </a:lnTo>
                  <a:lnTo>
                    <a:pt x="1310" y="738"/>
                  </a:lnTo>
                  <a:lnTo>
                    <a:pt x="1310" y="756"/>
                  </a:lnTo>
                  <a:lnTo>
                    <a:pt x="1273" y="738"/>
                  </a:lnTo>
                  <a:lnTo>
                    <a:pt x="1273" y="719"/>
                  </a:lnTo>
                  <a:lnTo>
                    <a:pt x="1273" y="701"/>
                  </a:lnTo>
                  <a:lnTo>
                    <a:pt x="1254" y="701"/>
                  </a:lnTo>
                  <a:lnTo>
                    <a:pt x="1254" y="682"/>
                  </a:lnTo>
                  <a:lnTo>
                    <a:pt x="1236" y="646"/>
                  </a:lnTo>
                  <a:lnTo>
                    <a:pt x="1217" y="646"/>
                  </a:lnTo>
                  <a:lnTo>
                    <a:pt x="1217" y="664"/>
                  </a:lnTo>
                  <a:lnTo>
                    <a:pt x="1199" y="664"/>
                  </a:lnTo>
                  <a:lnTo>
                    <a:pt x="1180" y="646"/>
                  </a:lnTo>
                  <a:lnTo>
                    <a:pt x="1162" y="627"/>
                  </a:lnTo>
                  <a:lnTo>
                    <a:pt x="1125" y="609"/>
                  </a:lnTo>
                  <a:lnTo>
                    <a:pt x="1125" y="572"/>
                  </a:lnTo>
                  <a:lnTo>
                    <a:pt x="1125" y="553"/>
                  </a:lnTo>
                  <a:lnTo>
                    <a:pt x="1107" y="572"/>
                  </a:lnTo>
                  <a:lnTo>
                    <a:pt x="1070" y="553"/>
                  </a:lnTo>
                  <a:lnTo>
                    <a:pt x="1051" y="535"/>
                  </a:lnTo>
                  <a:lnTo>
                    <a:pt x="1033" y="535"/>
                  </a:lnTo>
                  <a:lnTo>
                    <a:pt x="1015" y="553"/>
                  </a:lnTo>
                  <a:lnTo>
                    <a:pt x="1015" y="535"/>
                  </a:lnTo>
                  <a:lnTo>
                    <a:pt x="978" y="535"/>
                  </a:lnTo>
                  <a:lnTo>
                    <a:pt x="978" y="553"/>
                  </a:lnTo>
                  <a:lnTo>
                    <a:pt x="959" y="535"/>
                  </a:lnTo>
                  <a:lnTo>
                    <a:pt x="941" y="516"/>
                  </a:lnTo>
                  <a:lnTo>
                    <a:pt x="941" y="498"/>
                  </a:lnTo>
                  <a:lnTo>
                    <a:pt x="959" y="480"/>
                  </a:lnTo>
                  <a:lnTo>
                    <a:pt x="922" y="461"/>
                  </a:lnTo>
                  <a:lnTo>
                    <a:pt x="904" y="443"/>
                  </a:lnTo>
                  <a:lnTo>
                    <a:pt x="886" y="406"/>
                  </a:lnTo>
                  <a:lnTo>
                    <a:pt x="849" y="406"/>
                  </a:lnTo>
                  <a:lnTo>
                    <a:pt x="830" y="424"/>
                  </a:lnTo>
                  <a:lnTo>
                    <a:pt x="812" y="424"/>
                  </a:lnTo>
                  <a:lnTo>
                    <a:pt x="812" y="406"/>
                  </a:lnTo>
                  <a:lnTo>
                    <a:pt x="793" y="369"/>
                  </a:lnTo>
                  <a:lnTo>
                    <a:pt x="793" y="387"/>
                  </a:lnTo>
                  <a:lnTo>
                    <a:pt x="793" y="406"/>
                  </a:lnTo>
                  <a:lnTo>
                    <a:pt x="757" y="387"/>
                  </a:lnTo>
                  <a:lnTo>
                    <a:pt x="720" y="387"/>
                  </a:lnTo>
                  <a:lnTo>
                    <a:pt x="701" y="332"/>
                  </a:lnTo>
                  <a:lnTo>
                    <a:pt x="683" y="314"/>
                  </a:lnTo>
                  <a:lnTo>
                    <a:pt x="646" y="314"/>
                  </a:lnTo>
                  <a:lnTo>
                    <a:pt x="609" y="295"/>
                  </a:lnTo>
                  <a:lnTo>
                    <a:pt x="554" y="277"/>
                  </a:lnTo>
                  <a:lnTo>
                    <a:pt x="535" y="277"/>
                  </a:lnTo>
                  <a:lnTo>
                    <a:pt x="535" y="295"/>
                  </a:lnTo>
                  <a:lnTo>
                    <a:pt x="517" y="277"/>
                  </a:lnTo>
                  <a:lnTo>
                    <a:pt x="498" y="277"/>
                  </a:lnTo>
                  <a:lnTo>
                    <a:pt x="498" y="295"/>
                  </a:lnTo>
                  <a:lnTo>
                    <a:pt x="480" y="295"/>
                  </a:lnTo>
                  <a:lnTo>
                    <a:pt x="480" y="277"/>
                  </a:lnTo>
                  <a:lnTo>
                    <a:pt x="480" y="240"/>
                  </a:lnTo>
                  <a:lnTo>
                    <a:pt x="480" y="222"/>
                  </a:lnTo>
                  <a:lnTo>
                    <a:pt x="462" y="203"/>
                  </a:lnTo>
                  <a:lnTo>
                    <a:pt x="443" y="222"/>
                  </a:lnTo>
                  <a:lnTo>
                    <a:pt x="443" y="203"/>
                  </a:lnTo>
                  <a:lnTo>
                    <a:pt x="425" y="203"/>
                  </a:lnTo>
                  <a:lnTo>
                    <a:pt x="406" y="240"/>
                  </a:lnTo>
                  <a:lnTo>
                    <a:pt x="406" y="258"/>
                  </a:lnTo>
                  <a:lnTo>
                    <a:pt x="388" y="258"/>
                  </a:lnTo>
                  <a:lnTo>
                    <a:pt x="388" y="240"/>
                  </a:lnTo>
                  <a:lnTo>
                    <a:pt x="388" y="222"/>
                  </a:lnTo>
                  <a:lnTo>
                    <a:pt x="369" y="222"/>
                  </a:lnTo>
                  <a:lnTo>
                    <a:pt x="388" y="203"/>
                  </a:lnTo>
                  <a:lnTo>
                    <a:pt x="388" y="185"/>
                  </a:lnTo>
                  <a:lnTo>
                    <a:pt x="388" y="166"/>
                  </a:lnTo>
                  <a:lnTo>
                    <a:pt x="314" y="166"/>
                  </a:lnTo>
                  <a:lnTo>
                    <a:pt x="314" y="185"/>
                  </a:lnTo>
                  <a:lnTo>
                    <a:pt x="296" y="166"/>
                  </a:lnTo>
                  <a:lnTo>
                    <a:pt x="259" y="166"/>
                  </a:lnTo>
                  <a:lnTo>
                    <a:pt x="240" y="185"/>
                  </a:lnTo>
                  <a:lnTo>
                    <a:pt x="222" y="203"/>
                  </a:lnTo>
                  <a:lnTo>
                    <a:pt x="222" y="166"/>
                  </a:lnTo>
                  <a:lnTo>
                    <a:pt x="240" y="148"/>
                  </a:lnTo>
                  <a:lnTo>
                    <a:pt x="185" y="148"/>
                  </a:lnTo>
                  <a:lnTo>
                    <a:pt x="167" y="129"/>
                  </a:lnTo>
                  <a:lnTo>
                    <a:pt x="185" y="111"/>
                  </a:lnTo>
                  <a:lnTo>
                    <a:pt x="167" y="111"/>
                  </a:lnTo>
                  <a:lnTo>
                    <a:pt x="148" y="129"/>
                  </a:lnTo>
                  <a:lnTo>
                    <a:pt x="148" y="111"/>
                  </a:lnTo>
                  <a:lnTo>
                    <a:pt x="111" y="111"/>
                  </a:lnTo>
                  <a:lnTo>
                    <a:pt x="111" y="129"/>
                  </a:lnTo>
                  <a:lnTo>
                    <a:pt x="93" y="148"/>
                  </a:lnTo>
                  <a:lnTo>
                    <a:pt x="74" y="148"/>
                  </a:lnTo>
                  <a:lnTo>
                    <a:pt x="56" y="166"/>
                  </a:lnTo>
                  <a:lnTo>
                    <a:pt x="56" y="148"/>
                  </a:lnTo>
                  <a:lnTo>
                    <a:pt x="56" y="11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1845450" y="875900"/>
              <a:ext cx="129975" cy="152100"/>
            </a:xfrm>
            <a:custGeom>
              <a:avLst/>
              <a:gdLst/>
              <a:ahLst/>
              <a:cxnLst/>
              <a:rect l="l" t="t" r="r" b="b"/>
              <a:pathLst>
                <a:path w="5199" h="6084" extrusionOk="0">
                  <a:moveTo>
                    <a:pt x="148" y="185"/>
                  </a:moveTo>
                  <a:lnTo>
                    <a:pt x="129" y="203"/>
                  </a:lnTo>
                  <a:lnTo>
                    <a:pt x="111" y="203"/>
                  </a:lnTo>
                  <a:lnTo>
                    <a:pt x="111" y="185"/>
                  </a:lnTo>
                  <a:close/>
                  <a:moveTo>
                    <a:pt x="332" y="185"/>
                  </a:moveTo>
                  <a:lnTo>
                    <a:pt x="332" y="203"/>
                  </a:lnTo>
                  <a:lnTo>
                    <a:pt x="351" y="203"/>
                  </a:lnTo>
                  <a:lnTo>
                    <a:pt x="351" y="185"/>
                  </a:lnTo>
                  <a:close/>
                  <a:moveTo>
                    <a:pt x="111" y="296"/>
                  </a:moveTo>
                  <a:lnTo>
                    <a:pt x="129" y="314"/>
                  </a:lnTo>
                  <a:lnTo>
                    <a:pt x="148" y="314"/>
                  </a:lnTo>
                  <a:lnTo>
                    <a:pt x="166" y="333"/>
                  </a:lnTo>
                  <a:lnTo>
                    <a:pt x="129" y="333"/>
                  </a:lnTo>
                  <a:lnTo>
                    <a:pt x="111" y="314"/>
                  </a:lnTo>
                  <a:lnTo>
                    <a:pt x="111" y="296"/>
                  </a:lnTo>
                  <a:close/>
                  <a:moveTo>
                    <a:pt x="166" y="886"/>
                  </a:moveTo>
                  <a:lnTo>
                    <a:pt x="166" y="904"/>
                  </a:lnTo>
                  <a:lnTo>
                    <a:pt x="148" y="922"/>
                  </a:lnTo>
                  <a:lnTo>
                    <a:pt x="148" y="904"/>
                  </a:lnTo>
                  <a:lnTo>
                    <a:pt x="166" y="886"/>
                  </a:lnTo>
                  <a:close/>
                  <a:moveTo>
                    <a:pt x="185" y="941"/>
                  </a:moveTo>
                  <a:lnTo>
                    <a:pt x="166" y="959"/>
                  </a:lnTo>
                  <a:lnTo>
                    <a:pt x="166" y="978"/>
                  </a:lnTo>
                  <a:lnTo>
                    <a:pt x="166" y="996"/>
                  </a:lnTo>
                  <a:lnTo>
                    <a:pt x="185" y="996"/>
                  </a:lnTo>
                  <a:lnTo>
                    <a:pt x="203" y="978"/>
                  </a:lnTo>
                  <a:lnTo>
                    <a:pt x="203" y="959"/>
                  </a:lnTo>
                  <a:lnTo>
                    <a:pt x="185" y="941"/>
                  </a:lnTo>
                  <a:close/>
                  <a:moveTo>
                    <a:pt x="148" y="1402"/>
                  </a:moveTo>
                  <a:lnTo>
                    <a:pt x="129" y="1420"/>
                  </a:lnTo>
                  <a:lnTo>
                    <a:pt x="111" y="1420"/>
                  </a:lnTo>
                  <a:lnTo>
                    <a:pt x="111" y="1402"/>
                  </a:lnTo>
                  <a:close/>
                  <a:moveTo>
                    <a:pt x="203" y="1420"/>
                  </a:moveTo>
                  <a:lnTo>
                    <a:pt x="203" y="1439"/>
                  </a:lnTo>
                  <a:lnTo>
                    <a:pt x="185" y="1457"/>
                  </a:lnTo>
                  <a:lnTo>
                    <a:pt x="148" y="1457"/>
                  </a:lnTo>
                  <a:lnTo>
                    <a:pt x="185" y="1439"/>
                  </a:lnTo>
                  <a:lnTo>
                    <a:pt x="203" y="1420"/>
                  </a:lnTo>
                  <a:close/>
                  <a:moveTo>
                    <a:pt x="222" y="1512"/>
                  </a:moveTo>
                  <a:lnTo>
                    <a:pt x="222" y="1531"/>
                  </a:lnTo>
                  <a:lnTo>
                    <a:pt x="222" y="1549"/>
                  </a:lnTo>
                  <a:lnTo>
                    <a:pt x="203" y="1531"/>
                  </a:lnTo>
                  <a:lnTo>
                    <a:pt x="222" y="1512"/>
                  </a:lnTo>
                  <a:close/>
                  <a:moveTo>
                    <a:pt x="185" y="1678"/>
                  </a:moveTo>
                  <a:lnTo>
                    <a:pt x="166" y="1697"/>
                  </a:lnTo>
                  <a:lnTo>
                    <a:pt x="148" y="1715"/>
                  </a:lnTo>
                  <a:lnTo>
                    <a:pt x="148" y="1697"/>
                  </a:lnTo>
                  <a:lnTo>
                    <a:pt x="185" y="1678"/>
                  </a:lnTo>
                  <a:close/>
                  <a:moveTo>
                    <a:pt x="258" y="1752"/>
                  </a:moveTo>
                  <a:lnTo>
                    <a:pt x="240" y="1770"/>
                  </a:lnTo>
                  <a:lnTo>
                    <a:pt x="222" y="1770"/>
                  </a:lnTo>
                  <a:lnTo>
                    <a:pt x="222" y="1752"/>
                  </a:lnTo>
                  <a:close/>
                  <a:moveTo>
                    <a:pt x="277" y="2028"/>
                  </a:moveTo>
                  <a:lnTo>
                    <a:pt x="277" y="2065"/>
                  </a:lnTo>
                  <a:lnTo>
                    <a:pt x="258" y="2065"/>
                  </a:lnTo>
                  <a:lnTo>
                    <a:pt x="258" y="2047"/>
                  </a:lnTo>
                  <a:lnTo>
                    <a:pt x="277" y="2028"/>
                  </a:lnTo>
                  <a:close/>
                  <a:moveTo>
                    <a:pt x="295" y="2139"/>
                  </a:moveTo>
                  <a:lnTo>
                    <a:pt x="295" y="2157"/>
                  </a:lnTo>
                  <a:lnTo>
                    <a:pt x="277" y="2157"/>
                  </a:lnTo>
                  <a:lnTo>
                    <a:pt x="277" y="2139"/>
                  </a:lnTo>
                  <a:close/>
                  <a:moveTo>
                    <a:pt x="369" y="2286"/>
                  </a:moveTo>
                  <a:lnTo>
                    <a:pt x="387" y="2305"/>
                  </a:lnTo>
                  <a:lnTo>
                    <a:pt x="387" y="2323"/>
                  </a:lnTo>
                  <a:lnTo>
                    <a:pt x="369" y="2323"/>
                  </a:lnTo>
                  <a:lnTo>
                    <a:pt x="369" y="2305"/>
                  </a:lnTo>
                  <a:lnTo>
                    <a:pt x="369" y="2286"/>
                  </a:lnTo>
                  <a:close/>
                  <a:moveTo>
                    <a:pt x="701" y="2323"/>
                  </a:moveTo>
                  <a:lnTo>
                    <a:pt x="664" y="2342"/>
                  </a:lnTo>
                  <a:lnTo>
                    <a:pt x="682" y="2342"/>
                  </a:lnTo>
                  <a:lnTo>
                    <a:pt x="701" y="2323"/>
                  </a:lnTo>
                  <a:close/>
                  <a:moveTo>
                    <a:pt x="443" y="2471"/>
                  </a:moveTo>
                  <a:lnTo>
                    <a:pt x="443" y="2489"/>
                  </a:lnTo>
                  <a:lnTo>
                    <a:pt x="424" y="2489"/>
                  </a:lnTo>
                  <a:lnTo>
                    <a:pt x="424" y="2471"/>
                  </a:lnTo>
                  <a:close/>
                  <a:moveTo>
                    <a:pt x="572" y="2692"/>
                  </a:moveTo>
                  <a:lnTo>
                    <a:pt x="553" y="2710"/>
                  </a:lnTo>
                  <a:lnTo>
                    <a:pt x="572" y="2710"/>
                  </a:lnTo>
                  <a:lnTo>
                    <a:pt x="572" y="2692"/>
                  </a:lnTo>
                  <a:close/>
                  <a:moveTo>
                    <a:pt x="517" y="2710"/>
                  </a:moveTo>
                  <a:lnTo>
                    <a:pt x="517" y="2729"/>
                  </a:lnTo>
                  <a:lnTo>
                    <a:pt x="498" y="2747"/>
                  </a:lnTo>
                  <a:lnTo>
                    <a:pt x="498" y="2729"/>
                  </a:lnTo>
                  <a:lnTo>
                    <a:pt x="498" y="2710"/>
                  </a:lnTo>
                  <a:close/>
                  <a:moveTo>
                    <a:pt x="977" y="3521"/>
                  </a:moveTo>
                  <a:lnTo>
                    <a:pt x="959" y="3540"/>
                  </a:lnTo>
                  <a:lnTo>
                    <a:pt x="940" y="3540"/>
                  </a:lnTo>
                  <a:lnTo>
                    <a:pt x="959" y="3521"/>
                  </a:lnTo>
                  <a:close/>
                  <a:moveTo>
                    <a:pt x="977" y="3724"/>
                  </a:moveTo>
                  <a:lnTo>
                    <a:pt x="977" y="3743"/>
                  </a:lnTo>
                  <a:lnTo>
                    <a:pt x="959" y="3743"/>
                  </a:lnTo>
                  <a:lnTo>
                    <a:pt x="959" y="3724"/>
                  </a:lnTo>
                  <a:close/>
                  <a:moveTo>
                    <a:pt x="1125" y="3780"/>
                  </a:moveTo>
                  <a:lnTo>
                    <a:pt x="1125" y="3798"/>
                  </a:lnTo>
                  <a:lnTo>
                    <a:pt x="1106" y="3816"/>
                  </a:lnTo>
                  <a:lnTo>
                    <a:pt x="1106" y="3798"/>
                  </a:lnTo>
                  <a:lnTo>
                    <a:pt x="1106" y="3780"/>
                  </a:lnTo>
                  <a:close/>
                  <a:moveTo>
                    <a:pt x="1586" y="4333"/>
                  </a:moveTo>
                  <a:lnTo>
                    <a:pt x="1586" y="4351"/>
                  </a:lnTo>
                  <a:lnTo>
                    <a:pt x="1586" y="4369"/>
                  </a:lnTo>
                  <a:lnTo>
                    <a:pt x="1567" y="4351"/>
                  </a:lnTo>
                  <a:lnTo>
                    <a:pt x="1586" y="4333"/>
                  </a:lnTo>
                  <a:close/>
                  <a:moveTo>
                    <a:pt x="1881" y="4627"/>
                  </a:moveTo>
                  <a:lnTo>
                    <a:pt x="1881" y="4646"/>
                  </a:lnTo>
                  <a:lnTo>
                    <a:pt x="1881" y="4664"/>
                  </a:lnTo>
                  <a:lnTo>
                    <a:pt x="1862" y="4664"/>
                  </a:lnTo>
                  <a:lnTo>
                    <a:pt x="1881" y="4627"/>
                  </a:lnTo>
                  <a:close/>
                  <a:moveTo>
                    <a:pt x="2065" y="4959"/>
                  </a:moveTo>
                  <a:lnTo>
                    <a:pt x="2083" y="4978"/>
                  </a:lnTo>
                  <a:lnTo>
                    <a:pt x="2083" y="4959"/>
                  </a:lnTo>
                  <a:close/>
                  <a:moveTo>
                    <a:pt x="2544" y="5217"/>
                  </a:moveTo>
                  <a:lnTo>
                    <a:pt x="2544" y="5236"/>
                  </a:lnTo>
                  <a:lnTo>
                    <a:pt x="2544" y="5254"/>
                  </a:lnTo>
                  <a:lnTo>
                    <a:pt x="2526" y="5254"/>
                  </a:lnTo>
                  <a:lnTo>
                    <a:pt x="2526" y="5236"/>
                  </a:lnTo>
                  <a:lnTo>
                    <a:pt x="2544" y="5217"/>
                  </a:lnTo>
                  <a:close/>
                  <a:moveTo>
                    <a:pt x="2747" y="5254"/>
                  </a:moveTo>
                  <a:lnTo>
                    <a:pt x="2765" y="5273"/>
                  </a:lnTo>
                  <a:lnTo>
                    <a:pt x="2765" y="5291"/>
                  </a:lnTo>
                  <a:lnTo>
                    <a:pt x="2747" y="5291"/>
                  </a:lnTo>
                  <a:lnTo>
                    <a:pt x="2747" y="5273"/>
                  </a:lnTo>
                  <a:lnTo>
                    <a:pt x="2747" y="5254"/>
                  </a:lnTo>
                  <a:close/>
                  <a:moveTo>
                    <a:pt x="2636" y="5323"/>
                  </a:moveTo>
                  <a:lnTo>
                    <a:pt x="2636" y="5328"/>
                  </a:lnTo>
                  <a:lnTo>
                    <a:pt x="2640" y="5324"/>
                  </a:lnTo>
                  <a:lnTo>
                    <a:pt x="2640" y="5324"/>
                  </a:lnTo>
                  <a:lnTo>
                    <a:pt x="2636" y="5323"/>
                  </a:lnTo>
                  <a:close/>
                  <a:moveTo>
                    <a:pt x="2913" y="5346"/>
                  </a:moveTo>
                  <a:lnTo>
                    <a:pt x="2913" y="5365"/>
                  </a:lnTo>
                  <a:lnTo>
                    <a:pt x="2894" y="5365"/>
                  </a:lnTo>
                  <a:lnTo>
                    <a:pt x="2913" y="5346"/>
                  </a:lnTo>
                  <a:close/>
                  <a:moveTo>
                    <a:pt x="3005" y="5402"/>
                  </a:moveTo>
                  <a:lnTo>
                    <a:pt x="3005" y="5420"/>
                  </a:lnTo>
                  <a:lnTo>
                    <a:pt x="3005" y="5439"/>
                  </a:lnTo>
                  <a:lnTo>
                    <a:pt x="2987" y="5439"/>
                  </a:lnTo>
                  <a:lnTo>
                    <a:pt x="2968" y="5420"/>
                  </a:lnTo>
                  <a:lnTo>
                    <a:pt x="3005" y="5402"/>
                  </a:lnTo>
                  <a:close/>
                  <a:moveTo>
                    <a:pt x="3374" y="5568"/>
                  </a:moveTo>
                  <a:lnTo>
                    <a:pt x="3374" y="5586"/>
                  </a:lnTo>
                  <a:lnTo>
                    <a:pt x="3374" y="5604"/>
                  </a:lnTo>
                  <a:lnTo>
                    <a:pt x="3355" y="5586"/>
                  </a:lnTo>
                  <a:lnTo>
                    <a:pt x="3374" y="5568"/>
                  </a:lnTo>
                  <a:close/>
                  <a:moveTo>
                    <a:pt x="3687" y="5733"/>
                  </a:moveTo>
                  <a:lnTo>
                    <a:pt x="3687" y="5752"/>
                  </a:lnTo>
                  <a:lnTo>
                    <a:pt x="3687" y="5770"/>
                  </a:lnTo>
                  <a:lnTo>
                    <a:pt x="3669" y="5752"/>
                  </a:lnTo>
                  <a:lnTo>
                    <a:pt x="3687" y="5733"/>
                  </a:lnTo>
                  <a:close/>
                  <a:moveTo>
                    <a:pt x="5106" y="5992"/>
                  </a:moveTo>
                  <a:lnTo>
                    <a:pt x="5125" y="6028"/>
                  </a:lnTo>
                  <a:lnTo>
                    <a:pt x="5143" y="6047"/>
                  </a:lnTo>
                  <a:lnTo>
                    <a:pt x="5125" y="6065"/>
                  </a:lnTo>
                  <a:lnTo>
                    <a:pt x="5125" y="6047"/>
                  </a:lnTo>
                  <a:lnTo>
                    <a:pt x="5106" y="6047"/>
                  </a:lnTo>
                  <a:lnTo>
                    <a:pt x="5106" y="6028"/>
                  </a:lnTo>
                  <a:lnTo>
                    <a:pt x="5106" y="5992"/>
                  </a:lnTo>
                  <a:close/>
                  <a:moveTo>
                    <a:pt x="166" y="1"/>
                  </a:moveTo>
                  <a:lnTo>
                    <a:pt x="148" y="19"/>
                  </a:lnTo>
                  <a:lnTo>
                    <a:pt x="129" y="56"/>
                  </a:lnTo>
                  <a:lnTo>
                    <a:pt x="129" y="74"/>
                  </a:lnTo>
                  <a:lnTo>
                    <a:pt x="111" y="74"/>
                  </a:lnTo>
                  <a:lnTo>
                    <a:pt x="111" y="56"/>
                  </a:lnTo>
                  <a:lnTo>
                    <a:pt x="56" y="56"/>
                  </a:lnTo>
                  <a:lnTo>
                    <a:pt x="74" y="74"/>
                  </a:lnTo>
                  <a:lnTo>
                    <a:pt x="74" y="93"/>
                  </a:lnTo>
                  <a:lnTo>
                    <a:pt x="37" y="111"/>
                  </a:lnTo>
                  <a:lnTo>
                    <a:pt x="74" y="111"/>
                  </a:lnTo>
                  <a:lnTo>
                    <a:pt x="74" y="148"/>
                  </a:lnTo>
                  <a:lnTo>
                    <a:pt x="56" y="167"/>
                  </a:lnTo>
                  <a:lnTo>
                    <a:pt x="74" y="167"/>
                  </a:lnTo>
                  <a:lnTo>
                    <a:pt x="74" y="185"/>
                  </a:lnTo>
                  <a:lnTo>
                    <a:pt x="56" y="203"/>
                  </a:lnTo>
                  <a:lnTo>
                    <a:pt x="74" y="222"/>
                  </a:lnTo>
                  <a:lnTo>
                    <a:pt x="37" y="240"/>
                  </a:lnTo>
                  <a:lnTo>
                    <a:pt x="74" y="259"/>
                  </a:lnTo>
                  <a:lnTo>
                    <a:pt x="74" y="277"/>
                  </a:lnTo>
                  <a:lnTo>
                    <a:pt x="37" y="277"/>
                  </a:lnTo>
                  <a:lnTo>
                    <a:pt x="37" y="296"/>
                  </a:lnTo>
                  <a:lnTo>
                    <a:pt x="56" y="296"/>
                  </a:lnTo>
                  <a:lnTo>
                    <a:pt x="56" y="314"/>
                  </a:lnTo>
                  <a:lnTo>
                    <a:pt x="37" y="314"/>
                  </a:lnTo>
                  <a:lnTo>
                    <a:pt x="56" y="333"/>
                  </a:lnTo>
                  <a:lnTo>
                    <a:pt x="93" y="369"/>
                  </a:lnTo>
                  <a:lnTo>
                    <a:pt x="93" y="406"/>
                  </a:lnTo>
                  <a:lnTo>
                    <a:pt x="74" y="388"/>
                  </a:lnTo>
                  <a:lnTo>
                    <a:pt x="37" y="406"/>
                  </a:lnTo>
                  <a:lnTo>
                    <a:pt x="19" y="425"/>
                  </a:lnTo>
                  <a:lnTo>
                    <a:pt x="37" y="425"/>
                  </a:lnTo>
                  <a:lnTo>
                    <a:pt x="37" y="443"/>
                  </a:lnTo>
                  <a:lnTo>
                    <a:pt x="37" y="462"/>
                  </a:lnTo>
                  <a:lnTo>
                    <a:pt x="56" y="480"/>
                  </a:lnTo>
                  <a:lnTo>
                    <a:pt x="37" y="498"/>
                  </a:lnTo>
                  <a:lnTo>
                    <a:pt x="19" y="498"/>
                  </a:lnTo>
                  <a:lnTo>
                    <a:pt x="19" y="517"/>
                  </a:lnTo>
                  <a:lnTo>
                    <a:pt x="19" y="535"/>
                  </a:lnTo>
                  <a:lnTo>
                    <a:pt x="37" y="572"/>
                  </a:lnTo>
                  <a:lnTo>
                    <a:pt x="56" y="572"/>
                  </a:lnTo>
                  <a:lnTo>
                    <a:pt x="37" y="591"/>
                  </a:lnTo>
                  <a:lnTo>
                    <a:pt x="19" y="609"/>
                  </a:lnTo>
                  <a:lnTo>
                    <a:pt x="37" y="646"/>
                  </a:lnTo>
                  <a:lnTo>
                    <a:pt x="19" y="646"/>
                  </a:lnTo>
                  <a:lnTo>
                    <a:pt x="56" y="683"/>
                  </a:lnTo>
                  <a:lnTo>
                    <a:pt x="93" y="664"/>
                  </a:lnTo>
                  <a:lnTo>
                    <a:pt x="129" y="664"/>
                  </a:lnTo>
                  <a:lnTo>
                    <a:pt x="111" y="683"/>
                  </a:lnTo>
                  <a:lnTo>
                    <a:pt x="93" y="683"/>
                  </a:lnTo>
                  <a:lnTo>
                    <a:pt x="74" y="720"/>
                  </a:lnTo>
                  <a:lnTo>
                    <a:pt x="74" y="738"/>
                  </a:lnTo>
                  <a:lnTo>
                    <a:pt x="56" y="720"/>
                  </a:lnTo>
                  <a:lnTo>
                    <a:pt x="56" y="683"/>
                  </a:lnTo>
                  <a:lnTo>
                    <a:pt x="37" y="683"/>
                  </a:lnTo>
                  <a:lnTo>
                    <a:pt x="0" y="664"/>
                  </a:lnTo>
                  <a:lnTo>
                    <a:pt x="19" y="683"/>
                  </a:lnTo>
                  <a:lnTo>
                    <a:pt x="37" y="701"/>
                  </a:lnTo>
                  <a:lnTo>
                    <a:pt x="19" y="720"/>
                  </a:lnTo>
                  <a:lnTo>
                    <a:pt x="19" y="738"/>
                  </a:lnTo>
                  <a:lnTo>
                    <a:pt x="19" y="756"/>
                  </a:lnTo>
                  <a:lnTo>
                    <a:pt x="19" y="775"/>
                  </a:lnTo>
                  <a:lnTo>
                    <a:pt x="0" y="812"/>
                  </a:lnTo>
                  <a:lnTo>
                    <a:pt x="19" y="830"/>
                  </a:lnTo>
                  <a:lnTo>
                    <a:pt x="19" y="867"/>
                  </a:lnTo>
                  <a:lnTo>
                    <a:pt x="37" y="922"/>
                  </a:lnTo>
                  <a:lnTo>
                    <a:pt x="74" y="959"/>
                  </a:lnTo>
                  <a:lnTo>
                    <a:pt x="111" y="978"/>
                  </a:lnTo>
                  <a:lnTo>
                    <a:pt x="37" y="978"/>
                  </a:lnTo>
                  <a:lnTo>
                    <a:pt x="37" y="996"/>
                  </a:lnTo>
                  <a:lnTo>
                    <a:pt x="37" y="1015"/>
                  </a:lnTo>
                  <a:lnTo>
                    <a:pt x="37" y="1051"/>
                  </a:lnTo>
                  <a:lnTo>
                    <a:pt x="56" y="1051"/>
                  </a:lnTo>
                  <a:lnTo>
                    <a:pt x="37" y="1088"/>
                  </a:lnTo>
                  <a:lnTo>
                    <a:pt x="19" y="1125"/>
                  </a:lnTo>
                  <a:lnTo>
                    <a:pt x="37" y="1125"/>
                  </a:lnTo>
                  <a:lnTo>
                    <a:pt x="56" y="1107"/>
                  </a:lnTo>
                  <a:lnTo>
                    <a:pt x="74" y="1107"/>
                  </a:lnTo>
                  <a:lnTo>
                    <a:pt x="93" y="1125"/>
                  </a:lnTo>
                  <a:lnTo>
                    <a:pt x="37" y="1125"/>
                  </a:lnTo>
                  <a:lnTo>
                    <a:pt x="37" y="1162"/>
                  </a:lnTo>
                  <a:lnTo>
                    <a:pt x="19" y="1180"/>
                  </a:lnTo>
                  <a:lnTo>
                    <a:pt x="56" y="1180"/>
                  </a:lnTo>
                  <a:lnTo>
                    <a:pt x="56" y="1162"/>
                  </a:lnTo>
                  <a:lnTo>
                    <a:pt x="56" y="1144"/>
                  </a:lnTo>
                  <a:lnTo>
                    <a:pt x="74" y="1162"/>
                  </a:lnTo>
                  <a:lnTo>
                    <a:pt x="56" y="1180"/>
                  </a:lnTo>
                  <a:lnTo>
                    <a:pt x="19" y="1199"/>
                  </a:lnTo>
                  <a:lnTo>
                    <a:pt x="37" y="1199"/>
                  </a:lnTo>
                  <a:lnTo>
                    <a:pt x="56" y="1217"/>
                  </a:lnTo>
                  <a:lnTo>
                    <a:pt x="56" y="1254"/>
                  </a:lnTo>
                  <a:lnTo>
                    <a:pt x="37" y="1254"/>
                  </a:lnTo>
                  <a:lnTo>
                    <a:pt x="37" y="1273"/>
                  </a:lnTo>
                  <a:lnTo>
                    <a:pt x="56" y="1328"/>
                  </a:lnTo>
                  <a:lnTo>
                    <a:pt x="74" y="1346"/>
                  </a:lnTo>
                  <a:lnTo>
                    <a:pt x="56" y="1346"/>
                  </a:lnTo>
                  <a:lnTo>
                    <a:pt x="37" y="1365"/>
                  </a:lnTo>
                  <a:lnTo>
                    <a:pt x="56" y="1402"/>
                  </a:lnTo>
                  <a:lnTo>
                    <a:pt x="56" y="1420"/>
                  </a:lnTo>
                  <a:lnTo>
                    <a:pt x="56" y="1475"/>
                  </a:lnTo>
                  <a:lnTo>
                    <a:pt x="74" y="1531"/>
                  </a:lnTo>
                  <a:lnTo>
                    <a:pt x="74" y="1549"/>
                  </a:lnTo>
                  <a:lnTo>
                    <a:pt x="74" y="1568"/>
                  </a:lnTo>
                  <a:lnTo>
                    <a:pt x="74" y="1623"/>
                  </a:lnTo>
                  <a:lnTo>
                    <a:pt x="93" y="1678"/>
                  </a:lnTo>
                  <a:lnTo>
                    <a:pt x="129" y="1697"/>
                  </a:lnTo>
                  <a:lnTo>
                    <a:pt x="111" y="1715"/>
                  </a:lnTo>
                  <a:lnTo>
                    <a:pt x="93" y="1715"/>
                  </a:lnTo>
                  <a:lnTo>
                    <a:pt x="111" y="1733"/>
                  </a:lnTo>
                  <a:lnTo>
                    <a:pt x="129" y="1770"/>
                  </a:lnTo>
                  <a:lnTo>
                    <a:pt x="129" y="1807"/>
                  </a:lnTo>
                  <a:lnTo>
                    <a:pt x="148" y="1826"/>
                  </a:lnTo>
                  <a:lnTo>
                    <a:pt x="148" y="1844"/>
                  </a:lnTo>
                  <a:lnTo>
                    <a:pt x="148" y="1862"/>
                  </a:lnTo>
                  <a:lnTo>
                    <a:pt x="166" y="1862"/>
                  </a:lnTo>
                  <a:lnTo>
                    <a:pt x="166" y="1881"/>
                  </a:lnTo>
                  <a:lnTo>
                    <a:pt x="185" y="1881"/>
                  </a:lnTo>
                  <a:lnTo>
                    <a:pt x="185" y="1862"/>
                  </a:lnTo>
                  <a:lnTo>
                    <a:pt x="222" y="1862"/>
                  </a:lnTo>
                  <a:lnTo>
                    <a:pt x="240" y="1881"/>
                  </a:lnTo>
                  <a:lnTo>
                    <a:pt x="240" y="1899"/>
                  </a:lnTo>
                  <a:lnTo>
                    <a:pt x="203" y="1899"/>
                  </a:lnTo>
                  <a:lnTo>
                    <a:pt x="166" y="1918"/>
                  </a:lnTo>
                  <a:lnTo>
                    <a:pt x="166" y="1955"/>
                  </a:lnTo>
                  <a:lnTo>
                    <a:pt x="166" y="1973"/>
                  </a:lnTo>
                  <a:lnTo>
                    <a:pt x="148" y="1992"/>
                  </a:lnTo>
                  <a:lnTo>
                    <a:pt x="185" y="2028"/>
                  </a:lnTo>
                  <a:lnTo>
                    <a:pt x="203" y="2065"/>
                  </a:lnTo>
                  <a:lnTo>
                    <a:pt x="203" y="2084"/>
                  </a:lnTo>
                  <a:lnTo>
                    <a:pt x="203" y="2102"/>
                  </a:lnTo>
                  <a:lnTo>
                    <a:pt x="222" y="2102"/>
                  </a:lnTo>
                  <a:lnTo>
                    <a:pt x="222" y="2139"/>
                  </a:lnTo>
                  <a:lnTo>
                    <a:pt x="240" y="2157"/>
                  </a:lnTo>
                  <a:lnTo>
                    <a:pt x="222" y="2176"/>
                  </a:lnTo>
                  <a:lnTo>
                    <a:pt x="258" y="2176"/>
                  </a:lnTo>
                  <a:lnTo>
                    <a:pt x="277" y="2194"/>
                  </a:lnTo>
                  <a:lnTo>
                    <a:pt x="222" y="2194"/>
                  </a:lnTo>
                  <a:lnTo>
                    <a:pt x="240" y="2213"/>
                  </a:lnTo>
                  <a:lnTo>
                    <a:pt x="258" y="2231"/>
                  </a:lnTo>
                  <a:lnTo>
                    <a:pt x="277" y="2250"/>
                  </a:lnTo>
                  <a:lnTo>
                    <a:pt x="258" y="2250"/>
                  </a:lnTo>
                  <a:lnTo>
                    <a:pt x="258" y="2268"/>
                  </a:lnTo>
                  <a:lnTo>
                    <a:pt x="295" y="2268"/>
                  </a:lnTo>
                  <a:lnTo>
                    <a:pt x="295" y="2286"/>
                  </a:lnTo>
                  <a:lnTo>
                    <a:pt x="277" y="2305"/>
                  </a:lnTo>
                  <a:lnTo>
                    <a:pt x="277" y="2323"/>
                  </a:lnTo>
                  <a:lnTo>
                    <a:pt x="277" y="2342"/>
                  </a:lnTo>
                  <a:lnTo>
                    <a:pt x="258" y="2360"/>
                  </a:lnTo>
                  <a:lnTo>
                    <a:pt x="258" y="2397"/>
                  </a:lnTo>
                  <a:lnTo>
                    <a:pt x="277" y="2397"/>
                  </a:lnTo>
                  <a:lnTo>
                    <a:pt x="277" y="2415"/>
                  </a:lnTo>
                  <a:lnTo>
                    <a:pt x="314" y="2434"/>
                  </a:lnTo>
                  <a:lnTo>
                    <a:pt x="314" y="2452"/>
                  </a:lnTo>
                  <a:lnTo>
                    <a:pt x="295" y="2471"/>
                  </a:lnTo>
                  <a:lnTo>
                    <a:pt x="314" y="2489"/>
                  </a:lnTo>
                  <a:lnTo>
                    <a:pt x="332" y="2471"/>
                  </a:lnTo>
                  <a:lnTo>
                    <a:pt x="351" y="2452"/>
                  </a:lnTo>
                  <a:lnTo>
                    <a:pt x="351" y="2471"/>
                  </a:lnTo>
                  <a:lnTo>
                    <a:pt x="369" y="2471"/>
                  </a:lnTo>
                  <a:lnTo>
                    <a:pt x="332" y="2526"/>
                  </a:lnTo>
                  <a:lnTo>
                    <a:pt x="332" y="2545"/>
                  </a:lnTo>
                  <a:lnTo>
                    <a:pt x="332" y="2563"/>
                  </a:lnTo>
                  <a:lnTo>
                    <a:pt x="332" y="2581"/>
                  </a:lnTo>
                  <a:lnTo>
                    <a:pt x="369" y="2581"/>
                  </a:lnTo>
                  <a:lnTo>
                    <a:pt x="369" y="2600"/>
                  </a:lnTo>
                  <a:lnTo>
                    <a:pt x="369" y="2618"/>
                  </a:lnTo>
                  <a:lnTo>
                    <a:pt x="351" y="2637"/>
                  </a:lnTo>
                  <a:lnTo>
                    <a:pt x="332" y="2637"/>
                  </a:lnTo>
                  <a:lnTo>
                    <a:pt x="369" y="2655"/>
                  </a:lnTo>
                  <a:lnTo>
                    <a:pt x="387" y="2692"/>
                  </a:lnTo>
                  <a:lnTo>
                    <a:pt x="406" y="2655"/>
                  </a:lnTo>
                  <a:lnTo>
                    <a:pt x="406" y="2674"/>
                  </a:lnTo>
                  <a:lnTo>
                    <a:pt x="406" y="2692"/>
                  </a:lnTo>
                  <a:lnTo>
                    <a:pt x="387" y="2710"/>
                  </a:lnTo>
                  <a:lnTo>
                    <a:pt x="387" y="2729"/>
                  </a:lnTo>
                  <a:lnTo>
                    <a:pt x="387" y="2747"/>
                  </a:lnTo>
                  <a:lnTo>
                    <a:pt x="369" y="2766"/>
                  </a:lnTo>
                  <a:lnTo>
                    <a:pt x="424" y="2766"/>
                  </a:lnTo>
                  <a:lnTo>
                    <a:pt x="406" y="2784"/>
                  </a:lnTo>
                  <a:lnTo>
                    <a:pt x="424" y="2803"/>
                  </a:lnTo>
                  <a:lnTo>
                    <a:pt x="424" y="2821"/>
                  </a:lnTo>
                  <a:lnTo>
                    <a:pt x="424" y="2839"/>
                  </a:lnTo>
                  <a:lnTo>
                    <a:pt x="461" y="2858"/>
                  </a:lnTo>
                  <a:lnTo>
                    <a:pt x="480" y="2858"/>
                  </a:lnTo>
                  <a:lnTo>
                    <a:pt x="480" y="2895"/>
                  </a:lnTo>
                  <a:lnTo>
                    <a:pt x="480" y="2913"/>
                  </a:lnTo>
                  <a:lnTo>
                    <a:pt x="480" y="2950"/>
                  </a:lnTo>
                  <a:lnTo>
                    <a:pt x="517" y="2987"/>
                  </a:lnTo>
                  <a:lnTo>
                    <a:pt x="517" y="3024"/>
                  </a:lnTo>
                  <a:lnTo>
                    <a:pt x="517" y="3061"/>
                  </a:lnTo>
                  <a:lnTo>
                    <a:pt x="535" y="3061"/>
                  </a:lnTo>
                  <a:lnTo>
                    <a:pt x="553" y="3098"/>
                  </a:lnTo>
                  <a:lnTo>
                    <a:pt x="590" y="3134"/>
                  </a:lnTo>
                  <a:lnTo>
                    <a:pt x="609" y="3134"/>
                  </a:lnTo>
                  <a:lnTo>
                    <a:pt x="590" y="3153"/>
                  </a:lnTo>
                  <a:lnTo>
                    <a:pt x="590" y="3171"/>
                  </a:lnTo>
                  <a:lnTo>
                    <a:pt x="646" y="3282"/>
                  </a:lnTo>
                  <a:lnTo>
                    <a:pt x="738" y="3392"/>
                  </a:lnTo>
                  <a:lnTo>
                    <a:pt x="719" y="3411"/>
                  </a:lnTo>
                  <a:lnTo>
                    <a:pt x="738" y="3429"/>
                  </a:lnTo>
                  <a:lnTo>
                    <a:pt x="756" y="3448"/>
                  </a:lnTo>
                  <a:lnTo>
                    <a:pt x="775" y="3448"/>
                  </a:lnTo>
                  <a:lnTo>
                    <a:pt x="793" y="3466"/>
                  </a:lnTo>
                  <a:lnTo>
                    <a:pt x="793" y="3485"/>
                  </a:lnTo>
                  <a:lnTo>
                    <a:pt x="793" y="3503"/>
                  </a:lnTo>
                  <a:lnTo>
                    <a:pt x="775" y="3521"/>
                  </a:lnTo>
                  <a:lnTo>
                    <a:pt x="830" y="3521"/>
                  </a:lnTo>
                  <a:lnTo>
                    <a:pt x="830" y="3540"/>
                  </a:lnTo>
                  <a:lnTo>
                    <a:pt x="811" y="3558"/>
                  </a:lnTo>
                  <a:lnTo>
                    <a:pt x="867" y="3558"/>
                  </a:lnTo>
                  <a:lnTo>
                    <a:pt x="867" y="3577"/>
                  </a:lnTo>
                  <a:lnTo>
                    <a:pt x="848" y="3614"/>
                  </a:lnTo>
                  <a:lnTo>
                    <a:pt x="848" y="3632"/>
                  </a:lnTo>
                  <a:lnTo>
                    <a:pt x="867" y="3614"/>
                  </a:lnTo>
                  <a:lnTo>
                    <a:pt x="885" y="3614"/>
                  </a:lnTo>
                  <a:lnTo>
                    <a:pt x="885" y="3632"/>
                  </a:lnTo>
                  <a:lnTo>
                    <a:pt x="885" y="3669"/>
                  </a:lnTo>
                  <a:lnTo>
                    <a:pt x="904" y="3687"/>
                  </a:lnTo>
                  <a:lnTo>
                    <a:pt x="922" y="3669"/>
                  </a:lnTo>
                  <a:lnTo>
                    <a:pt x="922" y="3687"/>
                  </a:lnTo>
                  <a:lnTo>
                    <a:pt x="922" y="3706"/>
                  </a:lnTo>
                  <a:lnTo>
                    <a:pt x="940" y="3761"/>
                  </a:lnTo>
                  <a:lnTo>
                    <a:pt x="959" y="3780"/>
                  </a:lnTo>
                  <a:lnTo>
                    <a:pt x="977" y="3780"/>
                  </a:lnTo>
                  <a:lnTo>
                    <a:pt x="996" y="3798"/>
                  </a:lnTo>
                  <a:lnTo>
                    <a:pt x="1014" y="3835"/>
                  </a:lnTo>
                  <a:lnTo>
                    <a:pt x="1106" y="3982"/>
                  </a:lnTo>
                  <a:lnTo>
                    <a:pt x="1235" y="4130"/>
                  </a:lnTo>
                  <a:lnTo>
                    <a:pt x="1254" y="4148"/>
                  </a:lnTo>
                  <a:lnTo>
                    <a:pt x="1254" y="4167"/>
                  </a:lnTo>
                  <a:lnTo>
                    <a:pt x="1272" y="4167"/>
                  </a:lnTo>
                  <a:lnTo>
                    <a:pt x="1291" y="4204"/>
                  </a:lnTo>
                  <a:lnTo>
                    <a:pt x="1309" y="4204"/>
                  </a:lnTo>
                  <a:lnTo>
                    <a:pt x="1309" y="4222"/>
                  </a:lnTo>
                  <a:lnTo>
                    <a:pt x="1328" y="4259"/>
                  </a:lnTo>
                  <a:lnTo>
                    <a:pt x="1364" y="4277"/>
                  </a:lnTo>
                  <a:lnTo>
                    <a:pt x="1383" y="4296"/>
                  </a:lnTo>
                  <a:lnTo>
                    <a:pt x="1420" y="4369"/>
                  </a:lnTo>
                  <a:lnTo>
                    <a:pt x="1457" y="4406"/>
                  </a:lnTo>
                  <a:lnTo>
                    <a:pt x="1438" y="4425"/>
                  </a:lnTo>
                  <a:lnTo>
                    <a:pt x="1457" y="4443"/>
                  </a:lnTo>
                  <a:lnTo>
                    <a:pt x="1475" y="4425"/>
                  </a:lnTo>
                  <a:lnTo>
                    <a:pt x="1493" y="4406"/>
                  </a:lnTo>
                  <a:lnTo>
                    <a:pt x="1493" y="4425"/>
                  </a:lnTo>
                  <a:lnTo>
                    <a:pt x="1512" y="4443"/>
                  </a:lnTo>
                  <a:lnTo>
                    <a:pt x="1512" y="4480"/>
                  </a:lnTo>
                  <a:lnTo>
                    <a:pt x="1530" y="4462"/>
                  </a:lnTo>
                  <a:lnTo>
                    <a:pt x="1549" y="4443"/>
                  </a:lnTo>
                  <a:lnTo>
                    <a:pt x="1549" y="4480"/>
                  </a:lnTo>
                  <a:lnTo>
                    <a:pt x="1549" y="4498"/>
                  </a:lnTo>
                  <a:lnTo>
                    <a:pt x="1586" y="4517"/>
                  </a:lnTo>
                  <a:lnTo>
                    <a:pt x="1604" y="4535"/>
                  </a:lnTo>
                  <a:lnTo>
                    <a:pt x="1623" y="4572"/>
                  </a:lnTo>
                  <a:lnTo>
                    <a:pt x="1641" y="4572"/>
                  </a:lnTo>
                  <a:lnTo>
                    <a:pt x="1659" y="4609"/>
                  </a:lnTo>
                  <a:lnTo>
                    <a:pt x="1678" y="4591"/>
                  </a:lnTo>
                  <a:lnTo>
                    <a:pt x="1678" y="4627"/>
                  </a:lnTo>
                  <a:lnTo>
                    <a:pt x="1733" y="4627"/>
                  </a:lnTo>
                  <a:lnTo>
                    <a:pt x="1715" y="4646"/>
                  </a:lnTo>
                  <a:lnTo>
                    <a:pt x="1733" y="4683"/>
                  </a:lnTo>
                  <a:lnTo>
                    <a:pt x="1807" y="4720"/>
                  </a:lnTo>
                  <a:lnTo>
                    <a:pt x="1807" y="4738"/>
                  </a:lnTo>
                  <a:lnTo>
                    <a:pt x="1825" y="4757"/>
                  </a:lnTo>
                  <a:lnTo>
                    <a:pt x="1862" y="4775"/>
                  </a:lnTo>
                  <a:lnTo>
                    <a:pt x="1881" y="4775"/>
                  </a:lnTo>
                  <a:lnTo>
                    <a:pt x="1862" y="4793"/>
                  </a:lnTo>
                  <a:lnTo>
                    <a:pt x="1881" y="4812"/>
                  </a:lnTo>
                  <a:lnTo>
                    <a:pt x="1899" y="4812"/>
                  </a:lnTo>
                  <a:lnTo>
                    <a:pt x="1899" y="4830"/>
                  </a:lnTo>
                  <a:lnTo>
                    <a:pt x="1917" y="4830"/>
                  </a:lnTo>
                  <a:lnTo>
                    <a:pt x="1936" y="4849"/>
                  </a:lnTo>
                  <a:lnTo>
                    <a:pt x="1936" y="4867"/>
                  </a:lnTo>
                  <a:lnTo>
                    <a:pt x="1973" y="4867"/>
                  </a:lnTo>
                  <a:lnTo>
                    <a:pt x="1973" y="4886"/>
                  </a:lnTo>
                  <a:lnTo>
                    <a:pt x="2010" y="4922"/>
                  </a:lnTo>
                  <a:lnTo>
                    <a:pt x="2083" y="4922"/>
                  </a:lnTo>
                  <a:lnTo>
                    <a:pt x="2083" y="4941"/>
                  </a:lnTo>
                  <a:lnTo>
                    <a:pt x="2083" y="4959"/>
                  </a:lnTo>
                  <a:lnTo>
                    <a:pt x="2139" y="4959"/>
                  </a:lnTo>
                  <a:lnTo>
                    <a:pt x="2139" y="4978"/>
                  </a:lnTo>
                  <a:lnTo>
                    <a:pt x="2157" y="4959"/>
                  </a:lnTo>
                  <a:lnTo>
                    <a:pt x="2157" y="4996"/>
                  </a:lnTo>
                  <a:lnTo>
                    <a:pt x="2157" y="5015"/>
                  </a:lnTo>
                  <a:lnTo>
                    <a:pt x="2212" y="5015"/>
                  </a:lnTo>
                  <a:lnTo>
                    <a:pt x="2212" y="5051"/>
                  </a:lnTo>
                  <a:lnTo>
                    <a:pt x="2231" y="5070"/>
                  </a:lnTo>
                  <a:lnTo>
                    <a:pt x="2286" y="5070"/>
                  </a:lnTo>
                  <a:lnTo>
                    <a:pt x="2286" y="5088"/>
                  </a:lnTo>
                  <a:lnTo>
                    <a:pt x="2286" y="5107"/>
                  </a:lnTo>
                  <a:lnTo>
                    <a:pt x="2286" y="5125"/>
                  </a:lnTo>
                  <a:lnTo>
                    <a:pt x="2305" y="5144"/>
                  </a:lnTo>
                  <a:lnTo>
                    <a:pt x="2323" y="5125"/>
                  </a:lnTo>
                  <a:lnTo>
                    <a:pt x="2323" y="5107"/>
                  </a:lnTo>
                  <a:lnTo>
                    <a:pt x="2341" y="5144"/>
                  </a:lnTo>
                  <a:lnTo>
                    <a:pt x="2341" y="5162"/>
                  </a:lnTo>
                  <a:lnTo>
                    <a:pt x="2360" y="5180"/>
                  </a:lnTo>
                  <a:lnTo>
                    <a:pt x="2415" y="5180"/>
                  </a:lnTo>
                  <a:lnTo>
                    <a:pt x="2415" y="5199"/>
                  </a:lnTo>
                  <a:lnTo>
                    <a:pt x="2434" y="5180"/>
                  </a:lnTo>
                  <a:lnTo>
                    <a:pt x="2470" y="5180"/>
                  </a:lnTo>
                  <a:lnTo>
                    <a:pt x="2452" y="5199"/>
                  </a:lnTo>
                  <a:lnTo>
                    <a:pt x="2434" y="5217"/>
                  </a:lnTo>
                  <a:lnTo>
                    <a:pt x="2434" y="5217"/>
                  </a:lnTo>
                  <a:lnTo>
                    <a:pt x="2470" y="5199"/>
                  </a:lnTo>
                  <a:lnTo>
                    <a:pt x="2489" y="5199"/>
                  </a:lnTo>
                  <a:lnTo>
                    <a:pt x="2470" y="5217"/>
                  </a:lnTo>
                  <a:lnTo>
                    <a:pt x="2470" y="5236"/>
                  </a:lnTo>
                  <a:lnTo>
                    <a:pt x="2470" y="5254"/>
                  </a:lnTo>
                  <a:lnTo>
                    <a:pt x="2581" y="5310"/>
                  </a:lnTo>
                  <a:lnTo>
                    <a:pt x="2636" y="5323"/>
                  </a:lnTo>
                  <a:lnTo>
                    <a:pt x="2636" y="5323"/>
                  </a:lnTo>
                  <a:lnTo>
                    <a:pt x="2636" y="5310"/>
                  </a:lnTo>
                  <a:lnTo>
                    <a:pt x="2636" y="5291"/>
                  </a:lnTo>
                  <a:lnTo>
                    <a:pt x="2655" y="5310"/>
                  </a:lnTo>
                  <a:lnTo>
                    <a:pt x="2640" y="5324"/>
                  </a:lnTo>
                  <a:lnTo>
                    <a:pt x="2640" y="5324"/>
                  </a:lnTo>
                  <a:lnTo>
                    <a:pt x="2655" y="5328"/>
                  </a:lnTo>
                  <a:lnTo>
                    <a:pt x="2655" y="5346"/>
                  </a:lnTo>
                  <a:lnTo>
                    <a:pt x="2655" y="5365"/>
                  </a:lnTo>
                  <a:lnTo>
                    <a:pt x="2673" y="5346"/>
                  </a:lnTo>
                  <a:lnTo>
                    <a:pt x="2692" y="5346"/>
                  </a:lnTo>
                  <a:lnTo>
                    <a:pt x="2710" y="5365"/>
                  </a:lnTo>
                  <a:lnTo>
                    <a:pt x="2692" y="5383"/>
                  </a:lnTo>
                  <a:lnTo>
                    <a:pt x="2729" y="5383"/>
                  </a:lnTo>
                  <a:lnTo>
                    <a:pt x="2765" y="5402"/>
                  </a:lnTo>
                  <a:lnTo>
                    <a:pt x="2802" y="5420"/>
                  </a:lnTo>
                  <a:lnTo>
                    <a:pt x="2802" y="5439"/>
                  </a:lnTo>
                  <a:lnTo>
                    <a:pt x="2821" y="5439"/>
                  </a:lnTo>
                  <a:lnTo>
                    <a:pt x="2858" y="5475"/>
                  </a:lnTo>
                  <a:lnTo>
                    <a:pt x="2858" y="5457"/>
                  </a:lnTo>
                  <a:lnTo>
                    <a:pt x="2858" y="5439"/>
                  </a:lnTo>
                  <a:lnTo>
                    <a:pt x="2876" y="5457"/>
                  </a:lnTo>
                  <a:lnTo>
                    <a:pt x="2876" y="5475"/>
                  </a:lnTo>
                  <a:lnTo>
                    <a:pt x="2894" y="5475"/>
                  </a:lnTo>
                  <a:lnTo>
                    <a:pt x="2913" y="5494"/>
                  </a:lnTo>
                  <a:lnTo>
                    <a:pt x="2913" y="5512"/>
                  </a:lnTo>
                  <a:lnTo>
                    <a:pt x="2950" y="5512"/>
                  </a:lnTo>
                  <a:lnTo>
                    <a:pt x="2987" y="5549"/>
                  </a:lnTo>
                  <a:lnTo>
                    <a:pt x="3005" y="5531"/>
                  </a:lnTo>
                  <a:lnTo>
                    <a:pt x="3005" y="5549"/>
                  </a:lnTo>
                  <a:lnTo>
                    <a:pt x="3023" y="5568"/>
                  </a:lnTo>
                  <a:lnTo>
                    <a:pt x="3079" y="5568"/>
                  </a:lnTo>
                  <a:lnTo>
                    <a:pt x="3097" y="5586"/>
                  </a:lnTo>
                  <a:lnTo>
                    <a:pt x="3134" y="5604"/>
                  </a:lnTo>
                  <a:lnTo>
                    <a:pt x="3152" y="5586"/>
                  </a:lnTo>
                  <a:lnTo>
                    <a:pt x="3152" y="5604"/>
                  </a:lnTo>
                  <a:lnTo>
                    <a:pt x="3171" y="5623"/>
                  </a:lnTo>
                  <a:lnTo>
                    <a:pt x="3189" y="5623"/>
                  </a:lnTo>
                  <a:lnTo>
                    <a:pt x="3245" y="5641"/>
                  </a:lnTo>
                  <a:lnTo>
                    <a:pt x="3300" y="5660"/>
                  </a:lnTo>
                  <a:lnTo>
                    <a:pt x="3318" y="5660"/>
                  </a:lnTo>
                  <a:lnTo>
                    <a:pt x="3318" y="5641"/>
                  </a:lnTo>
                  <a:lnTo>
                    <a:pt x="3337" y="5660"/>
                  </a:lnTo>
                  <a:lnTo>
                    <a:pt x="3318" y="5678"/>
                  </a:lnTo>
                  <a:lnTo>
                    <a:pt x="3318" y="5697"/>
                  </a:lnTo>
                  <a:lnTo>
                    <a:pt x="3355" y="5697"/>
                  </a:lnTo>
                  <a:lnTo>
                    <a:pt x="3374" y="5715"/>
                  </a:lnTo>
                  <a:lnTo>
                    <a:pt x="3392" y="5733"/>
                  </a:lnTo>
                  <a:lnTo>
                    <a:pt x="3429" y="5733"/>
                  </a:lnTo>
                  <a:lnTo>
                    <a:pt x="3466" y="5752"/>
                  </a:lnTo>
                  <a:lnTo>
                    <a:pt x="3484" y="5770"/>
                  </a:lnTo>
                  <a:lnTo>
                    <a:pt x="3576" y="5770"/>
                  </a:lnTo>
                  <a:lnTo>
                    <a:pt x="3576" y="5789"/>
                  </a:lnTo>
                  <a:lnTo>
                    <a:pt x="3613" y="5789"/>
                  </a:lnTo>
                  <a:lnTo>
                    <a:pt x="3650" y="5807"/>
                  </a:lnTo>
                  <a:lnTo>
                    <a:pt x="3669" y="5807"/>
                  </a:lnTo>
                  <a:lnTo>
                    <a:pt x="3669" y="5789"/>
                  </a:lnTo>
                  <a:lnTo>
                    <a:pt x="3687" y="5807"/>
                  </a:lnTo>
                  <a:lnTo>
                    <a:pt x="3742" y="5844"/>
                  </a:lnTo>
                  <a:lnTo>
                    <a:pt x="3798" y="5863"/>
                  </a:lnTo>
                  <a:lnTo>
                    <a:pt x="3816" y="5844"/>
                  </a:lnTo>
                  <a:lnTo>
                    <a:pt x="3835" y="5826"/>
                  </a:lnTo>
                  <a:lnTo>
                    <a:pt x="3835" y="5863"/>
                  </a:lnTo>
                  <a:lnTo>
                    <a:pt x="3835" y="5881"/>
                  </a:lnTo>
                  <a:lnTo>
                    <a:pt x="3816" y="5881"/>
                  </a:lnTo>
                  <a:lnTo>
                    <a:pt x="3835" y="5899"/>
                  </a:lnTo>
                  <a:lnTo>
                    <a:pt x="3908" y="5881"/>
                  </a:lnTo>
                  <a:lnTo>
                    <a:pt x="3945" y="5863"/>
                  </a:lnTo>
                  <a:lnTo>
                    <a:pt x="3945" y="5881"/>
                  </a:lnTo>
                  <a:lnTo>
                    <a:pt x="3964" y="5899"/>
                  </a:lnTo>
                  <a:lnTo>
                    <a:pt x="4056" y="5936"/>
                  </a:lnTo>
                  <a:lnTo>
                    <a:pt x="4148" y="5955"/>
                  </a:lnTo>
                  <a:lnTo>
                    <a:pt x="4185" y="5973"/>
                  </a:lnTo>
                  <a:lnTo>
                    <a:pt x="4222" y="5973"/>
                  </a:lnTo>
                  <a:lnTo>
                    <a:pt x="4222" y="5936"/>
                  </a:lnTo>
                  <a:lnTo>
                    <a:pt x="4240" y="5955"/>
                  </a:lnTo>
                  <a:lnTo>
                    <a:pt x="4240" y="5973"/>
                  </a:lnTo>
                  <a:lnTo>
                    <a:pt x="4258" y="5992"/>
                  </a:lnTo>
                  <a:lnTo>
                    <a:pt x="4388" y="5992"/>
                  </a:lnTo>
                  <a:lnTo>
                    <a:pt x="4388" y="6010"/>
                  </a:lnTo>
                  <a:lnTo>
                    <a:pt x="4443" y="6010"/>
                  </a:lnTo>
                  <a:lnTo>
                    <a:pt x="4480" y="6028"/>
                  </a:lnTo>
                  <a:lnTo>
                    <a:pt x="4553" y="6028"/>
                  </a:lnTo>
                  <a:lnTo>
                    <a:pt x="4590" y="6047"/>
                  </a:lnTo>
                  <a:lnTo>
                    <a:pt x="4701" y="6065"/>
                  </a:lnTo>
                  <a:lnTo>
                    <a:pt x="4793" y="6065"/>
                  </a:lnTo>
                  <a:lnTo>
                    <a:pt x="4830" y="6084"/>
                  </a:lnTo>
                  <a:lnTo>
                    <a:pt x="4848" y="6065"/>
                  </a:lnTo>
                  <a:lnTo>
                    <a:pt x="5051" y="6065"/>
                  </a:lnTo>
                  <a:lnTo>
                    <a:pt x="5088" y="6047"/>
                  </a:lnTo>
                  <a:lnTo>
                    <a:pt x="5106" y="6065"/>
                  </a:lnTo>
                  <a:lnTo>
                    <a:pt x="5106" y="6084"/>
                  </a:lnTo>
                  <a:lnTo>
                    <a:pt x="5125" y="6084"/>
                  </a:lnTo>
                  <a:lnTo>
                    <a:pt x="5180" y="6065"/>
                  </a:lnTo>
                  <a:lnTo>
                    <a:pt x="5199" y="6047"/>
                  </a:lnTo>
                  <a:lnTo>
                    <a:pt x="5199" y="6010"/>
                  </a:lnTo>
                  <a:lnTo>
                    <a:pt x="5199" y="5973"/>
                  </a:lnTo>
                  <a:lnTo>
                    <a:pt x="5180" y="5973"/>
                  </a:lnTo>
                  <a:lnTo>
                    <a:pt x="5180" y="5955"/>
                  </a:lnTo>
                  <a:lnTo>
                    <a:pt x="5199" y="5936"/>
                  </a:lnTo>
                  <a:lnTo>
                    <a:pt x="5180" y="5936"/>
                  </a:lnTo>
                  <a:lnTo>
                    <a:pt x="5162" y="5918"/>
                  </a:lnTo>
                  <a:lnTo>
                    <a:pt x="5143" y="5899"/>
                  </a:lnTo>
                  <a:lnTo>
                    <a:pt x="5143" y="5881"/>
                  </a:lnTo>
                  <a:lnTo>
                    <a:pt x="5125" y="5881"/>
                  </a:lnTo>
                  <a:lnTo>
                    <a:pt x="5125" y="5899"/>
                  </a:lnTo>
                  <a:lnTo>
                    <a:pt x="5106" y="5936"/>
                  </a:lnTo>
                  <a:lnTo>
                    <a:pt x="5088" y="5936"/>
                  </a:lnTo>
                  <a:lnTo>
                    <a:pt x="5070" y="5955"/>
                  </a:lnTo>
                  <a:lnTo>
                    <a:pt x="5051" y="5918"/>
                  </a:lnTo>
                  <a:lnTo>
                    <a:pt x="5033" y="5918"/>
                  </a:lnTo>
                  <a:lnTo>
                    <a:pt x="5033" y="5936"/>
                  </a:lnTo>
                  <a:lnTo>
                    <a:pt x="5014" y="5936"/>
                  </a:lnTo>
                  <a:lnTo>
                    <a:pt x="4996" y="5918"/>
                  </a:lnTo>
                  <a:lnTo>
                    <a:pt x="4977" y="5918"/>
                  </a:lnTo>
                  <a:lnTo>
                    <a:pt x="4959" y="5936"/>
                  </a:lnTo>
                  <a:lnTo>
                    <a:pt x="4941" y="5955"/>
                  </a:lnTo>
                  <a:lnTo>
                    <a:pt x="4922" y="5918"/>
                  </a:lnTo>
                  <a:lnTo>
                    <a:pt x="4775" y="5918"/>
                  </a:lnTo>
                  <a:lnTo>
                    <a:pt x="4682" y="5899"/>
                  </a:lnTo>
                  <a:lnTo>
                    <a:pt x="4646" y="5918"/>
                  </a:lnTo>
                  <a:lnTo>
                    <a:pt x="4627" y="5918"/>
                  </a:lnTo>
                  <a:lnTo>
                    <a:pt x="4590" y="5881"/>
                  </a:lnTo>
                  <a:lnTo>
                    <a:pt x="4517" y="5881"/>
                  </a:lnTo>
                  <a:lnTo>
                    <a:pt x="4480" y="5863"/>
                  </a:lnTo>
                  <a:lnTo>
                    <a:pt x="4443" y="5863"/>
                  </a:lnTo>
                  <a:lnTo>
                    <a:pt x="4424" y="5844"/>
                  </a:lnTo>
                  <a:lnTo>
                    <a:pt x="4388" y="5844"/>
                  </a:lnTo>
                  <a:lnTo>
                    <a:pt x="4369" y="5863"/>
                  </a:lnTo>
                  <a:lnTo>
                    <a:pt x="4351" y="5844"/>
                  </a:lnTo>
                  <a:lnTo>
                    <a:pt x="4295" y="5844"/>
                  </a:lnTo>
                  <a:lnTo>
                    <a:pt x="4258" y="5826"/>
                  </a:lnTo>
                  <a:lnTo>
                    <a:pt x="4240" y="5844"/>
                  </a:lnTo>
                  <a:lnTo>
                    <a:pt x="4240" y="5863"/>
                  </a:lnTo>
                  <a:lnTo>
                    <a:pt x="4222" y="5844"/>
                  </a:lnTo>
                  <a:lnTo>
                    <a:pt x="4222" y="5807"/>
                  </a:lnTo>
                  <a:lnTo>
                    <a:pt x="4203" y="5826"/>
                  </a:lnTo>
                  <a:lnTo>
                    <a:pt x="4185" y="5826"/>
                  </a:lnTo>
                  <a:lnTo>
                    <a:pt x="4148" y="5807"/>
                  </a:lnTo>
                  <a:lnTo>
                    <a:pt x="4037" y="5770"/>
                  </a:lnTo>
                  <a:lnTo>
                    <a:pt x="3927" y="5752"/>
                  </a:lnTo>
                  <a:lnTo>
                    <a:pt x="3890" y="5715"/>
                  </a:lnTo>
                  <a:lnTo>
                    <a:pt x="3835" y="5715"/>
                  </a:lnTo>
                  <a:lnTo>
                    <a:pt x="3816" y="5733"/>
                  </a:lnTo>
                  <a:lnTo>
                    <a:pt x="3816" y="5715"/>
                  </a:lnTo>
                  <a:lnTo>
                    <a:pt x="3816" y="5697"/>
                  </a:lnTo>
                  <a:lnTo>
                    <a:pt x="3798" y="5715"/>
                  </a:lnTo>
                  <a:lnTo>
                    <a:pt x="3779" y="5678"/>
                  </a:lnTo>
                  <a:lnTo>
                    <a:pt x="3761" y="5678"/>
                  </a:lnTo>
                  <a:lnTo>
                    <a:pt x="3742" y="5660"/>
                  </a:lnTo>
                  <a:lnTo>
                    <a:pt x="3724" y="5641"/>
                  </a:lnTo>
                  <a:lnTo>
                    <a:pt x="3724" y="5660"/>
                  </a:lnTo>
                  <a:lnTo>
                    <a:pt x="3705" y="5678"/>
                  </a:lnTo>
                  <a:lnTo>
                    <a:pt x="3705" y="5660"/>
                  </a:lnTo>
                  <a:lnTo>
                    <a:pt x="3687" y="5660"/>
                  </a:lnTo>
                  <a:lnTo>
                    <a:pt x="3669" y="5678"/>
                  </a:lnTo>
                  <a:lnTo>
                    <a:pt x="3669" y="5697"/>
                  </a:lnTo>
                  <a:lnTo>
                    <a:pt x="3650" y="5697"/>
                  </a:lnTo>
                  <a:lnTo>
                    <a:pt x="3650" y="5678"/>
                  </a:lnTo>
                  <a:lnTo>
                    <a:pt x="3669" y="5660"/>
                  </a:lnTo>
                  <a:lnTo>
                    <a:pt x="3650" y="5641"/>
                  </a:lnTo>
                  <a:lnTo>
                    <a:pt x="3632" y="5660"/>
                  </a:lnTo>
                  <a:lnTo>
                    <a:pt x="3632" y="5678"/>
                  </a:lnTo>
                  <a:lnTo>
                    <a:pt x="3613" y="5660"/>
                  </a:lnTo>
                  <a:lnTo>
                    <a:pt x="3576" y="5641"/>
                  </a:lnTo>
                  <a:lnTo>
                    <a:pt x="3540" y="5623"/>
                  </a:lnTo>
                  <a:lnTo>
                    <a:pt x="3521" y="5604"/>
                  </a:lnTo>
                  <a:lnTo>
                    <a:pt x="3429" y="5568"/>
                  </a:lnTo>
                  <a:lnTo>
                    <a:pt x="3355" y="5531"/>
                  </a:lnTo>
                  <a:lnTo>
                    <a:pt x="3337" y="5512"/>
                  </a:lnTo>
                  <a:lnTo>
                    <a:pt x="3337" y="5494"/>
                  </a:lnTo>
                  <a:lnTo>
                    <a:pt x="3300" y="5494"/>
                  </a:lnTo>
                  <a:lnTo>
                    <a:pt x="3152" y="5439"/>
                  </a:lnTo>
                  <a:lnTo>
                    <a:pt x="3079" y="5402"/>
                  </a:lnTo>
                  <a:lnTo>
                    <a:pt x="3042" y="5365"/>
                  </a:lnTo>
                  <a:lnTo>
                    <a:pt x="3060" y="5365"/>
                  </a:lnTo>
                  <a:lnTo>
                    <a:pt x="3042" y="5346"/>
                  </a:lnTo>
                  <a:lnTo>
                    <a:pt x="3023" y="5383"/>
                  </a:lnTo>
                  <a:lnTo>
                    <a:pt x="2968" y="5383"/>
                  </a:lnTo>
                  <a:lnTo>
                    <a:pt x="2968" y="5365"/>
                  </a:lnTo>
                  <a:lnTo>
                    <a:pt x="2968" y="5346"/>
                  </a:lnTo>
                  <a:lnTo>
                    <a:pt x="2950" y="5346"/>
                  </a:lnTo>
                  <a:lnTo>
                    <a:pt x="2950" y="5328"/>
                  </a:lnTo>
                  <a:lnTo>
                    <a:pt x="2950" y="5310"/>
                  </a:lnTo>
                  <a:lnTo>
                    <a:pt x="2931" y="5310"/>
                  </a:lnTo>
                  <a:lnTo>
                    <a:pt x="2913" y="5328"/>
                  </a:lnTo>
                  <a:lnTo>
                    <a:pt x="2894" y="5346"/>
                  </a:lnTo>
                  <a:lnTo>
                    <a:pt x="2876" y="5328"/>
                  </a:lnTo>
                  <a:lnTo>
                    <a:pt x="2876" y="5310"/>
                  </a:lnTo>
                  <a:lnTo>
                    <a:pt x="2894" y="5328"/>
                  </a:lnTo>
                  <a:lnTo>
                    <a:pt x="2876" y="5291"/>
                  </a:lnTo>
                  <a:lnTo>
                    <a:pt x="2839" y="5291"/>
                  </a:lnTo>
                  <a:lnTo>
                    <a:pt x="2821" y="5254"/>
                  </a:lnTo>
                  <a:lnTo>
                    <a:pt x="2784" y="5254"/>
                  </a:lnTo>
                  <a:lnTo>
                    <a:pt x="2747" y="5217"/>
                  </a:lnTo>
                  <a:lnTo>
                    <a:pt x="2673" y="5162"/>
                  </a:lnTo>
                  <a:lnTo>
                    <a:pt x="2655" y="5125"/>
                  </a:lnTo>
                  <a:lnTo>
                    <a:pt x="2636" y="5162"/>
                  </a:lnTo>
                  <a:lnTo>
                    <a:pt x="2618" y="5144"/>
                  </a:lnTo>
                  <a:lnTo>
                    <a:pt x="2618" y="5125"/>
                  </a:lnTo>
                  <a:lnTo>
                    <a:pt x="2599" y="5144"/>
                  </a:lnTo>
                  <a:lnTo>
                    <a:pt x="2581" y="5125"/>
                  </a:lnTo>
                  <a:lnTo>
                    <a:pt x="2563" y="5107"/>
                  </a:lnTo>
                  <a:lnTo>
                    <a:pt x="2544" y="5107"/>
                  </a:lnTo>
                  <a:lnTo>
                    <a:pt x="2563" y="5125"/>
                  </a:lnTo>
                  <a:lnTo>
                    <a:pt x="2526" y="5125"/>
                  </a:lnTo>
                  <a:lnTo>
                    <a:pt x="2526" y="5107"/>
                  </a:lnTo>
                  <a:lnTo>
                    <a:pt x="2507" y="5088"/>
                  </a:lnTo>
                  <a:lnTo>
                    <a:pt x="2507" y="5070"/>
                  </a:lnTo>
                  <a:lnTo>
                    <a:pt x="2489" y="5051"/>
                  </a:lnTo>
                  <a:lnTo>
                    <a:pt x="2452" y="5051"/>
                  </a:lnTo>
                  <a:lnTo>
                    <a:pt x="2452" y="5033"/>
                  </a:lnTo>
                  <a:lnTo>
                    <a:pt x="2434" y="5033"/>
                  </a:lnTo>
                  <a:lnTo>
                    <a:pt x="2415" y="5015"/>
                  </a:lnTo>
                  <a:lnTo>
                    <a:pt x="2397" y="4996"/>
                  </a:lnTo>
                  <a:lnTo>
                    <a:pt x="2360" y="4996"/>
                  </a:lnTo>
                  <a:lnTo>
                    <a:pt x="2360" y="4978"/>
                  </a:lnTo>
                  <a:lnTo>
                    <a:pt x="2360" y="4959"/>
                  </a:lnTo>
                  <a:lnTo>
                    <a:pt x="2323" y="4978"/>
                  </a:lnTo>
                  <a:lnTo>
                    <a:pt x="2305" y="4941"/>
                  </a:lnTo>
                  <a:lnTo>
                    <a:pt x="2268" y="4886"/>
                  </a:lnTo>
                  <a:lnTo>
                    <a:pt x="2231" y="4867"/>
                  </a:lnTo>
                  <a:lnTo>
                    <a:pt x="2212" y="4830"/>
                  </a:lnTo>
                  <a:lnTo>
                    <a:pt x="2194" y="4830"/>
                  </a:lnTo>
                  <a:lnTo>
                    <a:pt x="2176" y="4849"/>
                  </a:lnTo>
                  <a:lnTo>
                    <a:pt x="2176" y="4830"/>
                  </a:lnTo>
                  <a:lnTo>
                    <a:pt x="2157" y="4830"/>
                  </a:lnTo>
                  <a:lnTo>
                    <a:pt x="2139" y="4849"/>
                  </a:lnTo>
                  <a:lnTo>
                    <a:pt x="2139" y="4830"/>
                  </a:lnTo>
                  <a:lnTo>
                    <a:pt x="2120" y="4793"/>
                  </a:lnTo>
                  <a:lnTo>
                    <a:pt x="2102" y="4775"/>
                  </a:lnTo>
                  <a:lnTo>
                    <a:pt x="2065" y="4775"/>
                  </a:lnTo>
                  <a:lnTo>
                    <a:pt x="2065" y="4757"/>
                  </a:lnTo>
                  <a:lnTo>
                    <a:pt x="2065" y="4738"/>
                  </a:lnTo>
                  <a:lnTo>
                    <a:pt x="2065" y="4720"/>
                  </a:lnTo>
                  <a:lnTo>
                    <a:pt x="2046" y="4738"/>
                  </a:lnTo>
                  <a:lnTo>
                    <a:pt x="2028" y="4738"/>
                  </a:lnTo>
                  <a:lnTo>
                    <a:pt x="2028" y="4720"/>
                  </a:lnTo>
                  <a:lnTo>
                    <a:pt x="2028" y="4701"/>
                  </a:lnTo>
                  <a:lnTo>
                    <a:pt x="2010" y="4720"/>
                  </a:lnTo>
                  <a:lnTo>
                    <a:pt x="2010" y="4683"/>
                  </a:lnTo>
                  <a:lnTo>
                    <a:pt x="1991" y="4701"/>
                  </a:lnTo>
                  <a:lnTo>
                    <a:pt x="1991" y="4683"/>
                  </a:lnTo>
                  <a:lnTo>
                    <a:pt x="1936" y="4683"/>
                  </a:lnTo>
                  <a:lnTo>
                    <a:pt x="1936" y="4664"/>
                  </a:lnTo>
                  <a:lnTo>
                    <a:pt x="1917" y="4646"/>
                  </a:lnTo>
                  <a:lnTo>
                    <a:pt x="1862" y="4572"/>
                  </a:lnTo>
                  <a:lnTo>
                    <a:pt x="1788" y="4498"/>
                  </a:lnTo>
                  <a:lnTo>
                    <a:pt x="1752" y="4480"/>
                  </a:lnTo>
                  <a:lnTo>
                    <a:pt x="1752" y="4462"/>
                  </a:lnTo>
                  <a:lnTo>
                    <a:pt x="1752" y="4443"/>
                  </a:lnTo>
                  <a:lnTo>
                    <a:pt x="1733" y="4425"/>
                  </a:lnTo>
                  <a:lnTo>
                    <a:pt x="1715" y="4406"/>
                  </a:lnTo>
                  <a:lnTo>
                    <a:pt x="1696" y="4388"/>
                  </a:lnTo>
                  <a:lnTo>
                    <a:pt x="1696" y="4369"/>
                  </a:lnTo>
                  <a:lnTo>
                    <a:pt x="1659" y="4369"/>
                  </a:lnTo>
                  <a:lnTo>
                    <a:pt x="1659" y="4351"/>
                  </a:lnTo>
                  <a:lnTo>
                    <a:pt x="1641" y="4333"/>
                  </a:lnTo>
                  <a:lnTo>
                    <a:pt x="1604" y="4333"/>
                  </a:lnTo>
                  <a:lnTo>
                    <a:pt x="1567" y="4296"/>
                  </a:lnTo>
                  <a:lnTo>
                    <a:pt x="1549" y="4277"/>
                  </a:lnTo>
                  <a:lnTo>
                    <a:pt x="1512" y="4259"/>
                  </a:lnTo>
                  <a:lnTo>
                    <a:pt x="1512" y="4240"/>
                  </a:lnTo>
                  <a:lnTo>
                    <a:pt x="1530" y="4240"/>
                  </a:lnTo>
                  <a:lnTo>
                    <a:pt x="1530" y="4222"/>
                  </a:lnTo>
                  <a:lnTo>
                    <a:pt x="1493" y="4222"/>
                  </a:lnTo>
                  <a:lnTo>
                    <a:pt x="1493" y="4204"/>
                  </a:lnTo>
                  <a:lnTo>
                    <a:pt x="1457" y="4167"/>
                  </a:lnTo>
                  <a:lnTo>
                    <a:pt x="1420" y="4093"/>
                  </a:lnTo>
                  <a:lnTo>
                    <a:pt x="1401" y="4074"/>
                  </a:lnTo>
                  <a:lnTo>
                    <a:pt x="1383" y="4074"/>
                  </a:lnTo>
                  <a:lnTo>
                    <a:pt x="1383" y="4093"/>
                  </a:lnTo>
                  <a:lnTo>
                    <a:pt x="1364" y="4056"/>
                  </a:lnTo>
                  <a:lnTo>
                    <a:pt x="1346" y="4019"/>
                  </a:lnTo>
                  <a:lnTo>
                    <a:pt x="1309" y="4001"/>
                  </a:lnTo>
                  <a:lnTo>
                    <a:pt x="1291" y="3982"/>
                  </a:lnTo>
                  <a:lnTo>
                    <a:pt x="1309" y="3982"/>
                  </a:lnTo>
                  <a:lnTo>
                    <a:pt x="1309" y="3964"/>
                  </a:lnTo>
                  <a:lnTo>
                    <a:pt x="1272" y="3945"/>
                  </a:lnTo>
                  <a:lnTo>
                    <a:pt x="1254" y="3909"/>
                  </a:lnTo>
                  <a:lnTo>
                    <a:pt x="1235" y="3890"/>
                  </a:lnTo>
                  <a:lnTo>
                    <a:pt x="1199" y="3890"/>
                  </a:lnTo>
                  <a:lnTo>
                    <a:pt x="1199" y="3909"/>
                  </a:lnTo>
                  <a:lnTo>
                    <a:pt x="1180" y="3890"/>
                  </a:lnTo>
                  <a:lnTo>
                    <a:pt x="1199" y="3872"/>
                  </a:lnTo>
                  <a:lnTo>
                    <a:pt x="1217" y="3872"/>
                  </a:lnTo>
                  <a:lnTo>
                    <a:pt x="1217" y="3835"/>
                  </a:lnTo>
                  <a:lnTo>
                    <a:pt x="1199" y="3816"/>
                  </a:lnTo>
                  <a:lnTo>
                    <a:pt x="1199" y="3798"/>
                  </a:lnTo>
                  <a:lnTo>
                    <a:pt x="1199" y="3780"/>
                  </a:lnTo>
                  <a:lnTo>
                    <a:pt x="1162" y="3780"/>
                  </a:lnTo>
                  <a:lnTo>
                    <a:pt x="1143" y="3761"/>
                  </a:lnTo>
                  <a:lnTo>
                    <a:pt x="1125" y="3761"/>
                  </a:lnTo>
                  <a:lnTo>
                    <a:pt x="1143" y="3743"/>
                  </a:lnTo>
                  <a:lnTo>
                    <a:pt x="1106" y="3743"/>
                  </a:lnTo>
                  <a:lnTo>
                    <a:pt x="1106" y="3724"/>
                  </a:lnTo>
                  <a:lnTo>
                    <a:pt x="1106" y="3706"/>
                  </a:lnTo>
                  <a:lnTo>
                    <a:pt x="1106" y="3669"/>
                  </a:lnTo>
                  <a:lnTo>
                    <a:pt x="1088" y="3651"/>
                  </a:lnTo>
                  <a:lnTo>
                    <a:pt x="1051" y="3651"/>
                  </a:lnTo>
                  <a:lnTo>
                    <a:pt x="1051" y="3632"/>
                  </a:lnTo>
                  <a:lnTo>
                    <a:pt x="1051" y="3614"/>
                  </a:lnTo>
                  <a:lnTo>
                    <a:pt x="1033" y="3577"/>
                  </a:lnTo>
                  <a:lnTo>
                    <a:pt x="1014" y="3577"/>
                  </a:lnTo>
                  <a:lnTo>
                    <a:pt x="1014" y="3558"/>
                  </a:lnTo>
                  <a:lnTo>
                    <a:pt x="996" y="3577"/>
                  </a:lnTo>
                  <a:lnTo>
                    <a:pt x="977" y="3577"/>
                  </a:lnTo>
                  <a:lnTo>
                    <a:pt x="977" y="3558"/>
                  </a:lnTo>
                  <a:lnTo>
                    <a:pt x="996" y="3540"/>
                  </a:lnTo>
                  <a:lnTo>
                    <a:pt x="996" y="3503"/>
                  </a:lnTo>
                  <a:lnTo>
                    <a:pt x="996" y="3485"/>
                  </a:lnTo>
                  <a:lnTo>
                    <a:pt x="977" y="3485"/>
                  </a:lnTo>
                  <a:lnTo>
                    <a:pt x="959" y="3466"/>
                  </a:lnTo>
                  <a:lnTo>
                    <a:pt x="940" y="3448"/>
                  </a:lnTo>
                  <a:lnTo>
                    <a:pt x="940" y="3429"/>
                  </a:lnTo>
                  <a:lnTo>
                    <a:pt x="940" y="3411"/>
                  </a:lnTo>
                  <a:lnTo>
                    <a:pt x="922" y="3411"/>
                  </a:lnTo>
                  <a:lnTo>
                    <a:pt x="904" y="3392"/>
                  </a:lnTo>
                  <a:lnTo>
                    <a:pt x="904" y="3356"/>
                  </a:lnTo>
                  <a:lnTo>
                    <a:pt x="904" y="3337"/>
                  </a:lnTo>
                  <a:lnTo>
                    <a:pt x="848" y="3337"/>
                  </a:lnTo>
                  <a:lnTo>
                    <a:pt x="867" y="3319"/>
                  </a:lnTo>
                  <a:lnTo>
                    <a:pt x="885" y="3319"/>
                  </a:lnTo>
                  <a:lnTo>
                    <a:pt x="848" y="3300"/>
                  </a:lnTo>
                  <a:lnTo>
                    <a:pt x="848" y="3319"/>
                  </a:lnTo>
                  <a:lnTo>
                    <a:pt x="830" y="3337"/>
                  </a:lnTo>
                  <a:lnTo>
                    <a:pt x="811" y="3319"/>
                  </a:lnTo>
                  <a:lnTo>
                    <a:pt x="830" y="3300"/>
                  </a:lnTo>
                  <a:lnTo>
                    <a:pt x="848" y="3300"/>
                  </a:lnTo>
                  <a:lnTo>
                    <a:pt x="830" y="3282"/>
                  </a:lnTo>
                  <a:lnTo>
                    <a:pt x="830" y="3263"/>
                  </a:lnTo>
                  <a:lnTo>
                    <a:pt x="811" y="3263"/>
                  </a:lnTo>
                  <a:lnTo>
                    <a:pt x="775" y="3282"/>
                  </a:lnTo>
                  <a:lnTo>
                    <a:pt x="775" y="3282"/>
                  </a:lnTo>
                  <a:lnTo>
                    <a:pt x="793" y="3245"/>
                  </a:lnTo>
                  <a:lnTo>
                    <a:pt x="811" y="3245"/>
                  </a:lnTo>
                  <a:lnTo>
                    <a:pt x="811" y="3227"/>
                  </a:lnTo>
                  <a:lnTo>
                    <a:pt x="775" y="3153"/>
                  </a:lnTo>
                  <a:lnTo>
                    <a:pt x="738" y="3079"/>
                  </a:lnTo>
                  <a:lnTo>
                    <a:pt x="719" y="3061"/>
                  </a:lnTo>
                  <a:lnTo>
                    <a:pt x="701" y="3061"/>
                  </a:lnTo>
                  <a:lnTo>
                    <a:pt x="682" y="3042"/>
                  </a:lnTo>
                  <a:lnTo>
                    <a:pt x="719" y="3042"/>
                  </a:lnTo>
                  <a:lnTo>
                    <a:pt x="701" y="3024"/>
                  </a:lnTo>
                  <a:lnTo>
                    <a:pt x="682" y="3005"/>
                  </a:lnTo>
                  <a:lnTo>
                    <a:pt x="682" y="2987"/>
                  </a:lnTo>
                  <a:lnTo>
                    <a:pt x="682" y="2968"/>
                  </a:lnTo>
                  <a:lnTo>
                    <a:pt x="664" y="2932"/>
                  </a:lnTo>
                  <a:lnTo>
                    <a:pt x="627" y="2932"/>
                  </a:lnTo>
                  <a:lnTo>
                    <a:pt x="646" y="2913"/>
                  </a:lnTo>
                  <a:lnTo>
                    <a:pt x="646" y="2876"/>
                  </a:lnTo>
                  <a:lnTo>
                    <a:pt x="590" y="2895"/>
                  </a:lnTo>
                  <a:lnTo>
                    <a:pt x="553" y="2913"/>
                  </a:lnTo>
                  <a:lnTo>
                    <a:pt x="553" y="2913"/>
                  </a:lnTo>
                  <a:lnTo>
                    <a:pt x="590" y="2876"/>
                  </a:lnTo>
                  <a:lnTo>
                    <a:pt x="627" y="2839"/>
                  </a:lnTo>
                  <a:lnTo>
                    <a:pt x="590" y="2839"/>
                  </a:lnTo>
                  <a:lnTo>
                    <a:pt x="609" y="2803"/>
                  </a:lnTo>
                  <a:lnTo>
                    <a:pt x="609" y="2766"/>
                  </a:lnTo>
                  <a:lnTo>
                    <a:pt x="535" y="2766"/>
                  </a:lnTo>
                  <a:lnTo>
                    <a:pt x="553" y="2747"/>
                  </a:lnTo>
                  <a:lnTo>
                    <a:pt x="572" y="2747"/>
                  </a:lnTo>
                  <a:lnTo>
                    <a:pt x="572" y="2729"/>
                  </a:lnTo>
                  <a:lnTo>
                    <a:pt x="553" y="2710"/>
                  </a:lnTo>
                  <a:lnTo>
                    <a:pt x="553" y="2692"/>
                  </a:lnTo>
                  <a:lnTo>
                    <a:pt x="535" y="2674"/>
                  </a:lnTo>
                  <a:lnTo>
                    <a:pt x="535" y="2655"/>
                  </a:lnTo>
                  <a:lnTo>
                    <a:pt x="498" y="2655"/>
                  </a:lnTo>
                  <a:lnTo>
                    <a:pt x="480" y="2674"/>
                  </a:lnTo>
                  <a:lnTo>
                    <a:pt x="461" y="2655"/>
                  </a:lnTo>
                  <a:lnTo>
                    <a:pt x="498" y="2655"/>
                  </a:lnTo>
                  <a:lnTo>
                    <a:pt x="498" y="2637"/>
                  </a:lnTo>
                  <a:lnTo>
                    <a:pt x="517" y="2637"/>
                  </a:lnTo>
                  <a:lnTo>
                    <a:pt x="535" y="2618"/>
                  </a:lnTo>
                  <a:lnTo>
                    <a:pt x="517" y="2618"/>
                  </a:lnTo>
                  <a:lnTo>
                    <a:pt x="517" y="2600"/>
                  </a:lnTo>
                  <a:lnTo>
                    <a:pt x="498" y="2600"/>
                  </a:lnTo>
                  <a:lnTo>
                    <a:pt x="498" y="2581"/>
                  </a:lnTo>
                  <a:lnTo>
                    <a:pt x="480" y="2563"/>
                  </a:lnTo>
                  <a:lnTo>
                    <a:pt x="480" y="2545"/>
                  </a:lnTo>
                  <a:lnTo>
                    <a:pt x="498" y="2526"/>
                  </a:lnTo>
                  <a:lnTo>
                    <a:pt x="480" y="2508"/>
                  </a:lnTo>
                  <a:lnTo>
                    <a:pt x="461" y="2471"/>
                  </a:lnTo>
                  <a:lnTo>
                    <a:pt x="443" y="2452"/>
                  </a:lnTo>
                  <a:lnTo>
                    <a:pt x="461" y="2434"/>
                  </a:lnTo>
                  <a:lnTo>
                    <a:pt x="443" y="2415"/>
                  </a:lnTo>
                  <a:lnTo>
                    <a:pt x="406" y="2434"/>
                  </a:lnTo>
                  <a:lnTo>
                    <a:pt x="406" y="2434"/>
                  </a:lnTo>
                  <a:lnTo>
                    <a:pt x="424" y="2415"/>
                  </a:lnTo>
                  <a:lnTo>
                    <a:pt x="443" y="2379"/>
                  </a:lnTo>
                  <a:lnTo>
                    <a:pt x="424" y="2379"/>
                  </a:lnTo>
                  <a:lnTo>
                    <a:pt x="443" y="2342"/>
                  </a:lnTo>
                  <a:lnTo>
                    <a:pt x="424" y="2323"/>
                  </a:lnTo>
                  <a:lnTo>
                    <a:pt x="424" y="2305"/>
                  </a:lnTo>
                  <a:lnTo>
                    <a:pt x="406" y="2305"/>
                  </a:lnTo>
                  <a:lnTo>
                    <a:pt x="424" y="2286"/>
                  </a:lnTo>
                  <a:lnTo>
                    <a:pt x="406" y="2286"/>
                  </a:lnTo>
                  <a:lnTo>
                    <a:pt x="406" y="2268"/>
                  </a:lnTo>
                  <a:lnTo>
                    <a:pt x="406" y="2250"/>
                  </a:lnTo>
                  <a:lnTo>
                    <a:pt x="406" y="2213"/>
                  </a:lnTo>
                  <a:lnTo>
                    <a:pt x="406" y="2194"/>
                  </a:lnTo>
                  <a:lnTo>
                    <a:pt x="387" y="2157"/>
                  </a:lnTo>
                  <a:lnTo>
                    <a:pt x="387" y="2121"/>
                  </a:lnTo>
                  <a:lnTo>
                    <a:pt x="387" y="2102"/>
                  </a:lnTo>
                  <a:lnTo>
                    <a:pt x="387" y="2084"/>
                  </a:lnTo>
                  <a:lnTo>
                    <a:pt x="332" y="2084"/>
                  </a:lnTo>
                  <a:lnTo>
                    <a:pt x="351" y="2065"/>
                  </a:lnTo>
                  <a:lnTo>
                    <a:pt x="351" y="2047"/>
                  </a:lnTo>
                  <a:lnTo>
                    <a:pt x="369" y="2028"/>
                  </a:lnTo>
                  <a:lnTo>
                    <a:pt x="351" y="2010"/>
                  </a:lnTo>
                  <a:lnTo>
                    <a:pt x="332" y="2010"/>
                  </a:lnTo>
                  <a:lnTo>
                    <a:pt x="332" y="1992"/>
                  </a:lnTo>
                  <a:lnTo>
                    <a:pt x="351" y="1973"/>
                  </a:lnTo>
                  <a:lnTo>
                    <a:pt x="332" y="1955"/>
                  </a:lnTo>
                  <a:lnTo>
                    <a:pt x="314" y="1955"/>
                  </a:lnTo>
                  <a:lnTo>
                    <a:pt x="314" y="1936"/>
                  </a:lnTo>
                  <a:lnTo>
                    <a:pt x="332" y="1936"/>
                  </a:lnTo>
                  <a:lnTo>
                    <a:pt x="332" y="1955"/>
                  </a:lnTo>
                  <a:lnTo>
                    <a:pt x="351" y="1936"/>
                  </a:lnTo>
                  <a:lnTo>
                    <a:pt x="351" y="1918"/>
                  </a:lnTo>
                  <a:lnTo>
                    <a:pt x="314" y="1899"/>
                  </a:lnTo>
                  <a:lnTo>
                    <a:pt x="332" y="1881"/>
                  </a:lnTo>
                  <a:lnTo>
                    <a:pt x="314" y="1826"/>
                  </a:lnTo>
                  <a:lnTo>
                    <a:pt x="295" y="1844"/>
                  </a:lnTo>
                  <a:lnTo>
                    <a:pt x="295" y="1789"/>
                  </a:lnTo>
                  <a:lnTo>
                    <a:pt x="314" y="1752"/>
                  </a:lnTo>
                  <a:lnTo>
                    <a:pt x="277" y="1715"/>
                  </a:lnTo>
                  <a:lnTo>
                    <a:pt x="240" y="1697"/>
                  </a:lnTo>
                  <a:lnTo>
                    <a:pt x="258" y="1697"/>
                  </a:lnTo>
                  <a:lnTo>
                    <a:pt x="277" y="1678"/>
                  </a:lnTo>
                  <a:lnTo>
                    <a:pt x="295" y="1678"/>
                  </a:lnTo>
                  <a:lnTo>
                    <a:pt x="277" y="1660"/>
                  </a:lnTo>
                  <a:lnTo>
                    <a:pt x="203" y="1660"/>
                  </a:lnTo>
                  <a:lnTo>
                    <a:pt x="222" y="1623"/>
                  </a:lnTo>
                  <a:lnTo>
                    <a:pt x="240" y="1604"/>
                  </a:lnTo>
                  <a:lnTo>
                    <a:pt x="222" y="1586"/>
                  </a:lnTo>
                  <a:lnTo>
                    <a:pt x="240" y="1568"/>
                  </a:lnTo>
                  <a:lnTo>
                    <a:pt x="258" y="1549"/>
                  </a:lnTo>
                  <a:lnTo>
                    <a:pt x="222" y="1549"/>
                  </a:lnTo>
                  <a:lnTo>
                    <a:pt x="258" y="1531"/>
                  </a:lnTo>
                  <a:lnTo>
                    <a:pt x="240" y="1512"/>
                  </a:lnTo>
                  <a:lnTo>
                    <a:pt x="240" y="1494"/>
                  </a:lnTo>
                  <a:lnTo>
                    <a:pt x="222" y="1439"/>
                  </a:lnTo>
                  <a:lnTo>
                    <a:pt x="222" y="1346"/>
                  </a:lnTo>
                  <a:lnTo>
                    <a:pt x="203" y="1328"/>
                  </a:lnTo>
                  <a:lnTo>
                    <a:pt x="185" y="1309"/>
                  </a:lnTo>
                  <a:lnTo>
                    <a:pt x="203" y="1309"/>
                  </a:lnTo>
                  <a:lnTo>
                    <a:pt x="222" y="1291"/>
                  </a:lnTo>
                  <a:lnTo>
                    <a:pt x="203" y="1273"/>
                  </a:lnTo>
                  <a:lnTo>
                    <a:pt x="203" y="1254"/>
                  </a:lnTo>
                  <a:lnTo>
                    <a:pt x="222" y="1236"/>
                  </a:lnTo>
                  <a:lnTo>
                    <a:pt x="203" y="1217"/>
                  </a:lnTo>
                  <a:lnTo>
                    <a:pt x="185" y="1217"/>
                  </a:lnTo>
                  <a:lnTo>
                    <a:pt x="203" y="1199"/>
                  </a:lnTo>
                  <a:lnTo>
                    <a:pt x="203" y="1162"/>
                  </a:lnTo>
                  <a:lnTo>
                    <a:pt x="185" y="1125"/>
                  </a:lnTo>
                  <a:lnTo>
                    <a:pt x="203" y="1107"/>
                  </a:lnTo>
                  <a:lnTo>
                    <a:pt x="222" y="1107"/>
                  </a:lnTo>
                  <a:lnTo>
                    <a:pt x="222" y="1088"/>
                  </a:lnTo>
                  <a:lnTo>
                    <a:pt x="203" y="1088"/>
                  </a:lnTo>
                  <a:lnTo>
                    <a:pt x="203" y="1051"/>
                  </a:lnTo>
                  <a:lnTo>
                    <a:pt x="203" y="1033"/>
                  </a:lnTo>
                  <a:lnTo>
                    <a:pt x="185" y="1033"/>
                  </a:lnTo>
                  <a:lnTo>
                    <a:pt x="185" y="1015"/>
                  </a:lnTo>
                  <a:lnTo>
                    <a:pt x="166" y="1015"/>
                  </a:lnTo>
                  <a:lnTo>
                    <a:pt x="166" y="996"/>
                  </a:lnTo>
                  <a:lnTo>
                    <a:pt x="148" y="978"/>
                  </a:lnTo>
                  <a:lnTo>
                    <a:pt x="148" y="941"/>
                  </a:lnTo>
                  <a:lnTo>
                    <a:pt x="166" y="941"/>
                  </a:lnTo>
                  <a:lnTo>
                    <a:pt x="203" y="922"/>
                  </a:lnTo>
                  <a:lnTo>
                    <a:pt x="203" y="904"/>
                  </a:lnTo>
                  <a:lnTo>
                    <a:pt x="203" y="867"/>
                  </a:lnTo>
                  <a:lnTo>
                    <a:pt x="203" y="849"/>
                  </a:lnTo>
                  <a:lnTo>
                    <a:pt x="203" y="830"/>
                  </a:lnTo>
                  <a:lnTo>
                    <a:pt x="185" y="830"/>
                  </a:lnTo>
                  <a:lnTo>
                    <a:pt x="166" y="812"/>
                  </a:lnTo>
                  <a:lnTo>
                    <a:pt x="166" y="793"/>
                  </a:lnTo>
                  <a:lnTo>
                    <a:pt x="185" y="775"/>
                  </a:lnTo>
                  <a:lnTo>
                    <a:pt x="166" y="775"/>
                  </a:lnTo>
                  <a:lnTo>
                    <a:pt x="166" y="738"/>
                  </a:lnTo>
                  <a:lnTo>
                    <a:pt x="166" y="720"/>
                  </a:lnTo>
                  <a:lnTo>
                    <a:pt x="148" y="701"/>
                  </a:lnTo>
                  <a:lnTo>
                    <a:pt x="185" y="664"/>
                  </a:lnTo>
                  <a:lnTo>
                    <a:pt x="185" y="646"/>
                  </a:lnTo>
                  <a:lnTo>
                    <a:pt x="185" y="627"/>
                  </a:lnTo>
                  <a:lnTo>
                    <a:pt x="185" y="572"/>
                  </a:lnTo>
                  <a:lnTo>
                    <a:pt x="185" y="535"/>
                  </a:lnTo>
                  <a:lnTo>
                    <a:pt x="166" y="517"/>
                  </a:lnTo>
                  <a:lnTo>
                    <a:pt x="148" y="517"/>
                  </a:lnTo>
                  <a:lnTo>
                    <a:pt x="166" y="498"/>
                  </a:lnTo>
                  <a:lnTo>
                    <a:pt x="148" y="480"/>
                  </a:lnTo>
                  <a:lnTo>
                    <a:pt x="129" y="480"/>
                  </a:lnTo>
                  <a:lnTo>
                    <a:pt x="148" y="462"/>
                  </a:lnTo>
                  <a:lnTo>
                    <a:pt x="185" y="462"/>
                  </a:lnTo>
                  <a:lnTo>
                    <a:pt x="203" y="443"/>
                  </a:lnTo>
                  <a:lnTo>
                    <a:pt x="203" y="425"/>
                  </a:lnTo>
                  <a:lnTo>
                    <a:pt x="203" y="406"/>
                  </a:lnTo>
                  <a:lnTo>
                    <a:pt x="203" y="388"/>
                  </a:lnTo>
                  <a:lnTo>
                    <a:pt x="148" y="388"/>
                  </a:lnTo>
                  <a:lnTo>
                    <a:pt x="148" y="369"/>
                  </a:lnTo>
                  <a:lnTo>
                    <a:pt x="166" y="369"/>
                  </a:lnTo>
                  <a:lnTo>
                    <a:pt x="166" y="351"/>
                  </a:lnTo>
                  <a:lnTo>
                    <a:pt x="185" y="369"/>
                  </a:lnTo>
                  <a:lnTo>
                    <a:pt x="203" y="369"/>
                  </a:lnTo>
                  <a:lnTo>
                    <a:pt x="222" y="351"/>
                  </a:lnTo>
                  <a:lnTo>
                    <a:pt x="222" y="333"/>
                  </a:lnTo>
                  <a:lnTo>
                    <a:pt x="203" y="296"/>
                  </a:lnTo>
                  <a:lnTo>
                    <a:pt x="185" y="296"/>
                  </a:lnTo>
                  <a:lnTo>
                    <a:pt x="203" y="277"/>
                  </a:lnTo>
                  <a:lnTo>
                    <a:pt x="203" y="259"/>
                  </a:lnTo>
                  <a:lnTo>
                    <a:pt x="203" y="240"/>
                  </a:lnTo>
                  <a:lnTo>
                    <a:pt x="166" y="222"/>
                  </a:lnTo>
                  <a:lnTo>
                    <a:pt x="203" y="222"/>
                  </a:lnTo>
                  <a:lnTo>
                    <a:pt x="203" y="203"/>
                  </a:lnTo>
                  <a:lnTo>
                    <a:pt x="222" y="185"/>
                  </a:lnTo>
                  <a:lnTo>
                    <a:pt x="203" y="167"/>
                  </a:lnTo>
                  <a:lnTo>
                    <a:pt x="240" y="167"/>
                  </a:lnTo>
                  <a:lnTo>
                    <a:pt x="240" y="148"/>
                  </a:lnTo>
                  <a:lnTo>
                    <a:pt x="203" y="130"/>
                  </a:lnTo>
                  <a:lnTo>
                    <a:pt x="240" y="130"/>
                  </a:lnTo>
                  <a:lnTo>
                    <a:pt x="240" y="111"/>
                  </a:lnTo>
                  <a:lnTo>
                    <a:pt x="222" y="111"/>
                  </a:lnTo>
                  <a:lnTo>
                    <a:pt x="203" y="93"/>
                  </a:lnTo>
                  <a:lnTo>
                    <a:pt x="203" y="74"/>
                  </a:lnTo>
                  <a:lnTo>
                    <a:pt x="166" y="56"/>
                  </a:lnTo>
                  <a:lnTo>
                    <a:pt x="185" y="56"/>
                  </a:lnTo>
                  <a:lnTo>
                    <a:pt x="222" y="38"/>
                  </a:lnTo>
                  <a:lnTo>
                    <a:pt x="185" y="38"/>
                  </a:lnTo>
                  <a:lnTo>
                    <a:pt x="166" y="19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1503050" y="970825"/>
              <a:ext cx="162225" cy="92675"/>
            </a:xfrm>
            <a:custGeom>
              <a:avLst/>
              <a:gdLst/>
              <a:ahLst/>
              <a:cxnLst/>
              <a:rect l="l" t="t" r="r" b="b"/>
              <a:pathLst>
                <a:path w="6489" h="3707" extrusionOk="0">
                  <a:moveTo>
                    <a:pt x="6378" y="167"/>
                  </a:moveTo>
                  <a:lnTo>
                    <a:pt x="6360" y="185"/>
                  </a:lnTo>
                  <a:lnTo>
                    <a:pt x="6360" y="167"/>
                  </a:lnTo>
                  <a:close/>
                  <a:moveTo>
                    <a:pt x="6249" y="259"/>
                  </a:moveTo>
                  <a:lnTo>
                    <a:pt x="6249" y="277"/>
                  </a:lnTo>
                  <a:lnTo>
                    <a:pt x="6249" y="296"/>
                  </a:lnTo>
                  <a:lnTo>
                    <a:pt x="6268" y="277"/>
                  </a:lnTo>
                  <a:lnTo>
                    <a:pt x="6249" y="259"/>
                  </a:lnTo>
                  <a:close/>
                  <a:moveTo>
                    <a:pt x="6323" y="259"/>
                  </a:moveTo>
                  <a:lnTo>
                    <a:pt x="6360" y="277"/>
                  </a:lnTo>
                  <a:lnTo>
                    <a:pt x="6378" y="296"/>
                  </a:lnTo>
                  <a:lnTo>
                    <a:pt x="6341" y="296"/>
                  </a:lnTo>
                  <a:lnTo>
                    <a:pt x="6323" y="277"/>
                  </a:lnTo>
                  <a:lnTo>
                    <a:pt x="6323" y="259"/>
                  </a:lnTo>
                  <a:close/>
                  <a:moveTo>
                    <a:pt x="6212" y="572"/>
                  </a:moveTo>
                  <a:lnTo>
                    <a:pt x="6231" y="591"/>
                  </a:lnTo>
                  <a:lnTo>
                    <a:pt x="6194" y="591"/>
                  </a:lnTo>
                  <a:lnTo>
                    <a:pt x="6176" y="609"/>
                  </a:lnTo>
                  <a:lnTo>
                    <a:pt x="6157" y="628"/>
                  </a:lnTo>
                  <a:lnTo>
                    <a:pt x="6157" y="591"/>
                  </a:lnTo>
                  <a:lnTo>
                    <a:pt x="6157" y="572"/>
                  </a:lnTo>
                  <a:close/>
                  <a:moveTo>
                    <a:pt x="6176" y="794"/>
                  </a:moveTo>
                  <a:lnTo>
                    <a:pt x="6157" y="812"/>
                  </a:lnTo>
                  <a:lnTo>
                    <a:pt x="6139" y="794"/>
                  </a:lnTo>
                  <a:close/>
                  <a:moveTo>
                    <a:pt x="6157" y="849"/>
                  </a:moveTo>
                  <a:lnTo>
                    <a:pt x="6139" y="867"/>
                  </a:lnTo>
                  <a:lnTo>
                    <a:pt x="6157" y="886"/>
                  </a:lnTo>
                  <a:lnTo>
                    <a:pt x="6176" y="867"/>
                  </a:lnTo>
                  <a:lnTo>
                    <a:pt x="6176" y="849"/>
                  </a:lnTo>
                  <a:close/>
                  <a:moveTo>
                    <a:pt x="5899" y="1162"/>
                  </a:moveTo>
                  <a:lnTo>
                    <a:pt x="5899" y="1181"/>
                  </a:lnTo>
                  <a:lnTo>
                    <a:pt x="5881" y="1181"/>
                  </a:lnTo>
                  <a:lnTo>
                    <a:pt x="5862" y="1162"/>
                  </a:lnTo>
                  <a:close/>
                  <a:moveTo>
                    <a:pt x="5936" y="1218"/>
                  </a:moveTo>
                  <a:lnTo>
                    <a:pt x="5918" y="1236"/>
                  </a:lnTo>
                  <a:lnTo>
                    <a:pt x="5881" y="1236"/>
                  </a:lnTo>
                  <a:lnTo>
                    <a:pt x="5862" y="1218"/>
                  </a:lnTo>
                  <a:close/>
                  <a:moveTo>
                    <a:pt x="5733" y="1457"/>
                  </a:moveTo>
                  <a:lnTo>
                    <a:pt x="5752" y="1476"/>
                  </a:lnTo>
                  <a:lnTo>
                    <a:pt x="5733" y="1476"/>
                  </a:lnTo>
                  <a:lnTo>
                    <a:pt x="5733" y="1457"/>
                  </a:lnTo>
                  <a:close/>
                  <a:moveTo>
                    <a:pt x="5678" y="1642"/>
                  </a:moveTo>
                  <a:lnTo>
                    <a:pt x="5659" y="1660"/>
                  </a:lnTo>
                  <a:lnTo>
                    <a:pt x="5641" y="1642"/>
                  </a:lnTo>
                  <a:close/>
                  <a:moveTo>
                    <a:pt x="5549" y="1642"/>
                  </a:moveTo>
                  <a:lnTo>
                    <a:pt x="5567" y="1660"/>
                  </a:lnTo>
                  <a:lnTo>
                    <a:pt x="5549" y="1678"/>
                  </a:lnTo>
                  <a:lnTo>
                    <a:pt x="5530" y="1660"/>
                  </a:lnTo>
                  <a:lnTo>
                    <a:pt x="5549" y="1642"/>
                  </a:lnTo>
                  <a:close/>
                  <a:moveTo>
                    <a:pt x="5309" y="1992"/>
                  </a:moveTo>
                  <a:lnTo>
                    <a:pt x="5309" y="2010"/>
                  </a:lnTo>
                  <a:lnTo>
                    <a:pt x="5309" y="2029"/>
                  </a:lnTo>
                  <a:lnTo>
                    <a:pt x="5291" y="2010"/>
                  </a:lnTo>
                  <a:lnTo>
                    <a:pt x="5309" y="1992"/>
                  </a:lnTo>
                  <a:close/>
                  <a:moveTo>
                    <a:pt x="5180" y="2102"/>
                  </a:moveTo>
                  <a:lnTo>
                    <a:pt x="5180" y="2121"/>
                  </a:lnTo>
                  <a:lnTo>
                    <a:pt x="5162" y="2102"/>
                  </a:lnTo>
                  <a:close/>
                  <a:moveTo>
                    <a:pt x="5143" y="2158"/>
                  </a:moveTo>
                  <a:lnTo>
                    <a:pt x="5143" y="2176"/>
                  </a:lnTo>
                  <a:lnTo>
                    <a:pt x="5125" y="2176"/>
                  </a:lnTo>
                  <a:lnTo>
                    <a:pt x="5125" y="2158"/>
                  </a:lnTo>
                  <a:close/>
                  <a:moveTo>
                    <a:pt x="5549" y="2158"/>
                  </a:moveTo>
                  <a:lnTo>
                    <a:pt x="5549" y="2176"/>
                  </a:lnTo>
                  <a:lnTo>
                    <a:pt x="5586" y="2176"/>
                  </a:lnTo>
                  <a:lnTo>
                    <a:pt x="5567" y="2158"/>
                  </a:lnTo>
                  <a:close/>
                  <a:moveTo>
                    <a:pt x="4682" y="2582"/>
                  </a:moveTo>
                  <a:lnTo>
                    <a:pt x="4701" y="2600"/>
                  </a:lnTo>
                  <a:lnTo>
                    <a:pt x="4664" y="2600"/>
                  </a:lnTo>
                  <a:lnTo>
                    <a:pt x="4682" y="2582"/>
                  </a:lnTo>
                  <a:close/>
                  <a:moveTo>
                    <a:pt x="4295" y="2729"/>
                  </a:moveTo>
                  <a:lnTo>
                    <a:pt x="4332" y="2748"/>
                  </a:lnTo>
                  <a:lnTo>
                    <a:pt x="4314" y="2748"/>
                  </a:lnTo>
                  <a:lnTo>
                    <a:pt x="4295" y="2729"/>
                  </a:lnTo>
                  <a:close/>
                  <a:moveTo>
                    <a:pt x="4498" y="2711"/>
                  </a:moveTo>
                  <a:lnTo>
                    <a:pt x="4517" y="2729"/>
                  </a:lnTo>
                  <a:lnTo>
                    <a:pt x="4517" y="2748"/>
                  </a:lnTo>
                  <a:lnTo>
                    <a:pt x="4498" y="2729"/>
                  </a:lnTo>
                  <a:lnTo>
                    <a:pt x="4480" y="2729"/>
                  </a:lnTo>
                  <a:lnTo>
                    <a:pt x="4498" y="2711"/>
                  </a:lnTo>
                  <a:close/>
                  <a:moveTo>
                    <a:pt x="4240" y="2858"/>
                  </a:moveTo>
                  <a:lnTo>
                    <a:pt x="4259" y="2877"/>
                  </a:lnTo>
                  <a:lnTo>
                    <a:pt x="4259" y="2895"/>
                  </a:lnTo>
                  <a:lnTo>
                    <a:pt x="4240" y="2877"/>
                  </a:lnTo>
                  <a:lnTo>
                    <a:pt x="4240" y="2858"/>
                  </a:lnTo>
                  <a:close/>
                  <a:moveTo>
                    <a:pt x="3669" y="3190"/>
                  </a:moveTo>
                  <a:lnTo>
                    <a:pt x="3687" y="3208"/>
                  </a:lnTo>
                  <a:lnTo>
                    <a:pt x="3650" y="3208"/>
                  </a:lnTo>
                  <a:lnTo>
                    <a:pt x="3650" y="3190"/>
                  </a:lnTo>
                  <a:close/>
                  <a:moveTo>
                    <a:pt x="3300" y="3319"/>
                  </a:moveTo>
                  <a:lnTo>
                    <a:pt x="3318" y="3337"/>
                  </a:lnTo>
                  <a:lnTo>
                    <a:pt x="3300" y="3356"/>
                  </a:lnTo>
                  <a:lnTo>
                    <a:pt x="3300" y="3337"/>
                  </a:lnTo>
                  <a:lnTo>
                    <a:pt x="3282" y="3319"/>
                  </a:lnTo>
                  <a:close/>
                  <a:moveTo>
                    <a:pt x="74" y="3337"/>
                  </a:moveTo>
                  <a:lnTo>
                    <a:pt x="93" y="3356"/>
                  </a:lnTo>
                  <a:lnTo>
                    <a:pt x="93" y="3374"/>
                  </a:lnTo>
                  <a:lnTo>
                    <a:pt x="93" y="3393"/>
                  </a:lnTo>
                  <a:lnTo>
                    <a:pt x="74" y="3374"/>
                  </a:lnTo>
                  <a:lnTo>
                    <a:pt x="74" y="3337"/>
                  </a:lnTo>
                  <a:close/>
                  <a:moveTo>
                    <a:pt x="2397" y="3466"/>
                  </a:moveTo>
                  <a:lnTo>
                    <a:pt x="2415" y="3485"/>
                  </a:lnTo>
                  <a:lnTo>
                    <a:pt x="2397" y="3485"/>
                  </a:lnTo>
                  <a:lnTo>
                    <a:pt x="2397" y="3466"/>
                  </a:lnTo>
                  <a:close/>
                  <a:moveTo>
                    <a:pt x="2526" y="3466"/>
                  </a:moveTo>
                  <a:lnTo>
                    <a:pt x="2526" y="3485"/>
                  </a:lnTo>
                  <a:lnTo>
                    <a:pt x="2507" y="3485"/>
                  </a:lnTo>
                  <a:lnTo>
                    <a:pt x="2507" y="3466"/>
                  </a:lnTo>
                  <a:close/>
                  <a:moveTo>
                    <a:pt x="1383" y="3559"/>
                  </a:moveTo>
                  <a:lnTo>
                    <a:pt x="1401" y="3577"/>
                  </a:lnTo>
                  <a:lnTo>
                    <a:pt x="1383" y="3595"/>
                  </a:lnTo>
                  <a:lnTo>
                    <a:pt x="1383" y="3577"/>
                  </a:lnTo>
                  <a:lnTo>
                    <a:pt x="1383" y="3559"/>
                  </a:lnTo>
                  <a:close/>
                  <a:moveTo>
                    <a:pt x="2286" y="3577"/>
                  </a:moveTo>
                  <a:lnTo>
                    <a:pt x="2286" y="3595"/>
                  </a:lnTo>
                  <a:lnTo>
                    <a:pt x="2268" y="3595"/>
                  </a:lnTo>
                  <a:lnTo>
                    <a:pt x="2268" y="3577"/>
                  </a:lnTo>
                  <a:close/>
                  <a:moveTo>
                    <a:pt x="2341" y="3559"/>
                  </a:moveTo>
                  <a:lnTo>
                    <a:pt x="2341" y="3577"/>
                  </a:lnTo>
                  <a:lnTo>
                    <a:pt x="2360" y="3577"/>
                  </a:lnTo>
                  <a:lnTo>
                    <a:pt x="2341" y="3595"/>
                  </a:lnTo>
                  <a:lnTo>
                    <a:pt x="2323" y="3577"/>
                  </a:lnTo>
                  <a:lnTo>
                    <a:pt x="2341" y="3559"/>
                  </a:lnTo>
                  <a:close/>
                  <a:moveTo>
                    <a:pt x="2102" y="3577"/>
                  </a:moveTo>
                  <a:lnTo>
                    <a:pt x="2083" y="3614"/>
                  </a:lnTo>
                  <a:lnTo>
                    <a:pt x="2083" y="3595"/>
                  </a:lnTo>
                  <a:lnTo>
                    <a:pt x="2083" y="3577"/>
                  </a:lnTo>
                  <a:close/>
                  <a:moveTo>
                    <a:pt x="2194" y="3595"/>
                  </a:moveTo>
                  <a:lnTo>
                    <a:pt x="2176" y="3614"/>
                  </a:lnTo>
                  <a:lnTo>
                    <a:pt x="2176" y="3595"/>
                  </a:lnTo>
                  <a:close/>
                  <a:moveTo>
                    <a:pt x="2305" y="3632"/>
                  </a:moveTo>
                  <a:lnTo>
                    <a:pt x="2305" y="3651"/>
                  </a:lnTo>
                  <a:lnTo>
                    <a:pt x="2323" y="3651"/>
                  </a:lnTo>
                  <a:lnTo>
                    <a:pt x="2305" y="3632"/>
                  </a:lnTo>
                  <a:close/>
                  <a:moveTo>
                    <a:pt x="6452" y="1"/>
                  </a:moveTo>
                  <a:lnTo>
                    <a:pt x="6415" y="19"/>
                  </a:lnTo>
                  <a:lnTo>
                    <a:pt x="6397" y="56"/>
                  </a:lnTo>
                  <a:lnTo>
                    <a:pt x="6397" y="75"/>
                  </a:lnTo>
                  <a:lnTo>
                    <a:pt x="6378" y="56"/>
                  </a:lnTo>
                  <a:lnTo>
                    <a:pt x="6378" y="38"/>
                  </a:lnTo>
                  <a:lnTo>
                    <a:pt x="6323" y="38"/>
                  </a:lnTo>
                  <a:lnTo>
                    <a:pt x="6341" y="56"/>
                  </a:lnTo>
                  <a:lnTo>
                    <a:pt x="6341" y="75"/>
                  </a:lnTo>
                  <a:lnTo>
                    <a:pt x="6305" y="75"/>
                  </a:lnTo>
                  <a:lnTo>
                    <a:pt x="6323" y="93"/>
                  </a:lnTo>
                  <a:lnTo>
                    <a:pt x="6341" y="93"/>
                  </a:lnTo>
                  <a:lnTo>
                    <a:pt x="6323" y="112"/>
                  </a:lnTo>
                  <a:lnTo>
                    <a:pt x="6305" y="130"/>
                  </a:lnTo>
                  <a:lnTo>
                    <a:pt x="6323" y="148"/>
                  </a:lnTo>
                  <a:lnTo>
                    <a:pt x="6323" y="167"/>
                  </a:lnTo>
                  <a:lnTo>
                    <a:pt x="6305" y="148"/>
                  </a:lnTo>
                  <a:lnTo>
                    <a:pt x="6286" y="148"/>
                  </a:lnTo>
                  <a:lnTo>
                    <a:pt x="6286" y="167"/>
                  </a:lnTo>
                  <a:lnTo>
                    <a:pt x="6305" y="185"/>
                  </a:lnTo>
                  <a:lnTo>
                    <a:pt x="6286" y="204"/>
                  </a:lnTo>
                  <a:lnTo>
                    <a:pt x="6305" y="222"/>
                  </a:lnTo>
                  <a:lnTo>
                    <a:pt x="6268" y="222"/>
                  </a:lnTo>
                  <a:lnTo>
                    <a:pt x="6268" y="241"/>
                  </a:lnTo>
                  <a:lnTo>
                    <a:pt x="6286" y="241"/>
                  </a:lnTo>
                  <a:lnTo>
                    <a:pt x="6286" y="259"/>
                  </a:lnTo>
                  <a:lnTo>
                    <a:pt x="6249" y="241"/>
                  </a:lnTo>
                  <a:lnTo>
                    <a:pt x="6268" y="277"/>
                  </a:lnTo>
                  <a:lnTo>
                    <a:pt x="6305" y="333"/>
                  </a:lnTo>
                  <a:lnTo>
                    <a:pt x="6286" y="351"/>
                  </a:lnTo>
                  <a:lnTo>
                    <a:pt x="6286" y="333"/>
                  </a:lnTo>
                  <a:lnTo>
                    <a:pt x="6212" y="333"/>
                  </a:lnTo>
                  <a:lnTo>
                    <a:pt x="6231" y="351"/>
                  </a:lnTo>
                  <a:lnTo>
                    <a:pt x="6212" y="351"/>
                  </a:lnTo>
                  <a:lnTo>
                    <a:pt x="6231" y="370"/>
                  </a:lnTo>
                  <a:lnTo>
                    <a:pt x="6231" y="407"/>
                  </a:lnTo>
                  <a:lnTo>
                    <a:pt x="6194" y="407"/>
                  </a:lnTo>
                  <a:lnTo>
                    <a:pt x="6176" y="425"/>
                  </a:lnTo>
                  <a:lnTo>
                    <a:pt x="6194" y="462"/>
                  </a:lnTo>
                  <a:lnTo>
                    <a:pt x="6212" y="480"/>
                  </a:lnTo>
                  <a:lnTo>
                    <a:pt x="6176" y="499"/>
                  </a:lnTo>
                  <a:lnTo>
                    <a:pt x="6157" y="499"/>
                  </a:lnTo>
                  <a:lnTo>
                    <a:pt x="6157" y="517"/>
                  </a:lnTo>
                  <a:lnTo>
                    <a:pt x="6139" y="536"/>
                  </a:lnTo>
                  <a:lnTo>
                    <a:pt x="6145" y="548"/>
                  </a:lnTo>
                  <a:lnTo>
                    <a:pt x="6120" y="536"/>
                  </a:lnTo>
                  <a:lnTo>
                    <a:pt x="6120" y="536"/>
                  </a:lnTo>
                  <a:lnTo>
                    <a:pt x="6139" y="554"/>
                  </a:lnTo>
                  <a:lnTo>
                    <a:pt x="6139" y="572"/>
                  </a:lnTo>
                  <a:lnTo>
                    <a:pt x="6120" y="591"/>
                  </a:lnTo>
                  <a:lnTo>
                    <a:pt x="6102" y="591"/>
                  </a:lnTo>
                  <a:lnTo>
                    <a:pt x="6102" y="609"/>
                  </a:lnTo>
                  <a:lnTo>
                    <a:pt x="6102" y="628"/>
                  </a:lnTo>
                  <a:lnTo>
                    <a:pt x="6083" y="628"/>
                  </a:lnTo>
                  <a:lnTo>
                    <a:pt x="6083" y="646"/>
                  </a:lnTo>
                  <a:lnTo>
                    <a:pt x="6083" y="683"/>
                  </a:lnTo>
                  <a:lnTo>
                    <a:pt x="6065" y="701"/>
                  </a:lnTo>
                  <a:lnTo>
                    <a:pt x="6065" y="757"/>
                  </a:lnTo>
                  <a:lnTo>
                    <a:pt x="6065" y="794"/>
                  </a:lnTo>
                  <a:lnTo>
                    <a:pt x="6083" y="830"/>
                  </a:lnTo>
                  <a:lnTo>
                    <a:pt x="6065" y="830"/>
                  </a:lnTo>
                  <a:lnTo>
                    <a:pt x="6065" y="812"/>
                  </a:lnTo>
                  <a:lnTo>
                    <a:pt x="6028" y="812"/>
                  </a:lnTo>
                  <a:lnTo>
                    <a:pt x="6010" y="830"/>
                  </a:lnTo>
                  <a:lnTo>
                    <a:pt x="5991" y="849"/>
                  </a:lnTo>
                  <a:lnTo>
                    <a:pt x="6010" y="867"/>
                  </a:lnTo>
                  <a:lnTo>
                    <a:pt x="5973" y="886"/>
                  </a:lnTo>
                  <a:lnTo>
                    <a:pt x="5954" y="904"/>
                  </a:lnTo>
                  <a:lnTo>
                    <a:pt x="6010" y="904"/>
                  </a:lnTo>
                  <a:lnTo>
                    <a:pt x="6010" y="941"/>
                  </a:lnTo>
                  <a:lnTo>
                    <a:pt x="5991" y="941"/>
                  </a:lnTo>
                  <a:lnTo>
                    <a:pt x="5991" y="923"/>
                  </a:lnTo>
                  <a:lnTo>
                    <a:pt x="5936" y="923"/>
                  </a:lnTo>
                  <a:lnTo>
                    <a:pt x="5918" y="941"/>
                  </a:lnTo>
                  <a:lnTo>
                    <a:pt x="5973" y="941"/>
                  </a:lnTo>
                  <a:lnTo>
                    <a:pt x="5973" y="960"/>
                  </a:lnTo>
                  <a:lnTo>
                    <a:pt x="5918" y="960"/>
                  </a:lnTo>
                  <a:lnTo>
                    <a:pt x="5936" y="978"/>
                  </a:lnTo>
                  <a:lnTo>
                    <a:pt x="5918" y="1015"/>
                  </a:lnTo>
                  <a:lnTo>
                    <a:pt x="5899" y="996"/>
                  </a:lnTo>
                  <a:lnTo>
                    <a:pt x="5881" y="1015"/>
                  </a:lnTo>
                  <a:lnTo>
                    <a:pt x="5862" y="1070"/>
                  </a:lnTo>
                  <a:lnTo>
                    <a:pt x="5881" y="1089"/>
                  </a:lnTo>
                  <a:lnTo>
                    <a:pt x="5844" y="1089"/>
                  </a:lnTo>
                  <a:lnTo>
                    <a:pt x="5844" y="1107"/>
                  </a:lnTo>
                  <a:lnTo>
                    <a:pt x="5825" y="1144"/>
                  </a:lnTo>
                  <a:lnTo>
                    <a:pt x="5788" y="1162"/>
                  </a:lnTo>
                  <a:lnTo>
                    <a:pt x="5770" y="1218"/>
                  </a:lnTo>
                  <a:lnTo>
                    <a:pt x="5752" y="1236"/>
                  </a:lnTo>
                  <a:lnTo>
                    <a:pt x="5715" y="1273"/>
                  </a:lnTo>
                  <a:lnTo>
                    <a:pt x="5696" y="1328"/>
                  </a:lnTo>
                  <a:lnTo>
                    <a:pt x="5696" y="1347"/>
                  </a:lnTo>
                  <a:lnTo>
                    <a:pt x="5715" y="1365"/>
                  </a:lnTo>
                  <a:lnTo>
                    <a:pt x="5752" y="1365"/>
                  </a:lnTo>
                  <a:lnTo>
                    <a:pt x="5770" y="1383"/>
                  </a:lnTo>
                  <a:lnTo>
                    <a:pt x="5733" y="1383"/>
                  </a:lnTo>
                  <a:lnTo>
                    <a:pt x="5715" y="1365"/>
                  </a:lnTo>
                  <a:lnTo>
                    <a:pt x="5678" y="1347"/>
                  </a:lnTo>
                  <a:lnTo>
                    <a:pt x="5659" y="1365"/>
                  </a:lnTo>
                  <a:lnTo>
                    <a:pt x="5659" y="1383"/>
                  </a:lnTo>
                  <a:lnTo>
                    <a:pt x="5641" y="1420"/>
                  </a:lnTo>
                  <a:lnTo>
                    <a:pt x="5623" y="1439"/>
                  </a:lnTo>
                  <a:lnTo>
                    <a:pt x="5623" y="1457"/>
                  </a:lnTo>
                  <a:lnTo>
                    <a:pt x="5604" y="1457"/>
                  </a:lnTo>
                  <a:lnTo>
                    <a:pt x="5604" y="1476"/>
                  </a:lnTo>
                  <a:lnTo>
                    <a:pt x="5604" y="1494"/>
                  </a:lnTo>
                  <a:lnTo>
                    <a:pt x="5623" y="1513"/>
                  </a:lnTo>
                  <a:lnTo>
                    <a:pt x="5641" y="1494"/>
                  </a:lnTo>
                  <a:lnTo>
                    <a:pt x="5641" y="1513"/>
                  </a:lnTo>
                  <a:lnTo>
                    <a:pt x="5659" y="1531"/>
                  </a:lnTo>
                  <a:lnTo>
                    <a:pt x="5659" y="1549"/>
                  </a:lnTo>
                  <a:lnTo>
                    <a:pt x="5641" y="1549"/>
                  </a:lnTo>
                  <a:lnTo>
                    <a:pt x="5586" y="1513"/>
                  </a:lnTo>
                  <a:lnTo>
                    <a:pt x="5567" y="1531"/>
                  </a:lnTo>
                  <a:lnTo>
                    <a:pt x="5549" y="1549"/>
                  </a:lnTo>
                  <a:lnTo>
                    <a:pt x="5530" y="1549"/>
                  </a:lnTo>
                  <a:lnTo>
                    <a:pt x="5512" y="1586"/>
                  </a:lnTo>
                  <a:lnTo>
                    <a:pt x="5512" y="1623"/>
                  </a:lnTo>
                  <a:lnTo>
                    <a:pt x="5475" y="1623"/>
                  </a:lnTo>
                  <a:lnTo>
                    <a:pt x="5475" y="1642"/>
                  </a:lnTo>
                  <a:lnTo>
                    <a:pt x="5475" y="1660"/>
                  </a:lnTo>
                  <a:lnTo>
                    <a:pt x="5475" y="1678"/>
                  </a:lnTo>
                  <a:lnTo>
                    <a:pt x="5457" y="1697"/>
                  </a:lnTo>
                  <a:lnTo>
                    <a:pt x="5438" y="1697"/>
                  </a:lnTo>
                  <a:lnTo>
                    <a:pt x="5457" y="1715"/>
                  </a:lnTo>
                  <a:lnTo>
                    <a:pt x="5457" y="1734"/>
                  </a:lnTo>
                  <a:lnTo>
                    <a:pt x="5438" y="1715"/>
                  </a:lnTo>
                  <a:lnTo>
                    <a:pt x="5420" y="1715"/>
                  </a:lnTo>
                  <a:lnTo>
                    <a:pt x="5420" y="1752"/>
                  </a:lnTo>
                  <a:lnTo>
                    <a:pt x="5401" y="1752"/>
                  </a:lnTo>
                  <a:lnTo>
                    <a:pt x="5420" y="1771"/>
                  </a:lnTo>
                  <a:lnTo>
                    <a:pt x="5420" y="1789"/>
                  </a:lnTo>
                  <a:lnTo>
                    <a:pt x="5401" y="1771"/>
                  </a:lnTo>
                  <a:lnTo>
                    <a:pt x="5383" y="1771"/>
                  </a:lnTo>
                  <a:lnTo>
                    <a:pt x="5383" y="1789"/>
                  </a:lnTo>
                  <a:lnTo>
                    <a:pt x="5401" y="1789"/>
                  </a:lnTo>
                  <a:lnTo>
                    <a:pt x="5383" y="1807"/>
                  </a:lnTo>
                  <a:lnTo>
                    <a:pt x="5365" y="1807"/>
                  </a:lnTo>
                  <a:lnTo>
                    <a:pt x="5346" y="1789"/>
                  </a:lnTo>
                  <a:lnTo>
                    <a:pt x="5346" y="1807"/>
                  </a:lnTo>
                  <a:lnTo>
                    <a:pt x="5309" y="1807"/>
                  </a:lnTo>
                  <a:lnTo>
                    <a:pt x="5291" y="1826"/>
                  </a:lnTo>
                  <a:lnTo>
                    <a:pt x="5291" y="1844"/>
                  </a:lnTo>
                  <a:lnTo>
                    <a:pt x="5291" y="1863"/>
                  </a:lnTo>
                  <a:lnTo>
                    <a:pt x="5272" y="1863"/>
                  </a:lnTo>
                  <a:lnTo>
                    <a:pt x="5291" y="1881"/>
                  </a:lnTo>
                  <a:lnTo>
                    <a:pt x="5291" y="1900"/>
                  </a:lnTo>
                  <a:lnTo>
                    <a:pt x="5272" y="1900"/>
                  </a:lnTo>
                  <a:lnTo>
                    <a:pt x="5254" y="1881"/>
                  </a:lnTo>
                  <a:lnTo>
                    <a:pt x="5254" y="1918"/>
                  </a:lnTo>
                  <a:lnTo>
                    <a:pt x="5291" y="1918"/>
                  </a:lnTo>
                  <a:lnTo>
                    <a:pt x="5272" y="1936"/>
                  </a:lnTo>
                  <a:lnTo>
                    <a:pt x="5291" y="1936"/>
                  </a:lnTo>
                  <a:lnTo>
                    <a:pt x="5291" y="1955"/>
                  </a:lnTo>
                  <a:lnTo>
                    <a:pt x="5272" y="1955"/>
                  </a:lnTo>
                  <a:lnTo>
                    <a:pt x="5217" y="1936"/>
                  </a:lnTo>
                  <a:lnTo>
                    <a:pt x="5180" y="1955"/>
                  </a:lnTo>
                  <a:lnTo>
                    <a:pt x="5180" y="1973"/>
                  </a:lnTo>
                  <a:lnTo>
                    <a:pt x="5180" y="1992"/>
                  </a:lnTo>
                  <a:lnTo>
                    <a:pt x="5162" y="2010"/>
                  </a:lnTo>
                  <a:lnTo>
                    <a:pt x="5143" y="1992"/>
                  </a:lnTo>
                  <a:lnTo>
                    <a:pt x="5125" y="1973"/>
                  </a:lnTo>
                  <a:lnTo>
                    <a:pt x="5125" y="1992"/>
                  </a:lnTo>
                  <a:lnTo>
                    <a:pt x="5125" y="2010"/>
                  </a:lnTo>
                  <a:lnTo>
                    <a:pt x="5125" y="2029"/>
                  </a:lnTo>
                  <a:lnTo>
                    <a:pt x="5106" y="2047"/>
                  </a:lnTo>
                  <a:lnTo>
                    <a:pt x="5143" y="2047"/>
                  </a:lnTo>
                  <a:lnTo>
                    <a:pt x="5125" y="2066"/>
                  </a:lnTo>
                  <a:lnTo>
                    <a:pt x="5088" y="2047"/>
                  </a:lnTo>
                  <a:lnTo>
                    <a:pt x="5070" y="2066"/>
                  </a:lnTo>
                  <a:lnTo>
                    <a:pt x="5051" y="2066"/>
                  </a:lnTo>
                  <a:lnTo>
                    <a:pt x="5051" y="2084"/>
                  </a:lnTo>
                  <a:lnTo>
                    <a:pt x="5070" y="2102"/>
                  </a:lnTo>
                  <a:lnTo>
                    <a:pt x="5051" y="2102"/>
                  </a:lnTo>
                  <a:lnTo>
                    <a:pt x="5033" y="2084"/>
                  </a:lnTo>
                  <a:lnTo>
                    <a:pt x="5033" y="2102"/>
                  </a:lnTo>
                  <a:lnTo>
                    <a:pt x="5033" y="2121"/>
                  </a:lnTo>
                  <a:lnTo>
                    <a:pt x="5014" y="2121"/>
                  </a:lnTo>
                  <a:lnTo>
                    <a:pt x="4996" y="2158"/>
                  </a:lnTo>
                  <a:lnTo>
                    <a:pt x="4996" y="2176"/>
                  </a:lnTo>
                  <a:lnTo>
                    <a:pt x="4977" y="2176"/>
                  </a:lnTo>
                  <a:lnTo>
                    <a:pt x="4959" y="2195"/>
                  </a:lnTo>
                  <a:lnTo>
                    <a:pt x="4941" y="2195"/>
                  </a:lnTo>
                  <a:lnTo>
                    <a:pt x="4904" y="2250"/>
                  </a:lnTo>
                  <a:lnTo>
                    <a:pt x="4867" y="2268"/>
                  </a:lnTo>
                  <a:lnTo>
                    <a:pt x="4848" y="2268"/>
                  </a:lnTo>
                  <a:lnTo>
                    <a:pt x="4848" y="2287"/>
                  </a:lnTo>
                  <a:lnTo>
                    <a:pt x="4830" y="2305"/>
                  </a:lnTo>
                  <a:lnTo>
                    <a:pt x="4793" y="2342"/>
                  </a:lnTo>
                  <a:lnTo>
                    <a:pt x="4793" y="2379"/>
                  </a:lnTo>
                  <a:lnTo>
                    <a:pt x="4775" y="2360"/>
                  </a:lnTo>
                  <a:lnTo>
                    <a:pt x="4775" y="2342"/>
                  </a:lnTo>
                  <a:lnTo>
                    <a:pt x="4756" y="2360"/>
                  </a:lnTo>
                  <a:lnTo>
                    <a:pt x="4682" y="2416"/>
                  </a:lnTo>
                  <a:lnTo>
                    <a:pt x="4590" y="2508"/>
                  </a:lnTo>
                  <a:lnTo>
                    <a:pt x="4572" y="2508"/>
                  </a:lnTo>
                  <a:lnTo>
                    <a:pt x="4572" y="2526"/>
                  </a:lnTo>
                  <a:lnTo>
                    <a:pt x="4553" y="2545"/>
                  </a:lnTo>
                  <a:lnTo>
                    <a:pt x="4553" y="2563"/>
                  </a:lnTo>
                  <a:lnTo>
                    <a:pt x="4553" y="2582"/>
                  </a:lnTo>
                  <a:lnTo>
                    <a:pt x="4517" y="2582"/>
                  </a:lnTo>
                  <a:lnTo>
                    <a:pt x="4498" y="2563"/>
                  </a:lnTo>
                  <a:lnTo>
                    <a:pt x="4498" y="2600"/>
                  </a:lnTo>
                  <a:lnTo>
                    <a:pt x="4498" y="2619"/>
                  </a:lnTo>
                  <a:lnTo>
                    <a:pt x="4461" y="2600"/>
                  </a:lnTo>
                  <a:lnTo>
                    <a:pt x="4461" y="2637"/>
                  </a:lnTo>
                  <a:lnTo>
                    <a:pt x="4406" y="2637"/>
                  </a:lnTo>
                  <a:lnTo>
                    <a:pt x="4406" y="2655"/>
                  </a:lnTo>
                  <a:lnTo>
                    <a:pt x="4424" y="2674"/>
                  </a:lnTo>
                  <a:lnTo>
                    <a:pt x="4424" y="2674"/>
                  </a:lnTo>
                  <a:lnTo>
                    <a:pt x="4388" y="2655"/>
                  </a:lnTo>
                  <a:lnTo>
                    <a:pt x="4369" y="2674"/>
                  </a:lnTo>
                  <a:lnTo>
                    <a:pt x="4351" y="2692"/>
                  </a:lnTo>
                  <a:lnTo>
                    <a:pt x="4369" y="2692"/>
                  </a:lnTo>
                  <a:lnTo>
                    <a:pt x="4351" y="2711"/>
                  </a:lnTo>
                  <a:lnTo>
                    <a:pt x="4277" y="2711"/>
                  </a:lnTo>
                  <a:lnTo>
                    <a:pt x="4277" y="2729"/>
                  </a:lnTo>
                  <a:lnTo>
                    <a:pt x="4277" y="2748"/>
                  </a:lnTo>
                  <a:lnTo>
                    <a:pt x="4240" y="2766"/>
                  </a:lnTo>
                  <a:lnTo>
                    <a:pt x="4222" y="2784"/>
                  </a:lnTo>
                  <a:lnTo>
                    <a:pt x="4185" y="2803"/>
                  </a:lnTo>
                  <a:lnTo>
                    <a:pt x="4093" y="2858"/>
                  </a:lnTo>
                  <a:lnTo>
                    <a:pt x="3945" y="2950"/>
                  </a:lnTo>
                  <a:lnTo>
                    <a:pt x="3908" y="2950"/>
                  </a:lnTo>
                  <a:lnTo>
                    <a:pt x="3908" y="2969"/>
                  </a:lnTo>
                  <a:lnTo>
                    <a:pt x="3871" y="2969"/>
                  </a:lnTo>
                  <a:lnTo>
                    <a:pt x="3853" y="2987"/>
                  </a:lnTo>
                  <a:lnTo>
                    <a:pt x="3798" y="2987"/>
                  </a:lnTo>
                  <a:lnTo>
                    <a:pt x="3779" y="3006"/>
                  </a:lnTo>
                  <a:lnTo>
                    <a:pt x="3761" y="3024"/>
                  </a:lnTo>
                  <a:lnTo>
                    <a:pt x="3687" y="3042"/>
                  </a:lnTo>
                  <a:lnTo>
                    <a:pt x="3650" y="3061"/>
                  </a:lnTo>
                  <a:lnTo>
                    <a:pt x="3613" y="3042"/>
                  </a:lnTo>
                  <a:lnTo>
                    <a:pt x="3632" y="3079"/>
                  </a:lnTo>
                  <a:lnTo>
                    <a:pt x="3632" y="3098"/>
                  </a:lnTo>
                  <a:lnTo>
                    <a:pt x="3576" y="3098"/>
                  </a:lnTo>
                  <a:lnTo>
                    <a:pt x="3595" y="3116"/>
                  </a:lnTo>
                  <a:lnTo>
                    <a:pt x="3595" y="3135"/>
                  </a:lnTo>
                  <a:lnTo>
                    <a:pt x="3576" y="3116"/>
                  </a:lnTo>
                  <a:lnTo>
                    <a:pt x="3540" y="3116"/>
                  </a:lnTo>
                  <a:lnTo>
                    <a:pt x="3521" y="3135"/>
                  </a:lnTo>
                  <a:lnTo>
                    <a:pt x="3503" y="3153"/>
                  </a:lnTo>
                  <a:lnTo>
                    <a:pt x="3447" y="3153"/>
                  </a:lnTo>
                  <a:lnTo>
                    <a:pt x="3466" y="3172"/>
                  </a:lnTo>
                  <a:lnTo>
                    <a:pt x="3429" y="3172"/>
                  </a:lnTo>
                  <a:lnTo>
                    <a:pt x="3429" y="3190"/>
                  </a:lnTo>
                  <a:lnTo>
                    <a:pt x="3411" y="3172"/>
                  </a:lnTo>
                  <a:lnTo>
                    <a:pt x="3392" y="3172"/>
                  </a:lnTo>
                  <a:lnTo>
                    <a:pt x="3374" y="3190"/>
                  </a:lnTo>
                  <a:lnTo>
                    <a:pt x="3374" y="3208"/>
                  </a:lnTo>
                  <a:lnTo>
                    <a:pt x="3355" y="3190"/>
                  </a:lnTo>
                  <a:lnTo>
                    <a:pt x="3337" y="3208"/>
                  </a:lnTo>
                  <a:lnTo>
                    <a:pt x="3282" y="3245"/>
                  </a:lnTo>
                  <a:lnTo>
                    <a:pt x="3263" y="3245"/>
                  </a:lnTo>
                  <a:lnTo>
                    <a:pt x="3263" y="3227"/>
                  </a:lnTo>
                  <a:lnTo>
                    <a:pt x="3245" y="3227"/>
                  </a:lnTo>
                  <a:lnTo>
                    <a:pt x="3208" y="3264"/>
                  </a:lnTo>
                  <a:lnTo>
                    <a:pt x="3171" y="3264"/>
                  </a:lnTo>
                  <a:lnTo>
                    <a:pt x="3153" y="3245"/>
                  </a:lnTo>
                  <a:lnTo>
                    <a:pt x="3134" y="3245"/>
                  </a:lnTo>
                  <a:lnTo>
                    <a:pt x="3153" y="3264"/>
                  </a:lnTo>
                  <a:lnTo>
                    <a:pt x="3134" y="3264"/>
                  </a:lnTo>
                  <a:lnTo>
                    <a:pt x="3116" y="3282"/>
                  </a:lnTo>
                  <a:lnTo>
                    <a:pt x="3097" y="3264"/>
                  </a:lnTo>
                  <a:lnTo>
                    <a:pt x="3097" y="3282"/>
                  </a:lnTo>
                  <a:lnTo>
                    <a:pt x="3060" y="3282"/>
                  </a:lnTo>
                  <a:lnTo>
                    <a:pt x="3024" y="3301"/>
                  </a:lnTo>
                  <a:lnTo>
                    <a:pt x="3024" y="3319"/>
                  </a:lnTo>
                  <a:lnTo>
                    <a:pt x="3005" y="3319"/>
                  </a:lnTo>
                  <a:lnTo>
                    <a:pt x="3005" y="3337"/>
                  </a:lnTo>
                  <a:lnTo>
                    <a:pt x="2987" y="3356"/>
                  </a:lnTo>
                  <a:lnTo>
                    <a:pt x="2987" y="3337"/>
                  </a:lnTo>
                  <a:lnTo>
                    <a:pt x="2968" y="3337"/>
                  </a:lnTo>
                  <a:lnTo>
                    <a:pt x="2968" y="3356"/>
                  </a:lnTo>
                  <a:lnTo>
                    <a:pt x="2950" y="3356"/>
                  </a:lnTo>
                  <a:lnTo>
                    <a:pt x="2931" y="3374"/>
                  </a:lnTo>
                  <a:lnTo>
                    <a:pt x="2931" y="3393"/>
                  </a:lnTo>
                  <a:lnTo>
                    <a:pt x="2913" y="3356"/>
                  </a:lnTo>
                  <a:lnTo>
                    <a:pt x="2876" y="3356"/>
                  </a:lnTo>
                  <a:lnTo>
                    <a:pt x="2858" y="3393"/>
                  </a:lnTo>
                  <a:lnTo>
                    <a:pt x="2839" y="3374"/>
                  </a:lnTo>
                  <a:lnTo>
                    <a:pt x="2802" y="3374"/>
                  </a:lnTo>
                  <a:lnTo>
                    <a:pt x="2802" y="3393"/>
                  </a:lnTo>
                  <a:lnTo>
                    <a:pt x="2784" y="3393"/>
                  </a:lnTo>
                  <a:lnTo>
                    <a:pt x="2784" y="3411"/>
                  </a:lnTo>
                  <a:lnTo>
                    <a:pt x="2765" y="3393"/>
                  </a:lnTo>
                  <a:lnTo>
                    <a:pt x="2729" y="3374"/>
                  </a:lnTo>
                  <a:lnTo>
                    <a:pt x="2710" y="3393"/>
                  </a:lnTo>
                  <a:lnTo>
                    <a:pt x="2729" y="3393"/>
                  </a:lnTo>
                  <a:lnTo>
                    <a:pt x="2729" y="3411"/>
                  </a:lnTo>
                  <a:lnTo>
                    <a:pt x="2692" y="3411"/>
                  </a:lnTo>
                  <a:lnTo>
                    <a:pt x="2673" y="3393"/>
                  </a:lnTo>
                  <a:lnTo>
                    <a:pt x="2655" y="3393"/>
                  </a:lnTo>
                  <a:lnTo>
                    <a:pt x="2655" y="3411"/>
                  </a:lnTo>
                  <a:lnTo>
                    <a:pt x="2636" y="3411"/>
                  </a:lnTo>
                  <a:lnTo>
                    <a:pt x="2636" y="3430"/>
                  </a:lnTo>
                  <a:lnTo>
                    <a:pt x="2636" y="3448"/>
                  </a:lnTo>
                  <a:lnTo>
                    <a:pt x="2618" y="3430"/>
                  </a:lnTo>
                  <a:lnTo>
                    <a:pt x="2600" y="3430"/>
                  </a:lnTo>
                  <a:lnTo>
                    <a:pt x="2600" y="3448"/>
                  </a:lnTo>
                  <a:lnTo>
                    <a:pt x="2581" y="3411"/>
                  </a:lnTo>
                  <a:lnTo>
                    <a:pt x="2581" y="3448"/>
                  </a:lnTo>
                  <a:lnTo>
                    <a:pt x="2581" y="3466"/>
                  </a:lnTo>
                  <a:lnTo>
                    <a:pt x="2563" y="3448"/>
                  </a:lnTo>
                  <a:lnTo>
                    <a:pt x="2563" y="3430"/>
                  </a:lnTo>
                  <a:lnTo>
                    <a:pt x="2544" y="3430"/>
                  </a:lnTo>
                  <a:lnTo>
                    <a:pt x="2434" y="3448"/>
                  </a:lnTo>
                  <a:lnTo>
                    <a:pt x="2397" y="3448"/>
                  </a:lnTo>
                  <a:lnTo>
                    <a:pt x="2378" y="3466"/>
                  </a:lnTo>
                  <a:lnTo>
                    <a:pt x="2360" y="3448"/>
                  </a:lnTo>
                  <a:lnTo>
                    <a:pt x="2360" y="3466"/>
                  </a:lnTo>
                  <a:lnTo>
                    <a:pt x="2341" y="3485"/>
                  </a:lnTo>
                  <a:lnTo>
                    <a:pt x="2323" y="3485"/>
                  </a:lnTo>
                  <a:lnTo>
                    <a:pt x="2323" y="3466"/>
                  </a:lnTo>
                  <a:lnTo>
                    <a:pt x="2305" y="3485"/>
                  </a:lnTo>
                  <a:lnTo>
                    <a:pt x="2305" y="3466"/>
                  </a:lnTo>
                  <a:lnTo>
                    <a:pt x="2268" y="3485"/>
                  </a:lnTo>
                  <a:lnTo>
                    <a:pt x="2194" y="3485"/>
                  </a:lnTo>
                  <a:lnTo>
                    <a:pt x="2212" y="3503"/>
                  </a:lnTo>
                  <a:lnTo>
                    <a:pt x="2212" y="3503"/>
                  </a:lnTo>
                  <a:lnTo>
                    <a:pt x="2176" y="3485"/>
                  </a:lnTo>
                  <a:lnTo>
                    <a:pt x="2176" y="3503"/>
                  </a:lnTo>
                  <a:lnTo>
                    <a:pt x="2176" y="3522"/>
                  </a:lnTo>
                  <a:lnTo>
                    <a:pt x="2157" y="3503"/>
                  </a:lnTo>
                  <a:lnTo>
                    <a:pt x="2139" y="3485"/>
                  </a:lnTo>
                  <a:lnTo>
                    <a:pt x="2083" y="3485"/>
                  </a:lnTo>
                  <a:lnTo>
                    <a:pt x="2065" y="3503"/>
                  </a:lnTo>
                  <a:lnTo>
                    <a:pt x="2028" y="3485"/>
                  </a:lnTo>
                  <a:lnTo>
                    <a:pt x="2010" y="3503"/>
                  </a:lnTo>
                  <a:lnTo>
                    <a:pt x="1991" y="3485"/>
                  </a:lnTo>
                  <a:lnTo>
                    <a:pt x="1973" y="3503"/>
                  </a:lnTo>
                  <a:lnTo>
                    <a:pt x="1918" y="3503"/>
                  </a:lnTo>
                  <a:lnTo>
                    <a:pt x="1881" y="3522"/>
                  </a:lnTo>
                  <a:lnTo>
                    <a:pt x="1862" y="3522"/>
                  </a:lnTo>
                  <a:lnTo>
                    <a:pt x="1862" y="3503"/>
                  </a:lnTo>
                  <a:lnTo>
                    <a:pt x="1844" y="3522"/>
                  </a:lnTo>
                  <a:lnTo>
                    <a:pt x="1733" y="3522"/>
                  </a:lnTo>
                  <a:lnTo>
                    <a:pt x="1715" y="3540"/>
                  </a:lnTo>
                  <a:lnTo>
                    <a:pt x="1715" y="3522"/>
                  </a:lnTo>
                  <a:lnTo>
                    <a:pt x="1659" y="3522"/>
                  </a:lnTo>
                  <a:lnTo>
                    <a:pt x="1641" y="3503"/>
                  </a:lnTo>
                  <a:lnTo>
                    <a:pt x="1623" y="3503"/>
                  </a:lnTo>
                  <a:lnTo>
                    <a:pt x="1604" y="3522"/>
                  </a:lnTo>
                  <a:lnTo>
                    <a:pt x="1567" y="3522"/>
                  </a:lnTo>
                  <a:lnTo>
                    <a:pt x="1549" y="3503"/>
                  </a:lnTo>
                  <a:lnTo>
                    <a:pt x="1530" y="3503"/>
                  </a:lnTo>
                  <a:lnTo>
                    <a:pt x="1530" y="3522"/>
                  </a:lnTo>
                  <a:lnTo>
                    <a:pt x="1494" y="3540"/>
                  </a:lnTo>
                  <a:lnTo>
                    <a:pt x="1475" y="3540"/>
                  </a:lnTo>
                  <a:lnTo>
                    <a:pt x="1475" y="3522"/>
                  </a:lnTo>
                  <a:lnTo>
                    <a:pt x="1401" y="3522"/>
                  </a:lnTo>
                  <a:lnTo>
                    <a:pt x="1401" y="3540"/>
                  </a:lnTo>
                  <a:lnTo>
                    <a:pt x="1365" y="3522"/>
                  </a:lnTo>
                  <a:lnTo>
                    <a:pt x="1235" y="3522"/>
                  </a:lnTo>
                  <a:lnTo>
                    <a:pt x="1235" y="3540"/>
                  </a:lnTo>
                  <a:lnTo>
                    <a:pt x="1217" y="3522"/>
                  </a:lnTo>
                  <a:lnTo>
                    <a:pt x="1235" y="3503"/>
                  </a:lnTo>
                  <a:lnTo>
                    <a:pt x="1217" y="3485"/>
                  </a:lnTo>
                  <a:lnTo>
                    <a:pt x="1162" y="3522"/>
                  </a:lnTo>
                  <a:lnTo>
                    <a:pt x="1125" y="3522"/>
                  </a:lnTo>
                  <a:lnTo>
                    <a:pt x="1106" y="3503"/>
                  </a:lnTo>
                  <a:lnTo>
                    <a:pt x="1014" y="3503"/>
                  </a:lnTo>
                  <a:lnTo>
                    <a:pt x="941" y="3485"/>
                  </a:lnTo>
                  <a:lnTo>
                    <a:pt x="904" y="3466"/>
                  </a:lnTo>
                  <a:lnTo>
                    <a:pt x="885" y="3466"/>
                  </a:lnTo>
                  <a:lnTo>
                    <a:pt x="885" y="3485"/>
                  </a:lnTo>
                  <a:lnTo>
                    <a:pt x="885" y="3503"/>
                  </a:lnTo>
                  <a:lnTo>
                    <a:pt x="867" y="3503"/>
                  </a:lnTo>
                  <a:lnTo>
                    <a:pt x="867" y="3485"/>
                  </a:lnTo>
                  <a:lnTo>
                    <a:pt x="848" y="3466"/>
                  </a:lnTo>
                  <a:lnTo>
                    <a:pt x="738" y="3466"/>
                  </a:lnTo>
                  <a:lnTo>
                    <a:pt x="738" y="3448"/>
                  </a:lnTo>
                  <a:lnTo>
                    <a:pt x="682" y="3448"/>
                  </a:lnTo>
                  <a:lnTo>
                    <a:pt x="646" y="3430"/>
                  </a:lnTo>
                  <a:lnTo>
                    <a:pt x="627" y="3430"/>
                  </a:lnTo>
                  <a:lnTo>
                    <a:pt x="609" y="3448"/>
                  </a:lnTo>
                  <a:lnTo>
                    <a:pt x="590" y="3430"/>
                  </a:lnTo>
                  <a:lnTo>
                    <a:pt x="553" y="3411"/>
                  </a:lnTo>
                  <a:lnTo>
                    <a:pt x="461" y="3393"/>
                  </a:lnTo>
                  <a:lnTo>
                    <a:pt x="388" y="3374"/>
                  </a:lnTo>
                  <a:lnTo>
                    <a:pt x="351" y="3356"/>
                  </a:lnTo>
                  <a:lnTo>
                    <a:pt x="332" y="3374"/>
                  </a:lnTo>
                  <a:lnTo>
                    <a:pt x="295" y="3374"/>
                  </a:lnTo>
                  <a:lnTo>
                    <a:pt x="240" y="3356"/>
                  </a:lnTo>
                  <a:lnTo>
                    <a:pt x="166" y="3337"/>
                  </a:lnTo>
                  <a:lnTo>
                    <a:pt x="148" y="3356"/>
                  </a:lnTo>
                  <a:lnTo>
                    <a:pt x="129" y="3356"/>
                  </a:lnTo>
                  <a:lnTo>
                    <a:pt x="111" y="3337"/>
                  </a:lnTo>
                  <a:lnTo>
                    <a:pt x="111" y="3319"/>
                  </a:lnTo>
                  <a:lnTo>
                    <a:pt x="56" y="3319"/>
                  </a:lnTo>
                  <a:lnTo>
                    <a:pt x="19" y="3337"/>
                  </a:lnTo>
                  <a:lnTo>
                    <a:pt x="19" y="3374"/>
                  </a:lnTo>
                  <a:lnTo>
                    <a:pt x="0" y="3393"/>
                  </a:lnTo>
                  <a:lnTo>
                    <a:pt x="19" y="3411"/>
                  </a:lnTo>
                  <a:lnTo>
                    <a:pt x="0" y="3430"/>
                  </a:lnTo>
                  <a:lnTo>
                    <a:pt x="0" y="3448"/>
                  </a:lnTo>
                  <a:lnTo>
                    <a:pt x="19" y="3448"/>
                  </a:lnTo>
                  <a:lnTo>
                    <a:pt x="19" y="3466"/>
                  </a:lnTo>
                  <a:lnTo>
                    <a:pt x="37" y="3485"/>
                  </a:lnTo>
                  <a:lnTo>
                    <a:pt x="37" y="3503"/>
                  </a:lnTo>
                  <a:lnTo>
                    <a:pt x="56" y="3503"/>
                  </a:lnTo>
                  <a:lnTo>
                    <a:pt x="56" y="3485"/>
                  </a:lnTo>
                  <a:lnTo>
                    <a:pt x="74" y="3466"/>
                  </a:lnTo>
                  <a:lnTo>
                    <a:pt x="93" y="3466"/>
                  </a:lnTo>
                  <a:lnTo>
                    <a:pt x="111" y="3448"/>
                  </a:lnTo>
                  <a:lnTo>
                    <a:pt x="129" y="3485"/>
                  </a:lnTo>
                  <a:lnTo>
                    <a:pt x="148" y="3485"/>
                  </a:lnTo>
                  <a:lnTo>
                    <a:pt x="148" y="3466"/>
                  </a:lnTo>
                  <a:lnTo>
                    <a:pt x="166" y="3485"/>
                  </a:lnTo>
                  <a:lnTo>
                    <a:pt x="185" y="3503"/>
                  </a:lnTo>
                  <a:lnTo>
                    <a:pt x="203" y="3485"/>
                  </a:lnTo>
                  <a:lnTo>
                    <a:pt x="222" y="3485"/>
                  </a:lnTo>
                  <a:lnTo>
                    <a:pt x="240" y="3503"/>
                  </a:lnTo>
                  <a:lnTo>
                    <a:pt x="240" y="3522"/>
                  </a:lnTo>
                  <a:lnTo>
                    <a:pt x="295" y="3522"/>
                  </a:lnTo>
                  <a:lnTo>
                    <a:pt x="388" y="3540"/>
                  </a:lnTo>
                  <a:lnTo>
                    <a:pt x="461" y="3559"/>
                  </a:lnTo>
                  <a:lnTo>
                    <a:pt x="517" y="3559"/>
                  </a:lnTo>
                  <a:lnTo>
                    <a:pt x="535" y="3577"/>
                  </a:lnTo>
                  <a:lnTo>
                    <a:pt x="609" y="3577"/>
                  </a:lnTo>
                  <a:lnTo>
                    <a:pt x="646" y="3614"/>
                  </a:lnTo>
                  <a:lnTo>
                    <a:pt x="664" y="3595"/>
                  </a:lnTo>
                  <a:lnTo>
                    <a:pt x="682" y="3595"/>
                  </a:lnTo>
                  <a:lnTo>
                    <a:pt x="701" y="3614"/>
                  </a:lnTo>
                  <a:lnTo>
                    <a:pt x="738" y="3614"/>
                  </a:lnTo>
                  <a:lnTo>
                    <a:pt x="738" y="3595"/>
                  </a:lnTo>
                  <a:lnTo>
                    <a:pt x="738" y="3577"/>
                  </a:lnTo>
                  <a:lnTo>
                    <a:pt x="756" y="3595"/>
                  </a:lnTo>
                  <a:lnTo>
                    <a:pt x="775" y="3614"/>
                  </a:lnTo>
                  <a:lnTo>
                    <a:pt x="885" y="3614"/>
                  </a:lnTo>
                  <a:lnTo>
                    <a:pt x="904" y="3632"/>
                  </a:lnTo>
                  <a:lnTo>
                    <a:pt x="922" y="3614"/>
                  </a:lnTo>
                  <a:lnTo>
                    <a:pt x="959" y="3632"/>
                  </a:lnTo>
                  <a:lnTo>
                    <a:pt x="1070" y="3632"/>
                  </a:lnTo>
                  <a:lnTo>
                    <a:pt x="1162" y="3651"/>
                  </a:lnTo>
                  <a:lnTo>
                    <a:pt x="1217" y="3669"/>
                  </a:lnTo>
                  <a:lnTo>
                    <a:pt x="1235" y="3669"/>
                  </a:lnTo>
                  <a:lnTo>
                    <a:pt x="1254" y="3651"/>
                  </a:lnTo>
                  <a:lnTo>
                    <a:pt x="1272" y="3651"/>
                  </a:lnTo>
                  <a:lnTo>
                    <a:pt x="1291" y="3669"/>
                  </a:lnTo>
                  <a:lnTo>
                    <a:pt x="1309" y="3651"/>
                  </a:lnTo>
                  <a:lnTo>
                    <a:pt x="1328" y="3669"/>
                  </a:lnTo>
                  <a:lnTo>
                    <a:pt x="1328" y="3688"/>
                  </a:lnTo>
                  <a:lnTo>
                    <a:pt x="1346" y="3669"/>
                  </a:lnTo>
                  <a:lnTo>
                    <a:pt x="1365" y="3688"/>
                  </a:lnTo>
                  <a:lnTo>
                    <a:pt x="1365" y="3706"/>
                  </a:lnTo>
                  <a:lnTo>
                    <a:pt x="1383" y="3688"/>
                  </a:lnTo>
                  <a:lnTo>
                    <a:pt x="1383" y="3669"/>
                  </a:lnTo>
                  <a:lnTo>
                    <a:pt x="1383" y="3651"/>
                  </a:lnTo>
                  <a:lnTo>
                    <a:pt x="1401" y="3651"/>
                  </a:lnTo>
                  <a:lnTo>
                    <a:pt x="1420" y="3632"/>
                  </a:lnTo>
                  <a:lnTo>
                    <a:pt x="1438" y="3651"/>
                  </a:lnTo>
                  <a:lnTo>
                    <a:pt x="1438" y="3669"/>
                  </a:lnTo>
                  <a:lnTo>
                    <a:pt x="1457" y="3669"/>
                  </a:lnTo>
                  <a:lnTo>
                    <a:pt x="1457" y="3651"/>
                  </a:lnTo>
                  <a:lnTo>
                    <a:pt x="1457" y="3632"/>
                  </a:lnTo>
                  <a:lnTo>
                    <a:pt x="1475" y="3651"/>
                  </a:lnTo>
                  <a:lnTo>
                    <a:pt x="1549" y="3651"/>
                  </a:lnTo>
                  <a:lnTo>
                    <a:pt x="1567" y="3669"/>
                  </a:lnTo>
                  <a:lnTo>
                    <a:pt x="1733" y="3669"/>
                  </a:lnTo>
                  <a:lnTo>
                    <a:pt x="1770" y="3688"/>
                  </a:lnTo>
                  <a:lnTo>
                    <a:pt x="1807" y="3669"/>
                  </a:lnTo>
                  <a:lnTo>
                    <a:pt x="2065" y="3669"/>
                  </a:lnTo>
                  <a:lnTo>
                    <a:pt x="2083" y="3688"/>
                  </a:lnTo>
                  <a:lnTo>
                    <a:pt x="2083" y="3651"/>
                  </a:lnTo>
                  <a:lnTo>
                    <a:pt x="2083" y="3632"/>
                  </a:lnTo>
                  <a:lnTo>
                    <a:pt x="2102" y="3614"/>
                  </a:lnTo>
                  <a:lnTo>
                    <a:pt x="2120" y="3614"/>
                  </a:lnTo>
                  <a:lnTo>
                    <a:pt x="2120" y="3632"/>
                  </a:lnTo>
                  <a:lnTo>
                    <a:pt x="2139" y="3651"/>
                  </a:lnTo>
                  <a:lnTo>
                    <a:pt x="2176" y="3651"/>
                  </a:lnTo>
                  <a:lnTo>
                    <a:pt x="2176" y="3669"/>
                  </a:lnTo>
                  <a:lnTo>
                    <a:pt x="2194" y="3651"/>
                  </a:lnTo>
                  <a:lnTo>
                    <a:pt x="2194" y="3632"/>
                  </a:lnTo>
                  <a:lnTo>
                    <a:pt x="2194" y="3614"/>
                  </a:lnTo>
                  <a:lnTo>
                    <a:pt x="2231" y="3595"/>
                  </a:lnTo>
                  <a:lnTo>
                    <a:pt x="2231" y="3614"/>
                  </a:lnTo>
                  <a:lnTo>
                    <a:pt x="2212" y="3614"/>
                  </a:lnTo>
                  <a:lnTo>
                    <a:pt x="2231" y="3632"/>
                  </a:lnTo>
                  <a:lnTo>
                    <a:pt x="2305" y="3632"/>
                  </a:lnTo>
                  <a:lnTo>
                    <a:pt x="2341" y="3614"/>
                  </a:lnTo>
                  <a:lnTo>
                    <a:pt x="2471" y="3614"/>
                  </a:lnTo>
                  <a:lnTo>
                    <a:pt x="2507" y="3632"/>
                  </a:lnTo>
                  <a:lnTo>
                    <a:pt x="2489" y="3614"/>
                  </a:lnTo>
                  <a:lnTo>
                    <a:pt x="2489" y="3595"/>
                  </a:lnTo>
                  <a:lnTo>
                    <a:pt x="2526" y="3595"/>
                  </a:lnTo>
                  <a:lnTo>
                    <a:pt x="2526" y="3577"/>
                  </a:lnTo>
                  <a:lnTo>
                    <a:pt x="2526" y="3559"/>
                  </a:lnTo>
                  <a:lnTo>
                    <a:pt x="2544" y="3577"/>
                  </a:lnTo>
                  <a:lnTo>
                    <a:pt x="2563" y="3595"/>
                  </a:lnTo>
                  <a:lnTo>
                    <a:pt x="2581" y="3595"/>
                  </a:lnTo>
                  <a:lnTo>
                    <a:pt x="2581" y="3577"/>
                  </a:lnTo>
                  <a:lnTo>
                    <a:pt x="2563" y="3559"/>
                  </a:lnTo>
                  <a:lnTo>
                    <a:pt x="2636" y="3559"/>
                  </a:lnTo>
                  <a:lnTo>
                    <a:pt x="2636" y="3577"/>
                  </a:lnTo>
                  <a:lnTo>
                    <a:pt x="2655" y="3577"/>
                  </a:lnTo>
                  <a:lnTo>
                    <a:pt x="2673" y="3559"/>
                  </a:lnTo>
                  <a:lnTo>
                    <a:pt x="2692" y="3540"/>
                  </a:lnTo>
                  <a:lnTo>
                    <a:pt x="2692" y="3559"/>
                  </a:lnTo>
                  <a:lnTo>
                    <a:pt x="2710" y="3559"/>
                  </a:lnTo>
                  <a:lnTo>
                    <a:pt x="2729" y="3540"/>
                  </a:lnTo>
                  <a:lnTo>
                    <a:pt x="2747" y="3540"/>
                  </a:lnTo>
                  <a:lnTo>
                    <a:pt x="2765" y="3522"/>
                  </a:lnTo>
                  <a:lnTo>
                    <a:pt x="2802" y="3522"/>
                  </a:lnTo>
                  <a:lnTo>
                    <a:pt x="2802" y="3540"/>
                  </a:lnTo>
                  <a:lnTo>
                    <a:pt x="2821" y="3540"/>
                  </a:lnTo>
                  <a:lnTo>
                    <a:pt x="2821" y="3503"/>
                  </a:lnTo>
                  <a:lnTo>
                    <a:pt x="2858" y="3522"/>
                  </a:lnTo>
                  <a:lnTo>
                    <a:pt x="2913" y="3522"/>
                  </a:lnTo>
                  <a:lnTo>
                    <a:pt x="2950" y="3503"/>
                  </a:lnTo>
                  <a:lnTo>
                    <a:pt x="2987" y="3522"/>
                  </a:lnTo>
                  <a:lnTo>
                    <a:pt x="3005" y="3503"/>
                  </a:lnTo>
                  <a:lnTo>
                    <a:pt x="3005" y="3485"/>
                  </a:lnTo>
                  <a:lnTo>
                    <a:pt x="3024" y="3466"/>
                  </a:lnTo>
                  <a:lnTo>
                    <a:pt x="3024" y="3448"/>
                  </a:lnTo>
                  <a:lnTo>
                    <a:pt x="3060" y="3466"/>
                  </a:lnTo>
                  <a:lnTo>
                    <a:pt x="3097" y="3448"/>
                  </a:lnTo>
                  <a:lnTo>
                    <a:pt x="3097" y="3430"/>
                  </a:lnTo>
                  <a:lnTo>
                    <a:pt x="3134" y="3430"/>
                  </a:lnTo>
                  <a:lnTo>
                    <a:pt x="3153" y="3448"/>
                  </a:lnTo>
                  <a:lnTo>
                    <a:pt x="3171" y="3430"/>
                  </a:lnTo>
                  <a:lnTo>
                    <a:pt x="3189" y="3430"/>
                  </a:lnTo>
                  <a:lnTo>
                    <a:pt x="3189" y="3411"/>
                  </a:lnTo>
                  <a:lnTo>
                    <a:pt x="3208" y="3430"/>
                  </a:lnTo>
                  <a:lnTo>
                    <a:pt x="3208" y="3411"/>
                  </a:lnTo>
                  <a:lnTo>
                    <a:pt x="3226" y="3411"/>
                  </a:lnTo>
                  <a:lnTo>
                    <a:pt x="3245" y="3393"/>
                  </a:lnTo>
                  <a:lnTo>
                    <a:pt x="3263" y="3374"/>
                  </a:lnTo>
                  <a:lnTo>
                    <a:pt x="3300" y="3374"/>
                  </a:lnTo>
                  <a:lnTo>
                    <a:pt x="3374" y="3356"/>
                  </a:lnTo>
                  <a:lnTo>
                    <a:pt x="3466" y="3319"/>
                  </a:lnTo>
                  <a:lnTo>
                    <a:pt x="3484" y="3301"/>
                  </a:lnTo>
                  <a:lnTo>
                    <a:pt x="3503" y="3301"/>
                  </a:lnTo>
                  <a:lnTo>
                    <a:pt x="3521" y="3319"/>
                  </a:lnTo>
                  <a:lnTo>
                    <a:pt x="3540" y="3319"/>
                  </a:lnTo>
                  <a:lnTo>
                    <a:pt x="3576" y="3301"/>
                  </a:lnTo>
                  <a:lnTo>
                    <a:pt x="3595" y="3282"/>
                  </a:lnTo>
                  <a:lnTo>
                    <a:pt x="3613" y="3301"/>
                  </a:lnTo>
                  <a:lnTo>
                    <a:pt x="3613" y="3282"/>
                  </a:lnTo>
                  <a:lnTo>
                    <a:pt x="3613" y="3264"/>
                  </a:lnTo>
                  <a:lnTo>
                    <a:pt x="3650" y="3264"/>
                  </a:lnTo>
                  <a:lnTo>
                    <a:pt x="3669" y="3245"/>
                  </a:lnTo>
                  <a:lnTo>
                    <a:pt x="3669" y="3227"/>
                  </a:lnTo>
                  <a:lnTo>
                    <a:pt x="3687" y="3227"/>
                  </a:lnTo>
                  <a:lnTo>
                    <a:pt x="3724" y="3208"/>
                  </a:lnTo>
                  <a:lnTo>
                    <a:pt x="3742" y="3190"/>
                  </a:lnTo>
                  <a:lnTo>
                    <a:pt x="3761" y="3172"/>
                  </a:lnTo>
                  <a:lnTo>
                    <a:pt x="3779" y="3172"/>
                  </a:lnTo>
                  <a:lnTo>
                    <a:pt x="3779" y="3190"/>
                  </a:lnTo>
                  <a:lnTo>
                    <a:pt x="3798" y="3190"/>
                  </a:lnTo>
                  <a:lnTo>
                    <a:pt x="3798" y="3172"/>
                  </a:lnTo>
                  <a:lnTo>
                    <a:pt x="3816" y="3172"/>
                  </a:lnTo>
                  <a:lnTo>
                    <a:pt x="3871" y="3153"/>
                  </a:lnTo>
                  <a:lnTo>
                    <a:pt x="3945" y="3116"/>
                  </a:lnTo>
                  <a:lnTo>
                    <a:pt x="3964" y="3116"/>
                  </a:lnTo>
                  <a:lnTo>
                    <a:pt x="3964" y="3098"/>
                  </a:lnTo>
                  <a:lnTo>
                    <a:pt x="3964" y="3079"/>
                  </a:lnTo>
                  <a:lnTo>
                    <a:pt x="4019" y="3079"/>
                  </a:lnTo>
                  <a:lnTo>
                    <a:pt x="4056" y="3042"/>
                  </a:lnTo>
                  <a:lnTo>
                    <a:pt x="4056" y="3024"/>
                  </a:lnTo>
                  <a:lnTo>
                    <a:pt x="4074" y="3042"/>
                  </a:lnTo>
                  <a:lnTo>
                    <a:pt x="4111" y="3024"/>
                  </a:lnTo>
                  <a:lnTo>
                    <a:pt x="4129" y="3006"/>
                  </a:lnTo>
                  <a:lnTo>
                    <a:pt x="4148" y="2987"/>
                  </a:lnTo>
                  <a:lnTo>
                    <a:pt x="4166" y="2969"/>
                  </a:lnTo>
                  <a:lnTo>
                    <a:pt x="4166" y="2950"/>
                  </a:lnTo>
                  <a:lnTo>
                    <a:pt x="4148" y="2950"/>
                  </a:lnTo>
                  <a:lnTo>
                    <a:pt x="4148" y="2932"/>
                  </a:lnTo>
                  <a:lnTo>
                    <a:pt x="4185" y="2950"/>
                  </a:lnTo>
                  <a:lnTo>
                    <a:pt x="4185" y="2969"/>
                  </a:lnTo>
                  <a:lnTo>
                    <a:pt x="4222" y="2969"/>
                  </a:lnTo>
                  <a:lnTo>
                    <a:pt x="4259" y="2950"/>
                  </a:lnTo>
                  <a:lnTo>
                    <a:pt x="4277" y="2950"/>
                  </a:lnTo>
                  <a:lnTo>
                    <a:pt x="4277" y="2932"/>
                  </a:lnTo>
                  <a:lnTo>
                    <a:pt x="4277" y="2913"/>
                  </a:lnTo>
                  <a:lnTo>
                    <a:pt x="4295" y="2895"/>
                  </a:lnTo>
                  <a:lnTo>
                    <a:pt x="4314" y="2895"/>
                  </a:lnTo>
                  <a:lnTo>
                    <a:pt x="4314" y="2877"/>
                  </a:lnTo>
                  <a:lnTo>
                    <a:pt x="4369" y="2877"/>
                  </a:lnTo>
                  <a:lnTo>
                    <a:pt x="4388" y="2858"/>
                  </a:lnTo>
                  <a:lnTo>
                    <a:pt x="4388" y="2840"/>
                  </a:lnTo>
                  <a:lnTo>
                    <a:pt x="4406" y="2840"/>
                  </a:lnTo>
                  <a:lnTo>
                    <a:pt x="4443" y="2821"/>
                  </a:lnTo>
                  <a:lnTo>
                    <a:pt x="4461" y="2803"/>
                  </a:lnTo>
                  <a:lnTo>
                    <a:pt x="4461" y="2784"/>
                  </a:lnTo>
                  <a:lnTo>
                    <a:pt x="4480" y="2803"/>
                  </a:lnTo>
                  <a:lnTo>
                    <a:pt x="4480" y="2784"/>
                  </a:lnTo>
                  <a:lnTo>
                    <a:pt x="4461" y="2766"/>
                  </a:lnTo>
                  <a:lnTo>
                    <a:pt x="4461" y="2748"/>
                  </a:lnTo>
                  <a:lnTo>
                    <a:pt x="4480" y="2748"/>
                  </a:lnTo>
                  <a:lnTo>
                    <a:pt x="4498" y="2766"/>
                  </a:lnTo>
                  <a:lnTo>
                    <a:pt x="4553" y="2766"/>
                  </a:lnTo>
                  <a:lnTo>
                    <a:pt x="4553" y="2748"/>
                  </a:lnTo>
                  <a:lnTo>
                    <a:pt x="4553" y="2729"/>
                  </a:lnTo>
                  <a:lnTo>
                    <a:pt x="4590" y="2711"/>
                  </a:lnTo>
                  <a:lnTo>
                    <a:pt x="4609" y="2729"/>
                  </a:lnTo>
                  <a:lnTo>
                    <a:pt x="4609" y="2711"/>
                  </a:lnTo>
                  <a:lnTo>
                    <a:pt x="4609" y="2692"/>
                  </a:lnTo>
                  <a:lnTo>
                    <a:pt x="4627" y="2674"/>
                  </a:lnTo>
                  <a:lnTo>
                    <a:pt x="4682" y="2674"/>
                  </a:lnTo>
                  <a:lnTo>
                    <a:pt x="4682" y="2637"/>
                  </a:lnTo>
                  <a:lnTo>
                    <a:pt x="4701" y="2637"/>
                  </a:lnTo>
                  <a:lnTo>
                    <a:pt x="4719" y="2619"/>
                  </a:lnTo>
                  <a:lnTo>
                    <a:pt x="4719" y="2600"/>
                  </a:lnTo>
                  <a:lnTo>
                    <a:pt x="4719" y="2582"/>
                  </a:lnTo>
                  <a:lnTo>
                    <a:pt x="4738" y="2582"/>
                  </a:lnTo>
                  <a:lnTo>
                    <a:pt x="4719" y="2563"/>
                  </a:lnTo>
                  <a:lnTo>
                    <a:pt x="4719" y="2545"/>
                  </a:lnTo>
                  <a:lnTo>
                    <a:pt x="4738" y="2563"/>
                  </a:lnTo>
                  <a:lnTo>
                    <a:pt x="4775" y="2563"/>
                  </a:lnTo>
                  <a:lnTo>
                    <a:pt x="4830" y="2508"/>
                  </a:lnTo>
                  <a:lnTo>
                    <a:pt x="4885" y="2471"/>
                  </a:lnTo>
                  <a:lnTo>
                    <a:pt x="4904" y="2434"/>
                  </a:lnTo>
                  <a:lnTo>
                    <a:pt x="4885" y="2434"/>
                  </a:lnTo>
                  <a:lnTo>
                    <a:pt x="4904" y="2416"/>
                  </a:lnTo>
                  <a:lnTo>
                    <a:pt x="4922" y="2434"/>
                  </a:lnTo>
                  <a:lnTo>
                    <a:pt x="4922" y="2416"/>
                  </a:lnTo>
                  <a:lnTo>
                    <a:pt x="4941" y="2397"/>
                  </a:lnTo>
                  <a:lnTo>
                    <a:pt x="4959" y="2416"/>
                  </a:lnTo>
                  <a:lnTo>
                    <a:pt x="4977" y="2397"/>
                  </a:lnTo>
                  <a:lnTo>
                    <a:pt x="4996" y="2360"/>
                  </a:lnTo>
                  <a:lnTo>
                    <a:pt x="4996" y="2342"/>
                  </a:lnTo>
                  <a:lnTo>
                    <a:pt x="5033" y="2342"/>
                  </a:lnTo>
                  <a:lnTo>
                    <a:pt x="5014" y="2287"/>
                  </a:lnTo>
                  <a:lnTo>
                    <a:pt x="4996" y="2268"/>
                  </a:lnTo>
                  <a:lnTo>
                    <a:pt x="5033" y="2287"/>
                  </a:lnTo>
                  <a:lnTo>
                    <a:pt x="5070" y="2305"/>
                  </a:lnTo>
                  <a:lnTo>
                    <a:pt x="5070" y="2268"/>
                  </a:lnTo>
                  <a:lnTo>
                    <a:pt x="5125" y="2268"/>
                  </a:lnTo>
                  <a:lnTo>
                    <a:pt x="5125" y="2250"/>
                  </a:lnTo>
                  <a:lnTo>
                    <a:pt x="5125" y="2231"/>
                  </a:lnTo>
                  <a:lnTo>
                    <a:pt x="5125" y="2213"/>
                  </a:lnTo>
                  <a:lnTo>
                    <a:pt x="5143" y="2213"/>
                  </a:lnTo>
                  <a:lnTo>
                    <a:pt x="5143" y="2231"/>
                  </a:lnTo>
                  <a:lnTo>
                    <a:pt x="5162" y="2213"/>
                  </a:lnTo>
                  <a:lnTo>
                    <a:pt x="5180" y="2213"/>
                  </a:lnTo>
                  <a:lnTo>
                    <a:pt x="5180" y="2195"/>
                  </a:lnTo>
                  <a:lnTo>
                    <a:pt x="5180" y="2176"/>
                  </a:lnTo>
                  <a:lnTo>
                    <a:pt x="5180" y="2158"/>
                  </a:lnTo>
                  <a:lnTo>
                    <a:pt x="5199" y="2176"/>
                  </a:lnTo>
                  <a:lnTo>
                    <a:pt x="5199" y="2158"/>
                  </a:lnTo>
                  <a:lnTo>
                    <a:pt x="5199" y="2139"/>
                  </a:lnTo>
                  <a:lnTo>
                    <a:pt x="5217" y="2121"/>
                  </a:lnTo>
                  <a:lnTo>
                    <a:pt x="5217" y="2139"/>
                  </a:lnTo>
                  <a:lnTo>
                    <a:pt x="5235" y="2139"/>
                  </a:lnTo>
                  <a:lnTo>
                    <a:pt x="5235" y="2121"/>
                  </a:lnTo>
                  <a:lnTo>
                    <a:pt x="5217" y="2102"/>
                  </a:lnTo>
                  <a:lnTo>
                    <a:pt x="5254" y="2102"/>
                  </a:lnTo>
                  <a:lnTo>
                    <a:pt x="5272" y="2084"/>
                  </a:lnTo>
                  <a:lnTo>
                    <a:pt x="5272" y="2066"/>
                  </a:lnTo>
                  <a:lnTo>
                    <a:pt x="5309" y="2066"/>
                  </a:lnTo>
                  <a:lnTo>
                    <a:pt x="5328" y="2010"/>
                  </a:lnTo>
                  <a:lnTo>
                    <a:pt x="5365" y="2010"/>
                  </a:lnTo>
                  <a:lnTo>
                    <a:pt x="5365" y="1992"/>
                  </a:lnTo>
                  <a:lnTo>
                    <a:pt x="5346" y="1973"/>
                  </a:lnTo>
                  <a:lnTo>
                    <a:pt x="5383" y="1973"/>
                  </a:lnTo>
                  <a:lnTo>
                    <a:pt x="5383" y="1955"/>
                  </a:lnTo>
                  <a:lnTo>
                    <a:pt x="5438" y="1955"/>
                  </a:lnTo>
                  <a:lnTo>
                    <a:pt x="5438" y="1936"/>
                  </a:lnTo>
                  <a:lnTo>
                    <a:pt x="5457" y="1936"/>
                  </a:lnTo>
                  <a:lnTo>
                    <a:pt x="5457" y="1918"/>
                  </a:lnTo>
                  <a:lnTo>
                    <a:pt x="5438" y="1900"/>
                  </a:lnTo>
                  <a:lnTo>
                    <a:pt x="5420" y="1900"/>
                  </a:lnTo>
                  <a:lnTo>
                    <a:pt x="5420" y="1881"/>
                  </a:lnTo>
                  <a:lnTo>
                    <a:pt x="5420" y="1863"/>
                  </a:lnTo>
                  <a:lnTo>
                    <a:pt x="5438" y="1863"/>
                  </a:lnTo>
                  <a:lnTo>
                    <a:pt x="5438" y="1900"/>
                  </a:lnTo>
                  <a:lnTo>
                    <a:pt x="5457" y="1900"/>
                  </a:lnTo>
                  <a:lnTo>
                    <a:pt x="5457" y="1881"/>
                  </a:lnTo>
                  <a:lnTo>
                    <a:pt x="5494" y="1881"/>
                  </a:lnTo>
                  <a:lnTo>
                    <a:pt x="5512" y="1863"/>
                  </a:lnTo>
                  <a:lnTo>
                    <a:pt x="5530" y="1844"/>
                  </a:lnTo>
                  <a:lnTo>
                    <a:pt x="5549" y="1807"/>
                  </a:lnTo>
                  <a:lnTo>
                    <a:pt x="5567" y="1789"/>
                  </a:lnTo>
                  <a:lnTo>
                    <a:pt x="5604" y="1789"/>
                  </a:lnTo>
                  <a:lnTo>
                    <a:pt x="5604" y="1752"/>
                  </a:lnTo>
                  <a:lnTo>
                    <a:pt x="5586" y="1752"/>
                  </a:lnTo>
                  <a:lnTo>
                    <a:pt x="5567" y="1734"/>
                  </a:lnTo>
                  <a:lnTo>
                    <a:pt x="5641" y="1734"/>
                  </a:lnTo>
                  <a:lnTo>
                    <a:pt x="5641" y="1715"/>
                  </a:lnTo>
                  <a:lnTo>
                    <a:pt x="5623" y="1697"/>
                  </a:lnTo>
                  <a:lnTo>
                    <a:pt x="5641" y="1678"/>
                  </a:lnTo>
                  <a:lnTo>
                    <a:pt x="5659" y="1678"/>
                  </a:lnTo>
                  <a:lnTo>
                    <a:pt x="5678" y="1660"/>
                  </a:lnTo>
                  <a:lnTo>
                    <a:pt x="5696" y="1660"/>
                  </a:lnTo>
                  <a:lnTo>
                    <a:pt x="5696" y="1642"/>
                  </a:lnTo>
                  <a:lnTo>
                    <a:pt x="5696" y="1605"/>
                  </a:lnTo>
                  <a:lnTo>
                    <a:pt x="5715" y="1623"/>
                  </a:lnTo>
                  <a:lnTo>
                    <a:pt x="5733" y="1605"/>
                  </a:lnTo>
                  <a:lnTo>
                    <a:pt x="5752" y="1568"/>
                  </a:lnTo>
                  <a:lnTo>
                    <a:pt x="5733" y="1568"/>
                  </a:lnTo>
                  <a:lnTo>
                    <a:pt x="5715" y="1549"/>
                  </a:lnTo>
                  <a:lnTo>
                    <a:pt x="5770" y="1531"/>
                  </a:lnTo>
                  <a:lnTo>
                    <a:pt x="5807" y="1513"/>
                  </a:lnTo>
                  <a:lnTo>
                    <a:pt x="5807" y="1457"/>
                  </a:lnTo>
                  <a:lnTo>
                    <a:pt x="5788" y="1439"/>
                  </a:lnTo>
                  <a:lnTo>
                    <a:pt x="5807" y="1439"/>
                  </a:lnTo>
                  <a:lnTo>
                    <a:pt x="5825" y="1457"/>
                  </a:lnTo>
                  <a:lnTo>
                    <a:pt x="5844" y="1457"/>
                  </a:lnTo>
                  <a:lnTo>
                    <a:pt x="5844" y="1439"/>
                  </a:lnTo>
                  <a:lnTo>
                    <a:pt x="5807" y="1420"/>
                  </a:lnTo>
                  <a:lnTo>
                    <a:pt x="5788" y="1402"/>
                  </a:lnTo>
                  <a:lnTo>
                    <a:pt x="5788" y="1383"/>
                  </a:lnTo>
                  <a:lnTo>
                    <a:pt x="5881" y="1383"/>
                  </a:lnTo>
                  <a:lnTo>
                    <a:pt x="5862" y="1365"/>
                  </a:lnTo>
                  <a:lnTo>
                    <a:pt x="5844" y="1347"/>
                  </a:lnTo>
                  <a:lnTo>
                    <a:pt x="5899" y="1347"/>
                  </a:lnTo>
                  <a:lnTo>
                    <a:pt x="5881" y="1328"/>
                  </a:lnTo>
                  <a:lnTo>
                    <a:pt x="5862" y="1310"/>
                  </a:lnTo>
                  <a:lnTo>
                    <a:pt x="5862" y="1291"/>
                  </a:lnTo>
                  <a:lnTo>
                    <a:pt x="5881" y="1291"/>
                  </a:lnTo>
                  <a:lnTo>
                    <a:pt x="5881" y="1310"/>
                  </a:lnTo>
                  <a:lnTo>
                    <a:pt x="5899" y="1328"/>
                  </a:lnTo>
                  <a:lnTo>
                    <a:pt x="5899" y="1310"/>
                  </a:lnTo>
                  <a:lnTo>
                    <a:pt x="5918" y="1291"/>
                  </a:lnTo>
                  <a:lnTo>
                    <a:pt x="5936" y="1236"/>
                  </a:lnTo>
                  <a:lnTo>
                    <a:pt x="5991" y="1181"/>
                  </a:lnTo>
                  <a:lnTo>
                    <a:pt x="5991" y="1162"/>
                  </a:lnTo>
                  <a:lnTo>
                    <a:pt x="5991" y="1144"/>
                  </a:lnTo>
                  <a:lnTo>
                    <a:pt x="6010" y="1125"/>
                  </a:lnTo>
                  <a:lnTo>
                    <a:pt x="6028" y="1125"/>
                  </a:lnTo>
                  <a:lnTo>
                    <a:pt x="6028" y="1107"/>
                  </a:lnTo>
                  <a:lnTo>
                    <a:pt x="6065" y="1089"/>
                  </a:lnTo>
                  <a:lnTo>
                    <a:pt x="6047" y="1070"/>
                  </a:lnTo>
                  <a:lnTo>
                    <a:pt x="6047" y="1052"/>
                  </a:lnTo>
                  <a:lnTo>
                    <a:pt x="6065" y="1052"/>
                  </a:lnTo>
                  <a:lnTo>
                    <a:pt x="6083" y="1015"/>
                  </a:lnTo>
                  <a:lnTo>
                    <a:pt x="6102" y="996"/>
                  </a:lnTo>
                  <a:lnTo>
                    <a:pt x="6120" y="996"/>
                  </a:lnTo>
                  <a:lnTo>
                    <a:pt x="6139" y="978"/>
                  </a:lnTo>
                  <a:lnTo>
                    <a:pt x="6120" y="978"/>
                  </a:lnTo>
                  <a:lnTo>
                    <a:pt x="6139" y="941"/>
                  </a:lnTo>
                  <a:lnTo>
                    <a:pt x="6139" y="923"/>
                  </a:lnTo>
                  <a:lnTo>
                    <a:pt x="6139" y="904"/>
                  </a:lnTo>
                  <a:lnTo>
                    <a:pt x="6139" y="886"/>
                  </a:lnTo>
                  <a:lnTo>
                    <a:pt x="6139" y="867"/>
                  </a:lnTo>
                  <a:lnTo>
                    <a:pt x="6120" y="849"/>
                  </a:lnTo>
                  <a:lnTo>
                    <a:pt x="6139" y="830"/>
                  </a:lnTo>
                  <a:lnTo>
                    <a:pt x="6194" y="830"/>
                  </a:lnTo>
                  <a:lnTo>
                    <a:pt x="6194" y="812"/>
                  </a:lnTo>
                  <a:lnTo>
                    <a:pt x="6212" y="794"/>
                  </a:lnTo>
                  <a:lnTo>
                    <a:pt x="6231" y="775"/>
                  </a:lnTo>
                  <a:lnTo>
                    <a:pt x="6249" y="757"/>
                  </a:lnTo>
                  <a:lnTo>
                    <a:pt x="6231" y="738"/>
                  </a:lnTo>
                  <a:lnTo>
                    <a:pt x="6212" y="720"/>
                  </a:lnTo>
                  <a:lnTo>
                    <a:pt x="6231" y="701"/>
                  </a:lnTo>
                  <a:lnTo>
                    <a:pt x="6249" y="701"/>
                  </a:lnTo>
                  <a:lnTo>
                    <a:pt x="6231" y="683"/>
                  </a:lnTo>
                  <a:lnTo>
                    <a:pt x="6249" y="665"/>
                  </a:lnTo>
                  <a:lnTo>
                    <a:pt x="6249" y="646"/>
                  </a:lnTo>
                  <a:lnTo>
                    <a:pt x="6231" y="628"/>
                  </a:lnTo>
                  <a:lnTo>
                    <a:pt x="6286" y="609"/>
                  </a:lnTo>
                  <a:lnTo>
                    <a:pt x="6305" y="591"/>
                  </a:lnTo>
                  <a:lnTo>
                    <a:pt x="6305" y="572"/>
                  </a:lnTo>
                  <a:lnTo>
                    <a:pt x="6323" y="536"/>
                  </a:lnTo>
                  <a:lnTo>
                    <a:pt x="6341" y="480"/>
                  </a:lnTo>
                  <a:lnTo>
                    <a:pt x="6323" y="462"/>
                  </a:lnTo>
                  <a:lnTo>
                    <a:pt x="6341" y="462"/>
                  </a:lnTo>
                  <a:lnTo>
                    <a:pt x="6323" y="443"/>
                  </a:lnTo>
                  <a:lnTo>
                    <a:pt x="6305" y="425"/>
                  </a:lnTo>
                  <a:lnTo>
                    <a:pt x="6360" y="425"/>
                  </a:lnTo>
                  <a:lnTo>
                    <a:pt x="6378" y="407"/>
                  </a:lnTo>
                  <a:lnTo>
                    <a:pt x="6397" y="407"/>
                  </a:lnTo>
                  <a:lnTo>
                    <a:pt x="6378" y="388"/>
                  </a:lnTo>
                  <a:lnTo>
                    <a:pt x="6397" y="388"/>
                  </a:lnTo>
                  <a:lnTo>
                    <a:pt x="6397" y="370"/>
                  </a:lnTo>
                  <a:lnTo>
                    <a:pt x="6360" y="351"/>
                  </a:lnTo>
                  <a:lnTo>
                    <a:pt x="6341" y="351"/>
                  </a:lnTo>
                  <a:lnTo>
                    <a:pt x="6341" y="333"/>
                  </a:lnTo>
                  <a:lnTo>
                    <a:pt x="6378" y="333"/>
                  </a:lnTo>
                  <a:lnTo>
                    <a:pt x="6397" y="351"/>
                  </a:lnTo>
                  <a:lnTo>
                    <a:pt x="6415" y="351"/>
                  </a:lnTo>
                  <a:lnTo>
                    <a:pt x="6415" y="333"/>
                  </a:lnTo>
                  <a:lnTo>
                    <a:pt x="6415" y="314"/>
                  </a:lnTo>
                  <a:lnTo>
                    <a:pt x="6415" y="296"/>
                  </a:lnTo>
                  <a:lnTo>
                    <a:pt x="6434" y="296"/>
                  </a:lnTo>
                  <a:lnTo>
                    <a:pt x="6415" y="277"/>
                  </a:lnTo>
                  <a:lnTo>
                    <a:pt x="6434" y="277"/>
                  </a:lnTo>
                  <a:lnTo>
                    <a:pt x="6434" y="259"/>
                  </a:lnTo>
                  <a:lnTo>
                    <a:pt x="6434" y="241"/>
                  </a:lnTo>
                  <a:lnTo>
                    <a:pt x="6434" y="222"/>
                  </a:lnTo>
                  <a:lnTo>
                    <a:pt x="6397" y="204"/>
                  </a:lnTo>
                  <a:lnTo>
                    <a:pt x="6452" y="204"/>
                  </a:lnTo>
                  <a:lnTo>
                    <a:pt x="6452" y="185"/>
                  </a:lnTo>
                  <a:lnTo>
                    <a:pt x="6434" y="167"/>
                  </a:lnTo>
                  <a:lnTo>
                    <a:pt x="6489" y="167"/>
                  </a:lnTo>
                  <a:lnTo>
                    <a:pt x="6471" y="148"/>
                  </a:lnTo>
                  <a:lnTo>
                    <a:pt x="6471" y="130"/>
                  </a:lnTo>
                  <a:lnTo>
                    <a:pt x="6489" y="130"/>
                  </a:lnTo>
                  <a:lnTo>
                    <a:pt x="6489" y="112"/>
                  </a:lnTo>
                  <a:lnTo>
                    <a:pt x="6471" y="93"/>
                  </a:lnTo>
                  <a:lnTo>
                    <a:pt x="6452" y="93"/>
                  </a:lnTo>
                  <a:lnTo>
                    <a:pt x="6452" y="75"/>
                  </a:lnTo>
                  <a:lnTo>
                    <a:pt x="6434" y="56"/>
                  </a:lnTo>
                  <a:lnTo>
                    <a:pt x="6489" y="56"/>
                  </a:lnTo>
                  <a:lnTo>
                    <a:pt x="6452" y="38"/>
                  </a:lnTo>
                  <a:lnTo>
                    <a:pt x="6452" y="19"/>
                  </a:lnTo>
                  <a:lnTo>
                    <a:pt x="6452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1725625" y="950100"/>
              <a:ext cx="100025" cy="262250"/>
            </a:xfrm>
            <a:custGeom>
              <a:avLst/>
              <a:gdLst/>
              <a:ahLst/>
              <a:cxnLst/>
              <a:rect l="l" t="t" r="r" b="b"/>
              <a:pathLst>
                <a:path w="4001" h="10490" extrusionOk="0">
                  <a:moveTo>
                    <a:pt x="296" y="0"/>
                  </a:moveTo>
                  <a:lnTo>
                    <a:pt x="296" y="19"/>
                  </a:lnTo>
                  <a:lnTo>
                    <a:pt x="314" y="37"/>
                  </a:lnTo>
                  <a:lnTo>
                    <a:pt x="314" y="19"/>
                  </a:lnTo>
                  <a:lnTo>
                    <a:pt x="314" y="0"/>
                  </a:lnTo>
                  <a:close/>
                  <a:moveTo>
                    <a:pt x="203" y="185"/>
                  </a:moveTo>
                  <a:lnTo>
                    <a:pt x="222" y="222"/>
                  </a:lnTo>
                  <a:lnTo>
                    <a:pt x="203" y="222"/>
                  </a:lnTo>
                  <a:lnTo>
                    <a:pt x="185" y="203"/>
                  </a:lnTo>
                  <a:lnTo>
                    <a:pt x="185" y="185"/>
                  </a:lnTo>
                  <a:close/>
                  <a:moveTo>
                    <a:pt x="388" y="277"/>
                  </a:moveTo>
                  <a:lnTo>
                    <a:pt x="369" y="295"/>
                  </a:lnTo>
                  <a:lnTo>
                    <a:pt x="351" y="314"/>
                  </a:lnTo>
                  <a:lnTo>
                    <a:pt x="369" y="314"/>
                  </a:lnTo>
                  <a:lnTo>
                    <a:pt x="351" y="332"/>
                  </a:lnTo>
                  <a:lnTo>
                    <a:pt x="333" y="314"/>
                  </a:lnTo>
                  <a:lnTo>
                    <a:pt x="314" y="295"/>
                  </a:lnTo>
                  <a:lnTo>
                    <a:pt x="333" y="277"/>
                  </a:lnTo>
                  <a:close/>
                  <a:moveTo>
                    <a:pt x="314" y="388"/>
                  </a:moveTo>
                  <a:lnTo>
                    <a:pt x="333" y="406"/>
                  </a:lnTo>
                  <a:lnTo>
                    <a:pt x="351" y="388"/>
                  </a:lnTo>
                  <a:close/>
                  <a:moveTo>
                    <a:pt x="1015" y="775"/>
                  </a:moveTo>
                  <a:lnTo>
                    <a:pt x="1033" y="793"/>
                  </a:lnTo>
                  <a:lnTo>
                    <a:pt x="1033" y="812"/>
                  </a:lnTo>
                  <a:lnTo>
                    <a:pt x="1015" y="812"/>
                  </a:lnTo>
                  <a:lnTo>
                    <a:pt x="1015" y="793"/>
                  </a:lnTo>
                  <a:lnTo>
                    <a:pt x="1015" y="775"/>
                  </a:lnTo>
                  <a:close/>
                  <a:moveTo>
                    <a:pt x="1088" y="812"/>
                  </a:moveTo>
                  <a:lnTo>
                    <a:pt x="1070" y="830"/>
                  </a:lnTo>
                  <a:lnTo>
                    <a:pt x="1107" y="848"/>
                  </a:lnTo>
                  <a:lnTo>
                    <a:pt x="1125" y="867"/>
                  </a:lnTo>
                  <a:lnTo>
                    <a:pt x="1144" y="867"/>
                  </a:lnTo>
                  <a:lnTo>
                    <a:pt x="1125" y="830"/>
                  </a:lnTo>
                  <a:lnTo>
                    <a:pt x="1107" y="812"/>
                  </a:lnTo>
                  <a:close/>
                  <a:moveTo>
                    <a:pt x="1494" y="1309"/>
                  </a:moveTo>
                  <a:lnTo>
                    <a:pt x="1494" y="1328"/>
                  </a:lnTo>
                  <a:lnTo>
                    <a:pt x="1494" y="1346"/>
                  </a:lnTo>
                  <a:lnTo>
                    <a:pt x="1475" y="1328"/>
                  </a:lnTo>
                  <a:lnTo>
                    <a:pt x="1475" y="1309"/>
                  </a:lnTo>
                  <a:close/>
                  <a:moveTo>
                    <a:pt x="1549" y="1291"/>
                  </a:moveTo>
                  <a:lnTo>
                    <a:pt x="1586" y="1309"/>
                  </a:lnTo>
                  <a:lnTo>
                    <a:pt x="1586" y="1346"/>
                  </a:lnTo>
                  <a:lnTo>
                    <a:pt x="1568" y="1365"/>
                  </a:lnTo>
                  <a:lnTo>
                    <a:pt x="1549" y="1383"/>
                  </a:lnTo>
                  <a:lnTo>
                    <a:pt x="1568" y="1328"/>
                  </a:lnTo>
                  <a:lnTo>
                    <a:pt x="1549" y="1291"/>
                  </a:lnTo>
                  <a:close/>
                  <a:moveTo>
                    <a:pt x="1770" y="1586"/>
                  </a:moveTo>
                  <a:lnTo>
                    <a:pt x="1770" y="1623"/>
                  </a:lnTo>
                  <a:lnTo>
                    <a:pt x="1752" y="1641"/>
                  </a:lnTo>
                  <a:lnTo>
                    <a:pt x="1752" y="1623"/>
                  </a:lnTo>
                  <a:lnTo>
                    <a:pt x="1752" y="1586"/>
                  </a:lnTo>
                  <a:close/>
                  <a:moveTo>
                    <a:pt x="1881" y="1641"/>
                  </a:moveTo>
                  <a:lnTo>
                    <a:pt x="1881" y="1659"/>
                  </a:lnTo>
                  <a:lnTo>
                    <a:pt x="1881" y="1678"/>
                  </a:lnTo>
                  <a:lnTo>
                    <a:pt x="1862" y="1659"/>
                  </a:lnTo>
                  <a:lnTo>
                    <a:pt x="1881" y="1641"/>
                  </a:lnTo>
                  <a:close/>
                  <a:moveTo>
                    <a:pt x="2102" y="1844"/>
                  </a:moveTo>
                  <a:lnTo>
                    <a:pt x="2102" y="1862"/>
                  </a:lnTo>
                  <a:lnTo>
                    <a:pt x="2084" y="1844"/>
                  </a:lnTo>
                  <a:close/>
                  <a:moveTo>
                    <a:pt x="1936" y="1862"/>
                  </a:moveTo>
                  <a:lnTo>
                    <a:pt x="1899" y="1881"/>
                  </a:lnTo>
                  <a:lnTo>
                    <a:pt x="1918" y="1881"/>
                  </a:lnTo>
                  <a:lnTo>
                    <a:pt x="1936" y="1862"/>
                  </a:lnTo>
                  <a:close/>
                  <a:moveTo>
                    <a:pt x="2121" y="1973"/>
                  </a:moveTo>
                  <a:lnTo>
                    <a:pt x="2139" y="1991"/>
                  </a:lnTo>
                  <a:lnTo>
                    <a:pt x="2121" y="2010"/>
                  </a:lnTo>
                  <a:lnTo>
                    <a:pt x="2102" y="2010"/>
                  </a:lnTo>
                  <a:lnTo>
                    <a:pt x="2102" y="1991"/>
                  </a:lnTo>
                  <a:lnTo>
                    <a:pt x="2121" y="1973"/>
                  </a:lnTo>
                  <a:close/>
                  <a:moveTo>
                    <a:pt x="2194" y="2083"/>
                  </a:moveTo>
                  <a:lnTo>
                    <a:pt x="2213" y="2102"/>
                  </a:lnTo>
                  <a:lnTo>
                    <a:pt x="2194" y="2102"/>
                  </a:lnTo>
                  <a:lnTo>
                    <a:pt x="2176" y="2083"/>
                  </a:lnTo>
                  <a:close/>
                  <a:moveTo>
                    <a:pt x="2250" y="2231"/>
                  </a:moveTo>
                  <a:lnTo>
                    <a:pt x="2250" y="2249"/>
                  </a:lnTo>
                  <a:lnTo>
                    <a:pt x="2286" y="2249"/>
                  </a:lnTo>
                  <a:lnTo>
                    <a:pt x="2268" y="2231"/>
                  </a:lnTo>
                  <a:close/>
                  <a:moveTo>
                    <a:pt x="2729" y="2212"/>
                  </a:moveTo>
                  <a:lnTo>
                    <a:pt x="2710" y="2249"/>
                  </a:lnTo>
                  <a:lnTo>
                    <a:pt x="2729" y="2249"/>
                  </a:lnTo>
                  <a:lnTo>
                    <a:pt x="2747" y="2231"/>
                  </a:lnTo>
                  <a:lnTo>
                    <a:pt x="2729" y="2212"/>
                  </a:lnTo>
                  <a:close/>
                  <a:moveTo>
                    <a:pt x="2379" y="2249"/>
                  </a:moveTo>
                  <a:lnTo>
                    <a:pt x="2397" y="2268"/>
                  </a:lnTo>
                  <a:lnTo>
                    <a:pt x="2415" y="2268"/>
                  </a:lnTo>
                  <a:lnTo>
                    <a:pt x="2397" y="2286"/>
                  </a:lnTo>
                  <a:lnTo>
                    <a:pt x="2379" y="2268"/>
                  </a:lnTo>
                  <a:lnTo>
                    <a:pt x="2379" y="2249"/>
                  </a:lnTo>
                  <a:close/>
                  <a:moveTo>
                    <a:pt x="2545" y="2471"/>
                  </a:moveTo>
                  <a:lnTo>
                    <a:pt x="2563" y="2489"/>
                  </a:lnTo>
                  <a:lnTo>
                    <a:pt x="2545" y="2489"/>
                  </a:lnTo>
                  <a:lnTo>
                    <a:pt x="2526" y="2471"/>
                  </a:lnTo>
                  <a:close/>
                  <a:moveTo>
                    <a:pt x="2323" y="2489"/>
                  </a:moveTo>
                  <a:lnTo>
                    <a:pt x="2342" y="2507"/>
                  </a:lnTo>
                  <a:lnTo>
                    <a:pt x="2342" y="2526"/>
                  </a:lnTo>
                  <a:lnTo>
                    <a:pt x="2360" y="2526"/>
                  </a:lnTo>
                  <a:lnTo>
                    <a:pt x="2342" y="2489"/>
                  </a:lnTo>
                  <a:close/>
                  <a:moveTo>
                    <a:pt x="2692" y="2692"/>
                  </a:moveTo>
                  <a:lnTo>
                    <a:pt x="2692" y="2710"/>
                  </a:lnTo>
                  <a:lnTo>
                    <a:pt x="2655" y="2710"/>
                  </a:lnTo>
                  <a:lnTo>
                    <a:pt x="2655" y="2692"/>
                  </a:lnTo>
                  <a:close/>
                  <a:moveTo>
                    <a:pt x="2747" y="2765"/>
                  </a:moveTo>
                  <a:lnTo>
                    <a:pt x="2747" y="2784"/>
                  </a:lnTo>
                  <a:lnTo>
                    <a:pt x="2729" y="2802"/>
                  </a:lnTo>
                  <a:lnTo>
                    <a:pt x="2729" y="2784"/>
                  </a:lnTo>
                  <a:lnTo>
                    <a:pt x="2729" y="2765"/>
                  </a:lnTo>
                  <a:close/>
                  <a:moveTo>
                    <a:pt x="3245" y="3577"/>
                  </a:moveTo>
                  <a:lnTo>
                    <a:pt x="3245" y="3595"/>
                  </a:lnTo>
                  <a:lnTo>
                    <a:pt x="3227" y="3595"/>
                  </a:lnTo>
                  <a:lnTo>
                    <a:pt x="3227" y="3577"/>
                  </a:lnTo>
                  <a:close/>
                  <a:moveTo>
                    <a:pt x="3411" y="3890"/>
                  </a:moveTo>
                  <a:lnTo>
                    <a:pt x="3392" y="3927"/>
                  </a:lnTo>
                  <a:lnTo>
                    <a:pt x="3374" y="3927"/>
                  </a:lnTo>
                  <a:lnTo>
                    <a:pt x="3374" y="3908"/>
                  </a:lnTo>
                  <a:lnTo>
                    <a:pt x="3392" y="3890"/>
                  </a:lnTo>
                  <a:close/>
                  <a:moveTo>
                    <a:pt x="3392" y="4148"/>
                  </a:moveTo>
                  <a:lnTo>
                    <a:pt x="3411" y="4166"/>
                  </a:lnTo>
                  <a:lnTo>
                    <a:pt x="3392" y="4185"/>
                  </a:lnTo>
                  <a:lnTo>
                    <a:pt x="3374" y="4185"/>
                  </a:lnTo>
                  <a:lnTo>
                    <a:pt x="3374" y="4166"/>
                  </a:lnTo>
                  <a:lnTo>
                    <a:pt x="3392" y="4148"/>
                  </a:lnTo>
                  <a:close/>
                  <a:moveTo>
                    <a:pt x="3521" y="4295"/>
                  </a:moveTo>
                  <a:lnTo>
                    <a:pt x="3540" y="4314"/>
                  </a:lnTo>
                  <a:lnTo>
                    <a:pt x="3540" y="4332"/>
                  </a:lnTo>
                  <a:lnTo>
                    <a:pt x="3521" y="4332"/>
                  </a:lnTo>
                  <a:lnTo>
                    <a:pt x="3521" y="4314"/>
                  </a:lnTo>
                  <a:lnTo>
                    <a:pt x="3521" y="4295"/>
                  </a:lnTo>
                  <a:close/>
                  <a:moveTo>
                    <a:pt x="3835" y="5272"/>
                  </a:moveTo>
                  <a:lnTo>
                    <a:pt x="3835" y="5291"/>
                  </a:lnTo>
                  <a:lnTo>
                    <a:pt x="3835" y="5309"/>
                  </a:lnTo>
                  <a:lnTo>
                    <a:pt x="3816" y="5309"/>
                  </a:lnTo>
                  <a:lnTo>
                    <a:pt x="3816" y="5291"/>
                  </a:lnTo>
                  <a:lnTo>
                    <a:pt x="3816" y="5272"/>
                  </a:lnTo>
                  <a:close/>
                  <a:moveTo>
                    <a:pt x="3909" y="5862"/>
                  </a:moveTo>
                  <a:lnTo>
                    <a:pt x="3909" y="5881"/>
                  </a:lnTo>
                  <a:lnTo>
                    <a:pt x="3909" y="5899"/>
                  </a:lnTo>
                  <a:lnTo>
                    <a:pt x="3890" y="5899"/>
                  </a:lnTo>
                  <a:lnTo>
                    <a:pt x="3890" y="5881"/>
                  </a:lnTo>
                  <a:lnTo>
                    <a:pt x="3909" y="5862"/>
                  </a:lnTo>
                  <a:close/>
                  <a:moveTo>
                    <a:pt x="3816" y="7079"/>
                  </a:moveTo>
                  <a:lnTo>
                    <a:pt x="3835" y="7097"/>
                  </a:lnTo>
                  <a:lnTo>
                    <a:pt x="3816" y="7097"/>
                  </a:lnTo>
                  <a:lnTo>
                    <a:pt x="3816" y="7116"/>
                  </a:lnTo>
                  <a:lnTo>
                    <a:pt x="3798" y="7097"/>
                  </a:lnTo>
                  <a:lnTo>
                    <a:pt x="3816" y="7079"/>
                  </a:lnTo>
                  <a:close/>
                  <a:moveTo>
                    <a:pt x="3872" y="7374"/>
                  </a:moveTo>
                  <a:lnTo>
                    <a:pt x="3872" y="7392"/>
                  </a:lnTo>
                  <a:lnTo>
                    <a:pt x="3853" y="7411"/>
                  </a:lnTo>
                  <a:lnTo>
                    <a:pt x="3835" y="7392"/>
                  </a:lnTo>
                  <a:lnTo>
                    <a:pt x="3853" y="7374"/>
                  </a:lnTo>
                  <a:close/>
                  <a:moveTo>
                    <a:pt x="3909" y="7448"/>
                  </a:moveTo>
                  <a:lnTo>
                    <a:pt x="3902" y="7454"/>
                  </a:lnTo>
                  <a:lnTo>
                    <a:pt x="3902" y="7454"/>
                  </a:lnTo>
                  <a:lnTo>
                    <a:pt x="3927" y="7466"/>
                  </a:lnTo>
                  <a:lnTo>
                    <a:pt x="3909" y="7448"/>
                  </a:lnTo>
                  <a:close/>
                  <a:moveTo>
                    <a:pt x="3835" y="7466"/>
                  </a:moveTo>
                  <a:lnTo>
                    <a:pt x="3853" y="7484"/>
                  </a:lnTo>
                  <a:lnTo>
                    <a:pt x="3853" y="7503"/>
                  </a:lnTo>
                  <a:lnTo>
                    <a:pt x="3835" y="7503"/>
                  </a:lnTo>
                  <a:lnTo>
                    <a:pt x="3835" y="7484"/>
                  </a:lnTo>
                  <a:lnTo>
                    <a:pt x="3835" y="7466"/>
                  </a:lnTo>
                  <a:close/>
                  <a:moveTo>
                    <a:pt x="3761" y="7761"/>
                  </a:moveTo>
                  <a:lnTo>
                    <a:pt x="3780" y="7779"/>
                  </a:lnTo>
                  <a:lnTo>
                    <a:pt x="3761" y="7779"/>
                  </a:lnTo>
                  <a:lnTo>
                    <a:pt x="3761" y="7761"/>
                  </a:lnTo>
                  <a:close/>
                  <a:moveTo>
                    <a:pt x="3632" y="8314"/>
                  </a:moveTo>
                  <a:lnTo>
                    <a:pt x="3632" y="8332"/>
                  </a:lnTo>
                  <a:lnTo>
                    <a:pt x="3595" y="8332"/>
                  </a:lnTo>
                  <a:lnTo>
                    <a:pt x="3614" y="8314"/>
                  </a:lnTo>
                  <a:close/>
                  <a:moveTo>
                    <a:pt x="3411" y="8756"/>
                  </a:moveTo>
                  <a:lnTo>
                    <a:pt x="3392" y="8775"/>
                  </a:lnTo>
                  <a:lnTo>
                    <a:pt x="3374" y="8775"/>
                  </a:lnTo>
                  <a:lnTo>
                    <a:pt x="3374" y="8756"/>
                  </a:lnTo>
                  <a:close/>
                  <a:moveTo>
                    <a:pt x="2213" y="10342"/>
                  </a:moveTo>
                  <a:lnTo>
                    <a:pt x="2231" y="10360"/>
                  </a:lnTo>
                  <a:lnTo>
                    <a:pt x="2194" y="10360"/>
                  </a:lnTo>
                  <a:lnTo>
                    <a:pt x="2157" y="10342"/>
                  </a:lnTo>
                  <a:close/>
                  <a:moveTo>
                    <a:pt x="1" y="19"/>
                  </a:moveTo>
                  <a:lnTo>
                    <a:pt x="1" y="56"/>
                  </a:lnTo>
                  <a:lnTo>
                    <a:pt x="38" y="93"/>
                  </a:lnTo>
                  <a:lnTo>
                    <a:pt x="56" y="111"/>
                  </a:lnTo>
                  <a:lnTo>
                    <a:pt x="56" y="130"/>
                  </a:lnTo>
                  <a:lnTo>
                    <a:pt x="38" y="130"/>
                  </a:lnTo>
                  <a:lnTo>
                    <a:pt x="1" y="148"/>
                  </a:lnTo>
                  <a:lnTo>
                    <a:pt x="19" y="166"/>
                  </a:lnTo>
                  <a:lnTo>
                    <a:pt x="56" y="166"/>
                  </a:lnTo>
                  <a:lnTo>
                    <a:pt x="74" y="185"/>
                  </a:lnTo>
                  <a:lnTo>
                    <a:pt x="74" y="203"/>
                  </a:lnTo>
                  <a:lnTo>
                    <a:pt x="130" y="203"/>
                  </a:lnTo>
                  <a:lnTo>
                    <a:pt x="148" y="240"/>
                  </a:lnTo>
                  <a:lnTo>
                    <a:pt x="185" y="240"/>
                  </a:lnTo>
                  <a:lnTo>
                    <a:pt x="167" y="259"/>
                  </a:lnTo>
                  <a:lnTo>
                    <a:pt x="167" y="277"/>
                  </a:lnTo>
                  <a:lnTo>
                    <a:pt x="203" y="277"/>
                  </a:lnTo>
                  <a:lnTo>
                    <a:pt x="222" y="259"/>
                  </a:lnTo>
                  <a:lnTo>
                    <a:pt x="222" y="277"/>
                  </a:lnTo>
                  <a:lnTo>
                    <a:pt x="222" y="314"/>
                  </a:lnTo>
                  <a:lnTo>
                    <a:pt x="277" y="314"/>
                  </a:lnTo>
                  <a:lnTo>
                    <a:pt x="259" y="332"/>
                  </a:lnTo>
                  <a:lnTo>
                    <a:pt x="259" y="351"/>
                  </a:lnTo>
                  <a:lnTo>
                    <a:pt x="277" y="351"/>
                  </a:lnTo>
                  <a:lnTo>
                    <a:pt x="296" y="332"/>
                  </a:lnTo>
                  <a:lnTo>
                    <a:pt x="314" y="351"/>
                  </a:lnTo>
                  <a:lnTo>
                    <a:pt x="296" y="369"/>
                  </a:lnTo>
                  <a:lnTo>
                    <a:pt x="406" y="369"/>
                  </a:lnTo>
                  <a:lnTo>
                    <a:pt x="425" y="388"/>
                  </a:lnTo>
                  <a:lnTo>
                    <a:pt x="406" y="406"/>
                  </a:lnTo>
                  <a:lnTo>
                    <a:pt x="406" y="443"/>
                  </a:lnTo>
                  <a:lnTo>
                    <a:pt x="406" y="461"/>
                  </a:lnTo>
                  <a:lnTo>
                    <a:pt x="425" y="461"/>
                  </a:lnTo>
                  <a:lnTo>
                    <a:pt x="443" y="480"/>
                  </a:lnTo>
                  <a:lnTo>
                    <a:pt x="462" y="480"/>
                  </a:lnTo>
                  <a:lnTo>
                    <a:pt x="498" y="498"/>
                  </a:lnTo>
                  <a:lnTo>
                    <a:pt x="498" y="517"/>
                  </a:lnTo>
                  <a:lnTo>
                    <a:pt x="498" y="535"/>
                  </a:lnTo>
                  <a:lnTo>
                    <a:pt x="517" y="553"/>
                  </a:lnTo>
                  <a:lnTo>
                    <a:pt x="572" y="572"/>
                  </a:lnTo>
                  <a:lnTo>
                    <a:pt x="609" y="572"/>
                  </a:lnTo>
                  <a:lnTo>
                    <a:pt x="609" y="609"/>
                  </a:lnTo>
                  <a:lnTo>
                    <a:pt x="609" y="627"/>
                  </a:lnTo>
                  <a:lnTo>
                    <a:pt x="627" y="627"/>
                  </a:lnTo>
                  <a:lnTo>
                    <a:pt x="664" y="646"/>
                  </a:lnTo>
                  <a:lnTo>
                    <a:pt x="646" y="646"/>
                  </a:lnTo>
                  <a:lnTo>
                    <a:pt x="664" y="664"/>
                  </a:lnTo>
                  <a:lnTo>
                    <a:pt x="701" y="664"/>
                  </a:lnTo>
                  <a:lnTo>
                    <a:pt x="720" y="646"/>
                  </a:lnTo>
                  <a:lnTo>
                    <a:pt x="720" y="627"/>
                  </a:lnTo>
                  <a:lnTo>
                    <a:pt x="738" y="609"/>
                  </a:lnTo>
                  <a:lnTo>
                    <a:pt x="756" y="609"/>
                  </a:lnTo>
                  <a:lnTo>
                    <a:pt x="738" y="627"/>
                  </a:lnTo>
                  <a:lnTo>
                    <a:pt x="738" y="646"/>
                  </a:lnTo>
                  <a:lnTo>
                    <a:pt x="756" y="664"/>
                  </a:lnTo>
                  <a:lnTo>
                    <a:pt x="793" y="701"/>
                  </a:lnTo>
                  <a:lnTo>
                    <a:pt x="756" y="683"/>
                  </a:lnTo>
                  <a:lnTo>
                    <a:pt x="720" y="664"/>
                  </a:lnTo>
                  <a:lnTo>
                    <a:pt x="701" y="683"/>
                  </a:lnTo>
                  <a:lnTo>
                    <a:pt x="664" y="701"/>
                  </a:lnTo>
                  <a:lnTo>
                    <a:pt x="720" y="701"/>
                  </a:lnTo>
                  <a:lnTo>
                    <a:pt x="738" y="719"/>
                  </a:lnTo>
                  <a:lnTo>
                    <a:pt x="738" y="738"/>
                  </a:lnTo>
                  <a:lnTo>
                    <a:pt x="775" y="756"/>
                  </a:lnTo>
                  <a:lnTo>
                    <a:pt x="793" y="775"/>
                  </a:lnTo>
                  <a:lnTo>
                    <a:pt x="793" y="793"/>
                  </a:lnTo>
                  <a:lnTo>
                    <a:pt x="812" y="812"/>
                  </a:lnTo>
                  <a:lnTo>
                    <a:pt x="849" y="830"/>
                  </a:lnTo>
                  <a:lnTo>
                    <a:pt x="886" y="848"/>
                  </a:lnTo>
                  <a:lnTo>
                    <a:pt x="959" y="885"/>
                  </a:lnTo>
                  <a:lnTo>
                    <a:pt x="1015" y="904"/>
                  </a:lnTo>
                  <a:lnTo>
                    <a:pt x="1051" y="904"/>
                  </a:lnTo>
                  <a:lnTo>
                    <a:pt x="1051" y="922"/>
                  </a:lnTo>
                  <a:lnTo>
                    <a:pt x="1033" y="922"/>
                  </a:lnTo>
                  <a:lnTo>
                    <a:pt x="1033" y="941"/>
                  </a:lnTo>
                  <a:lnTo>
                    <a:pt x="1015" y="941"/>
                  </a:lnTo>
                  <a:lnTo>
                    <a:pt x="1015" y="959"/>
                  </a:lnTo>
                  <a:lnTo>
                    <a:pt x="1051" y="996"/>
                  </a:lnTo>
                  <a:lnTo>
                    <a:pt x="1070" y="1014"/>
                  </a:lnTo>
                  <a:lnTo>
                    <a:pt x="1107" y="1014"/>
                  </a:lnTo>
                  <a:lnTo>
                    <a:pt x="1107" y="996"/>
                  </a:lnTo>
                  <a:lnTo>
                    <a:pt x="1125" y="1070"/>
                  </a:lnTo>
                  <a:lnTo>
                    <a:pt x="1144" y="1088"/>
                  </a:lnTo>
                  <a:lnTo>
                    <a:pt x="1162" y="1070"/>
                  </a:lnTo>
                  <a:lnTo>
                    <a:pt x="1162" y="1033"/>
                  </a:lnTo>
                  <a:lnTo>
                    <a:pt x="1199" y="1033"/>
                  </a:lnTo>
                  <a:lnTo>
                    <a:pt x="1199" y="1051"/>
                  </a:lnTo>
                  <a:lnTo>
                    <a:pt x="1199" y="1070"/>
                  </a:lnTo>
                  <a:lnTo>
                    <a:pt x="1162" y="1070"/>
                  </a:lnTo>
                  <a:lnTo>
                    <a:pt x="1162" y="1088"/>
                  </a:lnTo>
                  <a:lnTo>
                    <a:pt x="1180" y="1125"/>
                  </a:lnTo>
                  <a:lnTo>
                    <a:pt x="1180" y="1162"/>
                  </a:lnTo>
                  <a:lnTo>
                    <a:pt x="1199" y="1125"/>
                  </a:lnTo>
                  <a:lnTo>
                    <a:pt x="1199" y="1106"/>
                  </a:lnTo>
                  <a:lnTo>
                    <a:pt x="1217" y="1106"/>
                  </a:lnTo>
                  <a:lnTo>
                    <a:pt x="1217" y="1143"/>
                  </a:lnTo>
                  <a:lnTo>
                    <a:pt x="1217" y="1180"/>
                  </a:lnTo>
                  <a:lnTo>
                    <a:pt x="1236" y="1180"/>
                  </a:lnTo>
                  <a:lnTo>
                    <a:pt x="1254" y="1162"/>
                  </a:lnTo>
                  <a:lnTo>
                    <a:pt x="1273" y="1199"/>
                  </a:lnTo>
                  <a:lnTo>
                    <a:pt x="1309" y="1236"/>
                  </a:lnTo>
                  <a:lnTo>
                    <a:pt x="1346" y="1291"/>
                  </a:lnTo>
                  <a:lnTo>
                    <a:pt x="1383" y="1291"/>
                  </a:lnTo>
                  <a:lnTo>
                    <a:pt x="1383" y="1309"/>
                  </a:lnTo>
                  <a:lnTo>
                    <a:pt x="1383" y="1328"/>
                  </a:lnTo>
                  <a:lnTo>
                    <a:pt x="1420" y="1346"/>
                  </a:lnTo>
                  <a:lnTo>
                    <a:pt x="1457" y="1383"/>
                  </a:lnTo>
                  <a:lnTo>
                    <a:pt x="1475" y="1438"/>
                  </a:lnTo>
                  <a:lnTo>
                    <a:pt x="1549" y="1475"/>
                  </a:lnTo>
                  <a:lnTo>
                    <a:pt x="1568" y="1494"/>
                  </a:lnTo>
                  <a:lnTo>
                    <a:pt x="1586" y="1530"/>
                  </a:lnTo>
                  <a:lnTo>
                    <a:pt x="1623" y="1586"/>
                  </a:lnTo>
                  <a:lnTo>
                    <a:pt x="1678" y="1623"/>
                  </a:lnTo>
                  <a:lnTo>
                    <a:pt x="1715" y="1641"/>
                  </a:lnTo>
                  <a:lnTo>
                    <a:pt x="1733" y="1641"/>
                  </a:lnTo>
                  <a:lnTo>
                    <a:pt x="1715" y="1659"/>
                  </a:lnTo>
                  <a:lnTo>
                    <a:pt x="1715" y="1678"/>
                  </a:lnTo>
                  <a:lnTo>
                    <a:pt x="1733" y="1696"/>
                  </a:lnTo>
                  <a:lnTo>
                    <a:pt x="1770" y="1715"/>
                  </a:lnTo>
                  <a:lnTo>
                    <a:pt x="1807" y="1752"/>
                  </a:lnTo>
                  <a:lnTo>
                    <a:pt x="1844" y="1789"/>
                  </a:lnTo>
                  <a:lnTo>
                    <a:pt x="1862" y="1807"/>
                  </a:lnTo>
                  <a:lnTo>
                    <a:pt x="1881" y="1825"/>
                  </a:lnTo>
                  <a:lnTo>
                    <a:pt x="1936" y="1825"/>
                  </a:lnTo>
                  <a:lnTo>
                    <a:pt x="1918" y="1807"/>
                  </a:lnTo>
                  <a:lnTo>
                    <a:pt x="1918" y="1789"/>
                  </a:lnTo>
                  <a:lnTo>
                    <a:pt x="1955" y="1789"/>
                  </a:lnTo>
                  <a:lnTo>
                    <a:pt x="1992" y="1807"/>
                  </a:lnTo>
                  <a:lnTo>
                    <a:pt x="1973" y="1825"/>
                  </a:lnTo>
                  <a:lnTo>
                    <a:pt x="1955" y="1844"/>
                  </a:lnTo>
                  <a:lnTo>
                    <a:pt x="1936" y="1881"/>
                  </a:lnTo>
                  <a:lnTo>
                    <a:pt x="1955" y="1918"/>
                  </a:lnTo>
                  <a:lnTo>
                    <a:pt x="1973" y="1936"/>
                  </a:lnTo>
                  <a:lnTo>
                    <a:pt x="1973" y="1954"/>
                  </a:lnTo>
                  <a:lnTo>
                    <a:pt x="2028" y="1991"/>
                  </a:lnTo>
                  <a:lnTo>
                    <a:pt x="2065" y="2028"/>
                  </a:lnTo>
                  <a:lnTo>
                    <a:pt x="2065" y="2047"/>
                  </a:lnTo>
                  <a:lnTo>
                    <a:pt x="2065" y="2065"/>
                  </a:lnTo>
                  <a:lnTo>
                    <a:pt x="2084" y="2065"/>
                  </a:lnTo>
                  <a:lnTo>
                    <a:pt x="2102" y="2083"/>
                  </a:lnTo>
                  <a:lnTo>
                    <a:pt x="2139" y="2102"/>
                  </a:lnTo>
                  <a:lnTo>
                    <a:pt x="2157" y="2120"/>
                  </a:lnTo>
                  <a:lnTo>
                    <a:pt x="2157" y="2139"/>
                  </a:lnTo>
                  <a:lnTo>
                    <a:pt x="2139" y="2157"/>
                  </a:lnTo>
                  <a:lnTo>
                    <a:pt x="2213" y="2157"/>
                  </a:lnTo>
                  <a:lnTo>
                    <a:pt x="2194" y="2176"/>
                  </a:lnTo>
                  <a:lnTo>
                    <a:pt x="2176" y="2176"/>
                  </a:lnTo>
                  <a:lnTo>
                    <a:pt x="2194" y="2194"/>
                  </a:lnTo>
                  <a:lnTo>
                    <a:pt x="2213" y="2212"/>
                  </a:lnTo>
                  <a:lnTo>
                    <a:pt x="2268" y="2212"/>
                  </a:lnTo>
                  <a:lnTo>
                    <a:pt x="2286" y="2249"/>
                  </a:lnTo>
                  <a:lnTo>
                    <a:pt x="2305" y="2268"/>
                  </a:lnTo>
                  <a:lnTo>
                    <a:pt x="2286" y="2305"/>
                  </a:lnTo>
                  <a:lnTo>
                    <a:pt x="2305" y="2323"/>
                  </a:lnTo>
                  <a:lnTo>
                    <a:pt x="2305" y="2342"/>
                  </a:lnTo>
                  <a:lnTo>
                    <a:pt x="2305" y="2360"/>
                  </a:lnTo>
                  <a:lnTo>
                    <a:pt x="2305" y="2378"/>
                  </a:lnTo>
                  <a:lnTo>
                    <a:pt x="2323" y="2397"/>
                  </a:lnTo>
                  <a:lnTo>
                    <a:pt x="2342" y="2415"/>
                  </a:lnTo>
                  <a:lnTo>
                    <a:pt x="2360" y="2434"/>
                  </a:lnTo>
                  <a:lnTo>
                    <a:pt x="2379" y="2434"/>
                  </a:lnTo>
                  <a:lnTo>
                    <a:pt x="2397" y="2452"/>
                  </a:lnTo>
                  <a:lnTo>
                    <a:pt x="2397" y="2471"/>
                  </a:lnTo>
                  <a:lnTo>
                    <a:pt x="2397" y="2489"/>
                  </a:lnTo>
                  <a:lnTo>
                    <a:pt x="2434" y="2507"/>
                  </a:lnTo>
                  <a:lnTo>
                    <a:pt x="2434" y="2489"/>
                  </a:lnTo>
                  <a:lnTo>
                    <a:pt x="2434" y="2471"/>
                  </a:lnTo>
                  <a:lnTo>
                    <a:pt x="2434" y="2452"/>
                  </a:lnTo>
                  <a:lnTo>
                    <a:pt x="2452" y="2471"/>
                  </a:lnTo>
                  <a:lnTo>
                    <a:pt x="2489" y="2471"/>
                  </a:lnTo>
                  <a:lnTo>
                    <a:pt x="2471" y="2489"/>
                  </a:lnTo>
                  <a:lnTo>
                    <a:pt x="2452" y="2544"/>
                  </a:lnTo>
                  <a:lnTo>
                    <a:pt x="2471" y="2581"/>
                  </a:lnTo>
                  <a:lnTo>
                    <a:pt x="2471" y="2618"/>
                  </a:lnTo>
                  <a:lnTo>
                    <a:pt x="2489" y="2636"/>
                  </a:lnTo>
                  <a:lnTo>
                    <a:pt x="2508" y="2618"/>
                  </a:lnTo>
                  <a:lnTo>
                    <a:pt x="2526" y="2618"/>
                  </a:lnTo>
                  <a:lnTo>
                    <a:pt x="2526" y="2636"/>
                  </a:lnTo>
                  <a:lnTo>
                    <a:pt x="2545" y="2655"/>
                  </a:lnTo>
                  <a:lnTo>
                    <a:pt x="2526" y="2673"/>
                  </a:lnTo>
                  <a:lnTo>
                    <a:pt x="2508" y="2692"/>
                  </a:lnTo>
                  <a:lnTo>
                    <a:pt x="2526" y="2692"/>
                  </a:lnTo>
                  <a:lnTo>
                    <a:pt x="2545" y="2710"/>
                  </a:lnTo>
                  <a:lnTo>
                    <a:pt x="2563" y="2710"/>
                  </a:lnTo>
                  <a:lnTo>
                    <a:pt x="2581" y="2747"/>
                  </a:lnTo>
                  <a:lnTo>
                    <a:pt x="2600" y="2710"/>
                  </a:lnTo>
                  <a:lnTo>
                    <a:pt x="2618" y="2729"/>
                  </a:lnTo>
                  <a:lnTo>
                    <a:pt x="2600" y="2747"/>
                  </a:lnTo>
                  <a:lnTo>
                    <a:pt x="2600" y="2765"/>
                  </a:lnTo>
                  <a:lnTo>
                    <a:pt x="2600" y="2784"/>
                  </a:lnTo>
                  <a:lnTo>
                    <a:pt x="2618" y="2802"/>
                  </a:lnTo>
                  <a:lnTo>
                    <a:pt x="2618" y="2821"/>
                  </a:lnTo>
                  <a:lnTo>
                    <a:pt x="2618" y="2839"/>
                  </a:lnTo>
                  <a:lnTo>
                    <a:pt x="2637" y="2839"/>
                  </a:lnTo>
                  <a:lnTo>
                    <a:pt x="2674" y="2821"/>
                  </a:lnTo>
                  <a:lnTo>
                    <a:pt x="2655" y="2839"/>
                  </a:lnTo>
                  <a:lnTo>
                    <a:pt x="2655" y="2858"/>
                  </a:lnTo>
                  <a:lnTo>
                    <a:pt x="2655" y="2876"/>
                  </a:lnTo>
                  <a:lnTo>
                    <a:pt x="2692" y="2876"/>
                  </a:lnTo>
                  <a:lnTo>
                    <a:pt x="2674" y="2895"/>
                  </a:lnTo>
                  <a:lnTo>
                    <a:pt x="2692" y="2931"/>
                  </a:lnTo>
                  <a:lnTo>
                    <a:pt x="2729" y="2950"/>
                  </a:lnTo>
                  <a:lnTo>
                    <a:pt x="2747" y="2968"/>
                  </a:lnTo>
                  <a:lnTo>
                    <a:pt x="2747" y="2987"/>
                  </a:lnTo>
                  <a:lnTo>
                    <a:pt x="2766" y="3024"/>
                  </a:lnTo>
                  <a:lnTo>
                    <a:pt x="2784" y="3060"/>
                  </a:lnTo>
                  <a:lnTo>
                    <a:pt x="2839" y="3134"/>
                  </a:lnTo>
                  <a:lnTo>
                    <a:pt x="2858" y="3171"/>
                  </a:lnTo>
                  <a:lnTo>
                    <a:pt x="2858" y="3208"/>
                  </a:lnTo>
                  <a:lnTo>
                    <a:pt x="2876" y="3226"/>
                  </a:lnTo>
                  <a:lnTo>
                    <a:pt x="2895" y="3263"/>
                  </a:lnTo>
                  <a:lnTo>
                    <a:pt x="2950" y="3318"/>
                  </a:lnTo>
                  <a:lnTo>
                    <a:pt x="2987" y="3318"/>
                  </a:lnTo>
                  <a:lnTo>
                    <a:pt x="2987" y="3337"/>
                  </a:lnTo>
                  <a:lnTo>
                    <a:pt x="2950" y="3337"/>
                  </a:lnTo>
                  <a:lnTo>
                    <a:pt x="2968" y="3355"/>
                  </a:lnTo>
                  <a:lnTo>
                    <a:pt x="3042" y="3503"/>
                  </a:lnTo>
                  <a:lnTo>
                    <a:pt x="3134" y="3669"/>
                  </a:lnTo>
                  <a:lnTo>
                    <a:pt x="3134" y="3706"/>
                  </a:lnTo>
                  <a:lnTo>
                    <a:pt x="3153" y="3706"/>
                  </a:lnTo>
                  <a:lnTo>
                    <a:pt x="3153" y="3724"/>
                  </a:lnTo>
                  <a:lnTo>
                    <a:pt x="3171" y="3724"/>
                  </a:lnTo>
                  <a:lnTo>
                    <a:pt x="3190" y="3742"/>
                  </a:lnTo>
                  <a:lnTo>
                    <a:pt x="3208" y="3761"/>
                  </a:lnTo>
                  <a:lnTo>
                    <a:pt x="3227" y="3779"/>
                  </a:lnTo>
                  <a:lnTo>
                    <a:pt x="3208" y="3816"/>
                  </a:lnTo>
                  <a:lnTo>
                    <a:pt x="3208" y="3835"/>
                  </a:lnTo>
                  <a:lnTo>
                    <a:pt x="3227" y="3853"/>
                  </a:lnTo>
                  <a:lnTo>
                    <a:pt x="3263" y="3853"/>
                  </a:lnTo>
                  <a:lnTo>
                    <a:pt x="3245" y="3890"/>
                  </a:lnTo>
                  <a:lnTo>
                    <a:pt x="3282" y="3908"/>
                  </a:lnTo>
                  <a:lnTo>
                    <a:pt x="3282" y="3927"/>
                  </a:lnTo>
                  <a:lnTo>
                    <a:pt x="3263" y="3982"/>
                  </a:lnTo>
                  <a:lnTo>
                    <a:pt x="3282" y="4001"/>
                  </a:lnTo>
                  <a:lnTo>
                    <a:pt x="3300" y="3982"/>
                  </a:lnTo>
                  <a:lnTo>
                    <a:pt x="3319" y="3982"/>
                  </a:lnTo>
                  <a:lnTo>
                    <a:pt x="3300" y="4019"/>
                  </a:lnTo>
                  <a:lnTo>
                    <a:pt x="3319" y="4056"/>
                  </a:lnTo>
                  <a:lnTo>
                    <a:pt x="3337" y="4074"/>
                  </a:lnTo>
                  <a:lnTo>
                    <a:pt x="3356" y="4074"/>
                  </a:lnTo>
                  <a:lnTo>
                    <a:pt x="3356" y="4093"/>
                  </a:lnTo>
                  <a:lnTo>
                    <a:pt x="3356" y="4130"/>
                  </a:lnTo>
                  <a:lnTo>
                    <a:pt x="3374" y="4203"/>
                  </a:lnTo>
                  <a:lnTo>
                    <a:pt x="3374" y="4222"/>
                  </a:lnTo>
                  <a:lnTo>
                    <a:pt x="3392" y="4222"/>
                  </a:lnTo>
                  <a:lnTo>
                    <a:pt x="3411" y="4277"/>
                  </a:lnTo>
                  <a:lnTo>
                    <a:pt x="3429" y="4314"/>
                  </a:lnTo>
                  <a:lnTo>
                    <a:pt x="3448" y="4388"/>
                  </a:lnTo>
                  <a:lnTo>
                    <a:pt x="3503" y="4535"/>
                  </a:lnTo>
                  <a:lnTo>
                    <a:pt x="3595" y="4775"/>
                  </a:lnTo>
                  <a:lnTo>
                    <a:pt x="3595" y="4812"/>
                  </a:lnTo>
                  <a:lnTo>
                    <a:pt x="3595" y="4830"/>
                  </a:lnTo>
                  <a:lnTo>
                    <a:pt x="3595" y="4848"/>
                  </a:lnTo>
                  <a:lnTo>
                    <a:pt x="3614" y="4848"/>
                  </a:lnTo>
                  <a:lnTo>
                    <a:pt x="3614" y="4904"/>
                  </a:lnTo>
                  <a:lnTo>
                    <a:pt x="3632" y="4922"/>
                  </a:lnTo>
                  <a:lnTo>
                    <a:pt x="3632" y="4959"/>
                  </a:lnTo>
                  <a:lnTo>
                    <a:pt x="3632" y="5014"/>
                  </a:lnTo>
                  <a:lnTo>
                    <a:pt x="3651" y="5051"/>
                  </a:lnTo>
                  <a:lnTo>
                    <a:pt x="3669" y="5088"/>
                  </a:lnTo>
                  <a:lnTo>
                    <a:pt x="3669" y="5199"/>
                  </a:lnTo>
                  <a:lnTo>
                    <a:pt x="3687" y="5254"/>
                  </a:lnTo>
                  <a:lnTo>
                    <a:pt x="3669" y="5254"/>
                  </a:lnTo>
                  <a:lnTo>
                    <a:pt x="3669" y="5291"/>
                  </a:lnTo>
                  <a:lnTo>
                    <a:pt x="3706" y="5291"/>
                  </a:lnTo>
                  <a:lnTo>
                    <a:pt x="3724" y="5309"/>
                  </a:lnTo>
                  <a:lnTo>
                    <a:pt x="3724" y="5346"/>
                  </a:lnTo>
                  <a:lnTo>
                    <a:pt x="3706" y="5365"/>
                  </a:lnTo>
                  <a:lnTo>
                    <a:pt x="3743" y="5365"/>
                  </a:lnTo>
                  <a:lnTo>
                    <a:pt x="3724" y="5401"/>
                  </a:lnTo>
                  <a:lnTo>
                    <a:pt x="3724" y="5420"/>
                  </a:lnTo>
                  <a:lnTo>
                    <a:pt x="3743" y="5475"/>
                  </a:lnTo>
                  <a:lnTo>
                    <a:pt x="3761" y="5530"/>
                  </a:lnTo>
                  <a:lnTo>
                    <a:pt x="3743" y="5549"/>
                  </a:lnTo>
                  <a:lnTo>
                    <a:pt x="3743" y="5586"/>
                  </a:lnTo>
                  <a:lnTo>
                    <a:pt x="3761" y="5586"/>
                  </a:lnTo>
                  <a:lnTo>
                    <a:pt x="3761" y="5623"/>
                  </a:lnTo>
                  <a:lnTo>
                    <a:pt x="3780" y="5641"/>
                  </a:lnTo>
                  <a:lnTo>
                    <a:pt x="3761" y="5660"/>
                  </a:lnTo>
                  <a:lnTo>
                    <a:pt x="3761" y="5678"/>
                  </a:lnTo>
                  <a:lnTo>
                    <a:pt x="3780" y="5715"/>
                  </a:lnTo>
                  <a:lnTo>
                    <a:pt x="3780" y="5733"/>
                  </a:lnTo>
                  <a:lnTo>
                    <a:pt x="3780" y="5770"/>
                  </a:lnTo>
                  <a:lnTo>
                    <a:pt x="3798" y="5881"/>
                  </a:lnTo>
                  <a:lnTo>
                    <a:pt x="3816" y="5899"/>
                  </a:lnTo>
                  <a:lnTo>
                    <a:pt x="3798" y="5899"/>
                  </a:lnTo>
                  <a:lnTo>
                    <a:pt x="3798" y="5918"/>
                  </a:lnTo>
                  <a:lnTo>
                    <a:pt x="3816" y="5991"/>
                  </a:lnTo>
                  <a:lnTo>
                    <a:pt x="3816" y="6010"/>
                  </a:lnTo>
                  <a:lnTo>
                    <a:pt x="3798" y="6010"/>
                  </a:lnTo>
                  <a:lnTo>
                    <a:pt x="3798" y="6028"/>
                  </a:lnTo>
                  <a:lnTo>
                    <a:pt x="3798" y="6047"/>
                  </a:lnTo>
                  <a:lnTo>
                    <a:pt x="3798" y="6065"/>
                  </a:lnTo>
                  <a:lnTo>
                    <a:pt x="3780" y="6083"/>
                  </a:lnTo>
                  <a:lnTo>
                    <a:pt x="3798" y="6083"/>
                  </a:lnTo>
                  <a:lnTo>
                    <a:pt x="3816" y="6120"/>
                  </a:lnTo>
                  <a:lnTo>
                    <a:pt x="3798" y="6139"/>
                  </a:lnTo>
                  <a:lnTo>
                    <a:pt x="3798" y="6157"/>
                  </a:lnTo>
                  <a:lnTo>
                    <a:pt x="3816" y="6176"/>
                  </a:lnTo>
                  <a:lnTo>
                    <a:pt x="3798" y="6213"/>
                  </a:lnTo>
                  <a:lnTo>
                    <a:pt x="3798" y="6268"/>
                  </a:lnTo>
                  <a:lnTo>
                    <a:pt x="3816" y="6286"/>
                  </a:lnTo>
                  <a:lnTo>
                    <a:pt x="3816" y="6305"/>
                  </a:lnTo>
                  <a:lnTo>
                    <a:pt x="3835" y="6323"/>
                  </a:lnTo>
                  <a:lnTo>
                    <a:pt x="3853" y="6323"/>
                  </a:lnTo>
                  <a:lnTo>
                    <a:pt x="3853" y="6342"/>
                  </a:lnTo>
                  <a:lnTo>
                    <a:pt x="3835" y="6360"/>
                  </a:lnTo>
                  <a:lnTo>
                    <a:pt x="3798" y="6360"/>
                  </a:lnTo>
                  <a:lnTo>
                    <a:pt x="3816" y="6378"/>
                  </a:lnTo>
                  <a:lnTo>
                    <a:pt x="3835" y="6378"/>
                  </a:lnTo>
                  <a:lnTo>
                    <a:pt x="3853" y="6415"/>
                  </a:lnTo>
                  <a:lnTo>
                    <a:pt x="3853" y="6434"/>
                  </a:lnTo>
                  <a:lnTo>
                    <a:pt x="3835" y="6452"/>
                  </a:lnTo>
                  <a:lnTo>
                    <a:pt x="3872" y="6452"/>
                  </a:lnTo>
                  <a:lnTo>
                    <a:pt x="3835" y="6471"/>
                  </a:lnTo>
                  <a:lnTo>
                    <a:pt x="3816" y="6507"/>
                  </a:lnTo>
                  <a:lnTo>
                    <a:pt x="3853" y="6544"/>
                  </a:lnTo>
                  <a:lnTo>
                    <a:pt x="3853" y="6563"/>
                  </a:lnTo>
                  <a:lnTo>
                    <a:pt x="3835" y="6600"/>
                  </a:lnTo>
                  <a:lnTo>
                    <a:pt x="3816" y="6636"/>
                  </a:lnTo>
                  <a:lnTo>
                    <a:pt x="3835" y="6636"/>
                  </a:lnTo>
                  <a:lnTo>
                    <a:pt x="3835" y="6655"/>
                  </a:lnTo>
                  <a:lnTo>
                    <a:pt x="3835" y="6673"/>
                  </a:lnTo>
                  <a:lnTo>
                    <a:pt x="3853" y="6673"/>
                  </a:lnTo>
                  <a:lnTo>
                    <a:pt x="3835" y="6692"/>
                  </a:lnTo>
                  <a:lnTo>
                    <a:pt x="3816" y="6710"/>
                  </a:lnTo>
                  <a:lnTo>
                    <a:pt x="3798" y="6729"/>
                  </a:lnTo>
                  <a:lnTo>
                    <a:pt x="3798" y="6766"/>
                  </a:lnTo>
                  <a:lnTo>
                    <a:pt x="3835" y="6766"/>
                  </a:lnTo>
                  <a:lnTo>
                    <a:pt x="3816" y="6802"/>
                  </a:lnTo>
                  <a:lnTo>
                    <a:pt x="3798" y="6821"/>
                  </a:lnTo>
                  <a:lnTo>
                    <a:pt x="3798" y="6839"/>
                  </a:lnTo>
                  <a:lnTo>
                    <a:pt x="3816" y="6876"/>
                  </a:lnTo>
                  <a:lnTo>
                    <a:pt x="3798" y="6876"/>
                  </a:lnTo>
                  <a:lnTo>
                    <a:pt x="3816" y="6913"/>
                  </a:lnTo>
                  <a:lnTo>
                    <a:pt x="3816" y="6931"/>
                  </a:lnTo>
                  <a:lnTo>
                    <a:pt x="3816" y="6950"/>
                  </a:lnTo>
                  <a:lnTo>
                    <a:pt x="3835" y="6968"/>
                  </a:lnTo>
                  <a:lnTo>
                    <a:pt x="3816" y="6968"/>
                  </a:lnTo>
                  <a:lnTo>
                    <a:pt x="3798" y="6950"/>
                  </a:lnTo>
                  <a:lnTo>
                    <a:pt x="3780" y="6968"/>
                  </a:lnTo>
                  <a:lnTo>
                    <a:pt x="3798" y="6968"/>
                  </a:lnTo>
                  <a:lnTo>
                    <a:pt x="3816" y="6987"/>
                  </a:lnTo>
                  <a:lnTo>
                    <a:pt x="3835" y="7005"/>
                  </a:lnTo>
                  <a:lnTo>
                    <a:pt x="3798" y="7005"/>
                  </a:lnTo>
                  <a:lnTo>
                    <a:pt x="3780" y="7024"/>
                  </a:lnTo>
                  <a:lnTo>
                    <a:pt x="3761" y="7208"/>
                  </a:lnTo>
                  <a:lnTo>
                    <a:pt x="3761" y="7263"/>
                  </a:lnTo>
                  <a:lnTo>
                    <a:pt x="3761" y="7282"/>
                  </a:lnTo>
                  <a:lnTo>
                    <a:pt x="3780" y="7263"/>
                  </a:lnTo>
                  <a:lnTo>
                    <a:pt x="3780" y="7245"/>
                  </a:lnTo>
                  <a:lnTo>
                    <a:pt x="3798" y="7263"/>
                  </a:lnTo>
                  <a:lnTo>
                    <a:pt x="3780" y="7282"/>
                  </a:lnTo>
                  <a:lnTo>
                    <a:pt x="3761" y="7282"/>
                  </a:lnTo>
                  <a:lnTo>
                    <a:pt x="3743" y="7319"/>
                  </a:lnTo>
                  <a:lnTo>
                    <a:pt x="3761" y="7337"/>
                  </a:lnTo>
                  <a:lnTo>
                    <a:pt x="3761" y="7355"/>
                  </a:lnTo>
                  <a:lnTo>
                    <a:pt x="3761" y="7374"/>
                  </a:lnTo>
                  <a:lnTo>
                    <a:pt x="3724" y="7374"/>
                  </a:lnTo>
                  <a:lnTo>
                    <a:pt x="3743" y="7392"/>
                  </a:lnTo>
                  <a:lnTo>
                    <a:pt x="3743" y="7411"/>
                  </a:lnTo>
                  <a:lnTo>
                    <a:pt x="3743" y="7466"/>
                  </a:lnTo>
                  <a:lnTo>
                    <a:pt x="3743" y="7521"/>
                  </a:lnTo>
                  <a:lnTo>
                    <a:pt x="3724" y="7521"/>
                  </a:lnTo>
                  <a:lnTo>
                    <a:pt x="3724" y="7540"/>
                  </a:lnTo>
                  <a:lnTo>
                    <a:pt x="3761" y="7521"/>
                  </a:lnTo>
                  <a:lnTo>
                    <a:pt x="3724" y="7558"/>
                  </a:lnTo>
                  <a:lnTo>
                    <a:pt x="3687" y="7613"/>
                  </a:lnTo>
                  <a:lnTo>
                    <a:pt x="3706" y="7613"/>
                  </a:lnTo>
                  <a:lnTo>
                    <a:pt x="3724" y="7595"/>
                  </a:lnTo>
                  <a:lnTo>
                    <a:pt x="3706" y="7632"/>
                  </a:lnTo>
                  <a:lnTo>
                    <a:pt x="3687" y="7650"/>
                  </a:lnTo>
                  <a:lnTo>
                    <a:pt x="3687" y="7669"/>
                  </a:lnTo>
                  <a:lnTo>
                    <a:pt x="3687" y="7687"/>
                  </a:lnTo>
                  <a:lnTo>
                    <a:pt x="3669" y="7706"/>
                  </a:lnTo>
                  <a:lnTo>
                    <a:pt x="3669" y="7724"/>
                  </a:lnTo>
                  <a:lnTo>
                    <a:pt x="3669" y="7742"/>
                  </a:lnTo>
                  <a:lnTo>
                    <a:pt x="3651" y="7798"/>
                  </a:lnTo>
                  <a:lnTo>
                    <a:pt x="3651" y="7816"/>
                  </a:lnTo>
                  <a:lnTo>
                    <a:pt x="3651" y="7835"/>
                  </a:lnTo>
                  <a:lnTo>
                    <a:pt x="3632" y="7835"/>
                  </a:lnTo>
                  <a:lnTo>
                    <a:pt x="3632" y="7853"/>
                  </a:lnTo>
                  <a:lnTo>
                    <a:pt x="3632" y="7890"/>
                  </a:lnTo>
                  <a:lnTo>
                    <a:pt x="3632" y="7908"/>
                  </a:lnTo>
                  <a:lnTo>
                    <a:pt x="3632" y="7927"/>
                  </a:lnTo>
                  <a:lnTo>
                    <a:pt x="3595" y="7982"/>
                  </a:lnTo>
                  <a:lnTo>
                    <a:pt x="3595" y="8019"/>
                  </a:lnTo>
                  <a:lnTo>
                    <a:pt x="3614" y="8037"/>
                  </a:lnTo>
                  <a:lnTo>
                    <a:pt x="3595" y="8056"/>
                  </a:lnTo>
                  <a:lnTo>
                    <a:pt x="3577" y="8056"/>
                  </a:lnTo>
                  <a:lnTo>
                    <a:pt x="3577" y="8093"/>
                  </a:lnTo>
                  <a:lnTo>
                    <a:pt x="3558" y="8166"/>
                  </a:lnTo>
                  <a:lnTo>
                    <a:pt x="3540" y="8240"/>
                  </a:lnTo>
                  <a:lnTo>
                    <a:pt x="3540" y="8277"/>
                  </a:lnTo>
                  <a:lnTo>
                    <a:pt x="3558" y="8277"/>
                  </a:lnTo>
                  <a:lnTo>
                    <a:pt x="3540" y="8295"/>
                  </a:lnTo>
                  <a:lnTo>
                    <a:pt x="3521" y="8277"/>
                  </a:lnTo>
                  <a:lnTo>
                    <a:pt x="3503" y="8314"/>
                  </a:lnTo>
                  <a:lnTo>
                    <a:pt x="3485" y="8351"/>
                  </a:lnTo>
                  <a:lnTo>
                    <a:pt x="3466" y="8369"/>
                  </a:lnTo>
                  <a:lnTo>
                    <a:pt x="3448" y="8388"/>
                  </a:lnTo>
                  <a:lnTo>
                    <a:pt x="3448" y="8443"/>
                  </a:lnTo>
                  <a:lnTo>
                    <a:pt x="3448" y="8480"/>
                  </a:lnTo>
                  <a:lnTo>
                    <a:pt x="3411" y="8498"/>
                  </a:lnTo>
                  <a:lnTo>
                    <a:pt x="3411" y="8517"/>
                  </a:lnTo>
                  <a:lnTo>
                    <a:pt x="3411" y="8554"/>
                  </a:lnTo>
                  <a:lnTo>
                    <a:pt x="3411" y="8590"/>
                  </a:lnTo>
                  <a:lnTo>
                    <a:pt x="3392" y="8609"/>
                  </a:lnTo>
                  <a:lnTo>
                    <a:pt x="3374" y="8627"/>
                  </a:lnTo>
                  <a:lnTo>
                    <a:pt x="3374" y="8664"/>
                  </a:lnTo>
                  <a:lnTo>
                    <a:pt x="3337" y="8719"/>
                  </a:lnTo>
                  <a:lnTo>
                    <a:pt x="3356" y="8738"/>
                  </a:lnTo>
                  <a:lnTo>
                    <a:pt x="3319" y="8775"/>
                  </a:lnTo>
                  <a:lnTo>
                    <a:pt x="3282" y="8830"/>
                  </a:lnTo>
                  <a:lnTo>
                    <a:pt x="3263" y="8904"/>
                  </a:lnTo>
                  <a:lnTo>
                    <a:pt x="3263" y="8941"/>
                  </a:lnTo>
                  <a:lnTo>
                    <a:pt x="3263" y="8959"/>
                  </a:lnTo>
                  <a:lnTo>
                    <a:pt x="3227" y="8959"/>
                  </a:lnTo>
                  <a:lnTo>
                    <a:pt x="3227" y="8941"/>
                  </a:lnTo>
                  <a:lnTo>
                    <a:pt x="3208" y="8959"/>
                  </a:lnTo>
                  <a:lnTo>
                    <a:pt x="3208" y="9033"/>
                  </a:lnTo>
                  <a:lnTo>
                    <a:pt x="3190" y="9088"/>
                  </a:lnTo>
                  <a:lnTo>
                    <a:pt x="3171" y="9088"/>
                  </a:lnTo>
                  <a:lnTo>
                    <a:pt x="3153" y="9125"/>
                  </a:lnTo>
                  <a:lnTo>
                    <a:pt x="3079" y="9236"/>
                  </a:lnTo>
                  <a:lnTo>
                    <a:pt x="3005" y="9328"/>
                  </a:lnTo>
                  <a:lnTo>
                    <a:pt x="2968" y="9365"/>
                  </a:lnTo>
                  <a:lnTo>
                    <a:pt x="2968" y="9383"/>
                  </a:lnTo>
                  <a:lnTo>
                    <a:pt x="2950" y="9401"/>
                  </a:lnTo>
                  <a:lnTo>
                    <a:pt x="2968" y="9401"/>
                  </a:lnTo>
                  <a:lnTo>
                    <a:pt x="2987" y="9420"/>
                  </a:lnTo>
                  <a:lnTo>
                    <a:pt x="2968" y="9438"/>
                  </a:lnTo>
                  <a:lnTo>
                    <a:pt x="2932" y="9438"/>
                  </a:lnTo>
                  <a:lnTo>
                    <a:pt x="2913" y="9457"/>
                  </a:lnTo>
                  <a:lnTo>
                    <a:pt x="2876" y="9549"/>
                  </a:lnTo>
                  <a:lnTo>
                    <a:pt x="2839" y="9604"/>
                  </a:lnTo>
                  <a:lnTo>
                    <a:pt x="2821" y="9604"/>
                  </a:lnTo>
                  <a:lnTo>
                    <a:pt x="2803" y="9623"/>
                  </a:lnTo>
                  <a:lnTo>
                    <a:pt x="2784" y="9641"/>
                  </a:lnTo>
                  <a:lnTo>
                    <a:pt x="2784" y="9660"/>
                  </a:lnTo>
                  <a:lnTo>
                    <a:pt x="2747" y="9696"/>
                  </a:lnTo>
                  <a:lnTo>
                    <a:pt x="2710" y="9733"/>
                  </a:lnTo>
                  <a:lnTo>
                    <a:pt x="2710" y="9752"/>
                  </a:lnTo>
                  <a:lnTo>
                    <a:pt x="2692" y="9770"/>
                  </a:lnTo>
                  <a:lnTo>
                    <a:pt x="2674" y="9789"/>
                  </a:lnTo>
                  <a:lnTo>
                    <a:pt x="2655" y="9807"/>
                  </a:lnTo>
                  <a:lnTo>
                    <a:pt x="2563" y="9918"/>
                  </a:lnTo>
                  <a:lnTo>
                    <a:pt x="2471" y="10010"/>
                  </a:lnTo>
                  <a:lnTo>
                    <a:pt x="2415" y="10047"/>
                  </a:lnTo>
                  <a:lnTo>
                    <a:pt x="2415" y="10065"/>
                  </a:lnTo>
                  <a:lnTo>
                    <a:pt x="2397" y="10102"/>
                  </a:lnTo>
                  <a:lnTo>
                    <a:pt x="2323" y="10176"/>
                  </a:lnTo>
                  <a:lnTo>
                    <a:pt x="2250" y="10231"/>
                  </a:lnTo>
                  <a:lnTo>
                    <a:pt x="2231" y="10268"/>
                  </a:lnTo>
                  <a:lnTo>
                    <a:pt x="2231" y="10305"/>
                  </a:lnTo>
                  <a:lnTo>
                    <a:pt x="2176" y="10305"/>
                  </a:lnTo>
                  <a:lnTo>
                    <a:pt x="2157" y="10323"/>
                  </a:lnTo>
                  <a:lnTo>
                    <a:pt x="2121" y="10378"/>
                  </a:lnTo>
                  <a:lnTo>
                    <a:pt x="2121" y="10415"/>
                  </a:lnTo>
                  <a:lnTo>
                    <a:pt x="2139" y="10434"/>
                  </a:lnTo>
                  <a:lnTo>
                    <a:pt x="2157" y="10452"/>
                  </a:lnTo>
                  <a:lnTo>
                    <a:pt x="2176" y="10452"/>
                  </a:lnTo>
                  <a:lnTo>
                    <a:pt x="2176" y="10471"/>
                  </a:lnTo>
                  <a:lnTo>
                    <a:pt x="2194" y="10489"/>
                  </a:lnTo>
                  <a:lnTo>
                    <a:pt x="2213" y="10471"/>
                  </a:lnTo>
                  <a:lnTo>
                    <a:pt x="2231" y="10471"/>
                  </a:lnTo>
                  <a:lnTo>
                    <a:pt x="2268" y="10452"/>
                  </a:lnTo>
                  <a:lnTo>
                    <a:pt x="2268" y="10471"/>
                  </a:lnTo>
                  <a:lnTo>
                    <a:pt x="2286" y="10471"/>
                  </a:lnTo>
                  <a:lnTo>
                    <a:pt x="2286" y="10452"/>
                  </a:lnTo>
                  <a:lnTo>
                    <a:pt x="2286" y="10434"/>
                  </a:lnTo>
                  <a:lnTo>
                    <a:pt x="2268" y="10415"/>
                  </a:lnTo>
                  <a:lnTo>
                    <a:pt x="2268" y="10397"/>
                  </a:lnTo>
                  <a:lnTo>
                    <a:pt x="2305" y="10397"/>
                  </a:lnTo>
                  <a:lnTo>
                    <a:pt x="2305" y="10360"/>
                  </a:lnTo>
                  <a:lnTo>
                    <a:pt x="2342" y="10360"/>
                  </a:lnTo>
                  <a:lnTo>
                    <a:pt x="2360" y="10342"/>
                  </a:lnTo>
                  <a:lnTo>
                    <a:pt x="2360" y="10323"/>
                  </a:lnTo>
                  <a:lnTo>
                    <a:pt x="2379" y="10323"/>
                  </a:lnTo>
                  <a:lnTo>
                    <a:pt x="2397" y="10305"/>
                  </a:lnTo>
                  <a:lnTo>
                    <a:pt x="2415" y="10286"/>
                  </a:lnTo>
                  <a:lnTo>
                    <a:pt x="2415" y="10268"/>
                  </a:lnTo>
                  <a:lnTo>
                    <a:pt x="2434" y="10231"/>
                  </a:lnTo>
                  <a:lnTo>
                    <a:pt x="2471" y="10249"/>
                  </a:lnTo>
                  <a:lnTo>
                    <a:pt x="2489" y="10231"/>
                  </a:lnTo>
                  <a:lnTo>
                    <a:pt x="2526" y="10176"/>
                  </a:lnTo>
                  <a:lnTo>
                    <a:pt x="2618" y="10065"/>
                  </a:lnTo>
                  <a:lnTo>
                    <a:pt x="2710" y="9973"/>
                  </a:lnTo>
                  <a:lnTo>
                    <a:pt x="2729" y="9954"/>
                  </a:lnTo>
                  <a:lnTo>
                    <a:pt x="2729" y="9936"/>
                  </a:lnTo>
                  <a:lnTo>
                    <a:pt x="2747" y="9918"/>
                  </a:lnTo>
                  <a:lnTo>
                    <a:pt x="2784" y="9881"/>
                  </a:lnTo>
                  <a:lnTo>
                    <a:pt x="2858" y="9807"/>
                  </a:lnTo>
                  <a:lnTo>
                    <a:pt x="2913" y="9752"/>
                  </a:lnTo>
                  <a:lnTo>
                    <a:pt x="2895" y="9752"/>
                  </a:lnTo>
                  <a:lnTo>
                    <a:pt x="2913" y="9733"/>
                  </a:lnTo>
                  <a:lnTo>
                    <a:pt x="2950" y="9696"/>
                  </a:lnTo>
                  <a:lnTo>
                    <a:pt x="2968" y="9678"/>
                  </a:lnTo>
                  <a:lnTo>
                    <a:pt x="2987" y="9660"/>
                  </a:lnTo>
                  <a:lnTo>
                    <a:pt x="2968" y="9641"/>
                  </a:lnTo>
                  <a:lnTo>
                    <a:pt x="2950" y="9641"/>
                  </a:lnTo>
                  <a:lnTo>
                    <a:pt x="2968" y="9623"/>
                  </a:lnTo>
                  <a:lnTo>
                    <a:pt x="3005" y="9604"/>
                  </a:lnTo>
                  <a:lnTo>
                    <a:pt x="3042" y="9549"/>
                  </a:lnTo>
                  <a:lnTo>
                    <a:pt x="3079" y="9494"/>
                  </a:lnTo>
                  <a:lnTo>
                    <a:pt x="3079" y="9475"/>
                  </a:lnTo>
                  <a:lnTo>
                    <a:pt x="3061" y="9457"/>
                  </a:lnTo>
                  <a:lnTo>
                    <a:pt x="3116" y="9457"/>
                  </a:lnTo>
                  <a:lnTo>
                    <a:pt x="3116" y="9438"/>
                  </a:lnTo>
                  <a:lnTo>
                    <a:pt x="3116" y="9401"/>
                  </a:lnTo>
                  <a:lnTo>
                    <a:pt x="3153" y="9365"/>
                  </a:lnTo>
                  <a:lnTo>
                    <a:pt x="3245" y="9236"/>
                  </a:lnTo>
                  <a:lnTo>
                    <a:pt x="3319" y="9088"/>
                  </a:lnTo>
                  <a:lnTo>
                    <a:pt x="3374" y="9033"/>
                  </a:lnTo>
                  <a:lnTo>
                    <a:pt x="3374" y="8996"/>
                  </a:lnTo>
                  <a:lnTo>
                    <a:pt x="3374" y="8978"/>
                  </a:lnTo>
                  <a:lnTo>
                    <a:pt x="3374" y="8941"/>
                  </a:lnTo>
                  <a:lnTo>
                    <a:pt x="3411" y="8941"/>
                  </a:lnTo>
                  <a:lnTo>
                    <a:pt x="3411" y="8904"/>
                  </a:lnTo>
                  <a:lnTo>
                    <a:pt x="3448" y="8885"/>
                  </a:lnTo>
                  <a:lnTo>
                    <a:pt x="3448" y="8867"/>
                  </a:lnTo>
                  <a:lnTo>
                    <a:pt x="3448" y="8848"/>
                  </a:lnTo>
                  <a:lnTo>
                    <a:pt x="3466" y="8830"/>
                  </a:lnTo>
                  <a:lnTo>
                    <a:pt x="3503" y="8830"/>
                  </a:lnTo>
                  <a:lnTo>
                    <a:pt x="3485" y="8812"/>
                  </a:lnTo>
                  <a:lnTo>
                    <a:pt x="3466" y="8793"/>
                  </a:lnTo>
                  <a:lnTo>
                    <a:pt x="3466" y="8775"/>
                  </a:lnTo>
                  <a:lnTo>
                    <a:pt x="3485" y="8775"/>
                  </a:lnTo>
                  <a:lnTo>
                    <a:pt x="3485" y="8756"/>
                  </a:lnTo>
                  <a:lnTo>
                    <a:pt x="3466" y="8756"/>
                  </a:lnTo>
                  <a:lnTo>
                    <a:pt x="3448" y="8738"/>
                  </a:lnTo>
                  <a:lnTo>
                    <a:pt x="3466" y="8719"/>
                  </a:lnTo>
                  <a:lnTo>
                    <a:pt x="3485" y="8719"/>
                  </a:lnTo>
                  <a:lnTo>
                    <a:pt x="3503" y="8738"/>
                  </a:lnTo>
                  <a:lnTo>
                    <a:pt x="3521" y="8719"/>
                  </a:lnTo>
                  <a:lnTo>
                    <a:pt x="3503" y="8701"/>
                  </a:lnTo>
                  <a:lnTo>
                    <a:pt x="3485" y="8683"/>
                  </a:lnTo>
                  <a:lnTo>
                    <a:pt x="3503" y="8664"/>
                  </a:lnTo>
                  <a:lnTo>
                    <a:pt x="3540" y="8609"/>
                  </a:lnTo>
                  <a:lnTo>
                    <a:pt x="3558" y="8572"/>
                  </a:lnTo>
                  <a:lnTo>
                    <a:pt x="3577" y="8535"/>
                  </a:lnTo>
                  <a:lnTo>
                    <a:pt x="3632" y="8406"/>
                  </a:lnTo>
                  <a:lnTo>
                    <a:pt x="3669" y="8295"/>
                  </a:lnTo>
                  <a:lnTo>
                    <a:pt x="3687" y="8259"/>
                  </a:lnTo>
                  <a:lnTo>
                    <a:pt x="3706" y="8259"/>
                  </a:lnTo>
                  <a:lnTo>
                    <a:pt x="3706" y="8203"/>
                  </a:lnTo>
                  <a:lnTo>
                    <a:pt x="3780" y="8001"/>
                  </a:lnTo>
                  <a:lnTo>
                    <a:pt x="3798" y="7872"/>
                  </a:lnTo>
                  <a:lnTo>
                    <a:pt x="3816" y="7835"/>
                  </a:lnTo>
                  <a:lnTo>
                    <a:pt x="3835" y="7835"/>
                  </a:lnTo>
                  <a:lnTo>
                    <a:pt x="3835" y="7816"/>
                  </a:lnTo>
                  <a:lnTo>
                    <a:pt x="3816" y="7798"/>
                  </a:lnTo>
                  <a:lnTo>
                    <a:pt x="3798" y="7798"/>
                  </a:lnTo>
                  <a:lnTo>
                    <a:pt x="3798" y="7779"/>
                  </a:lnTo>
                  <a:lnTo>
                    <a:pt x="3798" y="7742"/>
                  </a:lnTo>
                  <a:lnTo>
                    <a:pt x="3798" y="7724"/>
                  </a:lnTo>
                  <a:lnTo>
                    <a:pt x="3816" y="7724"/>
                  </a:lnTo>
                  <a:lnTo>
                    <a:pt x="3835" y="7706"/>
                  </a:lnTo>
                  <a:lnTo>
                    <a:pt x="3835" y="7687"/>
                  </a:lnTo>
                  <a:lnTo>
                    <a:pt x="3853" y="7669"/>
                  </a:lnTo>
                  <a:lnTo>
                    <a:pt x="3872" y="7669"/>
                  </a:lnTo>
                  <a:lnTo>
                    <a:pt x="3872" y="7650"/>
                  </a:lnTo>
                  <a:lnTo>
                    <a:pt x="3872" y="7632"/>
                  </a:lnTo>
                  <a:lnTo>
                    <a:pt x="3853" y="7632"/>
                  </a:lnTo>
                  <a:lnTo>
                    <a:pt x="3835" y="7613"/>
                  </a:lnTo>
                  <a:lnTo>
                    <a:pt x="3835" y="7577"/>
                  </a:lnTo>
                  <a:lnTo>
                    <a:pt x="3853" y="7558"/>
                  </a:lnTo>
                  <a:lnTo>
                    <a:pt x="3853" y="7595"/>
                  </a:lnTo>
                  <a:lnTo>
                    <a:pt x="3872" y="7558"/>
                  </a:lnTo>
                  <a:lnTo>
                    <a:pt x="3872" y="7503"/>
                  </a:lnTo>
                  <a:lnTo>
                    <a:pt x="3890" y="7466"/>
                  </a:lnTo>
                  <a:lnTo>
                    <a:pt x="3902" y="7454"/>
                  </a:lnTo>
                  <a:lnTo>
                    <a:pt x="3902" y="7454"/>
                  </a:lnTo>
                  <a:lnTo>
                    <a:pt x="3890" y="7448"/>
                  </a:lnTo>
                  <a:lnTo>
                    <a:pt x="3890" y="7411"/>
                  </a:lnTo>
                  <a:lnTo>
                    <a:pt x="3909" y="7355"/>
                  </a:lnTo>
                  <a:lnTo>
                    <a:pt x="3927" y="7226"/>
                  </a:lnTo>
                  <a:lnTo>
                    <a:pt x="3964" y="7171"/>
                  </a:lnTo>
                  <a:lnTo>
                    <a:pt x="3927" y="7171"/>
                  </a:lnTo>
                  <a:lnTo>
                    <a:pt x="3945" y="7153"/>
                  </a:lnTo>
                  <a:lnTo>
                    <a:pt x="3945" y="7134"/>
                  </a:lnTo>
                  <a:lnTo>
                    <a:pt x="3927" y="7116"/>
                  </a:lnTo>
                  <a:lnTo>
                    <a:pt x="3909" y="7116"/>
                  </a:lnTo>
                  <a:lnTo>
                    <a:pt x="3927" y="7097"/>
                  </a:lnTo>
                  <a:lnTo>
                    <a:pt x="3945" y="7079"/>
                  </a:lnTo>
                  <a:lnTo>
                    <a:pt x="3945" y="7042"/>
                  </a:lnTo>
                  <a:lnTo>
                    <a:pt x="3945" y="7024"/>
                  </a:lnTo>
                  <a:lnTo>
                    <a:pt x="3927" y="7042"/>
                  </a:lnTo>
                  <a:lnTo>
                    <a:pt x="3927" y="7024"/>
                  </a:lnTo>
                  <a:lnTo>
                    <a:pt x="3945" y="6987"/>
                  </a:lnTo>
                  <a:lnTo>
                    <a:pt x="3945" y="6968"/>
                  </a:lnTo>
                  <a:lnTo>
                    <a:pt x="3945" y="6950"/>
                  </a:lnTo>
                  <a:lnTo>
                    <a:pt x="3964" y="6950"/>
                  </a:lnTo>
                  <a:lnTo>
                    <a:pt x="3964" y="6913"/>
                  </a:lnTo>
                  <a:lnTo>
                    <a:pt x="3964" y="6895"/>
                  </a:lnTo>
                  <a:lnTo>
                    <a:pt x="3945" y="6876"/>
                  </a:lnTo>
                  <a:lnTo>
                    <a:pt x="3945" y="6858"/>
                  </a:lnTo>
                  <a:lnTo>
                    <a:pt x="3964" y="6858"/>
                  </a:lnTo>
                  <a:lnTo>
                    <a:pt x="3964" y="6839"/>
                  </a:lnTo>
                  <a:lnTo>
                    <a:pt x="3964" y="6821"/>
                  </a:lnTo>
                  <a:lnTo>
                    <a:pt x="3964" y="6802"/>
                  </a:lnTo>
                  <a:lnTo>
                    <a:pt x="3964" y="6766"/>
                  </a:lnTo>
                  <a:lnTo>
                    <a:pt x="3964" y="6747"/>
                  </a:lnTo>
                  <a:lnTo>
                    <a:pt x="3945" y="6710"/>
                  </a:lnTo>
                  <a:lnTo>
                    <a:pt x="3964" y="6692"/>
                  </a:lnTo>
                  <a:lnTo>
                    <a:pt x="3982" y="6692"/>
                  </a:lnTo>
                  <a:lnTo>
                    <a:pt x="3982" y="6673"/>
                  </a:lnTo>
                  <a:lnTo>
                    <a:pt x="3909" y="6673"/>
                  </a:lnTo>
                  <a:lnTo>
                    <a:pt x="3945" y="6655"/>
                  </a:lnTo>
                  <a:lnTo>
                    <a:pt x="3982" y="6618"/>
                  </a:lnTo>
                  <a:lnTo>
                    <a:pt x="3982" y="6526"/>
                  </a:lnTo>
                  <a:lnTo>
                    <a:pt x="3982" y="6471"/>
                  </a:lnTo>
                  <a:lnTo>
                    <a:pt x="4001" y="6415"/>
                  </a:lnTo>
                  <a:lnTo>
                    <a:pt x="4001" y="6378"/>
                  </a:lnTo>
                  <a:lnTo>
                    <a:pt x="3982" y="6397"/>
                  </a:lnTo>
                  <a:lnTo>
                    <a:pt x="3964" y="6378"/>
                  </a:lnTo>
                  <a:lnTo>
                    <a:pt x="3982" y="6378"/>
                  </a:lnTo>
                  <a:lnTo>
                    <a:pt x="3964" y="6360"/>
                  </a:lnTo>
                  <a:lnTo>
                    <a:pt x="3964" y="6342"/>
                  </a:lnTo>
                  <a:lnTo>
                    <a:pt x="3945" y="6342"/>
                  </a:lnTo>
                  <a:lnTo>
                    <a:pt x="3964" y="6323"/>
                  </a:lnTo>
                  <a:lnTo>
                    <a:pt x="3982" y="6286"/>
                  </a:lnTo>
                  <a:lnTo>
                    <a:pt x="3964" y="6231"/>
                  </a:lnTo>
                  <a:lnTo>
                    <a:pt x="3964" y="6213"/>
                  </a:lnTo>
                  <a:lnTo>
                    <a:pt x="3945" y="6194"/>
                  </a:lnTo>
                  <a:lnTo>
                    <a:pt x="3964" y="6176"/>
                  </a:lnTo>
                  <a:lnTo>
                    <a:pt x="3982" y="6157"/>
                  </a:lnTo>
                  <a:lnTo>
                    <a:pt x="3982" y="6139"/>
                  </a:lnTo>
                  <a:lnTo>
                    <a:pt x="3964" y="6120"/>
                  </a:lnTo>
                  <a:lnTo>
                    <a:pt x="3945" y="6120"/>
                  </a:lnTo>
                  <a:lnTo>
                    <a:pt x="3964" y="6102"/>
                  </a:lnTo>
                  <a:lnTo>
                    <a:pt x="3964" y="6083"/>
                  </a:lnTo>
                  <a:lnTo>
                    <a:pt x="3964" y="6047"/>
                  </a:lnTo>
                  <a:lnTo>
                    <a:pt x="3964" y="6028"/>
                  </a:lnTo>
                  <a:lnTo>
                    <a:pt x="3964" y="5991"/>
                  </a:lnTo>
                  <a:lnTo>
                    <a:pt x="3945" y="5973"/>
                  </a:lnTo>
                  <a:lnTo>
                    <a:pt x="3927" y="5973"/>
                  </a:lnTo>
                  <a:lnTo>
                    <a:pt x="3945" y="5954"/>
                  </a:lnTo>
                  <a:lnTo>
                    <a:pt x="3945" y="5918"/>
                  </a:lnTo>
                  <a:lnTo>
                    <a:pt x="3927" y="5789"/>
                  </a:lnTo>
                  <a:lnTo>
                    <a:pt x="3927" y="5623"/>
                  </a:lnTo>
                  <a:lnTo>
                    <a:pt x="3909" y="5604"/>
                  </a:lnTo>
                  <a:lnTo>
                    <a:pt x="3890" y="5586"/>
                  </a:lnTo>
                  <a:lnTo>
                    <a:pt x="3909" y="5586"/>
                  </a:lnTo>
                  <a:lnTo>
                    <a:pt x="3927" y="5567"/>
                  </a:lnTo>
                  <a:lnTo>
                    <a:pt x="3909" y="5549"/>
                  </a:lnTo>
                  <a:lnTo>
                    <a:pt x="3927" y="5549"/>
                  </a:lnTo>
                  <a:lnTo>
                    <a:pt x="3927" y="5530"/>
                  </a:lnTo>
                  <a:lnTo>
                    <a:pt x="3909" y="5475"/>
                  </a:lnTo>
                  <a:lnTo>
                    <a:pt x="3909" y="5420"/>
                  </a:lnTo>
                  <a:lnTo>
                    <a:pt x="3927" y="5401"/>
                  </a:lnTo>
                  <a:lnTo>
                    <a:pt x="3890" y="5401"/>
                  </a:lnTo>
                  <a:lnTo>
                    <a:pt x="3890" y="5383"/>
                  </a:lnTo>
                  <a:lnTo>
                    <a:pt x="3890" y="5365"/>
                  </a:lnTo>
                  <a:lnTo>
                    <a:pt x="3890" y="5346"/>
                  </a:lnTo>
                  <a:lnTo>
                    <a:pt x="3872" y="5309"/>
                  </a:lnTo>
                  <a:lnTo>
                    <a:pt x="3853" y="5309"/>
                  </a:lnTo>
                  <a:lnTo>
                    <a:pt x="3853" y="5291"/>
                  </a:lnTo>
                  <a:lnTo>
                    <a:pt x="3853" y="5217"/>
                  </a:lnTo>
                  <a:lnTo>
                    <a:pt x="3835" y="5162"/>
                  </a:lnTo>
                  <a:lnTo>
                    <a:pt x="3816" y="5143"/>
                  </a:lnTo>
                  <a:lnTo>
                    <a:pt x="3816" y="5125"/>
                  </a:lnTo>
                  <a:lnTo>
                    <a:pt x="3835" y="5125"/>
                  </a:lnTo>
                  <a:lnTo>
                    <a:pt x="3835" y="5107"/>
                  </a:lnTo>
                  <a:lnTo>
                    <a:pt x="3835" y="5088"/>
                  </a:lnTo>
                  <a:lnTo>
                    <a:pt x="3798" y="5088"/>
                  </a:lnTo>
                  <a:lnTo>
                    <a:pt x="3816" y="5051"/>
                  </a:lnTo>
                  <a:lnTo>
                    <a:pt x="3798" y="4977"/>
                  </a:lnTo>
                  <a:lnTo>
                    <a:pt x="3780" y="4867"/>
                  </a:lnTo>
                  <a:lnTo>
                    <a:pt x="3761" y="4830"/>
                  </a:lnTo>
                  <a:lnTo>
                    <a:pt x="3743" y="4830"/>
                  </a:lnTo>
                  <a:lnTo>
                    <a:pt x="3743" y="4793"/>
                  </a:lnTo>
                  <a:lnTo>
                    <a:pt x="3724" y="4738"/>
                  </a:lnTo>
                  <a:lnTo>
                    <a:pt x="3706" y="4683"/>
                  </a:lnTo>
                  <a:lnTo>
                    <a:pt x="3687" y="4646"/>
                  </a:lnTo>
                  <a:lnTo>
                    <a:pt x="3706" y="4627"/>
                  </a:lnTo>
                  <a:lnTo>
                    <a:pt x="3687" y="4590"/>
                  </a:lnTo>
                  <a:lnTo>
                    <a:pt x="3669" y="4535"/>
                  </a:lnTo>
                  <a:lnTo>
                    <a:pt x="3651" y="4498"/>
                  </a:lnTo>
                  <a:lnTo>
                    <a:pt x="3632" y="4480"/>
                  </a:lnTo>
                  <a:lnTo>
                    <a:pt x="3614" y="4461"/>
                  </a:lnTo>
                  <a:lnTo>
                    <a:pt x="3595" y="4498"/>
                  </a:lnTo>
                  <a:lnTo>
                    <a:pt x="3595" y="4480"/>
                  </a:lnTo>
                  <a:lnTo>
                    <a:pt x="3614" y="4461"/>
                  </a:lnTo>
                  <a:lnTo>
                    <a:pt x="3632" y="4443"/>
                  </a:lnTo>
                  <a:lnTo>
                    <a:pt x="3632" y="4424"/>
                  </a:lnTo>
                  <a:lnTo>
                    <a:pt x="3632" y="4388"/>
                  </a:lnTo>
                  <a:lnTo>
                    <a:pt x="3614" y="4351"/>
                  </a:lnTo>
                  <a:lnTo>
                    <a:pt x="3614" y="4314"/>
                  </a:lnTo>
                  <a:lnTo>
                    <a:pt x="3595" y="4314"/>
                  </a:lnTo>
                  <a:lnTo>
                    <a:pt x="3577" y="4295"/>
                  </a:lnTo>
                  <a:lnTo>
                    <a:pt x="3558" y="4277"/>
                  </a:lnTo>
                  <a:lnTo>
                    <a:pt x="3577" y="4259"/>
                  </a:lnTo>
                  <a:lnTo>
                    <a:pt x="3558" y="4240"/>
                  </a:lnTo>
                  <a:lnTo>
                    <a:pt x="3540" y="4222"/>
                  </a:lnTo>
                  <a:lnTo>
                    <a:pt x="3558" y="4185"/>
                  </a:lnTo>
                  <a:lnTo>
                    <a:pt x="3540" y="4148"/>
                  </a:lnTo>
                  <a:lnTo>
                    <a:pt x="3521" y="4130"/>
                  </a:lnTo>
                  <a:lnTo>
                    <a:pt x="3503" y="4111"/>
                  </a:lnTo>
                  <a:lnTo>
                    <a:pt x="3503" y="4074"/>
                  </a:lnTo>
                  <a:lnTo>
                    <a:pt x="3485" y="4037"/>
                  </a:lnTo>
                  <a:lnTo>
                    <a:pt x="3466" y="4001"/>
                  </a:lnTo>
                  <a:lnTo>
                    <a:pt x="3448" y="3982"/>
                  </a:lnTo>
                  <a:lnTo>
                    <a:pt x="3448" y="3945"/>
                  </a:lnTo>
                  <a:lnTo>
                    <a:pt x="3429" y="3964"/>
                  </a:lnTo>
                  <a:lnTo>
                    <a:pt x="3411" y="3964"/>
                  </a:lnTo>
                  <a:lnTo>
                    <a:pt x="3411" y="3945"/>
                  </a:lnTo>
                  <a:lnTo>
                    <a:pt x="3429" y="3927"/>
                  </a:lnTo>
                  <a:lnTo>
                    <a:pt x="3429" y="3908"/>
                  </a:lnTo>
                  <a:lnTo>
                    <a:pt x="3429" y="3890"/>
                  </a:lnTo>
                  <a:lnTo>
                    <a:pt x="3429" y="3853"/>
                  </a:lnTo>
                  <a:lnTo>
                    <a:pt x="3411" y="3853"/>
                  </a:lnTo>
                  <a:lnTo>
                    <a:pt x="3392" y="3816"/>
                  </a:lnTo>
                  <a:lnTo>
                    <a:pt x="3374" y="3779"/>
                  </a:lnTo>
                  <a:lnTo>
                    <a:pt x="3374" y="3761"/>
                  </a:lnTo>
                  <a:lnTo>
                    <a:pt x="3356" y="3742"/>
                  </a:lnTo>
                  <a:lnTo>
                    <a:pt x="3337" y="3724"/>
                  </a:lnTo>
                  <a:lnTo>
                    <a:pt x="3337" y="3706"/>
                  </a:lnTo>
                  <a:lnTo>
                    <a:pt x="3319" y="3650"/>
                  </a:lnTo>
                  <a:lnTo>
                    <a:pt x="3319" y="3632"/>
                  </a:lnTo>
                  <a:lnTo>
                    <a:pt x="3300" y="3632"/>
                  </a:lnTo>
                  <a:lnTo>
                    <a:pt x="3263" y="3613"/>
                  </a:lnTo>
                  <a:lnTo>
                    <a:pt x="3282" y="3613"/>
                  </a:lnTo>
                  <a:lnTo>
                    <a:pt x="3300" y="3595"/>
                  </a:lnTo>
                  <a:lnTo>
                    <a:pt x="3263" y="3558"/>
                  </a:lnTo>
                  <a:lnTo>
                    <a:pt x="3227" y="3540"/>
                  </a:lnTo>
                  <a:lnTo>
                    <a:pt x="3227" y="3521"/>
                  </a:lnTo>
                  <a:lnTo>
                    <a:pt x="3190" y="3521"/>
                  </a:lnTo>
                  <a:lnTo>
                    <a:pt x="3190" y="3484"/>
                  </a:lnTo>
                  <a:lnTo>
                    <a:pt x="3208" y="3484"/>
                  </a:lnTo>
                  <a:lnTo>
                    <a:pt x="3208" y="3466"/>
                  </a:lnTo>
                  <a:lnTo>
                    <a:pt x="3153" y="3355"/>
                  </a:lnTo>
                  <a:lnTo>
                    <a:pt x="3079" y="3245"/>
                  </a:lnTo>
                  <a:lnTo>
                    <a:pt x="3061" y="3226"/>
                  </a:lnTo>
                  <a:lnTo>
                    <a:pt x="3042" y="3245"/>
                  </a:lnTo>
                  <a:lnTo>
                    <a:pt x="3042" y="3208"/>
                  </a:lnTo>
                  <a:lnTo>
                    <a:pt x="3061" y="3208"/>
                  </a:lnTo>
                  <a:lnTo>
                    <a:pt x="3061" y="3189"/>
                  </a:lnTo>
                  <a:lnTo>
                    <a:pt x="3042" y="3189"/>
                  </a:lnTo>
                  <a:lnTo>
                    <a:pt x="3042" y="3171"/>
                  </a:lnTo>
                  <a:lnTo>
                    <a:pt x="3024" y="3153"/>
                  </a:lnTo>
                  <a:lnTo>
                    <a:pt x="3024" y="3134"/>
                  </a:lnTo>
                  <a:lnTo>
                    <a:pt x="3005" y="3097"/>
                  </a:lnTo>
                  <a:lnTo>
                    <a:pt x="2968" y="3060"/>
                  </a:lnTo>
                  <a:lnTo>
                    <a:pt x="2950" y="3060"/>
                  </a:lnTo>
                  <a:lnTo>
                    <a:pt x="2950" y="3024"/>
                  </a:lnTo>
                  <a:lnTo>
                    <a:pt x="2932" y="2987"/>
                  </a:lnTo>
                  <a:lnTo>
                    <a:pt x="2895" y="2987"/>
                  </a:lnTo>
                  <a:lnTo>
                    <a:pt x="2858" y="3024"/>
                  </a:lnTo>
                  <a:lnTo>
                    <a:pt x="2876" y="2987"/>
                  </a:lnTo>
                  <a:lnTo>
                    <a:pt x="2913" y="2931"/>
                  </a:lnTo>
                  <a:lnTo>
                    <a:pt x="2895" y="2913"/>
                  </a:lnTo>
                  <a:lnTo>
                    <a:pt x="2895" y="2931"/>
                  </a:lnTo>
                  <a:lnTo>
                    <a:pt x="2876" y="2931"/>
                  </a:lnTo>
                  <a:lnTo>
                    <a:pt x="2876" y="2895"/>
                  </a:lnTo>
                  <a:lnTo>
                    <a:pt x="2858" y="2839"/>
                  </a:lnTo>
                  <a:lnTo>
                    <a:pt x="2839" y="2821"/>
                  </a:lnTo>
                  <a:lnTo>
                    <a:pt x="2839" y="2839"/>
                  </a:lnTo>
                  <a:lnTo>
                    <a:pt x="2821" y="2839"/>
                  </a:lnTo>
                  <a:lnTo>
                    <a:pt x="2803" y="2821"/>
                  </a:lnTo>
                  <a:lnTo>
                    <a:pt x="2784" y="2839"/>
                  </a:lnTo>
                  <a:lnTo>
                    <a:pt x="2784" y="2821"/>
                  </a:lnTo>
                  <a:lnTo>
                    <a:pt x="2803" y="2802"/>
                  </a:lnTo>
                  <a:lnTo>
                    <a:pt x="2821" y="2802"/>
                  </a:lnTo>
                  <a:lnTo>
                    <a:pt x="2803" y="2784"/>
                  </a:lnTo>
                  <a:lnTo>
                    <a:pt x="2784" y="2765"/>
                  </a:lnTo>
                  <a:lnTo>
                    <a:pt x="2803" y="2747"/>
                  </a:lnTo>
                  <a:lnTo>
                    <a:pt x="2784" y="2747"/>
                  </a:lnTo>
                  <a:lnTo>
                    <a:pt x="2766" y="2729"/>
                  </a:lnTo>
                  <a:lnTo>
                    <a:pt x="2729" y="2729"/>
                  </a:lnTo>
                  <a:lnTo>
                    <a:pt x="2747" y="2710"/>
                  </a:lnTo>
                  <a:lnTo>
                    <a:pt x="2747" y="2692"/>
                  </a:lnTo>
                  <a:lnTo>
                    <a:pt x="2710" y="2692"/>
                  </a:lnTo>
                  <a:lnTo>
                    <a:pt x="2692" y="2673"/>
                  </a:lnTo>
                  <a:lnTo>
                    <a:pt x="2710" y="2655"/>
                  </a:lnTo>
                  <a:lnTo>
                    <a:pt x="2710" y="2636"/>
                  </a:lnTo>
                  <a:lnTo>
                    <a:pt x="2674" y="2636"/>
                  </a:lnTo>
                  <a:lnTo>
                    <a:pt x="2674" y="2618"/>
                  </a:lnTo>
                  <a:lnTo>
                    <a:pt x="2655" y="2581"/>
                  </a:lnTo>
                  <a:lnTo>
                    <a:pt x="2637" y="2563"/>
                  </a:lnTo>
                  <a:lnTo>
                    <a:pt x="2618" y="2544"/>
                  </a:lnTo>
                  <a:lnTo>
                    <a:pt x="2618" y="2526"/>
                  </a:lnTo>
                  <a:lnTo>
                    <a:pt x="2618" y="2507"/>
                  </a:lnTo>
                  <a:lnTo>
                    <a:pt x="2563" y="2452"/>
                  </a:lnTo>
                  <a:lnTo>
                    <a:pt x="2545" y="2452"/>
                  </a:lnTo>
                  <a:lnTo>
                    <a:pt x="2545" y="2434"/>
                  </a:lnTo>
                  <a:lnTo>
                    <a:pt x="2545" y="2397"/>
                  </a:lnTo>
                  <a:lnTo>
                    <a:pt x="2508" y="2397"/>
                  </a:lnTo>
                  <a:lnTo>
                    <a:pt x="2489" y="2360"/>
                  </a:lnTo>
                  <a:lnTo>
                    <a:pt x="2471" y="2342"/>
                  </a:lnTo>
                  <a:lnTo>
                    <a:pt x="2471" y="2305"/>
                  </a:lnTo>
                  <a:lnTo>
                    <a:pt x="2471" y="2286"/>
                  </a:lnTo>
                  <a:lnTo>
                    <a:pt x="2452" y="2286"/>
                  </a:lnTo>
                  <a:lnTo>
                    <a:pt x="2452" y="2268"/>
                  </a:lnTo>
                  <a:lnTo>
                    <a:pt x="2452" y="2249"/>
                  </a:lnTo>
                  <a:lnTo>
                    <a:pt x="2415" y="2249"/>
                  </a:lnTo>
                  <a:lnTo>
                    <a:pt x="2415" y="2231"/>
                  </a:lnTo>
                  <a:lnTo>
                    <a:pt x="2397" y="2231"/>
                  </a:lnTo>
                  <a:lnTo>
                    <a:pt x="2397" y="2212"/>
                  </a:lnTo>
                  <a:lnTo>
                    <a:pt x="2379" y="2194"/>
                  </a:lnTo>
                  <a:lnTo>
                    <a:pt x="2360" y="2139"/>
                  </a:lnTo>
                  <a:lnTo>
                    <a:pt x="2342" y="2120"/>
                  </a:lnTo>
                  <a:lnTo>
                    <a:pt x="2305" y="2083"/>
                  </a:lnTo>
                  <a:lnTo>
                    <a:pt x="2286" y="2047"/>
                  </a:lnTo>
                  <a:lnTo>
                    <a:pt x="2286" y="2028"/>
                  </a:lnTo>
                  <a:lnTo>
                    <a:pt x="2268" y="1991"/>
                  </a:lnTo>
                  <a:lnTo>
                    <a:pt x="2231" y="1991"/>
                  </a:lnTo>
                  <a:lnTo>
                    <a:pt x="2213" y="2010"/>
                  </a:lnTo>
                  <a:lnTo>
                    <a:pt x="2213" y="1991"/>
                  </a:lnTo>
                  <a:lnTo>
                    <a:pt x="2194" y="1954"/>
                  </a:lnTo>
                  <a:lnTo>
                    <a:pt x="2213" y="1936"/>
                  </a:lnTo>
                  <a:lnTo>
                    <a:pt x="2213" y="1918"/>
                  </a:lnTo>
                  <a:lnTo>
                    <a:pt x="2157" y="1918"/>
                  </a:lnTo>
                  <a:lnTo>
                    <a:pt x="2139" y="1899"/>
                  </a:lnTo>
                  <a:lnTo>
                    <a:pt x="2139" y="1862"/>
                  </a:lnTo>
                  <a:lnTo>
                    <a:pt x="2121" y="1844"/>
                  </a:lnTo>
                  <a:lnTo>
                    <a:pt x="2102" y="1807"/>
                  </a:lnTo>
                  <a:lnTo>
                    <a:pt x="2102" y="1789"/>
                  </a:lnTo>
                  <a:lnTo>
                    <a:pt x="2047" y="1789"/>
                  </a:lnTo>
                  <a:lnTo>
                    <a:pt x="2065" y="1770"/>
                  </a:lnTo>
                  <a:lnTo>
                    <a:pt x="2047" y="1752"/>
                  </a:lnTo>
                  <a:lnTo>
                    <a:pt x="2010" y="1696"/>
                  </a:lnTo>
                  <a:lnTo>
                    <a:pt x="1992" y="1678"/>
                  </a:lnTo>
                  <a:lnTo>
                    <a:pt x="1992" y="1715"/>
                  </a:lnTo>
                  <a:lnTo>
                    <a:pt x="1992" y="1733"/>
                  </a:lnTo>
                  <a:lnTo>
                    <a:pt x="1955" y="1659"/>
                  </a:lnTo>
                  <a:lnTo>
                    <a:pt x="1936" y="1623"/>
                  </a:lnTo>
                  <a:lnTo>
                    <a:pt x="1936" y="1604"/>
                  </a:lnTo>
                  <a:lnTo>
                    <a:pt x="1899" y="1586"/>
                  </a:lnTo>
                  <a:lnTo>
                    <a:pt x="1826" y="1586"/>
                  </a:lnTo>
                  <a:lnTo>
                    <a:pt x="1844" y="1567"/>
                  </a:lnTo>
                  <a:lnTo>
                    <a:pt x="1862" y="1549"/>
                  </a:lnTo>
                  <a:lnTo>
                    <a:pt x="1862" y="1530"/>
                  </a:lnTo>
                  <a:lnTo>
                    <a:pt x="1826" y="1530"/>
                  </a:lnTo>
                  <a:lnTo>
                    <a:pt x="1807" y="1549"/>
                  </a:lnTo>
                  <a:lnTo>
                    <a:pt x="1770" y="1549"/>
                  </a:lnTo>
                  <a:lnTo>
                    <a:pt x="1752" y="1512"/>
                  </a:lnTo>
                  <a:lnTo>
                    <a:pt x="1770" y="1475"/>
                  </a:lnTo>
                  <a:lnTo>
                    <a:pt x="1770" y="1457"/>
                  </a:lnTo>
                  <a:lnTo>
                    <a:pt x="1752" y="1475"/>
                  </a:lnTo>
                  <a:lnTo>
                    <a:pt x="1715" y="1475"/>
                  </a:lnTo>
                  <a:lnTo>
                    <a:pt x="1715" y="1438"/>
                  </a:lnTo>
                  <a:lnTo>
                    <a:pt x="1733" y="1420"/>
                  </a:lnTo>
                  <a:lnTo>
                    <a:pt x="1697" y="1420"/>
                  </a:lnTo>
                  <a:lnTo>
                    <a:pt x="1678" y="1438"/>
                  </a:lnTo>
                  <a:lnTo>
                    <a:pt x="1660" y="1420"/>
                  </a:lnTo>
                  <a:lnTo>
                    <a:pt x="1660" y="1401"/>
                  </a:lnTo>
                  <a:lnTo>
                    <a:pt x="1678" y="1401"/>
                  </a:lnTo>
                  <a:lnTo>
                    <a:pt x="1678" y="1420"/>
                  </a:lnTo>
                  <a:lnTo>
                    <a:pt x="1697" y="1383"/>
                  </a:lnTo>
                  <a:lnTo>
                    <a:pt x="1678" y="1383"/>
                  </a:lnTo>
                  <a:lnTo>
                    <a:pt x="1660" y="1365"/>
                  </a:lnTo>
                  <a:lnTo>
                    <a:pt x="1586" y="1291"/>
                  </a:lnTo>
                  <a:lnTo>
                    <a:pt x="1512" y="1217"/>
                  </a:lnTo>
                  <a:lnTo>
                    <a:pt x="1494" y="1199"/>
                  </a:lnTo>
                  <a:lnTo>
                    <a:pt x="1475" y="1199"/>
                  </a:lnTo>
                  <a:lnTo>
                    <a:pt x="1457" y="1180"/>
                  </a:lnTo>
                  <a:lnTo>
                    <a:pt x="1457" y="1162"/>
                  </a:lnTo>
                  <a:lnTo>
                    <a:pt x="1439" y="1143"/>
                  </a:lnTo>
                  <a:lnTo>
                    <a:pt x="1420" y="1125"/>
                  </a:lnTo>
                  <a:lnTo>
                    <a:pt x="1402" y="1070"/>
                  </a:lnTo>
                  <a:lnTo>
                    <a:pt x="1383" y="1070"/>
                  </a:lnTo>
                  <a:lnTo>
                    <a:pt x="1383" y="1088"/>
                  </a:lnTo>
                  <a:lnTo>
                    <a:pt x="1346" y="1088"/>
                  </a:lnTo>
                  <a:lnTo>
                    <a:pt x="1346" y="1051"/>
                  </a:lnTo>
                  <a:lnTo>
                    <a:pt x="1309" y="1014"/>
                  </a:lnTo>
                  <a:lnTo>
                    <a:pt x="1273" y="977"/>
                  </a:lnTo>
                  <a:lnTo>
                    <a:pt x="1273" y="959"/>
                  </a:lnTo>
                  <a:lnTo>
                    <a:pt x="1273" y="941"/>
                  </a:lnTo>
                  <a:lnTo>
                    <a:pt x="1236" y="941"/>
                  </a:lnTo>
                  <a:lnTo>
                    <a:pt x="1217" y="904"/>
                  </a:lnTo>
                  <a:lnTo>
                    <a:pt x="1180" y="885"/>
                  </a:lnTo>
                  <a:lnTo>
                    <a:pt x="1144" y="885"/>
                  </a:lnTo>
                  <a:lnTo>
                    <a:pt x="1107" y="867"/>
                  </a:lnTo>
                  <a:lnTo>
                    <a:pt x="1088" y="885"/>
                  </a:lnTo>
                  <a:lnTo>
                    <a:pt x="1070" y="867"/>
                  </a:lnTo>
                  <a:lnTo>
                    <a:pt x="1051" y="848"/>
                  </a:lnTo>
                  <a:lnTo>
                    <a:pt x="1070" y="812"/>
                  </a:lnTo>
                  <a:lnTo>
                    <a:pt x="1070" y="793"/>
                  </a:lnTo>
                  <a:lnTo>
                    <a:pt x="1051" y="756"/>
                  </a:lnTo>
                  <a:lnTo>
                    <a:pt x="1015" y="738"/>
                  </a:lnTo>
                  <a:lnTo>
                    <a:pt x="996" y="701"/>
                  </a:lnTo>
                  <a:lnTo>
                    <a:pt x="978" y="683"/>
                  </a:lnTo>
                  <a:lnTo>
                    <a:pt x="959" y="683"/>
                  </a:lnTo>
                  <a:lnTo>
                    <a:pt x="941" y="701"/>
                  </a:lnTo>
                  <a:lnTo>
                    <a:pt x="922" y="701"/>
                  </a:lnTo>
                  <a:lnTo>
                    <a:pt x="904" y="683"/>
                  </a:lnTo>
                  <a:lnTo>
                    <a:pt x="904" y="664"/>
                  </a:lnTo>
                  <a:lnTo>
                    <a:pt x="904" y="627"/>
                  </a:lnTo>
                  <a:lnTo>
                    <a:pt x="886" y="646"/>
                  </a:lnTo>
                  <a:lnTo>
                    <a:pt x="886" y="664"/>
                  </a:lnTo>
                  <a:lnTo>
                    <a:pt x="849" y="627"/>
                  </a:lnTo>
                  <a:lnTo>
                    <a:pt x="830" y="609"/>
                  </a:lnTo>
                  <a:lnTo>
                    <a:pt x="812" y="609"/>
                  </a:lnTo>
                  <a:lnTo>
                    <a:pt x="793" y="553"/>
                  </a:lnTo>
                  <a:lnTo>
                    <a:pt x="756" y="535"/>
                  </a:lnTo>
                  <a:lnTo>
                    <a:pt x="738" y="517"/>
                  </a:lnTo>
                  <a:lnTo>
                    <a:pt x="683" y="480"/>
                  </a:lnTo>
                  <a:lnTo>
                    <a:pt x="627" y="424"/>
                  </a:lnTo>
                  <a:lnTo>
                    <a:pt x="591" y="424"/>
                  </a:lnTo>
                  <a:lnTo>
                    <a:pt x="591" y="443"/>
                  </a:lnTo>
                  <a:lnTo>
                    <a:pt x="572" y="406"/>
                  </a:lnTo>
                  <a:lnTo>
                    <a:pt x="554" y="406"/>
                  </a:lnTo>
                  <a:lnTo>
                    <a:pt x="554" y="424"/>
                  </a:lnTo>
                  <a:lnTo>
                    <a:pt x="535" y="424"/>
                  </a:lnTo>
                  <a:lnTo>
                    <a:pt x="535" y="406"/>
                  </a:lnTo>
                  <a:lnTo>
                    <a:pt x="535" y="388"/>
                  </a:lnTo>
                  <a:lnTo>
                    <a:pt x="535" y="369"/>
                  </a:lnTo>
                  <a:lnTo>
                    <a:pt x="535" y="351"/>
                  </a:lnTo>
                  <a:lnTo>
                    <a:pt x="517" y="314"/>
                  </a:lnTo>
                  <a:lnTo>
                    <a:pt x="498" y="314"/>
                  </a:lnTo>
                  <a:lnTo>
                    <a:pt x="498" y="295"/>
                  </a:lnTo>
                  <a:lnTo>
                    <a:pt x="480" y="295"/>
                  </a:lnTo>
                  <a:lnTo>
                    <a:pt x="462" y="314"/>
                  </a:lnTo>
                  <a:lnTo>
                    <a:pt x="443" y="351"/>
                  </a:lnTo>
                  <a:lnTo>
                    <a:pt x="425" y="332"/>
                  </a:lnTo>
                  <a:lnTo>
                    <a:pt x="425" y="314"/>
                  </a:lnTo>
                  <a:lnTo>
                    <a:pt x="425" y="295"/>
                  </a:lnTo>
                  <a:lnTo>
                    <a:pt x="406" y="295"/>
                  </a:lnTo>
                  <a:lnTo>
                    <a:pt x="443" y="277"/>
                  </a:lnTo>
                  <a:lnTo>
                    <a:pt x="443" y="259"/>
                  </a:lnTo>
                  <a:lnTo>
                    <a:pt x="443" y="240"/>
                  </a:lnTo>
                  <a:lnTo>
                    <a:pt x="406" y="240"/>
                  </a:lnTo>
                  <a:lnTo>
                    <a:pt x="369" y="222"/>
                  </a:lnTo>
                  <a:lnTo>
                    <a:pt x="351" y="203"/>
                  </a:lnTo>
                  <a:lnTo>
                    <a:pt x="333" y="185"/>
                  </a:lnTo>
                  <a:lnTo>
                    <a:pt x="314" y="166"/>
                  </a:lnTo>
                  <a:lnTo>
                    <a:pt x="296" y="185"/>
                  </a:lnTo>
                  <a:lnTo>
                    <a:pt x="240" y="185"/>
                  </a:lnTo>
                  <a:lnTo>
                    <a:pt x="259" y="166"/>
                  </a:lnTo>
                  <a:lnTo>
                    <a:pt x="277" y="148"/>
                  </a:lnTo>
                  <a:lnTo>
                    <a:pt x="259" y="148"/>
                  </a:lnTo>
                  <a:lnTo>
                    <a:pt x="240" y="130"/>
                  </a:lnTo>
                  <a:lnTo>
                    <a:pt x="203" y="130"/>
                  </a:lnTo>
                  <a:lnTo>
                    <a:pt x="203" y="111"/>
                  </a:lnTo>
                  <a:lnTo>
                    <a:pt x="203" y="93"/>
                  </a:lnTo>
                  <a:lnTo>
                    <a:pt x="222" y="74"/>
                  </a:lnTo>
                  <a:lnTo>
                    <a:pt x="167" y="74"/>
                  </a:lnTo>
                  <a:lnTo>
                    <a:pt x="167" y="56"/>
                  </a:lnTo>
                  <a:lnTo>
                    <a:pt x="130" y="56"/>
                  </a:lnTo>
                  <a:lnTo>
                    <a:pt x="111" y="74"/>
                  </a:lnTo>
                  <a:lnTo>
                    <a:pt x="111" y="56"/>
                  </a:lnTo>
                  <a:lnTo>
                    <a:pt x="93" y="56"/>
                  </a:lnTo>
                  <a:lnTo>
                    <a:pt x="74" y="74"/>
                  </a:lnTo>
                  <a:lnTo>
                    <a:pt x="38" y="74"/>
                  </a:lnTo>
                  <a:lnTo>
                    <a:pt x="56" y="37"/>
                  </a:lnTo>
                  <a:lnTo>
                    <a:pt x="74" y="19"/>
                  </a:lnTo>
                  <a:lnTo>
                    <a:pt x="56" y="19"/>
                  </a:lnTo>
                  <a:lnTo>
                    <a:pt x="38" y="37"/>
                  </a:lnTo>
                  <a:lnTo>
                    <a:pt x="19" y="37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1498900" y="1128450"/>
              <a:ext cx="137825" cy="88500"/>
            </a:xfrm>
            <a:custGeom>
              <a:avLst/>
              <a:gdLst/>
              <a:ahLst/>
              <a:cxnLst/>
              <a:rect l="l" t="t" r="r" b="b"/>
              <a:pathLst>
                <a:path w="5513" h="3540" extrusionOk="0">
                  <a:moveTo>
                    <a:pt x="111" y="0"/>
                  </a:moveTo>
                  <a:lnTo>
                    <a:pt x="130" y="19"/>
                  </a:lnTo>
                  <a:lnTo>
                    <a:pt x="130" y="0"/>
                  </a:lnTo>
                  <a:close/>
                  <a:moveTo>
                    <a:pt x="1954" y="129"/>
                  </a:moveTo>
                  <a:lnTo>
                    <a:pt x="1936" y="148"/>
                  </a:lnTo>
                  <a:lnTo>
                    <a:pt x="1936" y="166"/>
                  </a:lnTo>
                  <a:lnTo>
                    <a:pt x="1954" y="166"/>
                  </a:lnTo>
                  <a:lnTo>
                    <a:pt x="1954" y="129"/>
                  </a:lnTo>
                  <a:close/>
                  <a:moveTo>
                    <a:pt x="738" y="148"/>
                  </a:moveTo>
                  <a:lnTo>
                    <a:pt x="738" y="166"/>
                  </a:lnTo>
                  <a:lnTo>
                    <a:pt x="738" y="185"/>
                  </a:lnTo>
                  <a:lnTo>
                    <a:pt x="756" y="185"/>
                  </a:lnTo>
                  <a:lnTo>
                    <a:pt x="775" y="166"/>
                  </a:lnTo>
                  <a:lnTo>
                    <a:pt x="756" y="148"/>
                  </a:lnTo>
                  <a:close/>
                  <a:moveTo>
                    <a:pt x="701" y="166"/>
                  </a:moveTo>
                  <a:lnTo>
                    <a:pt x="701" y="203"/>
                  </a:lnTo>
                  <a:lnTo>
                    <a:pt x="683" y="203"/>
                  </a:lnTo>
                  <a:lnTo>
                    <a:pt x="683" y="166"/>
                  </a:lnTo>
                  <a:close/>
                  <a:moveTo>
                    <a:pt x="148" y="203"/>
                  </a:moveTo>
                  <a:lnTo>
                    <a:pt x="166" y="221"/>
                  </a:lnTo>
                  <a:lnTo>
                    <a:pt x="148" y="240"/>
                  </a:lnTo>
                  <a:lnTo>
                    <a:pt x="130" y="221"/>
                  </a:lnTo>
                  <a:lnTo>
                    <a:pt x="148" y="203"/>
                  </a:lnTo>
                  <a:close/>
                  <a:moveTo>
                    <a:pt x="240" y="203"/>
                  </a:moveTo>
                  <a:lnTo>
                    <a:pt x="240" y="221"/>
                  </a:lnTo>
                  <a:lnTo>
                    <a:pt x="259" y="221"/>
                  </a:lnTo>
                  <a:lnTo>
                    <a:pt x="259" y="240"/>
                  </a:lnTo>
                  <a:lnTo>
                    <a:pt x="222" y="240"/>
                  </a:lnTo>
                  <a:lnTo>
                    <a:pt x="240" y="203"/>
                  </a:lnTo>
                  <a:close/>
                  <a:moveTo>
                    <a:pt x="1107" y="240"/>
                  </a:moveTo>
                  <a:lnTo>
                    <a:pt x="1125" y="258"/>
                  </a:lnTo>
                  <a:lnTo>
                    <a:pt x="1125" y="277"/>
                  </a:lnTo>
                  <a:lnTo>
                    <a:pt x="1107" y="295"/>
                  </a:lnTo>
                  <a:lnTo>
                    <a:pt x="1107" y="258"/>
                  </a:lnTo>
                  <a:lnTo>
                    <a:pt x="1088" y="240"/>
                  </a:lnTo>
                  <a:close/>
                  <a:moveTo>
                    <a:pt x="848" y="277"/>
                  </a:moveTo>
                  <a:lnTo>
                    <a:pt x="848" y="295"/>
                  </a:lnTo>
                  <a:lnTo>
                    <a:pt x="848" y="314"/>
                  </a:lnTo>
                  <a:lnTo>
                    <a:pt x="830" y="314"/>
                  </a:lnTo>
                  <a:lnTo>
                    <a:pt x="830" y="295"/>
                  </a:lnTo>
                  <a:lnTo>
                    <a:pt x="848" y="277"/>
                  </a:lnTo>
                  <a:close/>
                  <a:moveTo>
                    <a:pt x="1070" y="277"/>
                  </a:moveTo>
                  <a:lnTo>
                    <a:pt x="1070" y="295"/>
                  </a:lnTo>
                  <a:lnTo>
                    <a:pt x="1070" y="314"/>
                  </a:lnTo>
                  <a:lnTo>
                    <a:pt x="1051" y="295"/>
                  </a:lnTo>
                  <a:lnTo>
                    <a:pt x="1070" y="277"/>
                  </a:lnTo>
                  <a:close/>
                  <a:moveTo>
                    <a:pt x="1272" y="314"/>
                  </a:moveTo>
                  <a:lnTo>
                    <a:pt x="1291" y="350"/>
                  </a:lnTo>
                  <a:lnTo>
                    <a:pt x="1291" y="369"/>
                  </a:lnTo>
                  <a:lnTo>
                    <a:pt x="1272" y="350"/>
                  </a:lnTo>
                  <a:lnTo>
                    <a:pt x="1272" y="332"/>
                  </a:lnTo>
                  <a:lnTo>
                    <a:pt x="1272" y="314"/>
                  </a:lnTo>
                  <a:close/>
                  <a:moveTo>
                    <a:pt x="1567" y="369"/>
                  </a:moveTo>
                  <a:lnTo>
                    <a:pt x="1567" y="406"/>
                  </a:lnTo>
                  <a:lnTo>
                    <a:pt x="1549" y="406"/>
                  </a:lnTo>
                  <a:lnTo>
                    <a:pt x="1549" y="387"/>
                  </a:lnTo>
                  <a:lnTo>
                    <a:pt x="1549" y="369"/>
                  </a:lnTo>
                  <a:close/>
                  <a:moveTo>
                    <a:pt x="1770" y="387"/>
                  </a:moveTo>
                  <a:lnTo>
                    <a:pt x="1789" y="406"/>
                  </a:lnTo>
                  <a:lnTo>
                    <a:pt x="1770" y="406"/>
                  </a:lnTo>
                  <a:lnTo>
                    <a:pt x="1752" y="387"/>
                  </a:lnTo>
                  <a:close/>
                  <a:moveTo>
                    <a:pt x="1641" y="406"/>
                  </a:moveTo>
                  <a:lnTo>
                    <a:pt x="1623" y="424"/>
                  </a:lnTo>
                  <a:lnTo>
                    <a:pt x="1623" y="406"/>
                  </a:lnTo>
                  <a:close/>
                  <a:moveTo>
                    <a:pt x="1918" y="443"/>
                  </a:moveTo>
                  <a:lnTo>
                    <a:pt x="1899" y="461"/>
                  </a:lnTo>
                  <a:lnTo>
                    <a:pt x="1899" y="443"/>
                  </a:lnTo>
                  <a:close/>
                  <a:moveTo>
                    <a:pt x="2102" y="516"/>
                  </a:moveTo>
                  <a:lnTo>
                    <a:pt x="2084" y="535"/>
                  </a:lnTo>
                  <a:lnTo>
                    <a:pt x="2084" y="516"/>
                  </a:lnTo>
                  <a:close/>
                  <a:moveTo>
                    <a:pt x="1807" y="590"/>
                  </a:moveTo>
                  <a:lnTo>
                    <a:pt x="1789" y="608"/>
                  </a:lnTo>
                  <a:lnTo>
                    <a:pt x="1807" y="608"/>
                  </a:lnTo>
                  <a:lnTo>
                    <a:pt x="1807" y="590"/>
                  </a:lnTo>
                  <a:close/>
                  <a:moveTo>
                    <a:pt x="1954" y="590"/>
                  </a:moveTo>
                  <a:lnTo>
                    <a:pt x="1936" y="608"/>
                  </a:lnTo>
                  <a:lnTo>
                    <a:pt x="1954" y="608"/>
                  </a:lnTo>
                  <a:lnTo>
                    <a:pt x="1954" y="590"/>
                  </a:lnTo>
                  <a:close/>
                  <a:moveTo>
                    <a:pt x="2581" y="664"/>
                  </a:moveTo>
                  <a:lnTo>
                    <a:pt x="2581" y="682"/>
                  </a:lnTo>
                  <a:lnTo>
                    <a:pt x="2581" y="701"/>
                  </a:lnTo>
                  <a:lnTo>
                    <a:pt x="2563" y="682"/>
                  </a:lnTo>
                  <a:lnTo>
                    <a:pt x="2581" y="664"/>
                  </a:lnTo>
                  <a:close/>
                  <a:moveTo>
                    <a:pt x="2766" y="756"/>
                  </a:moveTo>
                  <a:lnTo>
                    <a:pt x="2747" y="774"/>
                  </a:lnTo>
                  <a:lnTo>
                    <a:pt x="2747" y="756"/>
                  </a:lnTo>
                  <a:close/>
                  <a:moveTo>
                    <a:pt x="2968" y="885"/>
                  </a:moveTo>
                  <a:lnTo>
                    <a:pt x="2950" y="903"/>
                  </a:lnTo>
                  <a:lnTo>
                    <a:pt x="2950" y="885"/>
                  </a:lnTo>
                  <a:close/>
                  <a:moveTo>
                    <a:pt x="2839" y="903"/>
                  </a:moveTo>
                  <a:lnTo>
                    <a:pt x="2839" y="922"/>
                  </a:lnTo>
                  <a:lnTo>
                    <a:pt x="2821" y="940"/>
                  </a:lnTo>
                  <a:lnTo>
                    <a:pt x="2821" y="903"/>
                  </a:lnTo>
                  <a:close/>
                  <a:moveTo>
                    <a:pt x="3448" y="1161"/>
                  </a:moveTo>
                  <a:lnTo>
                    <a:pt x="3448" y="1180"/>
                  </a:lnTo>
                  <a:lnTo>
                    <a:pt x="3448" y="1198"/>
                  </a:lnTo>
                  <a:lnTo>
                    <a:pt x="3429" y="1180"/>
                  </a:lnTo>
                  <a:lnTo>
                    <a:pt x="3429" y="1161"/>
                  </a:lnTo>
                  <a:close/>
                  <a:moveTo>
                    <a:pt x="4166" y="1844"/>
                  </a:moveTo>
                  <a:lnTo>
                    <a:pt x="4166" y="1862"/>
                  </a:lnTo>
                  <a:lnTo>
                    <a:pt x="4148" y="1862"/>
                  </a:lnTo>
                  <a:lnTo>
                    <a:pt x="4148" y="1844"/>
                  </a:lnTo>
                  <a:close/>
                  <a:moveTo>
                    <a:pt x="4388" y="1880"/>
                  </a:moveTo>
                  <a:lnTo>
                    <a:pt x="4388" y="1899"/>
                  </a:lnTo>
                  <a:lnTo>
                    <a:pt x="4406" y="1880"/>
                  </a:lnTo>
                  <a:close/>
                  <a:moveTo>
                    <a:pt x="4332" y="1899"/>
                  </a:moveTo>
                  <a:lnTo>
                    <a:pt x="4332" y="1917"/>
                  </a:lnTo>
                  <a:lnTo>
                    <a:pt x="4314" y="1917"/>
                  </a:lnTo>
                  <a:lnTo>
                    <a:pt x="4314" y="1899"/>
                  </a:lnTo>
                  <a:close/>
                  <a:moveTo>
                    <a:pt x="4369" y="1936"/>
                  </a:moveTo>
                  <a:lnTo>
                    <a:pt x="4369" y="1954"/>
                  </a:lnTo>
                  <a:lnTo>
                    <a:pt x="4351" y="1954"/>
                  </a:lnTo>
                  <a:lnTo>
                    <a:pt x="4369" y="1936"/>
                  </a:lnTo>
                  <a:close/>
                  <a:moveTo>
                    <a:pt x="4240" y="1991"/>
                  </a:moveTo>
                  <a:lnTo>
                    <a:pt x="4240" y="2009"/>
                  </a:lnTo>
                  <a:lnTo>
                    <a:pt x="4259" y="1991"/>
                  </a:lnTo>
                  <a:close/>
                  <a:moveTo>
                    <a:pt x="4295" y="2046"/>
                  </a:moveTo>
                  <a:lnTo>
                    <a:pt x="4314" y="2065"/>
                  </a:lnTo>
                  <a:lnTo>
                    <a:pt x="4314" y="2046"/>
                  </a:lnTo>
                  <a:close/>
                  <a:moveTo>
                    <a:pt x="4480" y="2065"/>
                  </a:moveTo>
                  <a:lnTo>
                    <a:pt x="4461" y="2083"/>
                  </a:lnTo>
                  <a:lnTo>
                    <a:pt x="4443" y="2083"/>
                  </a:lnTo>
                  <a:lnTo>
                    <a:pt x="4480" y="2065"/>
                  </a:lnTo>
                  <a:close/>
                  <a:moveTo>
                    <a:pt x="4683" y="2304"/>
                  </a:moveTo>
                  <a:lnTo>
                    <a:pt x="4664" y="2323"/>
                  </a:lnTo>
                  <a:lnTo>
                    <a:pt x="4664" y="2304"/>
                  </a:lnTo>
                  <a:close/>
                  <a:moveTo>
                    <a:pt x="4812" y="2526"/>
                  </a:moveTo>
                  <a:lnTo>
                    <a:pt x="4812" y="2562"/>
                  </a:lnTo>
                  <a:lnTo>
                    <a:pt x="4793" y="2562"/>
                  </a:lnTo>
                  <a:lnTo>
                    <a:pt x="4793" y="2544"/>
                  </a:lnTo>
                  <a:lnTo>
                    <a:pt x="4812" y="2526"/>
                  </a:lnTo>
                  <a:close/>
                  <a:moveTo>
                    <a:pt x="259" y="111"/>
                  </a:moveTo>
                  <a:lnTo>
                    <a:pt x="240" y="129"/>
                  </a:lnTo>
                  <a:lnTo>
                    <a:pt x="222" y="129"/>
                  </a:lnTo>
                  <a:lnTo>
                    <a:pt x="222" y="148"/>
                  </a:lnTo>
                  <a:lnTo>
                    <a:pt x="203" y="129"/>
                  </a:lnTo>
                  <a:lnTo>
                    <a:pt x="185" y="129"/>
                  </a:lnTo>
                  <a:lnTo>
                    <a:pt x="185" y="148"/>
                  </a:lnTo>
                  <a:lnTo>
                    <a:pt x="166" y="185"/>
                  </a:lnTo>
                  <a:lnTo>
                    <a:pt x="166" y="166"/>
                  </a:lnTo>
                  <a:lnTo>
                    <a:pt x="166" y="148"/>
                  </a:lnTo>
                  <a:lnTo>
                    <a:pt x="148" y="129"/>
                  </a:lnTo>
                  <a:lnTo>
                    <a:pt x="130" y="129"/>
                  </a:lnTo>
                  <a:lnTo>
                    <a:pt x="130" y="166"/>
                  </a:lnTo>
                  <a:lnTo>
                    <a:pt x="111" y="148"/>
                  </a:lnTo>
                  <a:lnTo>
                    <a:pt x="111" y="129"/>
                  </a:lnTo>
                  <a:lnTo>
                    <a:pt x="93" y="148"/>
                  </a:lnTo>
                  <a:lnTo>
                    <a:pt x="74" y="129"/>
                  </a:lnTo>
                  <a:lnTo>
                    <a:pt x="56" y="148"/>
                  </a:lnTo>
                  <a:lnTo>
                    <a:pt x="56" y="166"/>
                  </a:lnTo>
                  <a:lnTo>
                    <a:pt x="37" y="166"/>
                  </a:lnTo>
                  <a:lnTo>
                    <a:pt x="37" y="185"/>
                  </a:lnTo>
                  <a:lnTo>
                    <a:pt x="19" y="148"/>
                  </a:lnTo>
                  <a:lnTo>
                    <a:pt x="19" y="185"/>
                  </a:lnTo>
                  <a:lnTo>
                    <a:pt x="19" y="203"/>
                  </a:lnTo>
                  <a:lnTo>
                    <a:pt x="1" y="203"/>
                  </a:lnTo>
                  <a:lnTo>
                    <a:pt x="19" y="221"/>
                  </a:lnTo>
                  <a:lnTo>
                    <a:pt x="37" y="240"/>
                  </a:lnTo>
                  <a:lnTo>
                    <a:pt x="56" y="240"/>
                  </a:lnTo>
                  <a:lnTo>
                    <a:pt x="56" y="258"/>
                  </a:lnTo>
                  <a:lnTo>
                    <a:pt x="37" y="258"/>
                  </a:lnTo>
                  <a:lnTo>
                    <a:pt x="56" y="295"/>
                  </a:lnTo>
                  <a:lnTo>
                    <a:pt x="74" y="277"/>
                  </a:lnTo>
                  <a:lnTo>
                    <a:pt x="93" y="295"/>
                  </a:lnTo>
                  <a:lnTo>
                    <a:pt x="93" y="277"/>
                  </a:lnTo>
                  <a:lnTo>
                    <a:pt x="111" y="277"/>
                  </a:lnTo>
                  <a:lnTo>
                    <a:pt x="130" y="295"/>
                  </a:lnTo>
                  <a:lnTo>
                    <a:pt x="148" y="277"/>
                  </a:lnTo>
                  <a:lnTo>
                    <a:pt x="148" y="295"/>
                  </a:lnTo>
                  <a:lnTo>
                    <a:pt x="148" y="314"/>
                  </a:lnTo>
                  <a:lnTo>
                    <a:pt x="166" y="277"/>
                  </a:lnTo>
                  <a:lnTo>
                    <a:pt x="185" y="258"/>
                  </a:lnTo>
                  <a:lnTo>
                    <a:pt x="185" y="277"/>
                  </a:lnTo>
                  <a:lnTo>
                    <a:pt x="185" y="295"/>
                  </a:lnTo>
                  <a:lnTo>
                    <a:pt x="203" y="277"/>
                  </a:lnTo>
                  <a:lnTo>
                    <a:pt x="203" y="295"/>
                  </a:lnTo>
                  <a:lnTo>
                    <a:pt x="222" y="314"/>
                  </a:lnTo>
                  <a:lnTo>
                    <a:pt x="222" y="295"/>
                  </a:lnTo>
                  <a:lnTo>
                    <a:pt x="222" y="277"/>
                  </a:lnTo>
                  <a:lnTo>
                    <a:pt x="240" y="277"/>
                  </a:lnTo>
                  <a:lnTo>
                    <a:pt x="240" y="295"/>
                  </a:lnTo>
                  <a:lnTo>
                    <a:pt x="259" y="277"/>
                  </a:lnTo>
                  <a:lnTo>
                    <a:pt x="295" y="240"/>
                  </a:lnTo>
                  <a:lnTo>
                    <a:pt x="295" y="258"/>
                  </a:lnTo>
                  <a:lnTo>
                    <a:pt x="314" y="295"/>
                  </a:lnTo>
                  <a:lnTo>
                    <a:pt x="314" y="314"/>
                  </a:lnTo>
                  <a:lnTo>
                    <a:pt x="332" y="295"/>
                  </a:lnTo>
                  <a:lnTo>
                    <a:pt x="351" y="295"/>
                  </a:lnTo>
                  <a:lnTo>
                    <a:pt x="369" y="277"/>
                  </a:lnTo>
                  <a:lnTo>
                    <a:pt x="388" y="295"/>
                  </a:lnTo>
                  <a:lnTo>
                    <a:pt x="406" y="314"/>
                  </a:lnTo>
                  <a:lnTo>
                    <a:pt x="425" y="295"/>
                  </a:lnTo>
                  <a:lnTo>
                    <a:pt x="443" y="258"/>
                  </a:lnTo>
                  <a:lnTo>
                    <a:pt x="461" y="295"/>
                  </a:lnTo>
                  <a:lnTo>
                    <a:pt x="498" y="295"/>
                  </a:lnTo>
                  <a:lnTo>
                    <a:pt x="517" y="277"/>
                  </a:lnTo>
                  <a:lnTo>
                    <a:pt x="517" y="240"/>
                  </a:lnTo>
                  <a:lnTo>
                    <a:pt x="517" y="221"/>
                  </a:lnTo>
                  <a:lnTo>
                    <a:pt x="535" y="240"/>
                  </a:lnTo>
                  <a:lnTo>
                    <a:pt x="535" y="258"/>
                  </a:lnTo>
                  <a:lnTo>
                    <a:pt x="517" y="277"/>
                  </a:lnTo>
                  <a:lnTo>
                    <a:pt x="517" y="295"/>
                  </a:lnTo>
                  <a:lnTo>
                    <a:pt x="517" y="314"/>
                  </a:lnTo>
                  <a:lnTo>
                    <a:pt x="535" y="295"/>
                  </a:lnTo>
                  <a:lnTo>
                    <a:pt x="554" y="314"/>
                  </a:lnTo>
                  <a:lnTo>
                    <a:pt x="590" y="314"/>
                  </a:lnTo>
                  <a:lnTo>
                    <a:pt x="609" y="332"/>
                  </a:lnTo>
                  <a:lnTo>
                    <a:pt x="627" y="314"/>
                  </a:lnTo>
                  <a:lnTo>
                    <a:pt x="701" y="314"/>
                  </a:lnTo>
                  <a:lnTo>
                    <a:pt x="719" y="277"/>
                  </a:lnTo>
                  <a:lnTo>
                    <a:pt x="738" y="240"/>
                  </a:lnTo>
                  <a:lnTo>
                    <a:pt x="738" y="258"/>
                  </a:lnTo>
                  <a:lnTo>
                    <a:pt x="738" y="277"/>
                  </a:lnTo>
                  <a:lnTo>
                    <a:pt x="738" y="295"/>
                  </a:lnTo>
                  <a:lnTo>
                    <a:pt x="738" y="314"/>
                  </a:lnTo>
                  <a:lnTo>
                    <a:pt x="793" y="314"/>
                  </a:lnTo>
                  <a:lnTo>
                    <a:pt x="793" y="295"/>
                  </a:lnTo>
                  <a:lnTo>
                    <a:pt x="812" y="332"/>
                  </a:lnTo>
                  <a:lnTo>
                    <a:pt x="848" y="332"/>
                  </a:lnTo>
                  <a:lnTo>
                    <a:pt x="867" y="350"/>
                  </a:lnTo>
                  <a:lnTo>
                    <a:pt x="885" y="350"/>
                  </a:lnTo>
                  <a:lnTo>
                    <a:pt x="885" y="332"/>
                  </a:lnTo>
                  <a:lnTo>
                    <a:pt x="867" y="332"/>
                  </a:lnTo>
                  <a:lnTo>
                    <a:pt x="867" y="314"/>
                  </a:lnTo>
                  <a:lnTo>
                    <a:pt x="885" y="332"/>
                  </a:lnTo>
                  <a:lnTo>
                    <a:pt x="904" y="369"/>
                  </a:lnTo>
                  <a:lnTo>
                    <a:pt x="904" y="350"/>
                  </a:lnTo>
                  <a:lnTo>
                    <a:pt x="904" y="332"/>
                  </a:lnTo>
                  <a:lnTo>
                    <a:pt x="941" y="332"/>
                  </a:lnTo>
                  <a:lnTo>
                    <a:pt x="922" y="350"/>
                  </a:lnTo>
                  <a:lnTo>
                    <a:pt x="996" y="350"/>
                  </a:lnTo>
                  <a:lnTo>
                    <a:pt x="1014" y="369"/>
                  </a:lnTo>
                  <a:lnTo>
                    <a:pt x="1070" y="369"/>
                  </a:lnTo>
                  <a:lnTo>
                    <a:pt x="1088" y="387"/>
                  </a:lnTo>
                  <a:lnTo>
                    <a:pt x="1125" y="369"/>
                  </a:lnTo>
                  <a:lnTo>
                    <a:pt x="1143" y="387"/>
                  </a:lnTo>
                  <a:lnTo>
                    <a:pt x="1162" y="387"/>
                  </a:lnTo>
                  <a:lnTo>
                    <a:pt x="1199" y="406"/>
                  </a:lnTo>
                  <a:lnTo>
                    <a:pt x="1236" y="406"/>
                  </a:lnTo>
                  <a:lnTo>
                    <a:pt x="1272" y="387"/>
                  </a:lnTo>
                  <a:lnTo>
                    <a:pt x="1272" y="406"/>
                  </a:lnTo>
                  <a:lnTo>
                    <a:pt x="1291" y="424"/>
                  </a:lnTo>
                  <a:lnTo>
                    <a:pt x="1309" y="406"/>
                  </a:lnTo>
                  <a:lnTo>
                    <a:pt x="1346" y="406"/>
                  </a:lnTo>
                  <a:lnTo>
                    <a:pt x="1365" y="424"/>
                  </a:lnTo>
                  <a:lnTo>
                    <a:pt x="1383" y="406"/>
                  </a:lnTo>
                  <a:lnTo>
                    <a:pt x="1383" y="424"/>
                  </a:lnTo>
                  <a:lnTo>
                    <a:pt x="1401" y="406"/>
                  </a:lnTo>
                  <a:lnTo>
                    <a:pt x="1420" y="406"/>
                  </a:lnTo>
                  <a:lnTo>
                    <a:pt x="1420" y="387"/>
                  </a:lnTo>
                  <a:lnTo>
                    <a:pt x="1401" y="387"/>
                  </a:lnTo>
                  <a:lnTo>
                    <a:pt x="1401" y="369"/>
                  </a:lnTo>
                  <a:lnTo>
                    <a:pt x="1420" y="350"/>
                  </a:lnTo>
                  <a:lnTo>
                    <a:pt x="1438" y="332"/>
                  </a:lnTo>
                  <a:lnTo>
                    <a:pt x="1438" y="369"/>
                  </a:lnTo>
                  <a:lnTo>
                    <a:pt x="1438" y="424"/>
                  </a:lnTo>
                  <a:lnTo>
                    <a:pt x="1457" y="443"/>
                  </a:lnTo>
                  <a:lnTo>
                    <a:pt x="1475" y="424"/>
                  </a:lnTo>
                  <a:lnTo>
                    <a:pt x="1475" y="443"/>
                  </a:lnTo>
                  <a:lnTo>
                    <a:pt x="1475" y="461"/>
                  </a:lnTo>
                  <a:lnTo>
                    <a:pt x="1512" y="443"/>
                  </a:lnTo>
                  <a:lnTo>
                    <a:pt x="1531" y="443"/>
                  </a:lnTo>
                  <a:lnTo>
                    <a:pt x="1549" y="461"/>
                  </a:lnTo>
                  <a:lnTo>
                    <a:pt x="1567" y="461"/>
                  </a:lnTo>
                  <a:lnTo>
                    <a:pt x="1567" y="443"/>
                  </a:lnTo>
                  <a:lnTo>
                    <a:pt x="1604" y="461"/>
                  </a:lnTo>
                  <a:lnTo>
                    <a:pt x="1623" y="461"/>
                  </a:lnTo>
                  <a:lnTo>
                    <a:pt x="1623" y="479"/>
                  </a:lnTo>
                  <a:lnTo>
                    <a:pt x="1641" y="443"/>
                  </a:lnTo>
                  <a:lnTo>
                    <a:pt x="1641" y="461"/>
                  </a:lnTo>
                  <a:lnTo>
                    <a:pt x="1641" y="479"/>
                  </a:lnTo>
                  <a:lnTo>
                    <a:pt x="1660" y="461"/>
                  </a:lnTo>
                  <a:lnTo>
                    <a:pt x="1678" y="479"/>
                  </a:lnTo>
                  <a:lnTo>
                    <a:pt x="1678" y="461"/>
                  </a:lnTo>
                  <a:lnTo>
                    <a:pt x="1696" y="443"/>
                  </a:lnTo>
                  <a:lnTo>
                    <a:pt x="1696" y="479"/>
                  </a:lnTo>
                  <a:lnTo>
                    <a:pt x="1715" y="461"/>
                  </a:lnTo>
                  <a:lnTo>
                    <a:pt x="1733" y="461"/>
                  </a:lnTo>
                  <a:lnTo>
                    <a:pt x="1733" y="479"/>
                  </a:lnTo>
                  <a:lnTo>
                    <a:pt x="1733" y="498"/>
                  </a:lnTo>
                  <a:lnTo>
                    <a:pt x="1752" y="516"/>
                  </a:lnTo>
                  <a:lnTo>
                    <a:pt x="1752" y="535"/>
                  </a:lnTo>
                  <a:lnTo>
                    <a:pt x="1807" y="535"/>
                  </a:lnTo>
                  <a:lnTo>
                    <a:pt x="1825" y="516"/>
                  </a:lnTo>
                  <a:lnTo>
                    <a:pt x="1825" y="535"/>
                  </a:lnTo>
                  <a:lnTo>
                    <a:pt x="1825" y="553"/>
                  </a:lnTo>
                  <a:lnTo>
                    <a:pt x="1844" y="535"/>
                  </a:lnTo>
                  <a:lnTo>
                    <a:pt x="1844" y="516"/>
                  </a:lnTo>
                  <a:lnTo>
                    <a:pt x="1862" y="498"/>
                  </a:lnTo>
                  <a:lnTo>
                    <a:pt x="1881" y="553"/>
                  </a:lnTo>
                  <a:lnTo>
                    <a:pt x="1899" y="590"/>
                  </a:lnTo>
                  <a:lnTo>
                    <a:pt x="1918" y="590"/>
                  </a:lnTo>
                  <a:lnTo>
                    <a:pt x="1918" y="572"/>
                  </a:lnTo>
                  <a:lnTo>
                    <a:pt x="1954" y="572"/>
                  </a:lnTo>
                  <a:lnTo>
                    <a:pt x="1954" y="590"/>
                  </a:lnTo>
                  <a:lnTo>
                    <a:pt x="1991" y="590"/>
                  </a:lnTo>
                  <a:lnTo>
                    <a:pt x="1991" y="572"/>
                  </a:lnTo>
                  <a:lnTo>
                    <a:pt x="2010" y="572"/>
                  </a:lnTo>
                  <a:lnTo>
                    <a:pt x="2010" y="590"/>
                  </a:lnTo>
                  <a:lnTo>
                    <a:pt x="2010" y="608"/>
                  </a:lnTo>
                  <a:lnTo>
                    <a:pt x="2028" y="608"/>
                  </a:lnTo>
                  <a:lnTo>
                    <a:pt x="2028" y="627"/>
                  </a:lnTo>
                  <a:lnTo>
                    <a:pt x="2028" y="645"/>
                  </a:lnTo>
                  <a:lnTo>
                    <a:pt x="2047" y="627"/>
                  </a:lnTo>
                  <a:lnTo>
                    <a:pt x="2065" y="590"/>
                  </a:lnTo>
                  <a:lnTo>
                    <a:pt x="2065" y="608"/>
                  </a:lnTo>
                  <a:lnTo>
                    <a:pt x="2065" y="627"/>
                  </a:lnTo>
                  <a:lnTo>
                    <a:pt x="2084" y="627"/>
                  </a:lnTo>
                  <a:lnTo>
                    <a:pt x="2084" y="645"/>
                  </a:lnTo>
                  <a:lnTo>
                    <a:pt x="2120" y="645"/>
                  </a:lnTo>
                  <a:lnTo>
                    <a:pt x="2139" y="627"/>
                  </a:lnTo>
                  <a:lnTo>
                    <a:pt x="2157" y="645"/>
                  </a:lnTo>
                  <a:lnTo>
                    <a:pt x="2157" y="664"/>
                  </a:lnTo>
                  <a:lnTo>
                    <a:pt x="2176" y="682"/>
                  </a:lnTo>
                  <a:lnTo>
                    <a:pt x="2231" y="682"/>
                  </a:lnTo>
                  <a:lnTo>
                    <a:pt x="2249" y="701"/>
                  </a:lnTo>
                  <a:lnTo>
                    <a:pt x="2249" y="719"/>
                  </a:lnTo>
                  <a:lnTo>
                    <a:pt x="2342" y="719"/>
                  </a:lnTo>
                  <a:lnTo>
                    <a:pt x="2360" y="701"/>
                  </a:lnTo>
                  <a:lnTo>
                    <a:pt x="2360" y="719"/>
                  </a:lnTo>
                  <a:lnTo>
                    <a:pt x="2342" y="738"/>
                  </a:lnTo>
                  <a:lnTo>
                    <a:pt x="2360" y="738"/>
                  </a:lnTo>
                  <a:lnTo>
                    <a:pt x="2434" y="774"/>
                  </a:lnTo>
                  <a:lnTo>
                    <a:pt x="2544" y="811"/>
                  </a:lnTo>
                  <a:lnTo>
                    <a:pt x="2544" y="830"/>
                  </a:lnTo>
                  <a:lnTo>
                    <a:pt x="2563" y="811"/>
                  </a:lnTo>
                  <a:lnTo>
                    <a:pt x="2563" y="830"/>
                  </a:lnTo>
                  <a:lnTo>
                    <a:pt x="2581" y="830"/>
                  </a:lnTo>
                  <a:lnTo>
                    <a:pt x="2600" y="811"/>
                  </a:lnTo>
                  <a:lnTo>
                    <a:pt x="2618" y="830"/>
                  </a:lnTo>
                  <a:lnTo>
                    <a:pt x="2618" y="848"/>
                  </a:lnTo>
                  <a:lnTo>
                    <a:pt x="2618" y="867"/>
                  </a:lnTo>
                  <a:lnTo>
                    <a:pt x="2637" y="848"/>
                  </a:lnTo>
                  <a:lnTo>
                    <a:pt x="2655" y="830"/>
                  </a:lnTo>
                  <a:lnTo>
                    <a:pt x="2655" y="867"/>
                  </a:lnTo>
                  <a:lnTo>
                    <a:pt x="2692" y="848"/>
                  </a:lnTo>
                  <a:lnTo>
                    <a:pt x="2692" y="867"/>
                  </a:lnTo>
                  <a:lnTo>
                    <a:pt x="2710" y="903"/>
                  </a:lnTo>
                  <a:lnTo>
                    <a:pt x="2729" y="885"/>
                  </a:lnTo>
                  <a:lnTo>
                    <a:pt x="2747" y="903"/>
                  </a:lnTo>
                  <a:lnTo>
                    <a:pt x="2784" y="903"/>
                  </a:lnTo>
                  <a:lnTo>
                    <a:pt x="2784" y="922"/>
                  </a:lnTo>
                  <a:lnTo>
                    <a:pt x="2821" y="959"/>
                  </a:lnTo>
                  <a:lnTo>
                    <a:pt x="2839" y="959"/>
                  </a:lnTo>
                  <a:lnTo>
                    <a:pt x="2839" y="940"/>
                  </a:lnTo>
                  <a:lnTo>
                    <a:pt x="2876" y="959"/>
                  </a:lnTo>
                  <a:lnTo>
                    <a:pt x="2895" y="977"/>
                  </a:lnTo>
                  <a:lnTo>
                    <a:pt x="3005" y="1032"/>
                  </a:lnTo>
                  <a:lnTo>
                    <a:pt x="3134" y="1106"/>
                  </a:lnTo>
                  <a:lnTo>
                    <a:pt x="3134" y="1125"/>
                  </a:lnTo>
                  <a:lnTo>
                    <a:pt x="3171" y="1125"/>
                  </a:lnTo>
                  <a:lnTo>
                    <a:pt x="3171" y="1143"/>
                  </a:lnTo>
                  <a:lnTo>
                    <a:pt x="3190" y="1143"/>
                  </a:lnTo>
                  <a:lnTo>
                    <a:pt x="3208" y="1161"/>
                  </a:lnTo>
                  <a:lnTo>
                    <a:pt x="3226" y="1180"/>
                  </a:lnTo>
                  <a:lnTo>
                    <a:pt x="3245" y="1180"/>
                  </a:lnTo>
                  <a:lnTo>
                    <a:pt x="3263" y="1198"/>
                  </a:lnTo>
                  <a:lnTo>
                    <a:pt x="3319" y="1254"/>
                  </a:lnTo>
                  <a:lnTo>
                    <a:pt x="3337" y="1254"/>
                  </a:lnTo>
                  <a:lnTo>
                    <a:pt x="3337" y="1272"/>
                  </a:lnTo>
                  <a:lnTo>
                    <a:pt x="3337" y="1291"/>
                  </a:lnTo>
                  <a:lnTo>
                    <a:pt x="3355" y="1272"/>
                  </a:lnTo>
                  <a:lnTo>
                    <a:pt x="3355" y="1254"/>
                  </a:lnTo>
                  <a:lnTo>
                    <a:pt x="3374" y="1254"/>
                  </a:lnTo>
                  <a:lnTo>
                    <a:pt x="3392" y="1291"/>
                  </a:lnTo>
                  <a:lnTo>
                    <a:pt x="3411" y="1272"/>
                  </a:lnTo>
                  <a:lnTo>
                    <a:pt x="3411" y="1291"/>
                  </a:lnTo>
                  <a:lnTo>
                    <a:pt x="3411" y="1309"/>
                  </a:lnTo>
                  <a:lnTo>
                    <a:pt x="3448" y="1327"/>
                  </a:lnTo>
                  <a:lnTo>
                    <a:pt x="3466" y="1327"/>
                  </a:lnTo>
                  <a:lnTo>
                    <a:pt x="3484" y="1346"/>
                  </a:lnTo>
                  <a:lnTo>
                    <a:pt x="3484" y="1364"/>
                  </a:lnTo>
                  <a:lnTo>
                    <a:pt x="3503" y="1346"/>
                  </a:lnTo>
                  <a:lnTo>
                    <a:pt x="3521" y="1364"/>
                  </a:lnTo>
                  <a:lnTo>
                    <a:pt x="3521" y="1383"/>
                  </a:lnTo>
                  <a:lnTo>
                    <a:pt x="3521" y="1401"/>
                  </a:lnTo>
                  <a:lnTo>
                    <a:pt x="3558" y="1383"/>
                  </a:lnTo>
                  <a:lnTo>
                    <a:pt x="3577" y="1383"/>
                  </a:lnTo>
                  <a:lnTo>
                    <a:pt x="3558" y="1401"/>
                  </a:lnTo>
                  <a:lnTo>
                    <a:pt x="3577" y="1420"/>
                  </a:lnTo>
                  <a:lnTo>
                    <a:pt x="3632" y="1438"/>
                  </a:lnTo>
                  <a:lnTo>
                    <a:pt x="3650" y="1456"/>
                  </a:lnTo>
                  <a:lnTo>
                    <a:pt x="3632" y="1456"/>
                  </a:lnTo>
                  <a:lnTo>
                    <a:pt x="3650" y="1475"/>
                  </a:lnTo>
                  <a:lnTo>
                    <a:pt x="3687" y="1475"/>
                  </a:lnTo>
                  <a:lnTo>
                    <a:pt x="3687" y="1493"/>
                  </a:lnTo>
                  <a:lnTo>
                    <a:pt x="3687" y="1512"/>
                  </a:lnTo>
                  <a:lnTo>
                    <a:pt x="3706" y="1512"/>
                  </a:lnTo>
                  <a:lnTo>
                    <a:pt x="3687" y="1530"/>
                  </a:lnTo>
                  <a:lnTo>
                    <a:pt x="3687" y="1549"/>
                  </a:lnTo>
                  <a:lnTo>
                    <a:pt x="3706" y="1530"/>
                  </a:lnTo>
                  <a:lnTo>
                    <a:pt x="3724" y="1530"/>
                  </a:lnTo>
                  <a:lnTo>
                    <a:pt x="3742" y="1549"/>
                  </a:lnTo>
                  <a:lnTo>
                    <a:pt x="3742" y="1567"/>
                  </a:lnTo>
                  <a:lnTo>
                    <a:pt x="3761" y="1567"/>
                  </a:lnTo>
                  <a:lnTo>
                    <a:pt x="3779" y="1585"/>
                  </a:lnTo>
                  <a:lnTo>
                    <a:pt x="3798" y="1585"/>
                  </a:lnTo>
                  <a:lnTo>
                    <a:pt x="3798" y="1604"/>
                  </a:lnTo>
                  <a:lnTo>
                    <a:pt x="3835" y="1585"/>
                  </a:lnTo>
                  <a:lnTo>
                    <a:pt x="3853" y="1585"/>
                  </a:lnTo>
                  <a:lnTo>
                    <a:pt x="3853" y="1604"/>
                  </a:lnTo>
                  <a:lnTo>
                    <a:pt x="3835" y="1622"/>
                  </a:lnTo>
                  <a:lnTo>
                    <a:pt x="3872" y="1604"/>
                  </a:lnTo>
                  <a:lnTo>
                    <a:pt x="3890" y="1622"/>
                  </a:lnTo>
                  <a:lnTo>
                    <a:pt x="3908" y="1622"/>
                  </a:lnTo>
                  <a:lnTo>
                    <a:pt x="3890" y="1641"/>
                  </a:lnTo>
                  <a:lnTo>
                    <a:pt x="3890" y="1659"/>
                  </a:lnTo>
                  <a:lnTo>
                    <a:pt x="3945" y="1659"/>
                  </a:lnTo>
                  <a:lnTo>
                    <a:pt x="3945" y="1678"/>
                  </a:lnTo>
                  <a:lnTo>
                    <a:pt x="3945" y="1714"/>
                  </a:lnTo>
                  <a:lnTo>
                    <a:pt x="3982" y="1714"/>
                  </a:lnTo>
                  <a:lnTo>
                    <a:pt x="3982" y="1751"/>
                  </a:lnTo>
                  <a:lnTo>
                    <a:pt x="4001" y="1770"/>
                  </a:lnTo>
                  <a:lnTo>
                    <a:pt x="4001" y="1751"/>
                  </a:lnTo>
                  <a:lnTo>
                    <a:pt x="4019" y="1751"/>
                  </a:lnTo>
                  <a:lnTo>
                    <a:pt x="4019" y="1770"/>
                  </a:lnTo>
                  <a:lnTo>
                    <a:pt x="4019" y="1788"/>
                  </a:lnTo>
                  <a:lnTo>
                    <a:pt x="4037" y="1807"/>
                  </a:lnTo>
                  <a:lnTo>
                    <a:pt x="4074" y="1807"/>
                  </a:lnTo>
                  <a:lnTo>
                    <a:pt x="4074" y="1825"/>
                  </a:lnTo>
                  <a:lnTo>
                    <a:pt x="4093" y="1807"/>
                  </a:lnTo>
                  <a:lnTo>
                    <a:pt x="4111" y="1807"/>
                  </a:lnTo>
                  <a:lnTo>
                    <a:pt x="4093" y="1825"/>
                  </a:lnTo>
                  <a:lnTo>
                    <a:pt x="4074" y="1844"/>
                  </a:lnTo>
                  <a:lnTo>
                    <a:pt x="4111" y="1825"/>
                  </a:lnTo>
                  <a:lnTo>
                    <a:pt x="4111" y="1862"/>
                  </a:lnTo>
                  <a:lnTo>
                    <a:pt x="4185" y="1936"/>
                  </a:lnTo>
                  <a:lnTo>
                    <a:pt x="4203" y="1954"/>
                  </a:lnTo>
                  <a:lnTo>
                    <a:pt x="4203" y="1936"/>
                  </a:lnTo>
                  <a:lnTo>
                    <a:pt x="4203" y="1917"/>
                  </a:lnTo>
                  <a:lnTo>
                    <a:pt x="4222" y="1917"/>
                  </a:lnTo>
                  <a:lnTo>
                    <a:pt x="4222" y="1936"/>
                  </a:lnTo>
                  <a:lnTo>
                    <a:pt x="4203" y="1954"/>
                  </a:lnTo>
                  <a:lnTo>
                    <a:pt x="4222" y="1954"/>
                  </a:lnTo>
                  <a:lnTo>
                    <a:pt x="4222" y="1973"/>
                  </a:lnTo>
                  <a:lnTo>
                    <a:pt x="4259" y="1973"/>
                  </a:lnTo>
                  <a:lnTo>
                    <a:pt x="4259" y="1991"/>
                  </a:lnTo>
                  <a:lnTo>
                    <a:pt x="4259" y="2009"/>
                  </a:lnTo>
                  <a:lnTo>
                    <a:pt x="4295" y="2028"/>
                  </a:lnTo>
                  <a:lnTo>
                    <a:pt x="4314" y="2046"/>
                  </a:lnTo>
                  <a:lnTo>
                    <a:pt x="4332" y="2028"/>
                  </a:lnTo>
                  <a:lnTo>
                    <a:pt x="4314" y="2065"/>
                  </a:lnTo>
                  <a:lnTo>
                    <a:pt x="4332" y="2102"/>
                  </a:lnTo>
                  <a:lnTo>
                    <a:pt x="4332" y="2083"/>
                  </a:lnTo>
                  <a:lnTo>
                    <a:pt x="4351" y="2065"/>
                  </a:lnTo>
                  <a:lnTo>
                    <a:pt x="4351" y="2083"/>
                  </a:lnTo>
                  <a:lnTo>
                    <a:pt x="4351" y="2102"/>
                  </a:lnTo>
                  <a:lnTo>
                    <a:pt x="4369" y="2120"/>
                  </a:lnTo>
                  <a:lnTo>
                    <a:pt x="4369" y="2138"/>
                  </a:lnTo>
                  <a:lnTo>
                    <a:pt x="4388" y="2138"/>
                  </a:lnTo>
                  <a:lnTo>
                    <a:pt x="4406" y="2175"/>
                  </a:lnTo>
                  <a:lnTo>
                    <a:pt x="4425" y="2175"/>
                  </a:lnTo>
                  <a:lnTo>
                    <a:pt x="4425" y="2212"/>
                  </a:lnTo>
                  <a:lnTo>
                    <a:pt x="4461" y="2212"/>
                  </a:lnTo>
                  <a:lnTo>
                    <a:pt x="4480" y="2249"/>
                  </a:lnTo>
                  <a:lnTo>
                    <a:pt x="4498" y="2249"/>
                  </a:lnTo>
                  <a:lnTo>
                    <a:pt x="4498" y="2267"/>
                  </a:lnTo>
                  <a:lnTo>
                    <a:pt x="4498" y="2286"/>
                  </a:lnTo>
                  <a:lnTo>
                    <a:pt x="4517" y="2286"/>
                  </a:lnTo>
                  <a:lnTo>
                    <a:pt x="4554" y="2323"/>
                  </a:lnTo>
                  <a:lnTo>
                    <a:pt x="4572" y="2341"/>
                  </a:lnTo>
                  <a:lnTo>
                    <a:pt x="4590" y="2360"/>
                  </a:lnTo>
                  <a:lnTo>
                    <a:pt x="4609" y="2341"/>
                  </a:lnTo>
                  <a:lnTo>
                    <a:pt x="4609" y="2360"/>
                  </a:lnTo>
                  <a:lnTo>
                    <a:pt x="4590" y="2378"/>
                  </a:lnTo>
                  <a:lnTo>
                    <a:pt x="4590" y="2397"/>
                  </a:lnTo>
                  <a:lnTo>
                    <a:pt x="4609" y="2415"/>
                  </a:lnTo>
                  <a:lnTo>
                    <a:pt x="4609" y="2433"/>
                  </a:lnTo>
                  <a:lnTo>
                    <a:pt x="4646" y="2452"/>
                  </a:lnTo>
                  <a:lnTo>
                    <a:pt x="4664" y="2470"/>
                  </a:lnTo>
                  <a:lnTo>
                    <a:pt x="4664" y="2489"/>
                  </a:lnTo>
                  <a:lnTo>
                    <a:pt x="4683" y="2489"/>
                  </a:lnTo>
                  <a:lnTo>
                    <a:pt x="4719" y="2507"/>
                  </a:lnTo>
                  <a:lnTo>
                    <a:pt x="4719" y="2526"/>
                  </a:lnTo>
                  <a:lnTo>
                    <a:pt x="4719" y="2544"/>
                  </a:lnTo>
                  <a:lnTo>
                    <a:pt x="4756" y="2581"/>
                  </a:lnTo>
                  <a:lnTo>
                    <a:pt x="4775" y="2562"/>
                  </a:lnTo>
                  <a:lnTo>
                    <a:pt x="4775" y="2599"/>
                  </a:lnTo>
                  <a:lnTo>
                    <a:pt x="4793" y="2636"/>
                  </a:lnTo>
                  <a:lnTo>
                    <a:pt x="4812" y="2673"/>
                  </a:lnTo>
                  <a:lnTo>
                    <a:pt x="4867" y="2673"/>
                  </a:lnTo>
                  <a:lnTo>
                    <a:pt x="4848" y="2691"/>
                  </a:lnTo>
                  <a:lnTo>
                    <a:pt x="4812" y="2691"/>
                  </a:lnTo>
                  <a:lnTo>
                    <a:pt x="4812" y="2710"/>
                  </a:lnTo>
                  <a:lnTo>
                    <a:pt x="4867" y="2728"/>
                  </a:lnTo>
                  <a:lnTo>
                    <a:pt x="4904" y="2728"/>
                  </a:lnTo>
                  <a:lnTo>
                    <a:pt x="4885" y="2747"/>
                  </a:lnTo>
                  <a:lnTo>
                    <a:pt x="4885" y="2765"/>
                  </a:lnTo>
                  <a:lnTo>
                    <a:pt x="4941" y="2839"/>
                  </a:lnTo>
                  <a:lnTo>
                    <a:pt x="4978" y="2894"/>
                  </a:lnTo>
                  <a:lnTo>
                    <a:pt x="4978" y="2913"/>
                  </a:lnTo>
                  <a:lnTo>
                    <a:pt x="4978" y="2931"/>
                  </a:lnTo>
                  <a:lnTo>
                    <a:pt x="4996" y="2950"/>
                  </a:lnTo>
                  <a:lnTo>
                    <a:pt x="4996" y="2931"/>
                  </a:lnTo>
                  <a:lnTo>
                    <a:pt x="5014" y="2913"/>
                  </a:lnTo>
                  <a:lnTo>
                    <a:pt x="5014" y="2950"/>
                  </a:lnTo>
                  <a:lnTo>
                    <a:pt x="4996" y="2968"/>
                  </a:lnTo>
                  <a:lnTo>
                    <a:pt x="5014" y="2968"/>
                  </a:lnTo>
                  <a:lnTo>
                    <a:pt x="5051" y="3005"/>
                  </a:lnTo>
                  <a:lnTo>
                    <a:pt x="5070" y="3042"/>
                  </a:lnTo>
                  <a:lnTo>
                    <a:pt x="5051" y="3042"/>
                  </a:lnTo>
                  <a:lnTo>
                    <a:pt x="5070" y="3060"/>
                  </a:lnTo>
                  <a:lnTo>
                    <a:pt x="5070" y="3079"/>
                  </a:lnTo>
                  <a:lnTo>
                    <a:pt x="5088" y="3079"/>
                  </a:lnTo>
                  <a:lnTo>
                    <a:pt x="5088" y="3115"/>
                  </a:lnTo>
                  <a:lnTo>
                    <a:pt x="5107" y="3134"/>
                  </a:lnTo>
                  <a:lnTo>
                    <a:pt x="5125" y="3134"/>
                  </a:lnTo>
                  <a:lnTo>
                    <a:pt x="5143" y="3171"/>
                  </a:lnTo>
                  <a:lnTo>
                    <a:pt x="5180" y="3244"/>
                  </a:lnTo>
                  <a:lnTo>
                    <a:pt x="5199" y="3300"/>
                  </a:lnTo>
                  <a:lnTo>
                    <a:pt x="5217" y="3337"/>
                  </a:lnTo>
                  <a:lnTo>
                    <a:pt x="5236" y="3337"/>
                  </a:lnTo>
                  <a:lnTo>
                    <a:pt x="5254" y="3355"/>
                  </a:lnTo>
                  <a:lnTo>
                    <a:pt x="5272" y="3410"/>
                  </a:lnTo>
                  <a:lnTo>
                    <a:pt x="5309" y="3447"/>
                  </a:lnTo>
                  <a:lnTo>
                    <a:pt x="5328" y="3466"/>
                  </a:lnTo>
                  <a:lnTo>
                    <a:pt x="5346" y="3466"/>
                  </a:lnTo>
                  <a:lnTo>
                    <a:pt x="5328" y="3484"/>
                  </a:lnTo>
                  <a:lnTo>
                    <a:pt x="5328" y="3503"/>
                  </a:lnTo>
                  <a:lnTo>
                    <a:pt x="5346" y="3521"/>
                  </a:lnTo>
                  <a:lnTo>
                    <a:pt x="5346" y="3503"/>
                  </a:lnTo>
                  <a:lnTo>
                    <a:pt x="5365" y="3503"/>
                  </a:lnTo>
                  <a:lnTo>
                    <a:pt x="5365" y="3484"/>
                  </a:lnTo>
                  <a:lnTo>
                    <a:pt x="5383" y="3484"/>
                  </a:lnTo>
                  <a:lnTo>
                    <a:pt x="5346" y="3521"/>
                  </a:lnTo>
                  <a:lnTo>
                    <a:pt x="5365" y="3539"/>
                  </a:lnTo>
                  <a:lnTo>
                    <a:pt x="5383" y="3539"/>
                  </a:lnTo>
                  <a:lnTo>
                    <a:pt x="5420" y="3521"/>
                  </a:lnTo>
                  <a:lnTo>
                    <a:pt x="5438" y="3521"/>
                  </a:lnTo>
                  <a:lnTo>
                    <a:pt x="5457" y="3503"/>
                  </a:lnTo>
                  <a:lnTo>
                    <a:pt x="5475" y="3503"/>
                  </a:lnTo>
                  <a:lnTo>
                    <a:pt x="5475" y="3484"/>
                  </a:lnTo>
                  <a:lnTo>
                    <a:pt x="5494" y="3466"/>
                  </a:lnTo>
                  <a:lnTo>
                    <a:pt x="5494" y="3447"/>
                  </a:lnTo>
                  <a:lnTo>
                    <a:pt x="5512" y="3429"/>
                  </a:lnTo>
                  <a:lnTo>
                    <a:pt x="5475" y="3429"/>
                  </a:lnTo>
                  <a:lnTo>
                    <a:pt x="5457" y="3447"/>
                  </a:lnTo>
                  <a:lnTo>
                    <a:pt x="5457" y="3429"/>
                  </a:lnTo>
                  <a:lnTo>
                    <a:pt x="5420" y="3429"/>
                  </a:lnTo>
                  <a:lnTo>
                    <a:pt x="5438" y="3392"/>
                  </a:lnTo>
                  <a:lnTo>
                    <a:pt x="5438" y="3373"/>
                  </a:lnTo>
                  <a:lnTo>
                    <a:pt x="5420" y="3373"/>
                  </a:lnTo>
                  <a:lnTo>
                    <a:pt x="5420" y="3355"/>
                  </a:lnTo>
                  <a:lnTo>
                    <a:pt x="5401" y="3337"/>
                  </a:lnTo>
                  <a:lnTo>
                    <a:pt x="5365" y="3337"/>
                  </a:lnTo>
                  <a:lnTo>
                    <a:pt x="5383" y="3318"/>
                  </a:lnTo>
                  <a:lnTo>
                    <a:pt x="5383" y="3300"/>
                  </a:lnTo>
                  <a:lnTo>
                    <a:pt x="5365" y="3263"/>
                  </a:lnTo>
                  <a:lnTo>
                    <a:pt x="5328" y="3208"/>
                  </a:lnTo>
                  <a:lnTo>
                    <a:pt x="5291" y="3134"/>
                  </a:lnTo>
                  <a:lnTo>
                    <a:pt x="5272" y="3134"/>
                  </a:lnTo>
                  <a:lnTo>
                    <a:pt x="5272" y="3115"/>
                  </a:lnTo>
                  <a:lnTo>
                    <a:pt x="5254" y="3079"/>
                  </a:lnTo>
                  <a:lnTo>
                    <a:pt x="5236" y="3042"/>
                  </a:lnTo>
                  <a:lnTo>
                    <a:pt x="5217" y="3005"/>
                  </a:lnTo>
                  <a:lnTo>
                    <a:pt x="5199" y="2986"/>
                  </a:lnTo>
                  <a:lnTo>
                    <a:pt x="5199" y="2968"/>
                  </a:lnTo>
                  <a:lnTo>
                    <a:pt x="5199" y="2950"/>
                  </a:lnTo>
                  <a:lnTo>
                    <a:pt x="5162" y="2950"/>
                  </a:lnTo>
                  <a:lnTo>
                    <a:pt x="5162" y="2913"/>
                  </a:lnTo>
                  <a:lnTo>
                    <a:pt x="5143" y="2894"/>
                  </a:lnTo>
                  <a:lnTo>
                    <a:pt x="5125" y="2857"/>
                  </a:lnTo>
                  <a:lnTo>
                    <a:pt x="5088" y="2857"/>
                  </a:lnTo>
                  <a:lnTo>
                    <a:pt x="5107" y="2820"/>
                  </a:lnTo>
                  <a:lnTo>
                    <a:pt x="5088" y="2820"/>
                  </a:lnTo>
                  <a:lnTo>
                    <a:pt x="5070" y="2784"/>
                  </a:lnTo>
                  <a:lnTo>
                    <a:pt x="5033" y="2710"/>
                  </a:lnTo>
                  <a:lnTo>
                    <a:pt x="4978" y="2655"/>
                  </a:lnTo>
                  <a:lnTo>
                    <a:pt x="4959" y="2599"/>
                  </a:lnTo>
                  <a:lnTo>
                    <a:pt x="4941" y="2581"/>
                  </a:lnTo>
                  <a:lnTo>
                    <a:pt x="4922" y="2581"/>
                  </a:lnTo>
                  <a:lnTo>
                    <a:pt x="4922" y="2544"/>
                  </a:lnTo>
                  <a:lnTo>
                    <a:pt x="4904" y="2562"/>
                  </a:lnTo>
                  <a:lnTo>
                    <a:pt x="4904" y="2562"/>
                  </a:lnTo>
                  <a:lnTo>
                    <a:pt x="4922" y="2526"/>
                  </a:lnTo>
                  <a:lnTo>
                    <a:pt x="4904" y="2526"/>
                  </a:lnTo>
                  <a:lnTo>
                    <a:pt x="4904" y="2507"/>
                  </a:lnTo>
                  <a:lnTo>
                    <a:pt x="4904" y="2470"/>
                  </a:lnTo>
                  <a:lnTo>
                    <a:pt x="4885" y="2489"/>
                  </a:lnTo>
                  <a:lnTo>
                    <a:pt x="4867" y="2507"/>
                  </a:lnTo>
                  <a:lnTo>
                    <a:pt x="4867" y="2489"/>
                  </a:lnTo>
                  <a:lnTo>
                    <a:pt x="4867" y="2470"/>
                  </a:lnTo>
                  <a:lnTo>
                    <a:pt x="4848" y="2489"/>
                  </a:lnTo>
                  <a:lnTo>
                    <a:pt x="4830" y="2489"/>
                  </a:lnTo>
                  <a:lnTo>
                    <a:pt x="4848" y="2470"/>
                  </a:lnTo>
                  <a:lnTo>
                    <a:pt x="4848" y="2452"/>
                  </a:lnTo>
                  <a:lnTo>
                    <a:pt x="4812" y="2452"/>
                  </a:lnTo>
                  <a:lnTo>
                    <a:pt x="4793" y="2415"/>
                  </a:lnTo>
                  <a:lnTo>
                    <a:pt x="4775" y="2397"/>
                  </a:lnTo>
                  <a:lnTo>
                    <a:pt x="4775" y="2360"/>
                  </a:lnTo>
                  <a:lnTo>
                    <a:pt x="4738" y="2323"/>
                  </a:lnTo>
                  <a:lnTo>
                    <a:pt x="4701" y="2267"/>
                  </a:lnTo>
                  <a:lnTo>
                    <a:pt x="4683" y="2231"/>
                  </a:lnTo>
                  <a:lnTo>
                    <a:pt x="4664" y="2212"/>
                  </a:lnTo>
                  <a:lnTo>
                    <a:pt x="4590" y="2120"/>
                  </a:lnTo>
                  <a:lnTo>
                    <a:pt x="4535" y="2046"/>
                  </a:lnTo>
                  <a:lnTo>
                    <a:pt x="4535" y="2028"/>
                  </a:lnTo>
                  <a:lnTo>
                    <a:pt x="4517" y="2046"/>
                  </a:lnTo>
                  <a:lnTo>
                    <a:pt x="4480" y="2046"/>
                  </a:lnTo>
                  <a:lnTo>
                    <a:pt x="4461" y="2028"/>
                  </a:lnTo>
                  <a:lnTo>
                    <a:pt x="4461" y="2009"/>
                  </a:lnTo>
                  <a:lnTo>
                    <a:pt x="4461" y="1991"/>
                  </a:lnTo>
                  <a:lnTo>
                    <a:pt x="4480" y="1973"/>
                  </a:lnTo>
                  <a:lnTo>
                    <a:pt x="4443" y="1973"/>
                  </a:lnTo>
                  <a:lnTo>
                    <a:pt x="4425" y="1991"/>
                  </a:lnTo>
                  <a:lnTo>
                    <a:pt x="4425" y="2009"/>
                  </a:lnTo>
                  <a:lnTo>
                    <a:pt x="4406" y="2009"/>
                  </a:lnTo>
                  <a:lnTo>
                    <a:pt x="4425" y="1991"/>
                  </a:lnTo>
                  <a:lnTo>
                    <a:pt x="4388" y="1991"/>
                  </a:lnTo>
                  <a:lnTo>
                    <a:pt x="4406" y="1954"/>
                  </a:lnTo>
                  <a:lnTo>
                    <a:pt x="4425" y="1973"/>
                  </a:lnTo>
                  <a:lnTo>
                    <a:pt x="4425" y="1954"/>
                  </a:lnTo>
                  <a:lnTo>
                    <a:pt x="4388" y="1936"/>
                  </a:lnTo>
                  <a:lnTo>
                    <a:pt x="4388" y="1917"/>
                  </a:lnTo>
                  <a:lnTo>
                    <a:pt x="4388" y="1899"/>
                  </a:lnTo>
                  <a:lnTo>
                    <a:pt x="4351" y="1899"/>
                  </a:lnTo>
                  <a:lnTo>
                    <a:pt x="4332" y="1862"/>
                  </a:lnTo>
                  <a:lnTo>
                    <a:pt x="4295" y="1807"/>
                  </a:lnTo>
                  <a:lnTo>
                    <a:pt x="4277" y="1770"/>
                  </a:lnTo>
                  <a:lnTo>
                    <a:pt x="4277" y="1788"/>
                  </a:lnTo>
                  <a:lnTo>
                    <a:pt x="4259" y="1807"/>
                  </a:lnTo>
                  <a:lnTo>
                    <a:pt x="4259" y="1770"/>
                  </a:lnTo>
                  <a:lnTo>
                    <a:pt x="4240" y="1770"/>
                  </a:lnTo>
                  <a:lnTo>
                    <a:pt x="4240" y="1751"/>
                  </a:lnTo>
                  <a:lnTo>
                    <a:pt x="4222" y="1733"/>
                  </a:lnTo>
                  <a:lnTo>
                    <a:pt x="4203" y="1751"/>
                  </a:lnTo>
                  <a:lnTo>
                    <a:pt x="4203" y="1770"/>
                  </a:lnTo>
                  <a:lnTo>
                    <a:pt x="4185" y="1751"/>
                  </a:lnTo>
                  <a:lnTo>
                    <a:pt x="4185" y="1733"/>
                  </a:lnTo>
                  <a:lnTo>
                    <a:pt x="4166" y="1714"/>
                  </a:lnTo>
                  <a:lnTo>
                    <a:pt x="4185" y="1696"/>
                  </a:lnTo>
                  <a:lnTo>
                    <a:pt x="4130" y="1696"/>
                  </a:lnTo>
                  <a:lnTo>
                    <a:pt x="4130" y="1678"/>
                  </a:lnTo>
                  <a:lnTo>
                    <a:pt x="4130" y="1659"/>
                  </a:lnTo>
                  <a:lnTo>
                    <a:pt x="4111" y="1678"/>
                  </a:lnTo>
                  <a:lnTo>
                    <a:pt x="4111" y="1659"/>
                  </a:lnTo>
                  <a:lnTo>
                    <a:pt x="4111" y="1641"/>
                  </a:lnTo>
                  <a:lnTo>
                    <a:pt x="4056" y="1641"/>
                  </a:lnTo>
                  <a:lnTo>
                    <a:pt x="4056" y="1622"/>
                  </a:lnTo>
                  <a:lnTo>
                    <a:pt x="4074" y="1604"/>
                  </a:lnTo>
                  <a:lnTo>
                    <a:pt x="4037" y="1622"/>
                  </a:lnTo>
                  <a:lnTo>
                    <a:pt x="4037" y="1585"/>
                  </a:lnTo>
                  <a:lnTo>
                    <a:pt x="4019" y="1549"/>
                  </a:lnTo>
                  <a:lnTo>
                    <a:pt x="3982" y="1530"/>
                  </a:lnTo>
                  <a:lnTo>
                    <a:pt x="3982" y="1493"/>
                  </a:lnTo>
                  <a:lnTo>
                    <a:pt x="3964" y="1493"/>
                  </a:lnTo>
                  <a:lnTo>
                    <a:pt x="3945" y="1512"/>
                  </a:lnTo>
                  <a:lnTo>
                    <a:pt x="3945" y="1493"/>
                  </a:lnTo>
                  <a:lnTo>
                    <a:pt x="3927" y="1493"/>
                  </a:lnTo>
                  <a:lnTo>
                    <a:pt x="3908" y="1512"/>
                  </a:lnTo>
                  <a:lnTo>
                    <a:pt x="3908" y="1493"/>
                  </a:lnTo>
                  <a:lnTo>
                    <a:pt x="3908" y="1475"/>
                  </a:lnTo>
                  <a:lnTo>
                    <a:pt x="3872" y="1456"/>
                  </a:lnTo>
                  <a:lnTo>
                    <a:pt x="3853" y="1456"/>
                  </a:lnTo>
                  <a:lnTo>
                    <a:pt x="3853" y="1438"/>
                  </a:lnTo>
                  <a:lnTo>
                    <a:pt x="3853" y="1420"/>
                  </a:lnTo>
                  <a:lnTo>
                    <a:pt x="3835" y="1420"/>
                  </a:lnTo>
                  <a:lnTo>
                    <a:pt x="3816" y="1438"/>
                  </a:lnTo>
                  <a:lnTo>
                    <a:pt x="3816" y="1420"/>
                  </a:lnTo>
                  <a:lnTo>
                    <a:pt x="3816" y="1401"/>
                  </a:lnTo>
                  <a:lnTo>
                    <a:pt x="3816" y="1383"/>
                  </a:lnTo>
                  <a:lnTo>
                    <a:pt x="3742" y="1383"/>
                  </a:lnTo>
                  <a:lnTo>
                    <a:pt x="3742" y="1364"/>
                  </a:lnTo>
                  <a:lnTo>
                    <a:pt x="3742" y="1346"/>
                  </a:lnTo>
                  <a:lnTo>
                    <a:pt x="3687" y="1309"/>
                  </a:lnTo>
                  <a:lnTo>
                    <a:pt x="3613" y="1254"/>
                  </a:lnTo>
                  <a:lnTo>
                    <a:pt x="3595" y="1254"/>
                  </a:lnTo>
                  <a:lnTo>
                    <a:pt x="3595" y="1235"/>
                  </a:lnTo>
                  <a:lnTo>
                    <a:pt x="3595" y="1217"/>
                  </a:lnTo>
                  <a:lnTo>
                    <a:pt x="3577" y="1198"/>
                  </a:lnTo>
                  <a:lnTo>
                    <a:pt x="3558" y="1198"/>
                  </a:lnTo>
                  <a:lnTo>
                    <a:pt x="3540" y="1180"/>
                  </a:lnTo>
                  <a:lnTo>
                    <a:pt x="3540" y="1161"/>
                  </a:lnTo>
                  <a:lnTo>
                    <a:pt x="3521" y="1161"/>
                  </a:lnTo>
                  <a:lnTo>
                    <a:pt x="3503" y="1180"/>
                  </a:lnTo>
                  <a:lnTo>
                    <a:pt x="3503" y="1143"/>
                  </a:lnTo>
                  <a:lnTo>
                    <a:pt x="3466" y="1143"/>
                  </a:lnTo>
                  <a:lnTo>
                    <a:pt x="3466" y="1161"/>
                  </a:lnTo>
                  <a:lnTo>
                    <a:pt x="3448" y="1143"/>
                  </a:lnTo>
                  <a:lnTo>
                    <a:pt x="3429" y="1125"/>
                  </a:lnTo>
                  <a:lnTo>
                    <a:pt x="3374" y="1125"/>
                  </a:lnTo>
                  <a:lnTo>
                    <a:pt x="3374" y="1106"/>
                  </a:lnTo>
                  <a:lnTo>
                    <a:pt x="3392" y="1088"/>
                  </a:lnTo>
                  <a:lnTo>
                    <a:pt x="3392" y="1069"/>
                  </a:lnTo>
                  <a:lnTo>
                    <a:pt x="3374" y="1069"/>
                  </a:lnTo>
                  <a:lnTo>
                    <a:pt x="3374" y="1088"/>
                  </a:lnTo>
                  <a:lnTo>
                    <a:pt x="3355" y="1088"/>
                  </a:lnTo>
                  <a:lnTo>
                    <a:pt x="3355" y="1069"/>
                  </a:lnTo>
                  <a:lnTo>
                    <a:pt x="3319" y="1051"/>
                  </a:lnTo>
                  <a:lnTo>
                    <a:pt x="3263" y="996"/>
                  </a:lnTo>
                  <a:lnTo>
                    <a:pt x="3245" y="996"/>
                  </a:lnTo>
                  <a:lnTo>
                    <a:pt x="3226" y="1014"/>
                  </a:lnTo>
                  <a:lnTo>
                    <a:pt x="3226" y="996"/>
                  </a:lnTo>
                  <a:lnTo>
                    <a:pt x="3208" y="977"/>
                  </a:lnTo>
                  <a:lnTo>
                    <a:pt x="3171" y="959"/>
                  </a:lnTo>
                  <a:lnTo>
                    <a:pt x="3153" y="959"/>
                  </a:lnTo>
                  <a:lnTo>
                    <a:pt x="3153" y="940"/>
                  </a:lnTo>
                  <a:lnTo>
                    <a:pt x="3116" y="940"/>
                  </a:lnTo>
                  <a:lnTo>
                    <a:pt x="3097" y="922"/>
                  </a:lnTo>
                  <a:lnTo>
                    <a:pt x="3042" y="922"/>
                  </a:lnTo>
                  <a:lnTo>
                    <a:pt x="3042" y="903"/>
                  </a:lnTo>
                  <a:lnTo>
                    <a:pt x="3060" y="903"/>
                  </a:lnTo>
                  <a:lnTo>
                    <a:pt x="3042" y="885"/>
                  </a:lnTo>
                  <a:lnTo>
                    <a:pt x="3024" y="867"/>
                  </a:lnTo>
                  <a:lnTo>
                    <a:pt x="3024" y="848"/>
                  </a:lnTo>
                  <a:lnTo>
                    <a:pt x="3005" y="830"/>
                  </a:lnTo>
                  <a:lnTo>
                    <a:pt x="2987" y="848"/>
                  </a:lnTo>
                  <a:lnTo>
                    <a:pt x="2968" y="867"/>
                  </a:lnTo>
                  <a:lnTo>
                    <a:pt x="2968" y="848"/>
                  </a:lnTo>
                  <a:lnTo>
                    <a:pt x="2950" y="830"/>
                  </a:lnTo>
                  <a:lnTo>
                    <a:pt x="2950" y="848"/>
                  </a:lnTo>
                  <a:lnTo>
                    <a:pt x="2931" y="848"/>
                  </a:lnTo>
                  <a:lnTo>
                    <a:pt x="2931" y="830"/>
                  </a:lnTo>
                  <a:lnTo>
                    <a:pt x="2931" y="811"/>
                  </a:lnTo>
                  <a:lnTo>
                    <a:pt x="2913" y="793"/>
                  </a:lnTo>
                  <a:lnTo>
                    <a:pt x="2895" y="793"/>
                  </a:lnTo>
                  <a:lnTo>
                    <a:pt x="2876" y="811"/>
                  </a:lnTo>
                  <a:lnTo>
                    <a:pt x="2858" y="793"/>
                  </a:lnTo>
                  <a:lnTo>
                    <a:pt x="2839" y="774"/>
                  </a:lnTo>
                  <a:lnTo>
                    <a:pt x="2802" y="774"/>
                  </a:lnTo>
                  <a:lnTo>
                    <a:pt x="2802" y="756"/>
                  </a:lnTo>
                  <a:lnTo>
                    <a:pt x="2784" y="774"/>
                  </a:lnTo>
                  <a:lnTo>
                    <a:pt x="2784" y="756"/>
                  </a:lnTo>
                  <a:lnTo>
                    <a:pt x="2766" y="719"/>
                  </a:lnTo>
                  <a:lnTo>
                    <a:pt x="2729" y="719"/>
                  </a:lnTo>
                  <a:lnTo>
                    <a:pt x="2710" y="701"/>
                  </a:lnTo>
                  <a:lnTo>
                    <a:pt x="2692" y="682"/>
                  </a:lnTo>
                  <a:lnTo>
                    <a:pt x="2673" y="701"/>
                  </a:lnTo>
                  <a:lnTo>
                    <a:pt x="2655" y="701"/>
                  </a:lnTo>
                  <a:lnTo>
                    <a:pt x="2637" y="664"/>
                  </a:lnTo>
                  <a:lnTo>
                    <a:pt x="2618" y="664"/>
                  </a:lnTo>
                  <a:lnTo>
                    <a:pt x="2618" y="645"/>
                  </a:lnTo>
                  <a:lnTo>
                    <a:pt x="2581" y="645"/>
                  </a:lnTo>
                  <a:lnTo>
                    <a:pt x="2563" y="664"/>
                  </a:lnTo>
                  <a:lnTo>
                    <a:pt x="2544" y="664"/>
                  </a:lnTo>
                  <a:lnTo>
                    <a:pt x="2526" y="682"/>
                  </a:lnTo>
                  <a:lnTo>
                    <a:pt x="2526" y="664"/>
                  </a:lnTo>
                  <a:lnTo>
                    <a:pt x="2526" y="645"/>
                  </a:lnTo>
                  <a:lnTo>
                    <a:pt x="2526" y="627"/>
                  </a:lnTo>
                  <a:lnTo>
                    <a:pt x="2471" y="608"/>
                  </a:lnTo>
                  <a:lnTo>
                    <a:pt x="2397" y="590"/>
                  </a:lnTo>
                  <a:lnTo>
                    <a:pt x="2378" y="590"/>
                  </a:lnTo>
                  <a:lnTo>
                    <a:pt x="2378" y="608"/>
                  </a:lnTo>
                  <a:lnTo>
                    <a:pt x="2360" y="590"/>
                  </a:lnTo>
                  <a:lnTo>
                    <a:pt x="2378" y="572"/>
                  </a:lnTo>
                  <a:lnTo>
                    <a:pt x="2342" y="572"/>
                  </a:lnTo>
                  <a:lnTo>
                    <a:pt x="2342" y="553"/>
                  </a:lnTo>
                  <a:lnTo>
                    <a:pt x="2323" y="553"/>
                  </a:lnTo>
                  <a:lnTo>
                    <a:pt x="2286" y="535"/>
                  </a:lnTo>
                  <a:lnTo>
                    <a:pt x="2286" y="553"/>
                  </a:lnTo>
                  <a:lnTo>
                    <a:pt x="2268" y="553"/>
                  </a:lnTo>
                  <a:lnTo>
                    <a:pt x="2268" y="535"/>
                  </a:lnTo>
                  <a:lnTo>
                    <a:pt x="2249" y="516"/>
                  </a:lnTo>
                  <a:lnTo>
                    <a:pt x="2231" y="553"/>
                  </a:lnTo>
                  <a:lnTo>
                    <a:pt x="2213" y="590"/>
                  </a:lnTo>
                  <a:lnTo>
                    <a:pt x="2213" y="553"/>
                  </a:lnTo>
                  <a:lnTo>
                    <a:pt x="2213" y="498"/>
                  </a:lnTo>
                  <a:lnTo>
                    <a:pt x="2194" y="516"/>
                  </a:lnTo>
                  <a:lnTo>
                    <a:pt x="2194" y="498"/>
                  </a:lnTo>
                  <a:lnTo>
                    <a:pt x="2176" y="479"/>
                  </a:lnTo>
                  <a:lnTo>
                    <a:pt x="2157" y="479"/>
                  </a:lnTo>
                  <a:lnTo>
                    <a:pt x="2139" y="498"/>
                  </a:lnTo>
                  <a:lnTo>
                    <a:pt x="2139" y="479"/>
                  </a:lnTo>
                  <a:lnTo>
                    <a:pt x="2120" y="479"/>
                  </a:lnTo>
                  <a:lnTo>
                    <a:pt x="2120" y="461"/>
                  </a:lnTo>
                  <a:lnTo>
                    <a:pt x="2084" y="461"/>
                  </a:lnTo>
                  <a:lnTo>
                    <a:pt x="2084" y="479"/>
                  </a:lnTo>
                  <a:lnTo>
                    <a:pt x="2065" y="479"/>
                  </a:lnTo>
                  <a:lnTo>
                    <a:pt x="2065" y="461"/>
                  </a:lnTo>
                  <a:lnTo>
                    <a:pt x="2047" y="479"/>
                  </a:lnTo>
                  <a:lnTo>
                    <a:pt x="2028" y="479"/>
                  </a:lnTo>
                  <a:lnTo>
                    <a:pt x="2047" y="461"/>
                  </a:lnTo>
                  <a:lnTo>
                    <a:pt x="2028" y="443"/>
                  </a:lnTo>
                  <a:lnTo>
                    <a:pt x="2010" y="461"/>
                  </a:lnTo>
                  <a:lnTo>
                    <a:pt x="1991" y="443"/>
                  </a:lnTo>
                  <a:lnTo>
                    <a:pt x="1954" y="443"/>
                  </a:lnTo>
                  <a:lnTo>
                    <a:pt x="1954" y="424"/>
                  </a:lnTo>
                  <a:lnTo>
                    <a:pt x="1899" y="424"/>
                  </a:lnTo>
                  <a:lnTo>
                    <a:pt x="1881" y="387"/>
                  </a:lnTo>
                  <a:lnTo>
                    <a:pt x="1862" y="406"/>
                  </a:lnTo>
                  <a:lnTo>
                    <a:pt x="1844" y="387"/>
                  </a:lnTo>
                  <a:lnTo>
                    <a:pt x="1844" y="406"/>
                  </a:lnTo>
                  <a:lnTo>
                    <a:pt x="1825" y="406"/>
                  </a:lnTo>
                  <a:lnTo>
                    <a:pt x="1825" y="369"/>
                  </a:lnTo>
                  <a:lnTo>
                    <a:pt x="1807" y="369"/>
                  </a:lnTo>
                  <a:lnTo>
                    <a:pt x="1807" y="350"/>
                  </a:lnTo>
                  <a:lnTo>
                    <a:pt x="1789" y="369"/>
                  </a:lnTo>
                  <a:lnTo>
                    <a:pt x="1789" y="387"/>
                  </a:lnTo>
                  <a:lnTo>
                    <a:pt x="1770" y="350"/>
                  </a:lnTo>
                  <a:lnTo>
                    <a:pt x="1770" y="369"/>
                  </a:lnTo>
                  <a:lnTo>
                    <a:pt x="1752" y="369"/>
                  </a:lnTo>
                  <a:lnTo>
                    <a:pt x="1752" y="350"/>
                  </a:lnTo>
                  <a:lnTo>
                    <a:pt x="1733" y="332"/>
                  </a:lnTo>
                  <a:lnTo>
                    <a:pt x="1678" y="332"/>
                  </a:lnTo>
                  <a:lnTo>
                    <a:pt x="1660" y="314"/>
                  </a:lnTo>
                  <a:lnTo>
                    <a:pt x="1660" y="295"/>
                  </a:lnTo>
                  <a:lnTo>
                    <a:pt x="1641" y="295"/>
                  </a:lnTo>
                  <a:lnTo>
                    <a:pt x="1623" y="314"/>
                  </a:lnTo>
                  <a:lnTo>
                    <a:pt x="1604" y="332"/>
                  </a:lnTo>
                  <a:lnTo>
                    <a:pt x="1586" y="277"/>
                  </a:lnTo>
                  <a:lnTo>
                    <a:pt x="1567" y="295"/>
                  </a:lnTo>
                  <a:lnTo>
                    <a:pt x="1549" y="314"/>
                  </a:lnTo>
                  <a:lnTo>
                    <a:pt x="1549" y="295"/>
                  </a:lnTo>
                  <a:lnTo>
                    <a:pt x="1531" y="277"/>
                  </a:lnTo>
                  <a:lnTo>
                    <a:pt x="1512" y="277"/>
                  </a:lnTo>
                  <a:lnTo>
                    <a:pt x="1512" y="258"/>
                  </a:lnTo>
                  <a:lnTo>
                    <a:pt x="1494" y="258"/>
                  </a:lnTo>
                  <a:lnTo>
                    <a:pt x="1475" y="277"/>
                  </a:lnTo>
                  <a:lnTo>
                    <a:pt x="1457" y="258"/>
                  </a:lnTo>
                  <a:lnTo>
                    <a:pt x="1420" y="240"/>
                  </a:lnTo>
                  <a:lnTo>
                    <a:pt x="1420" y="258"/>
                  </a:lnTo>
                  <a:lnTo>
                    <a:pt x="1420" y="277"/>
                  </a:lnTo>
                  <a:lnTo>
                    <a:pt x="1383" y="258"/>
                  </a:lnTo>
                  <a:lnTo>
                    <a:pt x="1365" y="221"/>
                  </a:lnTo>
                  <a:lnTo>
                    <a:pt x="1328" y="258"/>
                  </a:lnTo>
                  <a:lnTo>
                    <a:pt x="1309" y="277"/>
                  </a:lnTo>
                  <a:lnTo>
                    <a:pt x="1309" y="258"/>
                  </a:lnTo>
                  <a:lnTo>
                    <a:pt x="1309" y="221"/>
                  </a:lnTo>
                  <a:lnTo>
                    <a:pt x="1291" y="221"/>
                  </a:lnTo>
                  <a:lnTo>
                    <a:pt x="1291" y="258"/>
                  </a:lnTo>
                  <a:lnTo>
                    <a:pt x="1272" y="295"/>
                  </a:lnTo>
                  <a:lnTo>
                    <a:pt x="1254" y="295"/>
                  </a:lnTo>
                  <a:lnTo>
                    <a:pt x="1254" y="240"/>
                  </a:lnTo>
                  <a:lnTo>
                    <a:pt x="1236" y="221"/>
                  </a:lnTo>
                  <a:lnTo>
                    <a:pt x="1236" y="240"/>
                  </a:lnTo>
                  <a:lnTo>
                    <a:pt x="1217" y="258"/>
                  </a:lnTo>
                  <a:lnTo>
                    <a:pt x="1217" y="240"/>
                  </a:lnTo>
                  <a:lnTo>
                    <a:pt x="1217" y="203"/>
                  </a:lnTo>
                  <a:lnTo>
                    <a:pt x="1199" y="240"/>
                  </a:lnTo>
                  <a:lnTo>
                    <a:pt x="1180" y="258"/>
                  </a:lnTo>
                  <a:lnTo>
                    <a:pt x="1180" y="240"/>
                  </a:lnTo>
                  <a:lnTo>
                    <a:pt x="1180" y="221"/>
                  </a:lnTo>
                  <a:lnTo>
                    <a:pt x="1162" y="203"/>
                  </a:lnTo>
                  <a:lnTo>
                    <a:pt x="1107" y="221"/>
                  </a:lnTo>
                  <a:lnTo>
                    <a:pt x="1051" y="203"/>
                  </a:lnTo>
                  <a:lnTo>
                    <a:pt x="1033" y="203"/>
                  </a:lnTo>
                  <a:lnTo>
                    <a:pt x="1014" y="221"/>
                  </a:lnTo>
                  <a:lnTo>
                    <a:pt x="1014" y="203"/>
                  </a:lnTo>
                  <a:lnTo>
                    <a:pt x="996" y="185"/>
                  </a:lnTo>
                  <a:lnTo>
                    <a:pt x="978" y="203"/>
                  </a:lnTo>
                  <a:lnTo>
                    <a:pt x="978" y="185"/>
                  </a:lnTo>
                  <a:lnTo>
                    <a:pt x="959" y="166"/>
                  </a:lnTo>
                  <a:lnTo>
                    <a:pt x="941" y="185"/>
                  </a:lnTo>
                  <a:lnTo>
                    <a:pt x="941" y="203"/>
                  </a:lnTo>
                  <a:lnTo>
                    <a:pt x="922" y="185"/>
                  </a:lnTo>
                  <a:lnTo>
                    <a:pt x="867" y="185"/>
                  </a:lnTo>
                  <a:lnTo>
                    <a:pt x="867" y="166"/>
                  </a:lnTo>
                  <a:lnTo>
                    <a:pt x="848" y="148"/>
                  </a:lnTo>
                  <a:lnTo>
                    <a:pt x="812" y="148"/>
                  </a:lnTo>
                  <a:lnTo>
                    <a:pt x="793" y="166"/>
                  </a:lnTo>
                  <a:lnTo>
                    <a:pt x="793" y="185"/>
                  </a:lnTo>
                  <a:lnTo>
                    <a:pt x="756" y="185"/>
                  </a:lnTo>
                  <a:lnTo>
                    <a:pt x="756" y="203"/>
                  </a:lnTo>
                  <a:lnTo>
                    <a:pt x="719" y="203"/>
                  </a:lnTo>
                  <a:lnTo>
                    <a:pt x="719" y="185"/>
                  </a:lnTo>
                  <a:lnTo>
                    <a:pt x="719" y="148"/>
                  </a:lnTo>
                  <a:lnTo>
                    <a:pt x="683" y="148"/>
                  </a:lnTo>
                  <a:lnTo>
                    <a:pt x="664" y="129"/>
                  </a:lnTo>
                  <a:lnTo>
                    <a:pt x="646" y="129"/>
                  </a:lnTo>
                  <a:lnTo>
                    <a:pt x="627" y="148"/>
                  </a:lnTo>
                  <a:lnTo>
                    <a:pt x="627" y="166"/>
                  </a:lnTo>
                  <a:lnTo>
                    <a:pt x="609" y="166"/>
                  </a:lnTo>
                  <a:lnTo>
                    <a:pt x="609" y="148"/>
                  </a:lnTo>
                  <a:lnTo>
                    <a:pt x="590" y="129"/>
                  </a:lnTo>
                  <a:lnTo>
                    <a:pt x="590" y="148"/>
                  </a:lnTo>
                  <a:lnTo>
                    <a:pt x="590" y="166"/>
                  </a:lnTo>
                  <a:lnTo>
                    <a:pt x="554" y="166"/>
                  </a:lnTo>
                  <a:lnTo>
                    <a:pt x="535" y="185"/>
                  </a:lnTo>
                  <a:lnTo>
                    <a:pt x="517" y="148"/>
                  </a:lnTo>
                  <a:lnTo>
                    <a:pt x="498" y="129"/>
                  </a:lnTo>
                  <a:lnTo>
                    <a:pt x="480" y="148"/>
                  </a:lnTo>
                  <a:lnTo>
                    <a:pt x="406" y="148"/>
                  </a:lnTo>
                  <a:lnTo>
                    <a:pt x="388" y="166"/>
                  </a:lnTo>
                  <a:lnTo>
                    <a:pt x="369" y="148"/>
                  </a:lnTo>
                  <a:lnTo>
                    <a:pt x="369" y="166"/>
                  </a:lnTo>
                  <a:lnTo>
                    <a:pt x="369" y="185"/>
                  </a:lnTo>
                  <a:lnTo>
                    <a:pt x="351" y="166"/>
                  </a:lnTo>
                  <a:lnTo>
                    <a:pt x="351" y="148"/>
                  </a:lnTo>
                  <a:lnTo>
                    <a:pt x="332" y="129"/>
                  </a:lnTo>
                  <a:lnTo>
                    <a:pt x="314" y="129"/>
                  </a:lnTo>
                  <a:lnTo>
                    <a:pt x="314" y="148"/>
                  </a:lnTo>
                  <a:lnTo>
                    <a:pt x="295" y="129"/>
                  </a:lnTo>
                  <a:lnTo>
                    <a:pt x="295" y="166"/>
                  </a:lnTo>
                  <a:lnTo>
                    <a:pt x="295" y="185"/>
                  </a:lnTo>
                  <a:lnTo>
                    <a:pt x="277" y="185"/>
                  </a:lnTo>
                  <a:lnTo>
                    <a:pt x="277" y="166"/>
                  </a:lnTo>
                  <a:lnTo>
                    <a:pt x="259" y="166"/>
                  </a:lnTo>
                  <a:lnTo>
                    <a:pt x="277" y="148"/>
                  </a:lnTo>
                  <a:lnTo>
                    <a:pt x="277" y="129"/>
                  </a:lnTo>
                  <a:lnTo>
                    <a:pt x="259" y="11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1922400" y="1043650"/>
              <a:ext cx="55800" cy="174675"/>
            </a:xfrm>
            <a:custGeom>
              <a:avLst/>
              <a:gdLst/>
              <a:ahLst/>
              <a:cxnLst/>
              <a:rect l="l" t="t" r="r" b="b"/>
              <a:pathLst>
                <a:path w="2232" h="6987" extrusionOk="0">
                  <a:moveTo>
                    <a:pt x="2047" y="111"/>
                  </a:moveTo>
                  <a:lnTo>
                    <a:pt x="2065" y="129"/>
                  </a:lnTo>
                  <a:lnTo>
                    <a:pt x="2065" y="148"/>
                  </a:lnTo>
                  <a:lnTo>
                    <a:pt x="2047" y="148"/>
                  </a:lnTo>
                  <a:lnTo>
                    <a:pt x="2047" y="129"/>
                  </a:lnTo>
                  <a:lnTo>
                    <a:pt x="2047" y="111"/>
                  </a:lnTo>
                  <a:close/>
                  <a:moveTo>
                    <a:pt x="1918" y="166"/>
                  </a:moveTo>
                  <a:lnTo>
                    <a:pt x="1899" y="185"/>
                  </a:lnTo>
                  <a:lnTo>
                    <a:pt x="1918" y="185"/>
                  </a:lnTo>
                  <a:lnTo>
                    <a:pt x="1918" y="166"/>
                  </a:lnTo>
                  <a:close/>
                  <a:moveTo>
                    <a:pt x="1992" y="185"/>
                  </a:moveTo>
                  <a:lnTo>
                    <a:pt x="2010" y="203"/>
                  </a:lnTo>
                  <a:lnTo>
                    <a:pt x="2010" y="222"/>
                  </a:lnTo>
                  <a:lnTo>
                    <a:pt x="2010" y="240"/>
                  </a:lnTo>
                  <a:lnTo>
                    <a:pt x="1992" y="222"/>
                  </a:lnTo>
                  <a:lnTo>
                    <a:pt x="1973" y="222"/>
                  </a:lnTo>
                  <a:lnTo>
                    <a:pt x="1973" y="203"/>
                  </a:lnTo>
                  <a:lnTo>
                    <a:pt x="1992" y="185"/>
                  </a:lnTo>
                  <a:close/>
                  <a:moveTo>
                    <a:pt x="2213" y="259"/>
                  </a:moveTo>
                  <a:lnTo>
                    <a:pt x="2231" y="277"/>
                  </a:lnTo>
                  <a:lnTo>
                    <a:pt x="2231" y="259"/>
                  </a:lnTo>
                  <a:close/>
                  <a:moveTo>
                    <a:pt x="1733" y="406"/>
                  </a:moveTo>
                  <a:lnTo>
                    <a:pt x="1770" y="424"/>
                  </a:lnTo>
                  <a:lnTo>
                    <a:pt x="1807" y="443"/>
                  </a:lnTo>
                  <a:lnTo>
                    <a:pt x="1752" y="443"/>
                  </a:lnTo>
                  <a:lnTo>
                    <a:pt x="1715" y="461"/>
                  </a:lnTo>
                  <a:lnTo>
                    <a:pt x="1733" y="443"/>
                  </a:lnTo>
                  <a:lnTo>
                    <a:pt x="1733" y="406"/>
                  </a:lnTo>
                  <a:close/>
                  <a:moveTo>
                    <a:pt x="1715" y="609"/>
                  </a:moveTo>
                  <a:lnTo>
                    <a:pt x="1697" y="627"/>
                  </a:lnTo>
                  <a:lnTo>
                    <a:pt x="1678" y="627"/>
                  </a:lnTo>
                  <a:lnTo>
                    <a:pt x="1678" y="609"/>
                  </a:lnTo>
                  <a:close/>
                  <a:moveTo>
                    <a:pt x="1678" y="664"/>
                  </a:moveTo>
                  <a:lnTo>
                    <a:pt x="1660" y="682"/>
                  </a:lnTo>
                  <a:lnTo>
                    <a:pt x="1660" y="701"/>
                  </a:lnTo>
                  <a:lnTo>
                    <a:pt x="1697" y="701"/>
                  </a:lnTo>
                  <a:lnTo>
                    <a:pt x="1697" y="682"/>
                  </a:lnTo>
                  <a:lnTo>
                    <a:pt x="1697" y="664"/>
                  </a:lnTo>
                  <a:close/>
                  <a:moveTo>
                    <a:pt x="1623" y="775"/>
                  </a:moveTo>
                  <a:lnTo>
                    <a:pt x="1623" y="793"/>
                  </a:lnTo>
                  <a:lnTo>
                    <a:pt x="1641" y="775"/>
                  </a:lnTo>
                  <a:close/>
                  <a:moveTo>
                    <a:pt x="1383" y="904"/>
                  </a:moveTo>
                  <a:lnTo>
                    <a:pt x="1402" y="922"/>
                  </a:lnTo>
                  <a:lnTo>
                    <a:pt x="1365" y="922"/>
                  </a:lnTo>
                  <a:lnTo>
                    <a:pt x="1383" y="904"/>
                  </a:lnTo>
                  <a:close/>
                  <a:moveTo>
                    <a:pt x="1365" y="959"/>
                  </a:moveTo>
                  <a:lnTo>
                    <a:pt x="1402" y="977"/>
                  </a:lnTo>
                  <a:lnTo>
                    <a:pt x="1439" y="977"/>
                  </a:lnTo>
                  <a:lnTo>
                    <a:pt x="1420" y="996"/>
                  </a:lnTo>
                  <a:lnTo>
                    <a:pt x="1402" y="996"/>
                  </a:lnTo>
                  <a:lnTo>
                    <a:pt x="1383" y="977"/>
                  </a:lnTo>
                  <a:lnTo>
                    <a:pt x="1365" y="959"/>
                  </a:lnTo>
                  <a:close/>
                  <a:moveTo>
                    <a:pt x="1365" y="1033"/>
                  </a:moveTo>
                  <a:lnTo>
                    <a:pt x="1383" y="1051"/>
                  </a:lnTo>
                  <a:lnTo>
                    <a:pt x="1374" y="1060"/>
                  </a:lnTo>
                  <a:lnTo>
                    <a:pt x="1374" y="1060"/>
                  </a:lnTo>
                  <a:lnTo>
                    <a:pt x="1365" y="1051"/>
                  </a:lnTo>
                  <a:lnTo>
                    <a:pt x="1365" y="1033"/>
                  </a:lnTo>
                  <a:close/>
                  <a:moveTo>
                    <a:pt x="1254" y="1106"/>
                  </a:moveTo>
                  <a:lnTo>
                    <a:pt x="1273" y="1125"/>
                  </a:lnTo>
                  <a:lnTo>
                    <a:pt x="1236" y="1125"/>
                  </a:lnTo>
                  <a:lnTo>
                    <a:pt x="1217" y="1106"/>
                  </a:lnTo>
                  <a:close/>
                  <a:moveTo>
                    <a:pt x="1273" y="1199"/>
                  </a:moveTo>
                  <a:lnTo>
                    <a:pt x="1254" y="1217"/>
                  </a:lnTo>
                  <a:lnTo>
                    <a:pt x="1236" y="1199"/>
                  </a:lnTo>
                  <a:close/>
                  <a:moveTo>
                    <a:pt x="1107" y="1383"/>
                  </a:moveTo>
                  <a:lnTo>
                    <a:pt x="1088" y="1401"/>
                  </a:lnTo>
                  <a:lnTo>
                    <a:pt x="1070" y="1401"/>
                  </a:lnTo>
                  <a:lnTo>
                    <a:pt x="1070" y="1383"/>
                  </a:lnTo>
                  <a:close/>
                  <a:moveTo>
                    <a:pt x="1033" y="1438"/>
                  </a:moveTo>
                  <a:lnTo>
                    <a:pt x="1051" y="1457"/>
                  </a:lnTo>
                  <a:lnTo>
                    <a:pt x="1033" y="1475"/>
                  </a:lnTo>
                  <a:lnTo>
                    <a:pt x="1033" y="1457"/>
                  </a:lnTo>
                  <a:lnTo>
                    <a:pt x="1033" y="1438"/>
                  </a:lnTo>
                  <a:close/>
                  <a:moveTo>
                    <a:pt x="959" y="1512"/>
                  </a:moveTo>
                  <a:lnTo>
                    <a:pt x="959" y="1530"/>
                  </a:lnTo>
                  <a:lnTo>
                    <a:pt x="978" y="1530"/>
                  </a:lnTo>
                  <a:lnTo>
                    <a:pt x="959" y="1512"/>
                  </a:lnTo>
                  <a:close/>
                  <a:moveTo>
                    <a:pt x="793" y="1604"/>
                  </a:moveTo>
                  <a:lnTo>
                    <a:pt x="793" y="1623"/>
                  </a:lnTo>
                  <a:lnTo>
                    <a:pt x="793" y="1641"/>
                  </a:lnTo>
                  <a:lnTo>
                    <a:pt x="812" y="1623"/>
                  </a:lnTo>
                  <a:lnTo>
                    <a:pt x="793" y="1604"/>
                  </a:lnTo>
                  <a:close/>
                  <a:moveTo>
                    <a:pt x="1015" y="1604"/>
                  </a:moveTo>
                  <a:lnTo>
                    <a:pt x="1015" y="1623"/>
                  </a:lnTo>
                  <a:lnTo>
                    <a:pt x="1015" y="1641"/>
                  </a:lnTo>
                  <a:lnTo>
                    <a:pt x="996" y="1623"/>
                  </a:lnTo>
                  <a:lnTo>
                    <a:pt x="996" y="1604"/>
                  </a:lnTo>
                  <a:close/>
                  <a:moveTo>
                    <a:pt x="941" y="1752"/>
                  </a:moveTo>
                  <a:lnTo>
                    <a:pt x="941" y="1770"/>
                  </a:lnTo>
                  <a:lnTo>
                    <a:pt x="922" y="1770"/>
                  </a:lnTo>
                  <a:lnTo>
                    <a:pt x="922" y="1752"/>
                  </a:lnTo>
                  <a:close/>
                  <a:moveTo>
                    <a:pt x="1199" y="1844"/>
                  </a:moveTo>
                  <a:lnTo>
                    <a:pt x="1199" y="1862"/>
                  </a:lnTo>
                  <a:lnTo>
                    <a:pt x="1236" y="1862"/>
                  </a:lnTo>
                  <a:lnTo>
                    <a:pt x="1217" y="1844"/>
                  </a:lnTo>
                  <a:close/>
                  <a:moveTo>
                    <a:pt x="812" y="1936"/>
                  </a:moveTo>
                  <a:lnTo>
                    <a:pt x="830" y="1954"/>
                  </a:lnTo>
                  <a:lnTo>
                    <a:pt x="812" y="1954"/>
                  </a:lnTo>
                  <a:lnTo>
                    <a:pt x="793" y="1936"/>
                  </a:lnTo>
                  <a:close/>
                  <a:moveTo>
                    <a:pt x="554" y="2673"/>
                  </a:moveTo>
                  <a:lnTo>
                    <a:pt x="572" y="2692"/>
                  </a:lnTo>
                  <a:lnTo>
                    <a:pt x="535" y="2692"/>
                  </a:lnTo>
                  <a:lnTo>
                    <a:pt x="535" y="2673"/>
                  </a:lnTo>
                  <a:close/>
                  <a:moveTo>
                    <a:pt x="406" y="2784"/>
                  </a:moveTo>
                  <a:lnTo>
                    <a:pt x="406" y="2802"/>
                  </a:lnTo>
                  <a:lnTo>
                    <a:pt x="388" y="2802"/>
                  </a:lnTo>
                  <a:lnTo>
                    <a:pt x="388" y="2784"/>
                  </a:lnTo>
                  <a:close/>
                  <a:moveTo>
                    <a:pt x="443" y="2913"/>
                  </a:moveTo>
                  <a:lnTo>
                    <a:pt x="462" y="2931"/>
                  </a:lnTo>
                  <a:lnTo>
                    <a:pt x="443" y="2931"/>
                  </a:lnTo>
                  <a:lnTo>
                    <a:pt x="443" y="2913"/>
                  </a:lnTo>
                  <a:close/>
                  <a:moveTo>
                    <a:pt x="425" y="3024"/>
                  </a:moveTo>
                  <a:lnTo>
                    <a:pt x="425" y="3042"/>
                  </a:lnTo>
                  <a:lnTo>
                    <a:pt x="406" y="3042"/>
                  </a:lnTo>
                  <a:lnTo>
                    <a:pt x="425" y="3024"/>
                  </a:lnTo>
                  <a:close/>
                  <a:moveTo>
                    <a:pt x="351" y="3429"/>
                  </a:moveTo>
                  <a:lnTo>
                    <a:pt x="369" y="3447"/>
                  </a:lnTo>
                  <a:lnTo>
                    <a:pt x="369" y="3429"/>
                  </a:lnTo>
                  <a:close/>
                  <a:moveTo>
                    <a:pt x="314" y="3521"/>
                  </a:moveTo>
                  <a:lnTo>
                    <a:pt x="314" y="3540"/>
                  </a:lnTo>
                  <a:lnTo>
                    <a:pt x="277" y="3540"/>
                  </a:lnTo>
                  <a:lnTo>
                    <a:pt x="277" y="3521"/>
                  </a:lnTo>
                  <a:close/>
                  <a:moveTo>
                    <a:pt x="240" y="3871"/>
                  </a:moveTo>
                  <a:lnTo>
                    <a:pt x="240" y="3890"/>
                  </a:lnTo>
                  <a:lnTo>
                    <a:pt x="204" y="3890"/>
                  </a:lnTo>
                  <a:lnTo>
                    <a:pt x="204" y="3871"/>
                  </a:lnTo>
                  <a:close/>
                  <a:moveTo>
                    <a:pt x="56" y="4148"/>
                  </a:moveTo>
                  <a:lnTo>
                    <a:pt x="56" y="4166"/>
                  </a:lnTo>
                  <a:lnTo>
                    <a:pt x="93" y="4166"/>
                  </a:lnTo>
                  <a:lnTo>
                    <a:pt x="74" y="4148"/>
                  </a:lnTo>
                  <a:close/>
                  <a:moveTo>
                    <a:pt x="74" y="4609"/>
                  </a:moveTo>
                  <a:lnTo>
                    <a:pt x="74" y="4627"/>
                  </a:lnTo>
                  <a:lnTo>
                    <a:pt x="56" y="4627"/>
                  </a:lnTo>
                  <a:lnTo>
                    <a:pt x="56" y="4609"/>
                  </a:lnTo>
                  <a:close/>
                  <a:moveTo>
                    <a:pt x="148" y="4775"/>
                  </a:moveTo>
                  <a:lnTo>
                    <a:pt x="148" y="4793"/>
                  </a:lnTo>
                  <a:lnTo>
                    <a:pt x="148" y="4812"/>
                  </a:lnTo>
                  <a:lnTo>
                    <a:pt x="130" y="4812"/>
                  </a:lnTo>
                  <a:lnTo>
                    <a:pt x="111" y="4793"/>
                  </a:lnTo>
                  <a:lnTo>
                    <a:pt x="130" y="4793"/>
                  </a:lnTo>
                  <a:lnTo>
                    <a:pt x="148" y="4775"/>
                  </a:lnTo>
                  <a:close/>
                  <a:moveTo>
                    <a:pt x="148" y="4848"/>
                  </a:moveTo>
                  <a:lnTo>
                    <a:pt x="148" y="4867"/>
                  </a:lnTo>
                  <a:lnTo>
                    <a:pt x="130" y="4867"/>
                  </a:lnTo>
                  <a:lnTo>
                    <a:pt x="130" y="4848"/>
                  </a:lnTo>
                  <a:close/>
                  <a:moveTo>
                    <a:pt x="148" y="5383"/>
                  </a:moveTo>
                  <a:lnTo>
                    <a:pt x="111" y="5401"/>
                  </a:lnTo>
                  <a:lnTo>
                    <a:pt x="111" y="5383"/>
                  </a:lnTo>
                  <a:close/>
                  <a:moveTo>
                    <a:pt x="369" y="6895"/>
                  </a:moveTo>
                  <a:lnTo>
                    <a:pt x="351" y="6913"/>
                  </a:lnTo>
                  <a:lnTo>
                    <a:pt x="314" y="6931"/>
                  </a:lnTo>
                  <a:lnTo>
                    <a:pt x="314" y="6913"/>
                  </a:lnTo>
                  <a:lnTo>
                    <a:pt x="333" y="6913"/>
                  </a:lnTo>
                  <a:lnTo>
                    <a:pt x="369" y="6895"/>
                  </a:lnTo>
                  <a:close/>
                  <a:moveTo>
                    <a:pt x="2084" y="0"/>
                  </a:moveTo>
                  <a:lnTo>
                    <a:pt x="2065" y="19"/>
                  </a:lnTo>
                  <a:lnTo>
                    <a:pt x="2047" y="19"/>
                  </a:lnTo>
                  <a:lnTo>
                    <a:pt x="2047" y="37"/>
                  </a:lnTo>
                  <a:lnTo>
                    <a:pt x="2065" y="56"/>
                  </a:lnTo>
                  <a:lnTo>
                    <a:pt x="2047" y="56"/>
                  </a:lnTo>
                  <a:lnTo>
                    <a:pt x="2028" y="74"/>
                  </a:lnTo>
                  <a:lnTo>
                    <a:pt x="2028" y="93"/>
                  </a:lnTo>
                  <a:lnTo>
                    <a:pt x="2010" y="93"/>
                  </a:lnTo>
                  <a:lnTo>
                    <a:pt x="1992" y="74"/>
                  </a:lnTo>
                  <a:lnTo>
                    <a:pt x="1992" y="93"/>
                  </a:lnTo>
                  <a:lnTo>
                    <a:pt x="2010" y="111"/>
                  </a:lnTo>
                  <a:lnTo>
                    <a:pt x="2010" y="129"/>
                  </a:lnTo>
                  <a:lnTo>
                    <a:pt x="1992" y="111"/>
                  </a:lnTo>
                  <a:lnTo>
                    <a:pt x="1973" y="111"/>
                  </a:lnTo>
                  <a:lnTo>
                    <a:pt x="1973" y="129"/>
                  </a:lnTo>
                  <a:lnTo>
                    <a:pt x="1973" y="148"/>
                  </a:lnTo>
                  <a:lnTo>
                    <a:pt x="1955" y="129"/>
                  </a:lnTo>
                  <a:lnTo>
                    <a:pt x="1936" y="129"/>
                  </a:lnTo>
                  <a:lnTo>
                    <a:pt x="1955" y="148"/>
                  </a:lnTo>
                  <a:lnTo>
                    <a:pt x="1955" y="166"/>
                  </a:lnTo>
                  <a:lnTo>
                    <a:pt x="1936" y="148"/>
                  </a:lnTo>
                  <a:lnTo>
                    <a:pt x="1936" y="185"/>
                  </a:lnTo>
                  <a:lnTo>
                    <a:pt x="1936" y="240"/>
                  </a:lnTo>
                  <a:lnTo>
                    <a:pt x="1936" y="259"/>
                  </a:lnTo>
                  <a:lnTo>
                    <a:pt x="1918" y="240"/>
                  </a:lnTo>
                  <a:lnTo>
                    <a:pt x="1918" y="222"/>
                  </a:lnTo>
                  <a:lnTo>
                    <a:pt x="1881" y="222"/>
                  </a:lnTo>
                  <a:lnTo>
                    <a:pt x="1881" y="203"/>
                  </a:lnTo>
                  <a:lnTo>
                    <a:pt x="1863" y="222"/>
                  </a:lnTo>
                  <a:lnTo>
                    <a:pt x="1863" y="240"/>
                  </a:lnTo>
                  <a:lnTo>
                    <a:pt x="1844" y="240"/>
                  </a:lnTo>
                  <a:lnTo>
                    <a:pt x="1844" y="259"/>
                  </a:lnTo>
                  <a:lnTo>
                    <a:pt x="1844" y="277"/>
                  </a:lnTo>
                  <a:lnTo>
                    <a:pt x="1789" y="277"/>
                  </a:lnTo>
                  <a:lnTo>
                    <a:pt x="1789" y="314"/>
                  </a:lnTo>
                  <a:lnTo>
                    <a:pt x="1807" y="351"/>
                  </a:lnTo>
                  <a:lnTo>
                    <a:pt x="1807" y="351"/>
                  </a:lnTo>
                  <a:lnTo>
                    <a:pt x="1770" y="332"/>
                  </a:lnTo>
                  <a:lnTo>
                    <a:pt x="1752" y="332"/>
                  </a:lnTo>
                  <a:lnTo>
                    <a:pt x="1752" y="351"/>
                  </a:lnTo>
                  <a:lnTo>
                    <a:pt x="1752" y="369"/>
                  </a:lnTo>
                  <a:lnTo>
                    <a:pt x="1733" y="369"/>
                  </a:lnTo>
                  <a:lnTo>
                    <a:pt x="1733" y="388"/>
                  </a:lnTo>
                  <a:lnTo>
                    <a:pt x="1715" y="369"/>
                  </a:lnTo>
                  <a:lnTo>
                    <a:pt x="1715" y="388"/>
                  </a:lnTo>
                  <a:lnTo>
                    <a:pt x="1715" y="406"/>
                  </a:lnTo>
                  <a:lnTo>
                    <a:pt x="1678" y="406"/>
                  </a:lnTo>
                  <a:lnTo>
                    <a:pt x="1678" y="443"/>
                  </a:lnTo>
                  <a:lnTo>
                    <a:pt x="1660" y="443"/>
                  </a:lnTo>
                  <a:lnTo>
                    <a:pt x="1641" y="461"/>
                  </a:lnTo>
                  <a:lnTo>
                    <a:pt x="1641" y="480"/>
                  </a:lnTo>
                  <a:lnTo>
                    <a:pt x="1623" y="517"/>
                  </a:lnTo>
                  <a:lnTo>
                    <a:pt x="1604" y="553"/>
                  </a:lnTo>
                  <a:lnTo>
                    <a:pt x="1604" y="590"/>
                  </a:lnTo>
                  <a:lnTo>
                    <a:pt x="1604" y="627"/>
                  </a:lnTo>
                  <a:lnTo>
                    <a:pt x="1586" y="609"/>
                  </a:lnTo>
                  <a:lnTo>
                    <a:pt x="1568" y="590"/>
                  </a:lnTo>
                  <a:lnTo>
                    <a:pt x="1549" y="590"/>
                  </a:lnTo>
                  <a:lnTo>
                    <a:pt x="1531" y="609"/>
                  </a:lnTo>
                  <a:lnTo>
                    <a:pt x="1531" y="627"/>
                  </a:lnTo>
                  <a:lnTo>
                    <a:pt x="1531" y="646"/>
                  </a:lnTo>
                  <a:lnTo>
                    <a:pt x="1531" y="664"/>
                  </a:lnTo>
                  <a:lnTo>
                    <a:pt x="1475" y="664"/>
                  </a:lnTo>
                  <a:lnTo>
                    <a:pt x="1494" y="682"/>
                  </a:lnTo>
                  <a:lnTo>
                    <a:pt x="1512" y="682"/>
                  </a:lnTo>
                  <a:lnTo>
                    <a:pt x="1531" y="719"/>
                  </a:lnTo>
                  <a:lnTo>
                    <a:pt x="1512" y="719"/>
                  </a:lnTo>
                  <a:lnTo>
                    <a:pt x="1494" y="701"/>
                  </a:lnTo>
                  <a:lnTo>
                    <a:pt x="1475" y="682"/>
                  </a:lnTo>
                  <a:lnTo>
                    <a:pt x="1457" y="701"/>
                  </a:lnTo>
                  <a:lnTo>
                    <a:pt x="1439" y="701"/>
                  </a:lnTo>
                  <a:lnTo>
                    <a:pt x="1457" y="719"/>
                  </a:lnTo>
                  <a:lnTo>
                    <a:pt x="1475" y="701"/>
                  </a:lnTo>
                  <a:lnTo>
                    <a:pt x="1475" y="719"/>
                  </a:lnTo>
                  <a:lnTo>
                    <a:pt x="1420" y="719"/>
                  </a:lnTo>
                  <a:lnTo>
                    <a:pt x="1439" y="738"/>
                  </a:lnTo>
                  <a:lnTo>
                    <a:pt x="1420" y="775"/>
                  </a:lnTo>
                  <a:lnTo>
                    <a:pt x="1420" y="756"/>
                  </a:lnTo>
                  <a:lnTo>
                    <a:pt x="1402" y="775"/>
                  </a:lnTo>
                  <a:lnTo>
                    <a:pt x="1365" y="812"/>
                  </a:lnTo>
                  <a:lnTo>
                    <a:pt x="1383" y="830"/>
                  </a:lnTo>
                  <a:lnTo>
                    <a:pt x="1365" y="830"/>
                  </a:lnTo>
                  <a:lnTo>
                    <a:pt x="1346" y="848"/>
                  </a:lnTo>
                  <a:lnTo>
                    <a:pt x="1346" y="867"/>
                  </a:lnTo>
                  <a:lnTo>
                    <a:pt x="1328" y="885"/>
                  </a:lnTo>
                  <a:lnTo>
                    <a:pt x="1291" y="904"/>
                  </a:lnTo>
                  <a:lnTo>
                    <a:pt x="1273" y="959"/>
                  </a:lnTo>
                  <a:lnTo>
                    <a:pt x="1236" y="977"/>
                  </a:lnTo>
                  <a:lnTo>
                    <a:pt x="1217" y="1014"/>
                  </a:lnTo>
                  <a:lnTo>
                    <a:pt x="1199" y="1051"/>
                  </a:lnTo>
                  <a:lnTo>
                    <a:pt x="1199" y="1088"/>
                  </a:lnTo>
                  <a:lnTo>
                    <a:pt x="1180" y="1088"/>
                  </a:lnTo>
                  <a:lnTo>
                    <a:pt x="1162" y="1106"/>
                  </a:lnTo>
                  <a:lnTo>
                    <a:pt x="1162" y="1125"/>
                  </a:lnTo>
                  <a:lnTo>
                    <a:pt x="1144" y="1162"/>
                  </a:lnTo>
                  <a:lnTo>
                    <a:pt x="1144" y="1180"/>
                  </a:lnTo>
                  <a:lnTo>
                    <a:pt x="1144" y="1199"/>
                  </a:lnTo>
                  <a:lnTo>
                    <a:pt x="1125" y="1199"/>
                  </a:lnTo>
                  <a:lnTo>
                    <a:pt x="1125" y="1217"/>
                  </a:lnTo>
                  <a:lnTo>
                    <a:pt x="1125" y="1235"/>
                  </a:lnTo>
                  <a:lnTo>
                    <a:pt x="1144" y="1254"/>
                  </a:lnTo>
                  <a:lnTo>
                    <a:pt x="1144" y="1235"/>
                  </a:lnTo>
                  <a:lnTo>
                    <a:pt x="1162" y="1235"/>
                  </a:lnTo>
                  <a:lnTo>
                    <a:pt x="1180" y="1254"/>
                  </a:lnTo>
                  <a:lnTo>
                    <a:pt x="1180" y="1272"/>
                  </a:lnTo>
                  <a:lnTo>
                    <a:pt x="1180" y="1291"/>
                  </a:lnTo>
                  <a:lnTo>
                    <a:pt x="1162" y="1272"/>
                  </a:lnTo>
                  <a:lnTo>
                    <a:pt x="1107" y="1254"/>
                  </a:lnTo>
                  <a:lnTo>
                    <a:pt x="1070" y="1272"/>
                  </a:lnTo>
                  <a:lnTo>
                    <a:pt x="1088" y="1291"/>
                  </a:lnTo>
                  <a:lnTo>
                    <a:pt x="1051" y="1291"/>
                  </a:lnTo>
                  <a:lnTo>
                    <a:pt x="1051" y="1328"/>
                  </a:lnTo>
                  <a:lnTo>
                    <a:pt x="1033" y="1365"/>
                  </a:lnTo>
                  <a:lnTo>
                    <a:pt x="1015" y="1365"/>
                  </a:lnTo>
                  <a:lnTo>
                    <a:pt x="1015" y="1383"/>
                  </a:lnTo>
                  <a:lnTo>
                    <a:pt x="1015" y="1401"/>
                  </a:lnTo>
                  <a:lnTo>
                    <a:pt x="1015" y="1420"/>
                  </a:lnTo>
                  <a:lnTo>
                    <a:pt x="996" y="1438"/>
                  </a:lnTo>
                  <a:lnTo>
                    <a:pt x="978" y="1438"/>
                  </a:lnTo>
                  <a:lnTo>
                    <a:pt x="996" y="1457"/>
                  </a:lnTo>
                  <a:lnTo>
                    <a:pt x="996" y="1475"/>
                  </a:lnTo>
                  <a:lnTo>
                    <a:pt x="978" y="1457"/>
                  </a:lnTo>
                  <a:lnTo>
                    <a:pt x="959" y="1457"/>
                  </a:lnTo>
                  <a:lnTo>
                    <a:pt x="959" y="1494"/>
                  </a:lnTo>
                  <a:lnTo>
                    <a:pt x="978" y="1512"/>
                  </a:lnTo>
                  <a:lnTo>
                    <a:pt x="978" y="1530"/>
                  </a:lnTo>
                  <a:lnTo>
                    <a:pt x="978" y="1549"/>
                  </a:lnTo>
                  <a:lnTo>
                    <a:pt x="922" y="1549"/>
                  </a:lnTo>
                  <a:lnTo>
                    <a:pt x="922" y="1567"/>
                  </a:lnTo>
                  <a:lnTo>
                    <a:pt x="886" y="1567"/>
                  </a:lnTo>
                  <a:lnTo>
                    <a:pt x="867" y="1586"/>
                  </a:lnTo>
                  <a:lnTo>
                    <a:pt x="867" y="1604"/>
                  </a:lnTo>
                  <a:lnTo>
                    <a:pt x="867" y="1623"/>
                  </a:lnTo>
                  <a:lnTo>
                    <a:pt x="867" y="1641"/>
                  </a:lnTo>
                  <a:lnTo>
                    <a:pt x="886" y="1659"/>
                  </a:lnTo>
                  <a:lnTo>
                    <a:pt x="849" y="1659"/>
                  </a:lnTo>
                  <a:lnTo>
                    <a:pt x="849" y="1678"/>
                  </a:lnTo>
                  <a:lnTo>
                    <a:pt x="867" y="1696"/>
                  </a:lnTo>
                  <a:lnTo>
                    <a:pt x="867" y="1678"/>
                  </a:lnTo>
                  <a:lnTo>
                    <a:pt x="886" y="1678"/>
                  </a:lnTo>
                  <a:lnTo>
                    <a:pt x="886" y="1696"/>
                  </a:lnTo>
                  <a:lnTo>
                    <a:pt x="904" y="1715"/>
                  </a:lnTo>
                  <a:lnTo>
                    <a:pt x="830" y="1715"/>
                  </a:lnTo>
                  <a:lnTo>
                    <a:pt x="793" y="1733"/>
                  </a:lnTo>
                  <a:lnTo>
                    <a:pt x="793" y="1752"/>
                  </a:lnTo>
                  <a:lnTo>
                    <a:pt x="812" y="1770"/>
                  </a:lnTo>
                  <a:lnTo>
                    <a:pt x="793" y="1788"/>
                  </a:lnTo>
                  <a:lnTo>
                    <a:pt x="775" y="1788"/>
                  </a:lnTo>
                  <a:lnTo>
                    <a:pt x="757" y="1770"/>
                  </a:lnTo>
                  <a:lnTo>
                    <a:pt x="757" y="1788"/>
                  </a:lnTo>
                  <a:lnTo>
                    <a:pt x="775" y="1807"/>
                  </a:lnTo>
                  <a:lnTo>
                    <a:pt x="775" y="1825"/>
                  </a:lnTo>
                  <a:lnTo>
                    <a:pt x="757" y="1844"/>
                  </a:lnTo>
                  <a:lnTo>
                    <a:pt x="738" y="1844"/>
                  </a:lnTo>
                  <a:lnTo>
                    <a:pt x="738" y="1862"/>
                  </a:lnTo>
                  <a:lnTo>
                    <a:pt x="701" y="1862"/>
                  </a:lnTo>
                  <a:lnTo>
                    <a:pt x="720" y="1881"/>
                  </a:lnTo>
                  <a:lnTo>
                    <a:pt x="738" y="1918"/>
                  </a:lnTo>
                  <a:lnTo>
                    <a:pt x="720" y="1899"/>
                  </a:lnTo>
                  <a:lnTo>
                    <a:pt x="701" y="1899"/>
                  </a:lnTo>
                  <a:lnTo>
                    <a:pt x="701" y="1918"/>
                  </a:lnTo>
                  <a:lnTo>
                    <a:pt x="720" y="1936"/>
                  </a:lnTo>
                  <a:lnTo>
                    <a:pt x="701" y="1936"/>
                  </a:lnTo>
                  <a:lnTo>
                    <a:pt x="683" y="1954"/>
                  </a:lnTo>
                  <a:lnTo>
                    <a:pt x="701" y="1991"/>
                  </a:lnTo>
                  <a:lnTo>
                    <a:pt x="683" y="2010"/>
                  </a:lnTo>
                  <a:lnTo>
                    <a:pt x="664" y="2028"/>
                  </a:lnTo>
                  <a:lnTo>
                    <a:pt x="646" y="2047"/>
                  </a:lnTo>
                  <a:lnTo>
                    <a:pt x="646" y="2102"/>
                  </a:lnTo>
                  <a:lnTo>
                    <a:pt x="627" y="2120"/>
                  </a:lnTo>
                  <a:lnTo>
                    <a:pt x="609" y="2120"/>
                  </a:lnTo>
                  <a:lnTo>
                    <a:pt x="591" y="2139"/>
                  </a:lnTo>
                  <a:lnTo>
                    <a:pt x="609" y="2157"/>
                  </a:lnTo>
                  <a:lnTo>
                    <a:pt x="591" y="2176"/>
                  </a:lnTo>
                  <a:lnTo>
                    <a:pt x="591" y="2212"/>
                  </a:lnTo>
                  <a:lnTo>
                    <a:pt x="609" y="2249"/>
                  </a:lnTo>
                  <a:lnTo>
                    <a:pt x="591" y="2231"/>
                  </a:lnTo>
                  <a:lnTo>
                    <a:pt x="572" y="2231"/>
                  </a:lnTo>
                  <a:lnTo>
                    <a:pt x="572" y="2249"/>
                  </a:lnTo>
                  <a:lnTo>
                    <a:pt x="535" y="2341"/>
                  </a:lnTo>
                  <a:lnTo>
                    <a:pt x="498" y="2452"/>
                  </a:lnTo>
                  <a:lnTo>
                    <a:pt x="480" y="2452"/>
                  </a:lnTo>
                  <a:lnTo>
                    <a:pt x="480" y="2471"/>
                  </a:lnTo>
                  <a:lnTo>
                    <a:pt x="498" y="2489"/>
                  </a:lnTo>
                  <a:lnTo>
                    <a:pt x="480" y="2489"/>
                  </a:lnTo>
                  <a:lnTo>
                    <a:pt x="480" y="2507"/>
                  </a:lnTo>
                  <a:lnTo>
                    <a:pt x="498" y="2507"/>
                  </a:lnTo>
                  <a:lnTo>
                    <a:pt x="498" y="2526"/>
                  </a:lnTo>
                  <a:lnTo>
                    <a:pt x="480" y="2544"/>
                  </a:lnTo>
                  <a:lnTo>
                    <a:pt x="443" y="2544"/>
                  </a:lnTo>
                  <a:lnTo>
                    <a:pt x="462" y="2581"/>
                  </a:lnTo>
                  <a:lnTo>
                    <a:pt x="480" y="2600"/>
                  </a:lnTo>
                  <a:lnTo>
                    <a:pt x="443" y="2600"/>
                  </a:lnTo>
                  <a:lnTo>
                    <a:pt x="462" y="2618"/>
                  </a:lnTo>
                  <a:lnTo>
                    <a:pt x="462" y="2636"/>
                  </a:lnTo>
                  <a:lnTo>
                    <a:pt x="443" y="2636"/>
                  </a:lnTo>
                  <a:lnTo>
                    <a:pt x="406" y="2655"/>
                  </a:lnTo>
                  <a:lnTo>
                    <a:pt x="425" y="2673"/>
                  </a:lnTo>
                  <a:lnTo>
                    <a:pt x="443" y="2673"/>
                  </a:lnTo>
                  <a:lnTo>
                    <a:pt x="425" y="2692"/>
                  </a:lnTo>
                  <a:lnTo>
                    <a:pt x="406" y="2710"/>
                  </a:lnTo>
                  <a:lnTo>
                    <a:pt x="406" y="2729"/>
                  </a:lnTo>
                  <a:lnTo>
                    <a:pt x="425" y="2729"/>
                  </a:lnTo>
                  <a:lnTo>
                    <a:pt x="406" y="2747"/>
                  </a:lnTo>
                  <a:lnTo>
                    <a:pt x="388" y="2747"/>
                  </a:lnTo>
                  <a:lnTo>
                    <a:pt x="369" y="2784"/>
                  </a:lnTo>
                  <a:lnTo>
                    <a:pt x="369" y="2802"/>
                  </a:lnTo>
                  <a:lnTo>
                    <a:pt x="369" y="2821"/>
                  </a:lnTo>
                  <a:lnTo>
                    <a:pt x="369" y="2839"/>
                  </a:lnTo>
                  <a:lnTo>
                    <a:pt x="369" y="2876"/>
                  </a:lnTo>
                  <a:lnTo>
                    <a:pt x="314" y="3005"/>
                  </a:lnTo>
                  <a:lnTo>
                    <a:pt x="277" y="3171"/>
                  </a:lnTo>
                  <a:lnTo>
                    <a:pt x="277" y="3189"/>
                  </a:lnTo>
                  <a:lnTo>
                    <a:pt x="259" y="3189"/>
                  </a:lnTo>
                  <a:lnTo>
                    <a:pt x="259" y="3208"/>
                  </a:lnTo>
                  <a:lnTo>
                    <a:pt x="259" y="3226"/>
                  </a:lnTo>
                  <a:lnTo>
                    <a:pt x="240" y="3245"/>
                  </a:lnTo>
                  <a:lnTo>
                    <a:pt x="259" y="3263"/>
                  </a:lnTo>
                  <a:lnTo>
                    <a:pt x="240" y="3282"/>
                  </a:lnTo>
                  <a:lnTo>
                    <a:pt x="222" y="3300"/>
                  </a:lnTo>
                  <a:lnTo>
                    <a:pt x="222" y="3337"/>
                  </a:lnTo>
                  <a:lnTo>
                    <a:pt x="222" y="3355"/>
                  </a:lnTo>
                  <a:lnTo>
                    <a:pt x="185" y="3429"/>
                  </a:lnTo>
                  <a:lnTo>
                    <a:pt x="185" y="3466"/>
                  </a:lnTo>
                  <a:lnTo>
                    <a:pt x="167" y="3466"/>
                  </a:lnTo>
                  <a:lnTo>
                    <a:pt x="148" y="3484"/>
                  </a:lnTo>
                  <a:lnTo>
                    <a:pt x="204" y="3484"/>
                  </a:lnTo>
                  <a:lnTo>
                    <a:pt x="204" y="3503"/>
                  </a:lnTo>
                  <a:lnTo>
                    <a:pt x="185" y="3521"/>
                  </a:lnTo>
                  <a:lnTo>
                    <a:pt x="167" y="3540"/>
                  </a:lnTo>
                  <a:lnTo>
                    <a:pt x="204" y="3540"/>
                  </a:lnTo>
                  <a:lnTo>
                    <a:pt x="185" y="3558"/>
                  </a:lnTo>
                  <a:lnTo>
                    <a:pt x="167" y="3577"/>
                  </a:lnTo>
                  <a:lnTo>
                    <a:pt x="167" y="3613"/>
                  </a:lnTo>
                  <a:lnTo>
                    <a:pt x="167" y="3632"/>
                  </a:lnTo>
                  <a:lnTo>
                    <a:pt x="148" y="3650"/>
                  </a:lnTo>
                  <a:lnTo>
                    <a:pt x="148" y="3669"/>
                  </a:lnTo>
                  <a:lnTo>
                    <a:pt x="148" y="3687"/>
                  </a:lnTo>
                  <a:lnTo>
                    <a:pt x="148" y="3706"/>
                  </a:lnTo>
                  <a:lnTo>
                    <a:pt x="130" y="3724"/>
                  </a:lnTo>
                  <a:lnTo>
                    <a:pt x="148" y="3742"/>
                  </a:lnTo>
                  <a:lnTo>
                    <a:pt x="167" y="3761"/>
                  </a:lnTo>
                  <a:lnTo>
                    <a:pt x="130" y="3761"/>
                  </a:lnTo>
                  <a:lnTo>
                    <a:pt x="130" y="3798"/>
                  </a:lnTo>
                  <a:lnTo>
                    <a:pt x="130" y="3853"/>
                  </a:lnTo>
                  <a:lnTo>
                    <a:pt x="130" y="3871"/>
                  </a:lnTo>
                  <a:lnTo>
                    <a:pt x="111" y="3853"/>
                  </a:lnTo>
                  <a:lnTo>
                    <a:pt x="111" y="3890"/>
                  </a:lnTo>
                  <a:lnTo>
                    <a:pt x="111" y="3927"/>
                  </a:lnTo>
                  <a:lnTo>
                    <a:pt x="93" y="3927"/>
                  </a:lnTo>
                  <a:lnTo>
                    <a:pt x="93" y="3945"/>
                  </a:lnTo>
                  <a:lnTo>
                    <a:pt x="93" y="3964"/>
                  </a:lnTo>
                  <a:lnTo>
                    <a:pt x="74" y="3964"/>
                  </a:lnTo>
                  <a:lnTo>
                    <a:pt x="74" y="3982"/>
                  </a:lnTo>
                  <a:lnTo>
                    <a:pt x="93" y="3982"/>
                  </a:lnTo>
                  <a:lnTo>
                    <a:pt x="93" y="4000"/>
                  </a:lnTo>
                  <a:lnTo>
                    <a:pt x="74" y="4019"/>
                  </a:lnTo>
                  <a:lnTo>
                    <a:pt x="74" y="4037"/>
                  </a:lnTo>
                  <a:lnTo>
                    <a:pt x="74" y="4056"/>
                  </a:lnTo>
                  <a:lnTo>
                    <a:pt x="56" y="4093"/>
                  </a:lnTo>
                  <a:lnTo>
                    <a:pt x="74" y="4111"/>
                  </a:lnTo>
                  <a:lnTo>
                    <a:pt x="93" y="4130"/>
                  </a:lnTo>
                  <a:lnTo>
                    <a:pt x="93" y="4148"/>
                  </a:lnTo>
                  <a:lnTo>
                    <a:pt x="93" y="4166"/>
                  </a:lnTo>
                  <a:lnTo>
                    <a:pt x="93" y="4185"/>
                  </a:lnTo>
                  <a:lnTo>
                    <a:pt x="93" y="4203"/>
                  </a:lnTo>
                  <a:lnTo>
                    <a:pt x="74" y="4203"/>
                  </a:lnTo>
                  <a:lnTo>
                    <a:pt x="93" y="4222"/>
                  </a:lnTo>
                  <a:lnTo>
                    <a:pt x="74" y="4222"/>
                  </a:lnTo>
                  <a:lnTo>
                    <a:pt x="56" y="4240"/>
                  </a:lnTo>
                  <a:lnTo>
                    <a:pt x="93" y="4277"/>
                  </a:lnTo>
                  <a:lnTo>
                    <a:pt x="93" y="4295"/>
                  </a:lnTo>
                  <a:lnTo>
                    <a:pt x="74" y="4295"/>
                  </a:lnTo>
                  <a:lnTo>
                    <a:pt x="56" y="4332"/>
                  </a:lnTo>
                  <a:lnTo>
                    <a:pt x="74" y="4332"/>
                  </a:lnTo>
                  <a:lnTo>
                    <a:pt x="74" y="4351"/>
                  </a:lnTo>
                  <a:lnTo>
                    <a:pt x="93" y="4351"/>
                  </a:lnTo>
                  <a:lnTo>
                    <a:pt x="74" y="4369"/>
                  </a:lnTo>
                  <a:lnTo>
                    <a:pt x="38" y="4388"/>
                  </a:lnTo>
                  <a:lnTo>
                    <a:pt x="38" y="4406"/>
                  </a:lnTo>
                  <a:lnTo>
                    <a:pt x="74" y="4406"/>
                  </a:lnTo>
                  <a:lnTo>
                    <a:pt x="56" y="4443"/>
                  </a:lnTo>
                  <a:lnTo>
                    <a:pt x="38" y="4443"/>
                  </a:lnTo>
                  <a:lnTo>
                    <a:pt x="38" y="4461"/>
                  </a:lnTo>
                  <a:lnTo>
                    <a:pt x="38" y="4480"/>
                  </a:lnTo>
                  <a:lnTo>
                    <a:pt x="56" y="4498"/>
                  </a:lnTo>
                  <a:lnTo>
                    <a:pt x="38" y="4517"/>
                  </a:lnTo>
                  <a:lnTo>
                    <a:pt x="56" y="4517"/>
                  </a:lnTo>
                  <a:lnTo>
                    <a:pt x="74" y="4535"/>
                  </a:lnTo>
                  <a:lnTo>
                    <a:pt x="19" y="4535"/>
                  </a:lnTo>
                  <a:lnTo>
                    <a:pt x="56" y="4553"/>
                  </a:lnTo>
                  <a:lnTo>
                    <a:pt x="38" y="4572"/>
                  </a:lnTo>
                  <a:lnTo>
                    <a:pt x="19" y="4572"/>
                  </a:lnTo>
                  <a:lnTo>
                    <a:pt x="19" y="4683"/>
                  </a:lnTo>
                  <a:lnTo>
                    <a:pt x="38" y="4738"/>
                  </a:lnTo>
                  <a:lnTo>
                    <a:pt x="38" y="4719"/>
                  </a:lnTo>
                  <a:lnTo>
                    <a:pt x="56" y="4719"/>
                  </a:lnTo>
                  <a:lnTo>
                    <a:pt x="56" y="4738"/>
                  </a:lnTo>
                  <a:lnTo>
                    <a:pt x="38" y="4738"/>
                  </a:lnTo>
                  <a:lnTo>
                    <a:pt x="19" y="4756"/>
                  </a:lnTo>
                  <a:lnTo>
                    <a:pt x="38" y="4756"/>
                  </a:lnTo>
                  <a:lnTo>
                    <a:pt x="38" y="4775"/>
                  </a:lnTo>
                  <a:lnTo>
                    <a:pt x="38" y="4793"/>
                  </a:lnTo>
                  <a:lnTo>
                    <a:pt x="19" y="4793"/>
                  </a:lnTo>
                  <a:lnTo>
                    <a:pt x="19" y="4812"/>
                  </a:lnTo>
                  <a:lnTo>
                    <a:pt x="38" y="4848"/>
                  </a:lnTo>
                  <a:lnTo>
                    <a:pt x="38" y="4885"/>
                  </a:lnTo>
                  <a:lnTo>
                    <a:pt x="19" y="4885"/>
                  </a:lnTo>
                  <a:lnTo>
                    <a:pt x="19" y="4904"/>
                  </a:lnTo>
                  <a:lnTo>
                    <a:pt x="38" y="4904"/>
                  </a:lnTo>
                  <a:lnTo>
                    <a:pt x="1" y="4941"/>
                  </a:lnTo>
                  <a:lnTo>
                    <a:pt x="1" y="4959"/>
                  </a:lnTo>
                  <a:lnTo>
                    <a:pt x="19" y="4941"/>
                  </a:lnTo>
                  <a:lnTo>
                    <a:pt x="38" y="4941"/>
                  </a:lnTo>
                  <a:lnTo>
                    <a:pt x="38" y="4959"/>
                  </a:lnTo>
                  <a:lnTo>
                    <a:pt x="19" y="4959"/>
                  </a:lnTo>
                  <a:lnTo>
                    <a:pt x="19" y="4977"/>
                  </a:lnTo>
                  <a:lnTo>
                    <a:pt x="19" y="4996"/>
                  </a:lnTo>
                  <a:lnTo>
                    <a:pt x="1" y="5014"/>
                  </a:lnTo>
                  <a:lnTo>
                    <a:pt x="19" y="5033"/>
                  </a:lnTo>
                  <a:lnTo>
                    <a:pt x="1" y="5070"/>
                  </a:lnTo>
                  <a:lnTo>
                    <a:pt x="1" y="5088"/>
                  </a:lnTo>
                  <a:lnTo>
                    <a:pt x="19" y="5088"/>
                  </a:lnTo>
                  <a:lnTo>
                    <a:pt x="1" y="5106"/>
                  </a:lnTo>
                  <a:lnTo>
                    <a:pt x="19" y="5125"/>
                  </a:lnTo>
                  <a:lnTo>
                    <a:pt x="19" y="5143"/>
                  </a:lnTo>
                  <a:lnTo>
                    <a:pt x="1" y="5180"/>
                  </a:lnTo>
                  <a:lnTo>
                    <a:pt x="19" y="5217"/>
                  </a:lnTo>
                  <a:lnTo>
                    <a:pt x="38" y="5217"/>
                  </a:lnTo>
                  <a:lnTo>
                    <a:pt x="19" y="5236"/>
                  </a:lnTo>
                  <a:lnTo>
                    <a:pt x="1" y="5236"/>
                  </a:lnTo>
                  <a:lnTo>
                    <a:pt x="19" y="5272"/>
                  </a:lnTo>
                  <a:lnTo>
                    <a:pt x="19" y="5309"/>
                  </a:lnTo>
                  <a:lnTo>
                    <a:pt x="38" y="5365"/>
                  </a:lnTo>
                  <a:lnTo>
                    <a:pt x="38" y="5383"/>
                  </a:lnTo>
                  <a:lnTo>
                    <a:pt x="19" y="5383"/>
                  </a:lnTo>
                  <a:lnTo>
                    <a:pt x="19" y="5420"/>
                  </a:lnTo>
                  <a:lnTo>
                    <a:pt x="19" y="5438"/>
                  </a:lnTo>
                  <a:lnTo>
                    <a:pt x="1" y="5457"/>
                  </a:lnTo>
                  <a:lnTo>
                    <a:pt x="1" y="5475"/>
                  </a:lnTo>
                  <a:lnTo>
                    <a:pt x="19" y="5494"/>
                  </a:lnTo>
                  <a:lnTo>
                    <a:pt x="19" y="5512"/>
                  </a:lnTo>
                  <a:lnTo>
                    <a:pt x="1" y="5530"/>
                  </a:lnTo>
                  <a:lnTo>
                    <a:pt x="19" y="5549"/>
                  </a:lnTo>
                  <a:lnTo>
                    <a:pt x="19" y="5567"/>
                  </a:lnTo>
                  <a:lnTo>
                    <a:pt x="38" y="5586"/>
                  </a:lnTo>
                  <a:lnTo>
                    <a:pt x="38" y="5604"/>
                  </a:lnTo>
                  <a:lnTo>
                    <a:pt x="38" y="5623"/>
                  </a:lnTo>
                  <a:lnTo>
                    <a:pt x="38" y="5641"/>
                  </a:lnTo>
                  <a:lnTo>
                    <a:pt x="38" y="5678"/>
                  </a:lnTo>
                  <a:lnTo>
                    <a:pt x="56" y="5696"/>
                  </a:lnTo>
                  <a:lnTo>
                    <a:pt x="74" y="5696"/>
                  </a:lnTo>
                  <a:lnTo>
                    <a:pt x="111" y="5678"/>
                  </a:lnTo>
                  <a:lnTo>
                    <a:pt x="130" y="5678"/>
                  </a:lnTo>
                  <a:lnTo>
                    <a:pt x="111" y="5696"/>
                  </a:lnTo>
                  <a:lnTo>
                    <a:pt x="74" y="5696"/>
                  </a:lnTo>
                  <a:lnTo>
                    <a:pt x="56" y="5715"/>
                  </a:lnTo>
                  <a:lnTo>
                    <a:pt x="56" y="5770"/>
                  </a:lnTo>
                  <a:lnTo>
                    <a:pt x="56" y="5807"/>
                  </a:lnTo>
                  <a:lnTo>
                    <a:pt x="74" y="5825"/>
                  </a:lnTo>
                  <a:lnTo>
                    <a:pt x="93" y="5844"/>
                  </a:lnTo>
                  <a:lnTo>
                    <a:pt x="38" y="5844"/>
                  </a:lnTo>
                  <a:lnTo>
                    <a:pt x="38" y="5862"/>
                  </a:lnTo>
                  <a:lnTo>
                    <a:pt x="74" y="5899"/>
                  </a:lnTo>
                  <a:lnTo>
                    <a:pt x="93" y="5936"/>
                  </a:lnTo>
                  <a:lnTo>
                    <a:pt x="74" y="5954"/>
                  </a:lnTo>
                  <a:lnTo>
                    <a:pt x="93" y="6047"/>
                  </a:lnTo>
                  <a:lnTo>
                    <a:pt x="93" y="6120"/>
                  </a:lnTo>
                  <a:lnTo>
                    <a:pt x="93" y="6157"/>
                  </a:lnTo>
                  <a:lnTo>
                    <a:pt x="93" y="6176"/>
                  </a:lnTo>
                  <a:lnTo>
                    <a:pt x="93" y="6194"/>
                  </a:lnTo>
                  <a:lnTo>
                    <a:pt x="111" y="6176"/>
                  </a:lnTo>
                  <a:lnTo>
                    <a:pt x="130" y="6176"/>
                  </a:lnTo>
                  <a:lnTo>
                    <a:pt x="130" y="6194"/>
                  </a:lnTo>
                  <a:lnTo>
                    <a:pt x="111" y="6194"/>
                  </a:lnTo>
                  <a:lnTo>
                    <a:pt x="93" y="6212"/>
                  </a:lnTo>
                  <a:lnTo>
                    <a:pt x="111" y="6231"/>
                  </a:lnTo>
                  <a:lnTo>
                    <a:pt x="130" y="6286"/>
                  </a:lnTo>
                  <a:lnTo>
                    <a:pt x="130" y="6323"/>
                  </a:lnTo>
                  <a:lnTo>
                    <a:pt x="130" y="6342"/>
                  </a:lnTo>
                  <a:lnTo>
                    <a:pt x="130" y="6378"/>
                  </a:lnTo>
                  <a:lnTo>
                    <a:pt x="148" y="6378"/>
                  </a:lnTo>
                  <a:lnTo>
                    <a:pt x="148" y="6415"/>
                  </a:lnTo>
                  <a:lnTo>
                    <a:pt x="148" y="6434"/>
                  </a:lnTo>
                  <a:lnTo>
                    <a:pt x="167" y="6452"/>
                  </a:lnTo>
                  <a:lnTo>
                    <a:pt x="167" y="6471"/>
                  </a:lnTo>
                  <a:lnTo>
                    <a:pt x="167" y="6507"/>
                  </a:lnTo>
                  <a:lnTo>
                    <a:pt x="185" y="6581"/>
                  </a:lnTo>
                  <a:lnTo>
                    <a:pt x="204" y="6673"/>
                  </a:lnTo>
                  <a:lnTo>
                    <a:pt x="204" y="6710"/>
                  </a:lnTo>
                  <a:lnTo>
                    <a:pt x="222" y="6710"/>
                  </a:lnTo>
                  <a:lnTo>
                    <a:pt x="240" y="6747"/>
                  </a:lnTo>
                  <a:lnTo>
                    <a:pt x="259" y="6802"/>
                  </a:lnTo>
                  <a:lnTo>
                    <a:pt x="277" y="6858"/>
                  </a:lnTo>
                  <a:lnTo>
                    <a:pt x="296" y="6876"/>
                  </a:lnTo>
                  <a:lnTo>
                    <a:pt x="314" y="6895"/>
                  </a:lnTo>
                  <a:lnTo>
                    <a:pt x="296" y="6913"/>
                  </a:lnTo>
                  <a:lnTo>
                    <a:pt x="277" y="6913"/>
                  </a:lnTo>
                  <a:lnTo>
                    <a:pt x="296" y="6931"/>
                  </a:lnTo>
                  <a:lnTo>
                    <a:pt x="314" y="6968"/>
                  </a:lnTo>
                  <a:lnTo>
                    <a:pt x="333" y="6987"/>
                  </a:lnTo>
                  <a:lnTo>
                    <a:pt x="369" y="6968"/>
                  </a:lnTo>
                  <a:lnTo>
                    <a:pt x="406" y="6968"/>
                  </a:lnTo>
                  <a:lnTo>
                    <a:pt x="406" y="6950"/>
                  </a:lnTo>
                  <a:lnTo>
                    <a:pt x="443" y="6950"/>
                  </a:lnTo>
                  <a:lnTo>
                    <a:pt x="443" y="6931"/>
                  </a:lnTo>
                  <a:lnTo>
                    <a:pt x="462" y="6913"/>
                  </a:lnTo>
                  <a:lnTo>
                    <a:pt x="462" y="6895"/>
                  </a:lnTo>
                  <a:lnTo>
                    <a:pt x="480" y="6895"/>
                  </a:lnTo>
                  <a:lnTo>
                    <a:pt x="480" y="6876"/>
                  </a:lnTo>
                  <a:lnTo>
                    <a:pt x="425" y="6876"/>
                  </a:lnTo>
                  <a:lnTo>
                    <a:pt x="425" y="6858"/>
                  </a:lnTo>
                  <a:lnTo>
                    <a:pt x="406" y="6858"/>
                  </a:lnTo>
                  <a:lnTo>
                    <a:pt x="425" y="6821"/>
                  </a:lnTo>
                  <a:lnTo>
                    <a:pt x="406" y="6802"/>
                  </a:lnTo>
                  <a:lnTo>
                    <a:pt x="406" y="6784"/>
                  </a:lnTo>
                  <a:lnTo>
                    <a:pt x="388" y="6765"/>
                  </a:lnTo>
                  <a:lnTo>
                    <a:pt x="369" y="6765"/>
                  </a:lnTo>
                  <a:lnTo>
                    <a:pt x="369" y="6747"/>
                  </a:lnTo>
                  <a:lnTo>
                    <a:pt x="388" y="6729"/>
                  </a:lnTo>
                  <a:lnTo>
                    <a:pt x="388" y="6710"/>
                  </a:lnTo>
                  <a:lnTo>
                    <a:pt x="369" y="6673"/>
                  </a:lnTo>
                  <a:lnTo>
                    <a:pt x="351" y="6600"/>
                  </a:lnTo>
                  <a:lnTo>
                    <a:pt x="314" y="6526"/>
                  </a:lnTo>
                  <a:lnTo>
                    <a:pt x="296" y="6489"/>
                  </a:lnTo>
                  <a:lnTo>
                    <a:pt x="314" y="6452"/>
                  </a:lnTo>
                  <a:lnTo>
                    <a:pt x="296" y="6397"/>
                  </a:lnTo>
                  <a:lnTo>
                    <a:pt x="296" y="6342"/>
                  </a:lnTo>
                  <a:lnTo>
                    <a:pt x="277" y="6342"/>
                  </a:lnTo>
                  <a:lnTo>
                    <a:pt x="277" y="6323"/>
                  </a:lnTo>
                  <a:lnTo>
                    <a:pt x="296" y="6305"/>
                  </a:lnTo>
                  <a:lnTo>
                    <a:pt x="296" y="6286"/>
                  </a:lnTo>
                  <a:lnTo>
                    <a:pt x="277" y="6268"/>
                  </a:lnTo>
                  <a:lnTo>
                    <a:pt x="259" y="6268"/>
                  </a:lnTo>
                  <a:lnTo>
                    <a:pt x="259" y="6231"/>
                  </a:lnTo>
                  <a:lnTo>
                    <a:pt x="259" y="6194"/>
                  </a:lnTo>
                  <a:lnTo>
                    <a:pt x="240" y="6157"/>
                  </a:lnTo>
                  <a:lnTo>
                    <a:pt x="222" y="6157"/>
                  </a:lnTo>
                  <a:lnTo>
                    <a:pt x="222" y="6139"/>
                  </a:lnTo>
                  <a:lnTo>
                    <a:pt x="259" y="6120"/>
                  </a:lnTo>
                  <a:lnTo>
                    <a:pt x="240" y="6120"/>
                  </a:lnTo>
                  <a:lnTo>
                    <a:pt x="222" y="6102"/>
                  </a:lnTo>
                  <a:lnTo>
                    <a:pt x="222" y="6065"/>
                  </a:lnTo>
                  <a:lnTo>
                    <a:pt x="222" y="5973"/>
                  </a:lnTo>
                  <a:lnTo>
                    <a:pt x="204" y="5881"/>
                  </a:lnTo>
                  <a:lnTo>
                    <a:pt x="204" y="5825"/>
                  </a:lnTo>
                  <a:lnTo>
                    <a:pt x="204" y="5807"/>
                  </a:lnTo>
                  <a:lnTo>
                    <a:pt x="185" y="5807"/>
                  </a:lnTo>
                  <a:lnTo>
                    <a:pt x="185" y="5789"/>
                  </a:lnTo>
                  <a:lnTo>
                    <a:pt x="204" y="5770"/>
                  </a:lnTo>
                  <a:lnTo>
                    <a:pt x="185" y="5752"/>
                  </a:lnTo>
                  <a:lnTo>
                    <a:pt x="204" y="5733"/>
                  </a:lnTo>
                  <a:lnTo>
                    <a:pt x="204" y="5715"/>
                  </a:lnTo>
                  <a:lnTo>
                    <a:pt x="204" y="5696"/>
                  </a:lnTo>
                  <a:lnTo>
                    <a:pt x="222" y="5678"/>
                  </a:lnTo>
                  <a:lnTo>
                    <a:pt x="185" y="5678"/>
                  </a:lnTo>
                  <a:lnTo>
                    <a:pt x="185" y="5659"/>
                  </a:lnTo>
                  <a:lnTo>
                    <a:pt x="148" y="5659"/>
                  </a:lnTo>
                  <a:lnTo>
                    <a:pt x="148" y="5641"/>
                  </a:lnTo>
                  <a:lnTo>
                    <a:pt x="185" y="5641"/>
                  </a:lnTo>
                  <a:lnTo>
                    <a:pt x="185" y="5623"/>
                  </a:lnTo>
                  <a:lnTo>
                    <a:pt x="148" y="5623"/>
                  </a:lnTo>
                  <a:lnTo>
                    <a:pt x="148" y="5604"/>
                  </a:lnTo>
                  <a:lnTo>
                    <a:pt x="167" y="5567"/>
                  </a:lnTo>
                  <a:lnTo>
                    <a:pt x="167" y="5530"/>
                  </a:lnTo>
                  <a:lnTo>
                    <a:pt x="167" y="5512"/>
                  </a:lnTo>
                  <a:lnTo>
                    <a:pt x="167" y="5438"/>
                  </a:lnTo>
                  <a:lnTo>
                    <a:pt x="167" y="5365"/>
                  </a:lnTo>
                  <a:lnTo>
                    <a:pt x="185" y="5328"/>
                  </a:lnTo>
                  <a:lnTo>
                    <a:pt x="185" y="5291"/>
                  </a:lnTo>
                  <a:lnTo>
                    <a:pt x="167" y="5162"/>
                  </a:lnTo>
                  <a:lnTo>
                    <a:pt x="167" y="5088"/>
                  </a:lnTo>
                  <a:lnTo>
                    <a:pt x="185" y="5051"/>
                  </a:lnTo>
                  <a:lnTo>
                    <a:pt x="148" y="5051"/>
                  </a:lnTo>
                  <a:lnTo>
                    <a:pt x="148" y="5033"/>
                  </a:lnTo>
                  <a:lnTo>
                    <a:pt x="148" y="5014"/>
                  </a:lnTo>
                  <a:lnTo>
                    <a:pt x="148" y="4996"/>
                  </a:lnTo>
                  <a:lnTo>
                    <a:pt x="167" y="4977"/>
                  </a:lnTo>
                  <a:lnTo>
                    <a:pt x="167" y="4959"/>
                  </a:lnTo>
                  <a:lnTo>
                    <a:pt x="204" y="4959"/>
                  </a:lnTo>
                  <a:lnTo>
                    <a:pt x="185" y="4941"/>
                  </a:lnTo>
                  <a:lnTo>
                    <a:pt x="148" y="4941"/>
                  </a:lnTo>
                  <a:lnTo>
                    <a:pt x="148" y="4959"/>
                  </a:lnTo>
                  <a:lnTo>
                    <a:pt x="130" y="4959"/>
                  </a:lnTo>
                  <a:lnTo>
                    <a:pt x="130" y="4941"/>
                  </a:lnTo>
                  <a:lnTo>
                    <a:pt x="148" y="4941"/>
                  </a:lnTo>
                  <a:lnTo>
                    <a:pt x="148" y="4922"/>
                  </a:lnTo>
                  <a:lnTo>
                    <a:pt x="130" y="4904"/>
                  </a:lnTo>
                  <a:lnTo>
                    <a:pt x="148" y="4904"/>
                  </a:lnTo>
                  <a:lnTo>
                    <a:pt x="148" y="4922"/>
                  </a:lnTo>
                  <a:lnTo>
                    <a:pt x="167" y="4904"/>
                  </a:lnTo>
                  <a:lnTo>
                    <a:pt x="167" y="4867"/>
                  </a:lnTo>
                  <a:lnTo>
                    <a:pt x="167" y="4830"/>
                  </a:lnTo>
                  <a:lnTo>
                    <a:pt x="185" y="4830"/>
                  </a:lnTo>
                  <a:lnTo>
                    <a:pt x="167" y="4812"/>
                  </a:lnTo>
                  <a:lnTo>
                    <a:pt x="167" y="4775"/>
                  </a:lnTo>
                  <a:lnTo>
                    <a:pt x="185" y="4683"/>
                  </a:lnTo>
                  <a:lnTo>
                    <a:pt x="204" y="4664"/>
                  </a:lnTo>
                  <a:lnTo>
                    <a:pt x="167" y="4664"/>
                  </a:lnTo>
                  <a:lnTo>
                    <a:pt x="185" y="4646"/>
                  </a:lnTo>
                  <a:lnTo>
                    <a:pt x="185" y="4627"/>
                  </a:lnTo>
                  <a:lnTo>
                    <a:pt x="167" y="4627"/>
                  </a:lnTo>
                  <a:lnTo>
                    <a:pt x="185" y="4609"/>
                  </a:lnTo>
                  <a:lnTo>
                    <a:pt x="185" y="4590"/>
                  </a:lnTo>
                  <a:lnTo>
                    <a:pt x="185" y="4572"/>
                  </a:lnTo>
                  <a:lnTo>
                    <a:pt x="167" y="4590"/>
                  </a:lnTo>
                  <a:lnTo>
                    <a:pt x="167" y="4572"/>
                  </a:lnTo>
                  <a:lnTo>
                    <a:pt x="185" y="4553"/>
                  </a:lnTo>
                  <a:lnTo>
                    <a:pt x="185" y="4535"/>
                  </a:lnTo>
                  <a:lnTo>
                    <a:pt x="204" y="4517"/>
                  </a:lnTo>
                  <a:lnTo>
                    <a:pt x="185" y="4480"/>
                  </a:lnTo>
                  <a:lnTo>
                    <a:pt x="204" y="4480"/>
                  </a:lnTo>
                  <a:lnTo>
                    <a:pt x="204" y="4461"/>
                  </a:lnTo>
                  <a:lnTo>
                    <a:pt x="185" y="4443"/>
                  </a:lnTo>
                  <a:lnTo>
                    <a:pt x="204" y="4424"/>
                  </a:lnTo>
                  <a:lnTo>
                    <a:pt x="185" y="4406"/>
                  </a:lnTo>
                  <a:lnTo>
                    <a:pt x="185" y="4388"/>
                  </a:lnTo>
                  <a:lnTo>
                    <a:pt x="185" y="4369"/>
                  </a:lnTo>
                  <a:lnTo>
                    <a:pt x="222" y="4369"/>
                  </a:lnTo>
                  <a:lnTo>
                    <a:pt x="185" y="4351"/>
                  </a:lnTo>
                  <a:lnTo>
                    <a:pt x="222" y="4332"/>
                  </a:lnTo>
                  <a:lnTo>
                    <a:pt x="222" y="4277"/>
                  </a:lnTo>
                  <a:lnTo>
                    <a:pt x="240" y="4240"/>
                  </a:lnTo>
                  <a:lnTo>
                    <a:pt x="240" y="4222"/>
                  </a:lnTo>
                  <a:lnTo>
                    <a:pt x="240" y="4185"/>
                  </a:lnTo>
                  <a:lnTo>
                    <a:pt x="222" y="4185"/>
                  </a:lnTo>
                  <a:lnTo>
                    <a:pt x="222" y="4166"/>
                  </a:lnTo>
                  <a:lnTo>
                    <a:pt x="204" y="4166"/>
                  </a:lnTo>
                  <a:lnTo>
                    <a:pt x="204" y="4148"/>
                  </a:lnTo>
                  <a:lnTo>
                    <a:pt x="240" y="4130"/>
                  </a:lnTo>
                  <a:lnTo>
                    <a:pt x="240" y="4093"/>
                  </a:lnTo>
                  <a:lnTo>
                    <a:pt x="222" y="4093"/>
                  </a:lnTo>
                  <a:lnTo>
                    <a:pt x="222" y="4074"/>
                  </a:lnTo>
                  <a:lnTo>
                    <a:pt x="240" y="4056"/>
                  </a:lnTo>
                  <a:lnTo>
                    <a:pt x="259" y="4056"/>
                  </a:lnTo>
                  <a:lnTo>
                    <a:pt x="240" y="4037"/>
                  </a:lnTo>
                  <a:lnTo>
                    <a:pt x="222" y="4037"/>
                  </a:lnTo>
                  <a:lnTo>
                    <a:pt x="240" y="4019"/>
                  </a:lnTo>
                  <a:lnTo>
                    <a:pt x="259" y="4019"/>
                  </a:lnTo>
                  <a:lnTo>
                    <a:pt x="240" y="4000"/>
                  </a:lnTo>
                  <a:lnTo>
                    <a:pt x="259" y="4000"/>
                  </a:lnTo>
                  <a:lnTo>
                    <a:pt x="259" y="3982"/>
                  </a:lnTo>
                  <a:lnTo>
                    <a:pt x="259" y="3964"/>
                  </a:lnTo>
                  <a:lnTo>
                    <a:pt x="240" y="3945"/>
                  </a:lnTo>
                  <a:lnTo>
                    <a:pt x="240" y="3927"/>
                  </a:lnTo>
                  <a:lnTo>
                    <a:pt x="259" y="3908"/>
                  </a:lnTo>
                  <a:lnTo>
                    <a:pt x="277" y="3835"/>
                  </a:lnTo>
                  <a:lnTo>
                    <a:pt x="296" y="3742"/>
                  </a:lnTo>
                  <a:lnTo>
                    <a:pt x="296" y="3724"/>
                  </a:lnTo>
                  <a:lnTo>
                    <a:pt x="277" y="3724"/>
                  </a:lnTo>
                  <a:lnTo>
                    <a:pt x="296" y="3706"/>
                  </a:lnTo>
                  <a:lnTo>
                    <a:pt x="314" y="3706"/>
                  </a:lnTo>
                  <a:lnTo>
                    <a:pt x="314" y="3687"/>
                  </a:lnTo>
                  <a:lnTo>
                    <a:pt x="333" y="3687"/>
                  </a:lnTo>
                  <a:lnTo>
                    <a:pt x="314" y="3650"/>
                  </a:lnTo>
                  <a:lnTo>
                    <a:pt x="333" y="3632"/>
                  </a:lnTo>
                  <a:lnTo>
                    <a:pt x="351" y="3613"/>
                  </a:lnTo>
                  <a:lnTo>
                    <a:pt x="333" y="3613"/>
                  </a:lnTo>
                  <a:lnTo>
                    <a:pt x="333" y="3595"/>
                  </a:lnTo>
                  <a:lnTo>
                    <a:pt x="351" y="3577"/>
                  </a:lnTo>
                  <a:lnTo>
                    <a:pt x="333" y="3558"/>
                  </a:lnTo>
                  <a:lnTo>
                    <a:pt x="333" y="3540"/>
                  </a:lnTo>
                  <a:lnTo>
                    <a:pt x="351" y="3503"/>
                  </a:lnTo>
                  <a:lnTo>
                    <a:pt x="351" y="3466"/>
                  </a:lnTo>
                  <a:lnTo>
                    <a:pt x="333" y="3447"/>
                  </a:lnTo>
                  <a:lnTo>
                    <a:pt x="351" y="3429"/>
                  </a:lnTo>
                  <a:lnTo>
                    <a:pt x="351" y="3411"/>
                  </a:lnTo>
                  <a:lnTo>
                    <a:pt x="369" y="3392"/>
                  </a:lnTo>
                  <a:lnTo>
                    <a:pt x="388" y="3355"/>
                  </a:lnTo>
                  <a:lnTo>
                    <a:pt x="406" y="3282"/>
                  </a:lnTo>
                  <a:lnTo>
                    <a:pt x="406" y="3263"/>
                  </a:lnTo>
                  <a:lnTo>
                    <a:pt x="388" y="3263"/>
                  </a:lnTo>
                  <a:lnTo>
                    <a:pt x="406" y="3245"/>
                  </a:lnTo>
                  <a:lnTo>
                    <a:pt x="425" y="3208"/>
                  </a:lnTo>
                  <a:lnTo>
                    <a:pt x="425" y="3171"/>
                  </a:lnTo>
                  <a:lnTo>
                    <a:pt x="425" y="3153"/>
                  </a:lnTo>
                  <a:lnTo>
                    <a:pt x="443" y="3153"/>
                  </a:lnTo>
                  <a:lnTo>
                    <a:pt x="443" y="3116"/>
                  </a:lnTo>
                  <a:lnTo>
                    <a:pt x="443" y="3079"/>
                  </a:lnTo>
                  <a:lnTo>
                    <a:pt x="443" y="3060"/>
                  </a:lnTo>
                  <a:lnTo>
                    <a:pt x="443" y="3042"/>
                  </a:lnTo>
                  <a:lnTo>
                    <a:pt x="425" y="3024"/>
                  </a:lnTo>
                  <a:lnTo>
                    <a:pt x="443" y="3024"/>
                  </a:lnTo>
                  <a:lnTo>
                    <a:pt x="462" y="3042"/>
                  </a:lnTo>
                  <a:lnTo>
                    <a:pt x="480" y="3024"/>
                  </a:lnTo>
                  <a:lnTo>
                    <a:pt x="480" y="3005"/>
                  </a:lnTo>
                  <a:lnTo>
                    <a:pt x="498" y="2987"/>
                  </a:lnTo>
                  <a:lnTo>
                    <a:pt x="517" y="2968"/>
                  </a:lnTo>
                  <a:lnTo>
                    <a:pt x="498" y="2950"/>
                  </a:lnTo>
                  <a:lnTo>
                    <a:pt x="480" y="2931"/>
                  </a:lnTo>
                  <a:lnTo>
                    <a:pt x="498" y="2913"/>
                  </a:lnTo>
                  <a:lnTo>
                    <a:pt x="498" y="2894"/>
                  </a:lnTo>
                  <a:lnTo>
                    <a:pt x="517" y="2876"/>
                  </a:lnTo>
                  <a:lnTo>
                    <a:pt x="535" y="2858"/>
                  </a:lnTo>
                  <a:lnTo>
                    <a:pt x="535" y="2839"/>
                  </a:lnTo>
                  <a:lnTo>
                    <a:pt x="517" y="2821"/>
                  </a:lnTo>
                  <a:lnTo>
                    <a:pt x="535" y="2802"/>
                  </a:lnTo>
                  <a:lnTo>
                    <a:pt x="554" y="2784"/>
                  </a:lnTo>
                  <a:lnTo>
                    <a:pt x="554" y="2765"/>
                  </a:lnTo>
                  <a:lnTo>
                    <a:pt x="554" y="2747"/>
                  </a:lnTo>
                  <a:lnTo>
                    <a:pt x="572" y="2729"/>
                  </a:lnTo>
                  <a:lnTo>
                    <a:pt x="535" y="2729"/>
                  </a:lnTo>
                  <a:lnTo>
                    <a:pt x="535" y="2710"/>
                  </a:lnTo>
                  <a:lnTo>
                    <a:pt x="554" y="2710"/>
                  </a:lnTo>
                  <a:lnTo>
                    <a:pt x="591" y="2692"/>
                  </a:lnTo>
                  <a:lnTo>
                    <a:pt x="609" y="2692"/>
                  </a:lnTo>
                  <a:lnTo>
                    <a:pt x="609" y="2673"/>
                  </a:lnTo>
                  <a:lnTo>
                    <a:pt x="591" y="2673"/>
                  </a:lnTo>
                  <a:lnTo>
                    <a:pt x="591" y="2655"/>
                  </a:lnTo>
                  <a:lnTo>
                    <a:pt x="609" y="2636"/>
                  </a:lnTo>
                  <a:lnTo>
                    <a:pt x="627" y="2618"/>
                  </a:lnTo>
                  <a:lnTo>
                    <a:pt x="627" y="2600"/>
                  </a:lnTo>
                  <a:lnTo>
                    <a:pt x="609" y="2600"/>
                  </a:lnTo>
                  <a:lnTo>
                    <a:pt x="627" y="2581"/>
                  </a:lnTo>
                  <a:lnTo>
                    <a:pt x="646" y="2544"/>
                  </a:lnTo>
                  <a:lnTo>
                    <a:pt x="646" y="2526"/>
                  </a:lnTo>
                  <a:lnTo>
                    <a:pt x="664" y="2507"/>
                  </a:lnTo>
                  <a:lnTo>
                    <a:pt x="646" y="2489"/>
                  </a:lnTo>
                  <a:lnTo>
                    <a:pt x="609" y="2489"/>
                  </a:lnTo>
                  <a:lnTo>
                    <a:pt x="609" y="2471"/>
                  </a:lnTo>
                  <a:lnTo>
                    <a:pt x="627" y="2471"/>
                  </a:lnTo>
                  <a:lnTo>
                    <a:pt x="646" y="2489"/>
                  </a:lnTo>
                  <a:lnTo>
                    <a:pt x="646" y="2471"/>
                  </a:lnTo>
                  <a:lnTo>
                    <a:pt x="646" y="2452"/>
                  </a:lnTo>
                  <a:lnTo>
                    <a:pt x="646" y="2434"/>
                  </a:lnTo>
                  <a:lnTo>
                    <a:pt x="664" y="2434"/>
                  </a:lnTo>
                  <a:lnTo>
                    <a:pt x="664" y="2415"/>
                  </a:lnTo>
                  <a:lnTo>
                    <a:pt x="701" y="2360"/>
                  </a:lnTo>
                  <a:lnTo>
                    <a:pt x="720" y="2286"/>
                  </a:lnTo>
                  <a:lnTo>
                    <a:pt x="720" y="2268"/>
                  </a:lnTo>
                  <a:lnTo>
                    <a:pt x="720" y="2249"/>
                  </a:lnTo>
                  <a:lnTo>
                    <a:pt x="738" y="2249"/>
                  </a:lnTo>
                  <a:lnTo>
                    <a:pt x="738" y="2231"/>
                  </a:lnTo>
                  <a:lnTo>
                    <a:pt x="738" y="2212"/>
                  </a:lnTo>
                  <a:lnTo>
                    <a:pt x="757" y="2212"/>
                  </a:lnTo>
                  <a:lnTo>
                    <a:pt x="775" y="2194"/>
                  </a:lnTo>
                  <a:lnTo>
                    <a:pt x="775" y="2157"/>
                  </a:lnTo>
                  <a:lnTo>
                    <a:pt x="757" y="2139"/>
                  </a:lnTo>
                  <a:lnTo>
                    <a:pt x="775" y="2139"/>
                  </a:lnTo>
                  <a:lnTo>
                    <a:pt x="812" y="2120"/>
                  </a:lnTo>
                  <a:lnTo>
                    <a:pt x="775" y="2102"/>
                  </a:lnTo>
                  <a:lnTo>
                    <a:pt x="720" y="2083"/>
                  </a:lnTo>
                  <a:lnTo>
                    <a:pt x="812" y="2083"/>
                  </a:lnTo>
                  <a:lnTo>
                    <a:pt x="812" y="2065"/>
                  </a:lnTo>
                  <a:lnTo>
                    <a:pt x="830" y="2047"/>
                  </a:lnTo>
                  <a:lnTo>
                    <a:pt x="849" y="2047"/>
                  </a:lnTo>
                  <a:lnTo>
                    <a:pt x="849" y="2028"/>
                  </a:lnTo>
                  <a:lnTo>
                    <a:pt x="830" y="2010"/>
                  </a:lnTo>
                  <a:lnTo>
                    <a:pt x="830" y="1991"/>
                  </a:lnTo>
                  <a:lnTo>
                    <a:pt x="849" y="1991"/>
                  </a:lnTo>
                  <a:lnTo>
                    <a:pt x="867" y="1973"/>
                  </a:lnTo>
                  <a:lnTo>
                    <a:pt x="867" y="1954"/>
                  </a:lnTo>
                  <a:lnTo>
                    <a:pt x="867" y="1936"/>
                  </a:lnTo>
                  <a:lnTo>
                    <a:pt x="886" y="1936"/>
                  </a:lnTo>
                  <a:lnTo>
                    <a:pt x="886" y="1918"/>
                  </a:lnTo>
                  <a:lnTo>
                    <a:pt x="867" y="1918"/>
                  </a:lnTo>
                  <a:lnTo>
                    <a:pt x="867" y="1899"/>
                  </a:lnTo>
                  <a:lnTo>
                    <a:pt x="867" y="1881"/>
                  </a:lnTo>
                  <a:lnTo>
                    <a:pt x="886" y="1899"/>
                  </a:lnTo>
                  <a:lnTo>
                    <a:pt x="904" y="1899"/>
                  </a:lnTo>
                  <a:lnTo>
                    <a:pt x="904" y="1881"/>
                  </a:lnTo>
                  <a:lnTo>
                    <a:pt x="886" y="1862"/>
                  </a:lnTo>
                  <a:lnTo>
                    <a:pt x="922" y="1862"/>
                  </a:lnTo>
                  <a:lnTo>
                    <a:pt x="922" y="1825"/>
                  </a:lnTo>
                  <a:lnTo>
                    <a:pt x="941" y="1825"/>
                  </a:lnTo>
                  <a:lnTo>
                    <a:pt x="941" y="1807"/>
                  </a:lnTo>
                  <a:lnTo>
                    <a:pt x="959" y="1770"/>
                  </a:lnTo>
                  <a:lnTo>
                    <a:pt x="959" y="1752"/>
                  </a:lnTo>
                  <a:lnTo>
                    <a:pt x="978" y="1752"/>
                  </a:lnTo>
                  <a:lnTo>
                    <a:pt x="978" y="1715"/>
                  </a:lnTo>
                  <a:lnTo>
                    <a:pt x="996" y="1715"/>
                  </a:lnTo>
                  <a:lnTo>
                    <a:pt x="996" y="1696"/>
                  </a:lnTo>
                  <a:lnTo>
                    <a:pt x="996" y="1678"/>
                  </a:lnTo>
                  <a:lnTo>
                    <a:pt x="1033" y="1678"/>
                  </a:lnTo>
                  <a:lnTo>
                    <a:pt x="1033" y="1659"/>
                  </a:lnTo>
                  <a:lnTo>
                    <a:pt x="1051" y="1659"/>
                  </a:lnTo>
                  <a:lnTo>
                    <a:pt x="1033" y="1641"/>
                  </a:lnTo>
                  <a:lnTo>
                    <a:pt x="1051" y="1641"/>
                  </a:lnTo>
                  <a:lnTo>
                    <a:pt x="1033" y="1623"/>
                  </a:lnTo>
                  <a:lnTo>
                    <a:pt x="1051" y="1604"/>
                  </a:lnTo>
                  <a:lnTo>
                    <a:pt x="1070" y="1604"/>
                  </a:lnTo>
                  <a:lnTo>
                    <a:pt x="1088" y="1586"/>
                  </a:lnTo>
                  <a:lnTo>
                    <a:pt x="1107" y="1567"/>
                  </a:lnTo>
                  <a:lnTo>
                    <a:pt x="1107" y="1530"/>
                  </a:lnTo>
                  <a:lnTo>
                    <a:pt x="1125" y="1512"/>
                  </a:lnTo>
                  <a:lnTo>
                    <a:pt x="1144" y="1512"/>
                  </a:lnTo>
                  <a:lnTo>
                    <a:pt x="1162" y="1494"/>
                  </a:lnTo>
                  <a:lnTo>
                    <a:pt x="1144" y="1475"/>
                  </a:lnTo>
                  <a:lnTo>
                    <a:pt x="1125" y="1457"/>
                  </a:lnTo>
                  <a:lnTo>
                    <a:pt x="1180" y="1457"/>
                  </a:lnTo>
                  <a:lnTo>
                    <a:pt x="1180" y="1438"/>
                  </a:lnTo>
                  <a:lnTo>
                    <a:pt x="1162" y="1420"/>
                  </a:lnTo>
                  <a:lnTo>
                    <a:pt x="1180" y="1401"/>
                  </a:lnTo>
                  <a:lnTo>
                    <a:pt x="1199" y="1401"/>
                  </a:lnTo>
                  <a:lnTo>
                    <a:pt x="1199" y="1383"/>
                  </a:lnTo>
                  <a:lnTo>
                    <a:pt x="1180" y="1383"/>
                  </a:lnTo>
                  <a:lnTo>
                    <a:pt x="1199" y="1365"/>
                  </a:lnTo>
                  <a:lnTo>
                    <a:pt x="1199" y="1383"/>
                  </a:lnTo>
                  <a:lnTo>
                    <a:pt x="1217" y="1383"/>
                  </a:lnTo>
                  <a:lnTo>
                    <a:pt x="1236" y="1365"/>
                  </a:lnTo>
                  <a:lnTo>
                    <a:pt x="1217" y="1328"/>
                  </a:lnTo>
                  <a:lnTo>
                    <a:pt x="1236" y="1346"/>
                  </a:lnTo>
                  <a:lnTo>
                    <a:pt x="1254" y="1328"/>
                  </a:lnTo>
                  <a:lnTo>
                    <a:pt x="1273" y="1291"/>
                  </a:lnTo>
                  <a:lnTo>
                    <a:pt x="1236" y="1291"/>
                  </a:lnTo>
                  <a:lnTo>
                    <a:pt x="1273" y="1254"/>
                  </a:lnTo>
                  <a:lnTo>
                    <a:pt x="1310" y="1235"/>
                  </a:lnTo>
                  <a:lnTo>
                    <a:pt x="1310" y="1199"/>
                  </a:lnTo>
                  <a:lnTo>
                    <a:pt x="1291" y="1162"/>
                  </a:lnTo>
                  <a:lnTo>
                    <a:pt x="1310" y="1180"/>
                  </a:lnTo>
                  <a:lnTo>
                    <a:pt x="1346" y="1180"/>
                  </a:lnTo>
                  <a:lnTo>
                    <a:pt x="1346" y="1162"/>
                  </a:lnTo>
                  <a:lnTo>
                    <a:pt x="1310" y="1143"/>
                  </a:lnTo>
                  <a:lnTo>
                    <a:pt x="1291" y="1125"/>
                  </a:lnTo>
                  <a:lnTo>
                    <a:pt x="1291" y="1106"/>
                  </a:lnTo>
                  <a:lnTo>
                    <a:pt x="1346" y="1125"/>
                  </a:lnTo>
                  <a:lnTo>
                    <a:pt x="1365" y="1125"/>
                  </a:lnTo>
                  <a:lnTo>
                    <a:pt x="1346" y="1106"/>
                  </a:lnTo>
                  <a:lnTo>
                    <a:pt x="1346" y="1088"/>
                  </a:lnTo>
                  <a:lnTo>
                    <a:pt x="1402" y="1088"/>
                  </a:lnTo>
                  <a:lnTo>
                    <a:pt x="1383" y="1070"/>
                  </a:lnTo>
                  <a:lnTo>
                    <a:pt x="1402" y="1070"/>
                  </a:lnTo>
                  <a:lnTo>
                    <a:pt x="1402" y="1051"/>
                  </a:lnTo>
                  <a:lnTo>
                    <a:pt x="1420" y="1051"/>
                  </a:lnTo>
                  <a:lnTo>
                    <a:pt x="1439" y="996"/>
                  </a:lnTo>
                  <a:lnTo>
                    <a:pt x="1494" y="941"/>
                  </a:lnTo>
                  <a:lnTo>
                    <a:pt x="1494" y="922"/>
                  </a:lnTo>
                  <a:lnTo>
                    <a:pt x="1494" y="904"/>
                  </a:lnTo>
                  <a:lnTo>
                    <a:pt x="1531" y="904"/>
                  </a:lnTo>
                  <a:lnTo>
                    <a:pt x="1512" y="885"/>
                  </a:lnTo>
                  <a:lnTo>
                    <a:pt x="1531" y="885"/>
                  </a:lnTo>
                  <a:lnTo>
                    <a:pt x="1568" y="867"/>
                  </a:lnTo>
                  <a:lnTo>
                    <a:pt x="1549" y="848"/>
                  </a:lnTo>
                  <a:lnTo>
                    <a:pt x="1549" y="830"/>
                  </a:lnTo>
                  <a:lnTo>
                    <a:pt x="1568" y="830"/>
                  </a:lnTo>
                  <a:lnTo>
                    <a:pt x="1586" y="812"/>
                  </a:lnTo>
                  <a:lnTo>
                    <a:pt x="1604" y="775"/>
                  </a:lnTo>
                  <a:lnTo>
                    <a:pt x="1623" y="775"/>
                  </a:lnTo>
                  <a:lnTo>
                    <a:pt x="1641" y="756"/>
                  </a:lnTo>
                  <a:lnTo>
                    <a:pt x="1660" y="719"/>
                  </a:lnTo>
                  <a:lnTo>
                    <a:pt x="1641" y="719"/>
                  </a:lnTo>
                  <a:lnTo>
                    <a:pt x="1641" y="701"/>
                  </a:lnTo>
                  <a:lnTo>
                    <a:pt x="1641" y="682"/>
                  </a:lnTo>
                  <a:lnTo>
                    <a:pt x="1641" y="664"/>
                  </a:lnTo>
                  <a:lnTo>
                    <a:pt x="1641" y="646"/>
                  </a:lnTo>
                  <a:lnTo>
                    <a:pt x="1697" y="646"/>
                  </a:lnTo>
                  <a:lnTo>
                    <a:pt x="1715" y="664"/>
                  </a:lnTo>
                  <a:lnTo>
                    <a:pt x="1733" y="646"/>
                  </a:lnTo>
                  <a:lnTo>
                    <a:pt x="1752" y="627"/>
                  </a:lnTo>
                  <a:lnTo>
                    <a:pt x="1770" y="627"/>
                  </a:lnTo>
                  <a:lnTo>
                    <a:pt x="1770" y="609"/>
                  </a:lnTo>
                  <a:lnTo>
                    <a:pt x="1770" y="590"/>
                  </a:lnTo>
                  <a:lnTo>
                    <a:pt x="1752" y="553"/>
                  </a:lnTo>
                  <a:lnTo>
                    <a:pt x="1789" y="553"/>
                  </a:lnTo>
                  <a:lnTo>
                    <a:pt x="1789" y="535"/>
                  </a:lnTo>
                  <a:lnTo>
                    <a:pt x="1789" y="517"/>
                  </a:lnTo>
                  <a:lnTo>
                    <a:pt x="1807" y="498"/>
                  </a:lnTo>
                  <a:lnTo>
                    <a:pt x="1807" y="480"/>
                  </a:lnTo>
                  <a:lnTo>
                    <a:pt x="1863" y="480"/>
                  </a:lnTo>
                  <a:lnTo>
                    <a:pt x="1863" y="461"/>
                  </a:lnTo>
                  <a:lnTo>
                    <a:pt x="1899" y="424"/>
                  </a:lnTo>
                  <a:lnTo>
                    <a:pt x="1918" y="388"/>
                  </a:lnTo>
                  <a:lnTo>
                    <a:pt x="1918" y="369"/>
                  </a:lnTo>
                  <a:lnTo>
                    <a:pt x="1899" y="351"/>
                  </a:lnTo>
                  <a:lnTo>
                    <a:pt x="1936" y="369"/>
                  </a:lnTo>
                  <a:lnTo>
                    <a:pt x="1918" y="332"/>
                  </a:lnTo>
                  <a:lnTo>
                    <a:pt x="1918" y="314"/>
                  </a:lnTo>
                  <a:lnTo>
                    <a:pt x="1936" y="332"/>
                  </a:lnTo>
                  <a:lnTo>
                    <a:pt x="1955" y="332"/>
                  </a:lnTo>
                  <a:lnTo>
                    <a:pt x="1973" y="351"/>
                  </a:lnTo>
                  <a:lnTo>
                    <a:pt x="1992" y="332"/>
                  </a:lnTo>
                  <a:lnTo>
                    <a:pt x="1992" y="314"/>
                  </a:lnTo>
                  <a:lnTo>
                    <a:pt x="2010" y="314"/>
                  </a:lnTo>
                  <a:lnTo>
                    <a:pt x="1992" y="295"/>
                  </a:lnTo>
                  <a:lnTo>
                    <a:pt x="1973" y="277"/>
                  </a:lnTo>
                  <a:lnTo>
                    <a:pt x="1973" y="259"/>
                  </a:lnTo>
                  <a:lnTo>
                    <a:pt x="1992" y="277"/>
                  </a:lnTo>
                  <a:lnTo>
                    <a:pt x="2010" y="277"/>
                  </a:lnTo>
                  <a:lnTo>
                    <a:pt x="2010" y="259"/>
                  </a:lnTo>
                  <a:lnTo>
                    <a:pt x="2028" y="295"/>
                  </a:lnTo>
                  <a:lnTo>
                    <a:pt x="2047" y="295"/>
                  </a:lnTo>
                  <a:lnTo>
                    <a:pt x="2047" y="277"/>
                  </a:lnTo>
                  <a:lnTo>
                    <a:pt x="2065" y="259"/>
                  </a:lnTo>
                  <a:lnTo>
                    <a:pt x="2065" y="240"/>
                  </a:lnTo>
                  <a:lnTo>
                    <a:pt x="2084" y="222"/>
                  </a:lnTo>
                  <a:lnTo>
                    <a:pt x="2102" y="222"/>
                  </a:lnTo>
                  <a:lnTo>
                    <a:pt x="2084" y="203"/>
                  </a:lnTo>
                  <a:lnTo>
                    <a:pt x="2065" y="185"/>
                  </a:lnTo>
                  <a:lnTo>
                    <a:pt x="2065" y="166"/>
                  </a:lnTo>
                  <a:lnTo>
                    <a:pt x="2084" y="185"/>
                  </a:lnTo>
                  <a:lnTo>
                    <a:pt x="2121" y="185"/>
                  </a:lnTo>
                  <a:lnTo>
                    <a:pt x="2121" y="148"/>
                  </a:lnTo>
                  <a:lnTo>
                    <a:pt x="2139" y="166"/>
                  </a:lnTo>
                  <a:lnTo>
                    <a:pt x="2157" y="185"/>
                  </a:lnTo>
                  <a:lnTo>
                    <a:pt x="2157" y="166"/>
                  </a:lnTo>
                  <a:lnTo>
                    <a:pt x="2157" y="148"/>
                  </a:lnTo>
                  <a:lnTo>
                    <a:pt x="2176" y="148"/>
                  </a:lnTo>
                  <a:lnTo>
                    <a:pt x="2176" y="111"/>
                  </a:lnTo>
                  <a:lnTo>
                    <a:pt x="2176" y="93"/>
                  </a:lnTo>
                  <a:lnTo>
                    <a:pt x="2157" y="56"/>
                  </a:lnTo>
                  <a:lnTo>
                    <a:pt x="2157" y="37"/>
                  </a:lnTo>
                  <a:lnTo>
                    <a:pt x="2176" y="74"/>
                  </a:lnTo>
                  <a:lnTo>
                    <a:pt x="2213" y="93"/>
                  </a:lnTo>
                  <a:lnTo>
                    <a:pt x="2194" y="56"/>
                  </a:lnTo>
                  <a:lnTo>
                    <a:pt x="2176" y="37"/>
                  </a:lnTo>
                  <a:lnTo>
                    <a:pt x="2194" y="37"/>
                  </a:lnTo>
                  <a:lnTo>
                    <a:pt x="2194" y="19"/>
                  </a:lnTo>
                  <a:lnTo>
                    <a:pt x="2157" y="19"/>
                  </a:lnTo>
                  <a:lnTo>
                    <a:pt x="2139" y="37"/>
                  </a:lnTo>
                  <a:lnTo>
                    <a:pt x="2121" y="56"/>
                  </a:lnTo>
                  <a:lnTo>
                    <a:pt x="2102" y="37"/>
                  </a:lnTo>
                  <a:lnTo>
                    <a:pt x="2121" y="37"/>
                  </a:lnTo>
                  <a:lnTo>
                    <a:pt x="2121" y="19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1694300" y="793875"/>
              <a:ext cx="31350" cy="13850"/>
            </a:xfrm>
            <a:custGeom>
              <a:avLst/>
              <a:gdLst/>
              <a:ahLst/>
              <a:cxnLst/>
              <a:rect l="l" t="t" r="r" b="b"/>
              <a:pathLst>
                <a:path w="1254" h="554" extrusionOk="0">
                  <a:moveTo>
                    <a:pt x="166" y="1"/>
                  </a:moveTo>
                  <a:lnTo>
                    <a:pt x="0" y="130"/>
                  </a:lnTo>
                  <a:lnTo>
                    <a:pt x="92" y="240"/>
                  </a:lnTo>
                  <a:lnTo>
                    <a:pt x="185" y="332"/>
                  </a:lnTo>
                  <a:lnTo>
                    <a:pt x="295" y="406"/>
                  </a:lnTo>
                  <a:lnTo>
                    <a:pt x="387" y="461"/>
                  </a:lnTo>
                  <a:lnTo>
                    <a:pt x="498" y="517"/>
                  </a:lnTo>
                  <a:lnTo>
                    <a:pt x="590" y="535"/>
                  </a:lnTo>
                  <a:lnTo>
                    <a:pt x="774" y="554"/>
                  </a:lnTo>
                  <a:lnTo>
                    <a:pt x="959" y="535"/>
                  </a:lnTo>
                  <a:lnTo>
                    <a:pt x="1125" y="498"/>
                  </a:lnTo>
                  <a:lnTo>
                    <a:pt x="1254" y="443"/>
                  </a:lnTo>
                  <a:lnTo>
                    <a:pt x="1162" y="277"/>
                  </a:lnTo>
                  <a:lnTo>
                    <a:pt x="1051" y="314"/>
                  </a:lnTo>
                  <a:lnTo>
                    <a:pt x="940" y="351"/>
                  </a:lnTo>
                  <a:lnTo>
                    <a:pt x="811" y="369"/>
                  </a:lnTo>
                  <a:lnTo>
                    <a:pt x="645" y="351"/>
                  </a:lnTo>
                  <a:lnTo>
                    <a:pt x="572" y="332"/>
                  </a:lnTo>
                  <a:lnTo>
                    <a:pt x="498" y="296"/>
                  </a:lnTo>
                  <a:lnTo>
                    <a:pt x="406" y="240"/>
                  </a:lnTo>
                  <a:lnTo>
                    <a:pt x="332" y="185"/>
                  </a:lnTo>
                  <a:lnTo>
                    <a:pt x="240" y="111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1584150" y="762075"/>
              <a:ext cx="29975" cy="22150"/>
            </a:xfrm>
            <a:custGeom>
              <a:avLst/>
              <a:gdLst/>
              <a:ahLst/>
              <a:cxnLst/>
              <a:rect l="l" t="t" r="r" b="b"/>
              <a:pathLst>
                <a:path w="1199" h="886" extrusionOk="0">
                  <a:moveTo>
                    <a:pt x="38" y="1"/>
                  </a:moveTo>
                  <a:lnTo>
                    <a:pt x="1" y="203"/>
                  </a:lnTo>
                  <a:lnTo>
                    <a:pt x="222" y="259"/>
                  </a:lnTo>
                  <a:lnTo>
                    <a:pt x="425" y="351"/>
                  </a:lnTo>
                  <a:lnTo>
                    <a:pt x="591" y="462"/>
                  </a:lnTo>
                  <a:lnTo>
                    <a:pt x="738" y="572"/>
                  </a:lnTo>
                  <a:lnTo>
                    <a:pt x="867" y="683"/>
                  </a:lnTo>
                  <a:lnTo>
                    <a:pt x="959" y="793"/>
                  </a:lnTo>
                  <a:lnTo>
                    <a:pt x="1033" y="885"/>
                  </a:lnTo>
                  <a:lnTo>
                    <a:pt x="1199" y="775"/>
                  </a:lnTo>
                  <a:lnTo>
                    <a:pt x="1107" y="664"/>
                  </a:lnTo>
                  <a:lnTo>
                    <a:pt x="996" y="554"/>
                  </a:lnTo>
                  <a:lnTo>
                    <a:pt x="867" y="425"/>
                  </a:lnTo>
                  <a:lnTo>
                    <a:pt x="701" y="296"/>
                  </a:lnTo>
                  <a:lnTo>
                    <a:pt x="517" y="167"/>
                  </a:lnTo>
                  <a:lnTo>
                    <a:pt x="277" y="74"/>
                  </a:lnTo>
                  <a:lnTo>
                    <a:pt x="167" y="38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1588775" y="769450"/>
              <a:ext cx="12925" cy="18925"/>
            </a:xfrm>
            <a:custGeom>
              <a:avLst/>
              <a:gdLst/>
              <a:ahLst/>
              <a:cxnLst/>
              <a:rect l="l" t="t" r="r" b="b"/>
              <a:pathLst>
                <a:path w="517" h="757" extrusionOk="0">
                  <a:moveTo>
                    <a:pt x="406" y="1"/>
                  </a:moveTo>
                  <a:lnTo>
                    <a:pt x="332" y="56"/>
                  </a:lnTo>
                  <a:lnTo>
                    <a:pt x="277" y="111"/>
                  </a:lnTo>
                  <a:lnTo>
                    <a:pt x="203" y="203"/>
                  </a:lnTo>
                  <a:lnTo>
                    <a:pt x="129" y="314"/>
                  </a:lnTo>
                  <a:lnTo>
                    <a:pt x="74" y="443"/>
                  </a:lnTo>
                  <a:lnTo>
                    <a:pt x="18" y="590"/>
                  </a:lnTo>
                  <a:lnTo>
                    <a:pt x="0" y="756"/>
                  </a:lnTo>
                  <a:lnTo>
                    <a:pt x="203" y="756"/>
                  </a:lnTo>
                  <a:lnTo>
                    <a:pt x="221" y="627"/>
                  </a:lnTo>
                  <a:lnTo>
                    <a:pt x="258" y="517"/>
                  </a:lnTo>
                  <a:lnTo>
                    <a:pt x="313" y="406"/>
                  </a:lnTo>
                  <a:lnTo>
                    <a:pt x="369" y="314"/>
                  </a:lnTo>
                  <a:lnTo>
                    <a:pt x="479" y="203"/>
                  </a:lnTo>
                  <a:lnTo>
                    <a:pt x="516" y="167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1704425" y="841350"/>
              <a:ext cx="33200" cy="5550"/>
            </a:xfrm>
            <a:custGeom>
              <a:avLst/>
              <a:gdLst/>
              <a:ahLst/>
              <a:cxnLst/>
              <a:rect l="l" t="t" r="r" b="b"/>
              <a:pathLst>
                <a:path w="1328" h="222" extrusionOk="0">
                  <a:moveTo>
                    <a:pt x="1310" y="0"/>
                  </a:moveTo>
                  <a:lnTo>
                    <a:pt x="1199" y="37"/>
                  </a:lnTo>
                  <a:lnTo>
                    <a:pt x="922" y="92"/>
                  </a:lnTo>
                  <a:lnTo>
                    <a:pt x="738" y="111"/>
                  </a:lnTo>
                  <a:lnTo>
                    <a:pt x="517" y="129"/>
                  </a:lnTo>
                  <a:lnTo>
                    <a:pt x="277" y="129"/>
                  </a:lnTo>
                  <a:lnTo>
                    <a:pt x="19" y="92"/>
                  </a:lnTo>
                  <a:lnTo>
                    <a:pt x="1" y="203"/>
                  </a:lnTo>
                  <a:lnTo>
                    <a:pt x="222" y="221"/>
                  </a:lnTo>
                  <a:lnTo>
                    <a:pt x="425" y="221"/>
                  </a:lnTo>
                  <a:lnTo>
                    <a:pt x="793" y="203"/>
                  </a:lnTo>
                  <a:lnTo>
                    <a:pt x="1070" y="166"/>
                  </a:lnTo>
                  <a:lnTo>
                    <a:pt x="1254" y="129"/>
                  </a:lnTo>
                  <a:lnTo>
                    <a:pt x="1328" y="92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1691525" y="280975"/>
              <a:ext cx="17075" cy="25375"/>
            </a:xfrm>
            <a:custGeom>
              <a:avLst/>
              <a:gdLst/>
              <a:ahLst/>
              <a:cxnLst/>
              <a:rect l="l" t="t" r="r" b="b"/>
              <a:pathLst>
                <a:path w="683" h="1015" extrusionOk="0">
                  <a:moveTo>
                    <a:pt x="591" y="0"/>
                  </a:moveTo>
                  <a:lnTo>
                    <a:pt x="1" y="959"/>
                  </a:lnTo>
                  <a:lnTo>
                    <a:pt x="74" y="1014"/>
                  </a:lnTo>
                  <a:lnTo>
                    <a:pt x="683" y="56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1682300" y="313225"/>
              <a:ext cx="78375" cy="31375"/>
            </a:xfrm>
            <a:custGeom>
              <a:avLst/>
              <a:gdLst/>
              <a:ahLst/>
              <a:cxnLst/>
              <a:rect l="l" t="t" r="r" b="b"/>
              <a:pathLst>
                <a:path w="3135" h="1255" extrusionOk="0">
                  <a:moveTo>
                    <a:pt x="3135" y="1"/>
                  </a:moveTo>
                  <a:lnTo>
                    <a:pt x="2821" y="37"/>
                  </a:lnTo>
                  <a:lnTo>
                    <a:pt x="2489" y="93"/>
                  </a:lnTo>
                  <a:lnTo>
                    <a:pt x="2066" y="185"/>
                  </a:lnTo>
                  <a:lnTo>
                    <a:pt x="1568" y="332"/>
                  </a:lnTo>
                  <a:lnTo>
                    <a:pt x="1310" y="425"/>
                  </a:lnTo>
                  <a:lnTo>
                    <a:pt x="1052" y="535"/>
                  </a:lnTo>
                  <a:lnTo>
                    <a:pt x="775" y="664"/>
                  </a:lnTo>
                  <a:lnTo>
                    <a:pt x="517" y="812"/>
                  </a:lnTo>
                  <a:lnTo>
                    <a:pt x="259" y="996"/>
                  </a:lnTo>
                  <a:lnTo>
                    <a:pt x="1" y="1180"/>
                  </a:lnTo>
                  <a:lnTo>
                    <a:pt x="56" y="1254"/>
                  </a:lnTo>
                  <a:lnTo>
                    <a:pt x="314" y="1070"/>
                  </a:lnTo>
                  <a:lnTo>
                    <a:pt x="572" y="904"/>
                  </a:lnTo>
                  <a:lnTo>
                    <a:pt x="830" y="756"/>
                  </a:lnTo>
                  <a:lnTo>
                    <a:pt x="1089" y="627"/>
                  </a:lnTo>
                  <a:lnTo>
                    <a:pt x="1347" y="517"/>
                  </a:lnTo>
                  <a:lnTo>
                    <a:pt x="1605" y="425"/>
                  </a:lnTo>
                  <a:lnTo>
                    <a:pt x="2084" y="277"/>
                  </a:lnTo>
                  <a:lnTo>
                    <a:pt x="2508" y="185"/>
                  </a:lnTo>
                  <a:lnTo>
                    <a:pt x="2840" y="130"/>
                  </a:lnTo>
                  <a:lnTo>
                    <a:pt x="3135" y="111"/>
                  </a:lnTo>
                  <a:lnTo>
                    <a:pt x="31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1764800" y="496650"/>
              <a:ext cx="25825" cy="16150"/>
            </a:xfrm>
            <a:custGeom>
              <a:avLst/>
              <a:gdLst/>
              <a:ahLst/>
              <a:cxnLst/>
              <a:rect l="l" t="t" r="r" b="b"/>
              <a:pathLst>
                <a:path w="1033" h="646" extrusionOk="0">
                  <a:moveTo>
                    <a:pt x="609" y="0"/>
                  </a:moveTo>
                  <a:lnTo>
                    <a:pt x="406" y="19"/>
                  </a:lnTo>
                  <a:lnTo>
                    <a:pt x="240" y="37"/>
                  </a:lnTo>
                  <a:lnTo>
                    <a:pt x="148" y="74"/>
                  </a:lnTo>
                  <a:lnTo>
                    <a:pt x="111" y="92"/>
                  </a:lnTo>
                  <a:lnTo>
                    <a:pt x="37" y="129"/>
                  </a:lnTo>
                  <a:lnTo>
                    <a:pt x="19" y="184"/>
                  </a:lnTo>
                  <a:lnTo>
                    <a:pt x="1" y="221"/>
                  </a:lnTo>
                  <a:lnTo>
                    <a:pt x="37" y="442"/>
                  </a:lnTo>
                  <a:lnTo>
                    <a:pt x="56" y="645"/>
                  </a:lnTo>
                  <a:lnTo>
                    <a:pt x="166" y="627"/>
                  </a:lnTo>
                  <a:lnTo>
                    <a:pt x="111" y="221"/>
                  </a:lnTo>
                  <a:lnTo>
                    <a:pt x="111" y="203"/>
                  </a:lnTo>
                  <a:lnTo>
                    <a:pt x="130" y="203"/>
                  </a:lnTo>
                  <a:lnTo>
                    <a:pt x="148" y="184"/>
                  </a:lnTo>
                  <a:lnTo>
                    <a:pt x="277" y="129"/>
                  </a:lnTo>
                  <a:lnTo>
                    <a:pt x="425" y="111"/>
                  </a:lnTo>
                  <a:lnTo>
                    <a:pt x="609" y="111"/>
                  </a:lnTo>
                  <a:lnTo>
                    <a:pt x="683" y="129"/>
                  </a:lnTo>
                  <a:lnTo>
                    <a:pt x="756" y="166"/>
                  </a:lnTo>
                  <a:lnTo>
                    <a:pt x="830" y="221"/>
                  </a:lnTo>
                  <a:lnTo>
                    <a:pt x="867" y="295"/>
                  </a:lnTo>
                  <a:lnTo>
                    <a:pt x="922" y="406"/>
                  </a:lnTo>
                  <a:lnTo>
                    <a:pt x="941" y="461"/>
                  </a:lnTo>
                  <a:lnTo>
                    <a:pt x="1033" y="442"/>
                  </a:lnTo>
                  <a:lnTo>
                    <a:pt x="1014" y="369"/>
                  </a:lnTo>
                  <a:lnTo>
                    <a:pt x="941" y="221"/>
                  </a:lnTo>
                  <a:lnTo>
                    <a:pt x="885" y="148"/>
                  </a:lnTo>
                  <a:lnTo>
                    <a:pt x="812" y="74"/>
                  </a:lnTo>
                  <a:lnTo>
                    <a:pt x="719" y="37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1791075" y="315075"/>
              <a:ext cx="23050" cy="14775"/>
            </a:xfrm>
            <a:custGeom>
              <a:avLst/>
              <a:gdLst/>
              <a:ahLst/>
              <a:cxnLst/>
              <a:rect l="l" t="t" r="r" b="b"/>
              <a:pathLst>
                <a:path w="922" h="591" extrusionOk="0">
                  <a:moveTo>
                    <a:pt x="129" y="0"/>
                  </a:moveTo>
                  <a:lnTo>
                    <a:pt x="92" y="19"/>
                  </a:lnTo>
                  <a:lnTo>
                    <a:pt x="56" y="19"/>
                  </a:lnTo>
                  <a:lnTo>
                    <a:pt x="37" y="56"/>
                  </a:lnTo>
                  <a:lnTo>
                    <a:pt x="0" y="258"/>
                  </a:lnTo>
                  <a:lnTo>
                    <a:pt x="0" y="424"/>
                  </a:lnTo>
                  <a:lnTo>
                    <a:pt x="19" y="480"/>
                  </a:lnTo>
                  <a:lnTo>
                    <a:pt x="56" y="516"/>
                  </a:lnTo>
                  <a:lnTo>
                    <a:pt x="74" y="535"/>
                  </a:lnTo>
                  <a:lnTo>
                    <a:pt x="111" y="553"/>
                  </a:lnTo>
                  <a:lnTo>
                    <a:pt x="240" y="572"/>
                  </a:lnTo>
                  <a:lnTo>
                    <a:pt x="350" y="590"/>
                  </a:lnTo>
                  <a:lnTo>
                    <a:pt x="645" y="590"/>
                  </a:lnTo>
                  <a:lnTo>
                    <a:pt x="719" y="553"/>
                  </a:lnTo>
                  <a:lnTo>
                    <a:pt x="774" y="498"/>
                  </a:lnTo>
                  <a:lnTo>
                    <a:pt x="830" y="443"/>
                  </a:lnTo>
                  <a:lnTo>
                    <a:pt x="903" y="332"/>
                  </a:lnTo>
                  <a:lnTo>
                    <a:pt x="922" y="203"/>
                  </a:lnTo>
                  <a:lnTo>
                    <a:pt x="830" y="203"/>
                  </a:lnTo>
                  <a:lnTo>
                    <a:pt x="811" y="240"/>
                  </a:lnTo>
                  <a:lnTo>
                    <a:pt x="774" y="351"/>
                  </a:lnTo>
                  <a:lnTo>
                    <a:pt x="738" y="406"/>
                  </a:lnTo>
                  <a:lnTo>
                    <a:pt x="701" y="443"/>
                  </a:lnTo>
                  <a:lnTo>
                    <a:pt x="627" y="480"/>
                  </a:lnTo>
                  <a:lnTo>
                    <a:pt x="553" y="498"/>
                  </a:lnTo>
                  <a:lnTo>
                    <a:pt x="387" y="498"/>
                  </a:lnTo>
                  <a:lnTo>
                    <a:pt x="240" y="480"/>
                  </a:lnTo>
                  <a:lnTo>
                    <a:pt x="129" y="461"/>
                  </a:lnTo>
                  <a:lnTo>
                    <a:pt x="111" y="424"/>
                  </a:lnTo>
                  <a:lnTo>
                    <a:pt x="92" y="369"/>
                  </a:lnTo>
                  <a:lnTo>
                    <a:pt x="111" y="258"/>
                  </a:lnTo>
                  <a:lnTo>
                    <a:pt x="129" y="93"/>
                  </a:lnTo>
                  <a:lnTo>
                    <a:pt x="111" y="74"/>
                  </a:lnTo>
                  <a:lnTo>
                    <a:pt x="148" y="56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1763875" y="249175"/>
              <a:ext cx="21225" cy="19850"/>
            </a:xfrm>
            <a:custGeom>
              <a:avLst/>
              <a:gdLst/>
              <a:ahLst/>
              <a:cxnLst/>
              <a:rect l="l" t="t" r="r" b="b"/>
              <a:pathLst>
                <a:path w="849" h="794" extrusionOk="0">
                  <a:moveTo>
                    <a:pt x="738" y="0"/>
                  </a:moveTo>
                  <a:lnTo>
                    <a:pt x="664" y="56"/>
                  </a:lnTo>
                  <a:lnTo>
                    <a:pt x="683" y="93"/>
                  </a:lnTo>
                  <a:lnTo>
                    <a:pt x="720" y="148"/>
                  </a:lnTo>
                  <a:lnTo>
                    <a:pt x="756" y="240"/>
                  </a:lnTo>
                  <a:lnTo>
                    <a:pt x="756" y="295"/>
                  </a:lnTo>
                  <a:lnTo>
                    <a:pt x="738" y="351"/>
                  </a:lnTo>
                  <a:lnTo>
                    <a:pt x="664" y="461"/>
                  </a:lnTo>
                  <a:lnTo>
                    <a:pt x="572" y="572"/>
                  </a:lnTo>
                  <a:lnTo>
                    <a:pt x="406" y="682"/>
                  </a:lnTo>
                  <a:lnTo>
                    <a:pt x="351" y="701"/>
                  </a:lnTo>
                  <a:lnTo>
                    <a:pt x="314" y="682"/>
                  </a:lnTo>
                  <a:lnTo>
                    <a:pt x="277" y="664"/>
                  </a:lnTo>
                  <a:lnTo>
                    <a:pt x="93" y="424"/>
                  </a:lnTo>
                  <a:lnTo>
                    <a:pt x="1" y="480"/>
                  </a:lnTo>
                  <a:lnTo>
                    <a:pt x="203" y="738"/>
                  </a:lnTo>
                  <a:lnTo>
                    <a:pt x="240" y="756"/>
                  </a:lnTo>
                  <a:lnTo>
                    <a:pt x="277" y="793"/>
                  </a:lnTo>
                  <a:lnTo>
                    <a:pt x="425" y="793"/>
                  </a:lnTo>
                  <a:lnTo>
                    <a:pt x="462" y="775"/>
                  </a:lnTo>
                  <a:lnTo>
                    <a:pt x="627" y="646"/>
                  </a:lnTo>
                  <a:lnTo>
                    <a:pt x="738" y="535"/>
                  </a:lnTo>
                  <a:lnTo>
                    <a:pt x="793" y="461"/>
                  </a:lnTo>
                  <a:lnTo>
                    <a:pt x="830" y="387"/>
                  </a:lnTo>
                  <a:lnTo>
                    <a:pt x="849" y="314"/>
                  </a:lnTo>
                  <a:lnTo>
                    <a:pt x="849" y="240"/>
                  </a:lnTo>
                  <a:lnTo>
                    <a:pt x="849" y="185"/>
                  </a:lnTo>
                  <a:lnTo>
                    <a:pt x="812" y="129"/>
                  </a:lnTo>
                  <a:lnTo>
                    <a:pt x="775" y="37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1730700" y="264375"/>
              <a:ext cx="28125" cy="27675"/>
            </a:xfrm>
            <a:custGeom>
              <a:avLst/>
              <a:gdLst/>
              <a:ahLst/>
              <a:cxnLst/>
              <a:rect l="l" t="t" r="r" b="b"/>
              <a:pathLst>
                <a:path w="1125" h="1107" extrusionOk="0">
                  <a:moveTo>
                    <a:pt x="1051" y="1"/>
                  </a:moveTo>
                  <a:lnTo>
                    <a:pt x="590" y="443"/>
                  </a:lnTo>
                  <a:lnTo>
                    <a:pt x="240" y="775"/>
                  </a:lnTo>
                  <a:lnTo>
                    <a:pt x="0" y="1051"/>
                  </a:lnTo>
                  <a:lnTo>
                    <a:pt x="74" y="1107"/>
                  </a:lnTo>
                  <a:lnTo>
                    <a:pt x="332" y="849"/>
                  </a:lnTo>
                  <a:lnTo>
                    <a:pt x="664" y="498"/>
                  </a:lnTo>
                  <a:lnTo>
                    <a:pt x="1125" y="74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1727475" y="239950"/>
              <a:ext cx="19375" cy="22600"/>
            </a:xfrm>
            <a:custGeom>
              <a:avLst/>
              <a:gdLst/>
              <a:ahLst/>
              <a:cxnLst/>
              <a:rect l="l" t="t" r="r" b="b"/>
              <a:pathLst>
                <a:path w="775" h="904" extrusionOk="0">
                  <a:moveTo>
                    <a:pt x="553" y="1"/>
                  </a:moveTo>
                  <a:lnTo>
                    <a:pt x="517" y="93"/>
                  </a:lnTo>
                  <a:lnTo>
                    <a:pt x="553" y="111"/>
                  </a:lnTo>
                  <a:lnTo>
                    <a:pt x="609" y="167"/>
                  </a:lnTo>
                  <a:lnTo>
                    <a:pt x="646" y="204"/>
                  </a:lnTo>
                  <a:lnTo>
                    <a:pt x="664" y="240"/>
                  </a:lnTo>
                  <a:lnTo>
                    <a:pt x="664" y="296"/>
                  </a:lnTo>
                  <a:lnTo>
                    <a:pt x="664" y="369"/>
                  </a:lnTo>
                  <a:lnTo>
                    <a:pt x="646" y="443"/>
                  </a:lnTo>
                  <a:lnTo>
                    <a:pt x="609" y="517"/>
                  </a:lnTo>
                  <a:lnTo>
                    <a:pt x="498" y="646"/>
                  </a:lnTo>
                  <a:lnTo>
                    <a:pt x="369" y="793"/>
                  </a:lnTo>
                  <a:lnTo>
                    <a:pt x="295" y="793"/>
                  </a:lnTo>
                  <a:lnTo>
                    <a:pt x="240" y="756"/>
                  </a:lnTo>
                  <a:lnTo>
                    <a:pt x="166" y="701"/>
                  </a:lnTo>
                  <a:lnTo>
                    <a:pt x="74" y="591"/>
                  </a:lnTo>
                  <a:lnTo>
                    <a:pt x="0" y="664"/>
                  </a:lnTo>
                  <a:lnTo>
                    <a:pt x="93" y="756"/>
                  </a:lnTo>
                  <a:lnTo>
                    <a:pt x="185" y="830"/>
                  </a:lnTo>
                  <a:lnTo>
                    <a:pt x="259" y="886"/>
                  </a:lnTo>
                  <a:lnTo>
                    <a:pt x="332" y="904"/>
                  </a:lnTo>
                  <a:lnTo>
                    <a:pt x="406" y="886"/>
                  </a:lnTo>
                  <a:lnTo>
                    <a:pt x="424" y="867"/>
                  </a:lnTo>
                  <a:lnTo>
                    <a:pt x="480" y="812"/>
                  </a:lnTo>
                  <a:lnTo>
                    <a:pt x="590" y="701"/>
                  </a:lnTo>
                  <a:lnTo>
                    <a:pt x="701" y="554"/>
                  </a:lnTo>
                  <a:lnTo>
                    <a:pt x="738" y="480"/>
                  </a:lnTo>
                  <a:lnTo>
                    <a:pt x="775" y="388"/>
                  </a:lnTo>
                  <a:lnTo>
                    <a:pt x="775" y="314"/>
                  </a:lnTo>
                  <a:lnTo>
                    <a:pt x="756" y="240"/>
                  </a:lnTo>
                  <a:lnTo>
                    <a:pt x="738" y="185"/>
                  </a:lnTo>
                  <a:lnTo>
                    <a:pt x="719" y="130"/>
                  </a:lnTo>
                  <a:lnTo>
                    <a:pt x="627" y="56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1675850" y="247325"/>
              <a:ext cx="18000" cy="23075"/>
            </a:xfrm>
            <a:custGeom>
              <a:avLst/>
              <a:gdLst/>
              <a:ahLst/>
              <a:cxnLst/>
              <a:rect l="l" t="t" r="r" b="b"/>
              <a:pathLst>
                <a:path w="720" h="923" extrusionOk="0">
                  <a:moveTo>
                    <a:pt x="499" y="1"/>
                  </a:moveTo>
                  <a:lnTo>
                    <a:pt x="443" y="93"/>
                  </a:lnTo>
                  <a:lnTo>
                    <a:pt x="554" y="167"/>
                  </a:lnTo>
                  <a:lnTo>
                    <a:pt x="609" y="222"/>
                  </a:lnTo>
                  <a:lnTo>
                    <a:pt x="628" y="296"/>
                  </a:lnTo>
                  <a:lnTo>
                    <a:pt x="609" y="406"/>
                  </a:lnTo>
                  <a:lnTo>
                    <a:pt x="572" y="535"/>
                  </a:lnTo>
                  <a:lnTo>
                    <a:pt x="462" y="775"/>
                  </a:lnTo>
                  <a:lnTo>
                    <a:pt x="462" y="793"/>
                  </a:lnTo>
                  <a:lnTo>
                    <a:pt x="443" y="812"/>
                  </a:lnTo>
                  <a:lnTo>
                    <a:pt x="351" y="812"/>
                  </a:lnTo>
                  <a:lnTo>
                    <a:pt x="148" y="701"/>
                  </a:lnTo>
                  <a:lnTo>
                    <a:pt x="56" y="646"/>
                  </a:lnTo>
                  <a:lnTo>
                    <a:pt x="1" y="720"/>
                  </a:lnTo>
                  <a:lnTo>
                    <a:pt x="93" y="793"/>
                  </a:lnTo>
                  <a:lnTo>
                    <a:pt x="204" y="849"/>
                  </a:lnTo>
                  <a:lnTo>
                    <a:pt x="314" y="904"/>
                  </a:lnTo>
                  <a:lnTo>
                    <a:pt x="406" y="922"/>
                  </a:lnTo>
                  <a:lnTo>
                    <a:pt x="480" y="904"/>
                  </a:lnTo>
                  <a:lnTo>
                    <a:pt x="517" y="885"/>
                  </a:lnTo>
                  <a:lnTo>
                    <a:pt x="535" y="849"/>
                  </a:lnTo>
                  <a:lnTo>
                    <a:pt x="554" y="812"/>
                  </a:lnTo>
                  <a:lnTo>
                    <a:pt x="646" y="591"/>
                  </a:lnTo>
                  <a:lnTo>
                    <a:pt x="701" y="425"/>
                  </a:lnTo>
                  <a:lnTo>
                    <a:pt x="720" y="296"/>
                  </a:lnTo>
                  <a:lnTo>
                    <a:pt x="720" y="240"/>
                  </a:lnTo>
                  <a:lnTo>
                    <a:pt x="701" y="185"/>
                  </a:lnTo>
                  <a:lnTo>
                    <a:pt x="628" y="93"/>
                  </a:lnTo>
                  <a:lnTo>
                    <a:pt x="535" y="3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5"/>
          <p:cNvSpPr/>
          <p:nvPr/>
        </p:nvSpPr>
        <p:spPr>
          <a:xfrm>
            <a:off x="4277825" y="3196450"/>
            <a:ext cx="4175100" cy="490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35"/>
          <p:cNvSpPr txBox="1">
            <a:spLocks noGrp="1"/>
          </p:cNvSpPr>
          <p:nvPr>
            <p:ph type="ctrTitle"/>
          </p:nvPr>
        </p:nvSpPr>
        <p:spPr>
          <a:xfrm>
            <a:off x="4481475" y="808175"/>
            <a:ext cx="3971400" cy="21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 smtClean="0"/>
              <a:t>Dalia Ahmed </a:t>
            </a:r>
            <a:endParaRPr sz="4500" dirty="0"/>
          </a:p>
        </p:txBody>
      </p:sp>
      <p:sp>
        <p:nvSpPr>
          <p:cNvPr id="1240" name="Google Shape;1240;p35"/>
          <p:cNvSpPr txBox="1">
            <a:spLocks noGrp="1"/>
          </p:cNvSpPr>
          <p:nvPr>
            <p:ph type="subTitle" idx="1"/>
          </p:nvPr>
        </p:nvSpPr>
        <p:spPr>
          <a:xfrm>
            <a:off x="4277825" y="3340600"/>
            <a:ext cx="4175100" cy="2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Customer </a:t>
            </a:r>
            <a:r>
              <a:rPr lang="en-US" smtClean="0"/>
              <a:t>churn </a:t>
            </a:r>
            <a:r>
              <a:rPr lang="en-US" smtClean="0"/>
              <a:t>bank analysis</a:t>
            </a:r>
            <a:endParaRPr dirty="0"/>
          </a:p>
        </p:txBody>
      </p:sp>
      <p:grpSp>
        <p:nvGrpSpPr>
          <p:cNvPr id="1241" name="Google Shape;1241;p35"/>
          <p:cNvGrpSpPr/>
          <p:nvPr/>
        </p:nvGrpSpPr>
        <p:grpSpPr>
          <a:xfrm>
            <a:off x="3088567" y="232329"/>
            <a:ext cx="1356953" cy="1351728"/>
            <a:chOff x="3088567" y="232329"/>
            <a:chExt cx="1356953" cy="1351728"/>
          </a:xfrm>
        </p:grpSpPr>
        <p:grpSp>
          <p:nvGrpSpPr>
            <p:cNvPr id="1242" name="Google Shape;1242;p35"/>
            <p:cNvGrpSpPr/>
            <p:nvPr/>
          </p:nvGrpSpPr>
          <p:grpSpPr>
            <a:xfrm>
              <a:off x="3088567" y="1009042"/>
              <a:ext cx="643570" cy="575016"/>
              <a:chOff x="3511425" y="389200"/>
              <a:chExt cx="643570" cy="575016"/>
            </a:xfrm>
          </p:grpSpPr>
          <p:sp>
            <p:nvSpPr>
              <p:cNvPr id="1243" name="Google Shape;1243;p35"/>
              <p:cNvSpPr/>
              <p:nvPr/>
            </p:nvSpPr>
            <p:spPr>
              <a:xfrm>
                <a:off x="3586761" y="392605"/>
                <a:ext cx="568235" cy="568235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9022" extrusionOk="0">
                    <a:moveTo>
                      <a:pt x="9500" y="0"/>
                    </a:moveTo>
                    <a:lnTo>
                      <a:pt x="9023" y="23"/>
                    </a:lnTo>
                    <a:lnTo>
                      <a:pt x="8523" y="46"/>
                    </a:lnTo>
                    <a:lnTo>
                      <a:pt x="8046" y="114"/>
                    </a:lnTo>
                    <a:lnTo>
                      <a:pt x="7591" y="205"/>
                    </a:lnTo>
                    <a:lnTo>
                      <a:pt x="7137" y="296"/>
                    </a:lnTo>
                    <a:lnTo>
                      <a:pt x="6682" y="432"/>
                    </a:lnTo>
                    <a:lnTo>
                      <a:pt x="6228" y="568"/>
                    </a:lnTo>
                    <a:lnTo>
                      <a:pt x="5796" y="750"/>
                    </a:lnTo>
                    <a:lnTo>
                      <a:pt x="5387" y="932"/>
                    </a:lnTo>
                    <a:lnTo>
                      <a:pt x="4978" y="1159"/>
                    </a:lnTo>
                    <a:lnTo>
                      <a:pt x="4569" y="1386"/>
                    </a:lnTo>
                    <a:lnTo>
                      <a:pt x="4182" y="1614"/>
                    </a:lnTo>
                    <a:lnTo>
                      <a:pt x="3819" y="1886"/>
                    </a:lnTo>
                    <a:lnTo>
                      <a:pt x="3455" y="2182"/>
                    </a:lnTo>
                    <a:lnTo>
                      <a:pt x="3114" y="2477"/>
                    </a:lnTo>
                    <a:lnTo>
                      <a:pt x="2773" y="2795"/>
                    </a:lnTo>
                    <a:lnTo>
                      <a:pt x="2455" y="3114"/>
                    </a:lnTo>
                    <a:lnTo>
                      <a:pt x="2160" y="3454"/>
                    </a:lnTo>
                    <a:lnTo>
                      <a:pt x="1887" y="3818"/>
                    </a:lnTo>
                    <a:lnTo>
                      <a:pt x="1614" y="4204"/>
                    </a:lnTo>
                    <a:lnTo>
                      <a:pt x="1364" y="4591"/>
                    </a:lnTo>
                    <a:lnTo>
                      <a:pt x="1137" y="4977"/>
                    </a:lnTo>
                    <a:lnTo>
                      <a:pt x="933" y="5386"/>
                    </a:lnTo>
                    <a:lnTo>
                      <a:pt x="728" y="5818"/>
                    </a:lnTo>
                    <a:lnTo>
                      <a:pt x="569" y="6250"/>
                    </a:lnTo>
                    <a:lnTo>
                      <a:pt x="410" y="6681"/>
                    </a:lnTo>
                    <a:lnTo>
                      <a:pt x="296" y="7136"/>
                    </a:lnTo>
                    <a:lnTo>
                      <a:pt x="183" y="7590"/>
                    </a:lnTo>
                    <a:lnTo>
                      <a:pt x="92" y="8068"/>
                    </a:lnTo>
                    <a:lnTo>
                      <a:pt x="46" y="8545"/>
                    </a:lnTo>
                    <a:lnTo>
                      <a:pt x="1" y="9022"/>
                    </a:lnTo>
                    <a:lnTo>
                      <a:pt x="1" y="9522"/>
                    </a:lnTo>
                    <a:lnTo>
                      <a:pt x="1" y="9999"/>
                    </a:lnTo>
                    <a:lnTo>
                      <a:pt x="46" y="10477"/>
                    </a:lnTo>
                    <a:lnTo>
                      <a:pt x="92" y="10954"/>
                    </a:lnTo>
                    <a:lnTo>
                      <a:pt x="183" y="11431"/>
                    </a:lnTo>
                    <a:lnTo>
                      <a:pt x="296" y="11886"/>
                    </a:lnTo>
                    <a:lnTo>
                      <a:pt x="410" y="12340"/>
                    </a:lnTo>
                    <a:lnTo>
                      <a:pt x="569" y="12772"/>
                    </a:lnTo>
                    <a:lnTo>
                      <a:pt x="728" y="13204"/>
                    </a:lnTo>
                    <a:lnTo>
                      <a:pt x="933" y="13635"/>
                    </a:lnTo>
                    <a:lnTo>
                      <a:pt x="1137" y="14044"/>
                    </a:lnTo>
                    <a:lnTo>
                      <a:pt x="1364" y="14454"/>
                    </a:lnTo>
                    <a:lnTo>
                      <a:pt x="1614" y="14840"/>
                    </a:lnTo>
                    <a:lnTo>
                      <a:pt x="1887" y="15203"/>
                    </a:lnTo>
                    <a:lnTo>
                      <a:pt x="2160" y="15567"/>
                    </a:lnTo>
                    <a:lnTo>
                      <a:pt x="2455" y="15908"/>
                    </a:lnTo>
                    <a:lnTo>
                      <a:pt x="2773" y="16226"/>
                    </a:lnTo>
                    <a:lnTo>
                      <a:pt x="3114" y="16544"/>
                    </a:lnTo>
                    <a:lnTo>
                      <a:pt x="3455" y="16862"/>
                    </a:lnTo>
                    <a:lnTo>
                      <a:pt x="3819" y="17135"/>
                    </a:lnTo>
                    <a:lnTo>
                      <a:pt x="4182" y="17408"/>
                    </a:lnTo>
                    <a:lnTo>
                      <a:pt x="4569" y="17635"/>
                    </a:lnTo>
                    <a:lnTo>
                      <a:pt x="4978" y="17885"/>
                    </a:lnTo>
                    <a:lnTo>
                      <a:pt x="5387" y="18090"/>
                    </a:lnTo>
                    <a:lnTo>
                      <a:pt x="5796" y="18271"/>
                    </a:lnTo>
                    <a:lnTo>
                      <a:pt x="6228" y="18453"/>
                    </a:lnTo>
                    <a:lnTo>
                      <a:pt x="6682" y="18590"/>
                    </a:lnTo>
                    <a:lnTo>
                      <a:pt x="7137" y="18726"/>
                    </a:lnTo>
                    <a:lnTo>
                      <a:pt x="7591" y="18840"/>
                    </a:lnTo>
                    <a:lnTo>
                      <a:pt x="8046" y="18908"/>
                    </a:lnTo>
                    <a:lnTo>
                      <a:pt x="8523" y="18976"/>
                    </a:lnTo>
                    <a:lnTo>
                      <a:pt x="9023" y="19021"/>
                    </a:lnTo>
                    <a:lnTo>
                      <a:pt x="10000" y="19021"/>
                    </a:lnTo>
                    <a:lnTo>
                      <a:pt x="10477" y="18976"/>
                    </a:lnTo>
                    <a:lnTo>
                      <a:pt x="10954" y="18908"/>
                    </a:lnTo>
                    <a:lnTo>
                      <a:pt x="11409" y="18840"/>
                    </a:lnTo>
                    <a:lnTo>
                      <a:pt x="11886" y="18726"/>
                    </a:lnTo>
                    <a:lnTo>
                      <a:pt x="12341" y="18590"/>
                    </a:lnTo>
                    <a:lnTo>
                      <a:pt x="12772" y="18453"/>
                    </a:lnTo>
                    <a:lnTo>
                      <a:pt x="13204" y="18271"/>
                    </a:lnTo>
                    <a:lnTo>
                      <a:pt x="13636" y="18090"/>
                    </a:lnTo>
                    <a:lnTo>
                      <a:pt x="14045" y="17885"/>
                    </a:lnTo>
                    <a:lnTo>
                      <a:pt x="14431" y="17635"/>
                    </a:lnTo>
                    <a:lnTo>
                      <a:pt x="14818" y="17408"/>
                    </a:lnTo>
                    <a:lnTo>
                      <a:pt x="15204" y="17135"/>
                    </a:lnTo>
                    <a:lnTo>
                      <a:pt x="15545" y="16862"/>
                    </a:lnTo>
                    <a:lnTo>
                      <a:pt x="15909" y="16544"/>
                    </a:lnTo>
                    <a:lnTo>
                      <a:pt x="16227" y="16226"/>
                    </a:lnTo>
                    <a:lnTo>
                      <a:pt x="16545" y="15908"/>
                    </a:lnTo>
                    <a:lnTo>
                      <a:pt x="16840" y="15567"/>
                    </a:lnTo>
                    <a:lnTo>
                      <a:pt x="17136" y="15203"/>
                    </a:lnTo>
                    <a:lnTo>
                      <a:pt x="17386" y="14840"/>
                    </a:lnTo>
                    <a:lnTo>
                      <a:pt x="17636" y="14454"/>
                    </a:lnTo>
                    <a:lnTo>
                      <a:pt x="17863" y="14044"/>
                    </a:lnTo>
                    <a:lnTo>
                      <a:pt x="18067" y="13635"/>
                    </a:lnTo>
                    <a:lnTo>
                      <a:pt x="18272" y="13204"/>
                    </a:lnTo>
                    <a:lnTo>
                      <a:pt x="18431" y="12772"/>
                    </a:lnTo>
                    <a:lnTo>
                      <a:pt x="18590" y="12340"/>
                    </a:lnTo>
                    <a:lnTo>
                      <a:pt x="18704" y="11886"/>
                    </a:lnTo>
                    <a:lnTo>
                      <a:pt x="18817" y="11431"/>
                    </a:lnTo>
                    <a:lnTo>
                      <a:pt x="18908" y="10954"/>
                    </a:lnTo>
                    <a:lnTo>
                      <a:pt x="18954" y="10477"/>
                    </a:lnTo>
                    <a:lnTo>
                      <a:pt x="18999" y="9999"/>
                    </a:lnTo>
                    <a:lnTo>
                      <a:pt x="19022" y="9522"/>
                    </a:lnTo>
                    <a:lnTo>
                      <a:pt x="18999" y="9022"/>
                    </a:lnTo>
                    <a:lnTo>
                      <a:pt x="18954" y="8545"/>
                    </a:lnTo>
                    <a:lnTo>
                      <a:pt x="18908" y="8068"/>
                    </a:lnTo>
                    <a:lnTo>
                      <a:pt x="18817" y="7590"/>
                    </a:lnTo>
                    <a:lnTo>
                      <a:pt x="18704" y="7136"/>
                    </a:lnTo>
                    <a:lnTo>
                      <a:pt x="18590" y="6681"/>
                    </a:lnTo>
                    <a:lnTo>
                      <a:pt x="18431" y="6250"/>
                    </a:lnTo>
                    <a:lnTo>
                      <a:pt x="18272" y="5818"/>
                    </a:lnTo>
                    <a:lnTo>
                      <a:pt x="18067" y="5386"/>
                    </a:lnTo>
                    <a:lnTo>
                      <a:pt x="17863" y="4977"/>
                    </a:lnTo>
                    <a:lnTo>
                      <a:pt x="17636" y="4591"/>
                    </a:lnTo>
                    <a:lnTo>
                      <a:pt x="17386" y="4204"/>
                    </a:lnTo>
                    <a:lnTo>
                      <a:pt x="17136" y="3818"/>
                    </a:lnTo>
                    <a:lnTo>
                      <a:pt x="16840" y="3454"/>
                    </a:lnTo>
                    <a:lnTo>
                      <a:pt x="16545" y="3114"/>
                    </a:lnTo>
                    <a:lnTo>
                      <a:pt x="16227" y="2795"/>
                    </a:lnTo>
                    <a:lnTo>
                      <a:pt x="15909" y="2477"/>
                    </a:lnTo>
                    <a:lnTo>
                      <a:pt x="15545" y="2182"/>
                    </a:lnTo>
                    <a:lnTo>
                      <a:pt x="15204" y="1886"/>
                    </a:lnTo>
                    <a:lnTo>
                      <a:pt x="14818" y="1614"/>
                    </a:lnTo>
                    <a:lnTo>
                      <a:pt x="14431" y="1386"/>
                    </a:lnTo>
                    <a:lnTo>
                      <a:pt x="14045" y="1159"/>
                    </a:lnTo>
                    <a:lnTo>
                      <a:pt x="13636" y="932"/>
                    </a:lnTo>
                    <a:lnTo>
                      <a:pt x="13204" y="750"/>
                    </a:lnTo>
                    <a:lnTo>
                      <a:pt x="12772" y="568"/>
                    </a:lnTo>
                    <a:lnTo>
                      <a:pt x="12341" y="432"/>
                    </a:lnTo>
                    <a:lnTo>
                      <a:pt x="11886" y="296"/>
                    </a:lnTo>
                    <a:lnTo>
                      <a:pt x="11409" y="205"/>
                    </a:lnTo>
                    <a:lnTo>
                      <a:pt x="10954" y="114"/>
                    </a:lnTo>
                    <a:lnTo>
                      <a:pt x="10477" y="46"/>
                    </a:lnTo>
                    <a:lnTo>
                      <a:pt x="10000" y="23"/>
                    </a:lnTo>
                    <a:lnTo>
                      <a:pt x="9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5"/>
              <p:cNvSpPr/>
              <p:nvPr/>
            </p:nvSpPr>
            <p:spPr>
              <a:xfrm>
                <a:off x="3514830" y="392605"/>
                <a:ext cx="568235" cy="568235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9022" extrusionOk="0">
                    <a:moveTo>
                      <a:pt x="9522" y="0"/>
                    </a:moveTo>
                    <a:lnTo>
                      <a:pt x="9022" y="23"/>
                    </a:lnTo>
                    <a:lnTo>
                      <a:pt x="8545" y="46"/>
                    </a:lnTo>
                    <a:lnTo>
                      <a:pt x="8067" y="114"/>
                    </a:lnTo>
                    <a:lnTo>
                      <a:pt x="7590" y="205"/>
                    </a:lnTo>
                    <a:lnTo>
                      <a:pt x="7136" y="296"/>
                    </a:lnTo>
                    <a:lnTo>
                      <a:pt x="6681" y="432"/>
                    </a:lnTo>
                    <a:lnTo>
                      <a:pt x="6249" y="568"/>
                    </a:lnTo>
                    <a:lnTo>
                      <a:pt x="5818" y="750"/>
                    </a:lnTo>
                    <a:lnTo>
                      <a:pt x="5386" y="932"/>
                    </a:lnTo>
                    <a:lnTo>
                      <a:pt x="4977" y="1159"/>
                    </a:lnTo>
                    <a:lnTo>
                      <a:pt x="4591" y="1386"/>
                    </a:lnTo>
                    <a:lnTo>
                      <a:pt x="4204" y="1614"/>
                    </a:lnTo>
                    <a:lnTo>
                      <a:pt x="3818" y="1886"/>
                    </a:lnTo>
                    <a:lnTo>
                      <a:pt x="3454" y="2182"/>
                    </a:lnTo>
                    <a:lnTo>
                      <a:pt x="3113" y="2477"/>
                    </a:lnTo>
                    <a:lnTo>
                      <a:pt x="2795" y="2795"/>
                    </a:lnTo>
                    <a:lnTo>
                      <a:pt x="2477" y="3114"/>
                    </a:lnTo>
                    <a:lnTo>
                      <a:pt x="2182" y="3454"/>
                    </a:lnTo>
                    <a:lnTo>
                      <a:pt x="1886" y="3818"/>
                    </a:lnTo>
                    <a:lnTo>
                      <a:pt x="1636" y="4204"/>
                    </a:lnTo>
                    <a:lnTo>
                      <a:pt x="1386" y="4591"/>
                    </a:lnTo>
                    <a:lnTo>
                      <a:pt x="1159" y="4977"/>
                    </a:lnTo>
                    <a:lnTo>
                      <a:pt x="932" y="5386"/>
                    </a:lnTo>
                    <a:lnTo>
                      <a:pt x="750" y="5818"/>
                    </a:lnTo>
                    <a:lnTo>
                      <a:pt x="591" y="6250"/>
                    </a:lnTo>
                    <a:lnTo>
                      <a:pt x="432" y="6681"/>
                    </a:lnTo>
                    <a:lnTo>
                      <a:pt x="295" y="7136"/>
                    </a:lnTo>
                    <a:lnTo>
                      <a:pt x="205" y="7590"/>
                    </a:lnTo>
                    <a:lnTo>
                      <a:pt x="114" y="8068"/>
                    </a:lnTo>
                    <a:lnTo>
                      <a:pt x="45" y="8545"/>
                    </a:lnTo>
                    <a:lnTo>
                      <a:pt x="23" y="9022"/>
                    </a:lnTo>
                    <a:lnTo>
                      <a:pt x="0" y="9522"/>
                    </a:lnTo>
                    <a:lnTo>
                      <a:pt x="23" y="9999"/>
                    </a:lnTo>
                    <a:lnTo>
                      <a:pt x="45" y="10477"/>
                    </a:lnTo>
                    <a:lnTo>
                      <a:pt x="114" y="10954"/>
                    </a:lnTo>
                    <a:lnTo>
                      <a:pt x="205" y="11431"/>
                    </a:lnTo>
                    <a:lnTo>
                      <a:pt x="295" y="11886"/>
                    </a:lnTo>
                    <a:lnTo>
                      <a:pt x="432" y="12340"/>
                    </a:lnTo>
                    <a:lnTo>
                      <a:pt x="591" y="12772"/>
                    </a:lnTo>
                    <a:lnTo>
                      <a:pt x="750" y="13204"/>
                    </a:lnTo>
                    <a:lnTo>
                      <a:pt x="932" y="13635"/>
                    </a:lnTo>
                    <a:lnTo>
                      <a:pt x="1159" y="14044"/>
                    </a:lnTo>
                    <a:lnTo>
                      <a:pt x="1386" y="14454"/>
                    </a:lnTo>
                    <a:lnTo>
                      <a:pt x="1636" y="14840"/>
                    </a:lnTo>
                    <a:lnTo>
                      <a:pt x="1886" y="15203"/>
                    </a:lnTo>
                    <a:lnTo>
                      <a:pt x="2182" y="15567"/>
                    </a:lnTo>
                    <a:lnTo>
                      <a:pt x="2477" y="15908"/>
                    </a:lnTo>
                    <a:lnTo>
                      <a:pt x="2795" y="16226"/>
                    </a:lnTo>
                    <a:lnTo>
                      <a:pt x="3113" y="16544"/>
                    </a:lnTo>
                    <a:lnTo>
                      <a:pt x="3454" y="16862"/>
                    </a:lnTo>
                    <a:lnTo>
                      <a:pt x="3818" y="17135"/>
                    </a:lnTo>
                    <a:lnTo>
                      <a:pt x="4204" y="17408"/>
                    </a:lnTo>
                    <a:lnTo>
                      <a:pt x="4591" y="17635"/>
                    </a:lnTo>
                    <a:lnTo>
                      <a:pt x="4977" y="17885"/>
                    </a:lnTo>
                    <a:lnTo>
                      <a:pt x="5386" y="18090"/>
                    </a:lnTo>
                    <a:lnTo>
                      <a:pt x="5818" y="18271"/>
                    </a:lnTo>
                    <a:lnTo>
                      <a:pt x="6249" y="18453"/>
                    </a:lnTo>
                    <a:lnTo>
                      <a:pt x="6681" y="18590"/>
                    </a:lnTo>
                    <a:lnTo>
                      <a:pt x="7136" y="18726"/>
                    </a:lnTo>
                    <a:lnTo>
                      <a:pt x="7590" y="18840"/>
                    </a:lnTo>
                    <a:lnTo>
                      <a:pt x="8067" y="18908"/>
                    </a:lnTo>
                    <a:lnTo>
                      <a:pt x="8545" y="18976"/>
                    </a:lnTo>
                    <a:lnTo>
                      <a:pt x="9022" y="19021"/>
                    </a:lnTo>
                    <a:lnTo>
                      <a:pt x="9999" y="19021"/>
                    </a:lnTo>
                    <a:lnTo>
                      <a:pt x="10476" y="18976"/>
                    </a:lnTo>
                    <a:lnTo>
                      <a:pt x="10954" y="18908"/>
                    </a:lnTo>
                    <a:lnTo>
                      <a:pt x="11431" y="18840"/>
                    </a:lnTo>
                    <a:lnTo>
                      <a:pt x="11885" y="18726"/>
                    </a:lnTo>
                    <a:lnTo>
                      <a:pt x="12340" y="18590"/>
                    </a:lnTo>
                    <a:lnTo>
                      <a:pt x="12794" y="18453"/>
                    </a:lnTo>
                    <a:lnTo>
                      <a:pt x="13226" y="18271"/>
                    </a:lnTo>
                    <a:lnTo>
                      <a:pt x="13635" y="18090"/>
                    </a:lnTo>
                    <a:lnTo>
                      <a:pt x="14044" y="17885"/>
                    </a:lnTo>
                    <a:lnTo>
                      <a:pt x="14453" y="17635"/>
                    </a:lnTo>
                    <a:lnTo>
                      <a:pt x="14840" y="17408"/>
                    </a:lnTo>
                    <a:lnTo>
                      <a:pt x="15203" y="17135"/>
                    </a:lnTo>
                    <a:lnTo>
                      <a:pt x="15567" y="16862"/>
                    </a:lnTo>
                    <a:lnTo>
                      <a:pt x="15908" y="16544"/>
                    </a:lnTo>
                    <a:lnTo>
                      <a:pt x="16249" y="16226"/>
                    </a:lnTo>
                    <a:lnTo>
                      <a:pt x="16544" y="15908"/>
                    </a:lnTo>
                    <a:lnTo>
                      <a:pt x="16862" y="15567"/>
                    </a:lnTo>
                    <a:lnTo>
                      <a:pt x="17135" y="15203"/>
                    </a:lnTo>
                    <a:lnTo>
                      <a:pt x="17408" y="14840"/>
                    </a:lnTo>
                    <a:lnTo>
                      <a:pt x="17658" y="14454"/>
                    </a:lnTo>
                    <a:lnTo>
                      <a:pt x="17885" y="14044"/>
                    </a:lnTo>
                    <a:lnTo>
                      <a:pt x="18089" y="13635"/>
                    </a:lnTo>
                    <a:lnTo>
                      <a:pt x="18271" y="13204"/>
                    </a:lnTo>
                    <a:lnTo>
                      <a:pt x="18453" y="12772"/>
                    </a:lnTo>
                    <a:lnTo>
                      <a:pt x="18589" y="12340"/>
                    </a:lnTo>
                    <a:lnTo>
                      <a:pt x="18726" y="11886"/>
                    </a:lnTo>
                    <a:lnTo>
                      <a:pt x="18839" y="11431"/>
                    </a:lnTo>
                    <a:lnTo>
                      <a:pt x="18907" y="10954"/>
                    </a:lnTo>
                    <a:lnTo>
                      <a:pt x="18976" y="10477"/>
                    </a:lnTo>
                    <a:lnTo>
                      <a:pt x="19021" y="9999"/>
                    </a:lnTo>
                    <a:lnTo>
                      <a:pt x="19021" y="9522"/>
                    </a:lnTo>
                    <a:lnTo>
                      <a:pt x="19021" y="9022"/>
                    </a:lnTo>
                    <a:lnTo>
                      <a:pt x="18976" y="8545"/>
                    </a:lnTo>
                    <a:lnTo>
                      <a:pt x="18907" y="8068"/>
                    </a:lnTo>
                    <a:lnTo>
                      <a:pt x="18839" y="7590"/>
                    </a:lnTo>
                    <a:lnTo>
                      <a:pt x="18726" y="7136"/>
                    </a:lnTo>
                    <a:lnTo>
                      <a:pt x="18589" y="6681"/>
                    </a:lnTo>
                    <a:lnTo>
                      <a:pt x="18453" y="6250"/>
                    </a:lnTo>
                    <a:lnTo>
                      <a:pt x="18271" y="5818"/>
                    </a:lnTo>
                    <a:lnTo>
                      <a:pt x="18089" y="5386"/>
                    </a:lnTo>
                    <a:lnTo>
                      <a:pt x="17885" y="4977"/>
                    </a:lnTo>
                    <a:lnTo>
                      <a:pt x="17658" y="4591"/>
                    </a:lnTo>
                    <a:lnTo>
                      <a:pt x="17408" y="4204"/>
                    </a:lnTo>
                    <a:lnTo>
                      <a:pt x="17135" y="3818"/>
                    </a:lnTo>
                    <a:lnTo>
                      <a:pt x="16862" y="3454"/>
                    </a:lnTo>
                    <a:lnTo>
                      <a:pt x="16544" y="3114"/>
                    </a:lnTo>
                    <a:lnTo>
                      <a:pt x="16249" y="2795"/>
                    </a:lnTo>
                    <a:lnTo>
                      <a:pt x="15908" y="2477"/>
                    </a:lnTo>
                    <a:lnTo>
                      <a:pt x="15567" y="2182"/>
                    </a:lnTo>
                    <a:lnTo>
                      <a:pt x="15203" y="1886"/>
                    </a:lnTo>
                    <a:lnTo>
                      <a:pt x="14840" y="1614"/>
                    </a:lnTo>
                    <a:lnTo>
                      <a:pt x="14453" y="1386"/>
                    </a:lnTo>
                    <a:lnTo>
                      <a:pt x="14044" y="1159"/>
                    </a:lnTo>
                    <a:lnTo>
                      <a:pt x="13635" y="932"/>
                    </a:lnTo>
                    <a:lnTo>
                      <a:pt x="13226" y="750"/>
                    </a:lnTo>
                    <a:lnTo>
                      <a:pt x="12794" y="568"/>
                    </a:lnTo>
                    <a:lnTo>
                      <a:pt x="12340" y="432"/>
                    </a:lnTo>
                    <a:lnTo>
                      <a:pt x="11885" y="296"/>
                    </a:lnTo>
                    <a:lnTo>
                      <a:pt x="11431" y="205"/>
                    </a:lnTo>
                    <a:lnTo>
                      <a:pt x="10954" y="114"/>
                    </a:lnTo>
                    <a:lnTo>
                      <a:pt x="10476" y="46"/>
                    </a:lnTo>
                    <a:lnTo>
                      <a:pt x="9999" y="23"/>
                    </a:lnTo>
                    <a:lnTo>
                      <a:pt x="95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5"/>
              <p:cNvSpPr/>
              <p:nvPr/>
            </p:nvSpPr>
            <p:spPr>
              <a:xfrm>
                <a:off x="3511425" y="389200"/>
                <a:ext cx="575016" cy="575016"/>
              </a:xfrm>
              <a:custGeom>
                <a:avLst/>
                <a:gdLst/>
                <a:ahLst/>
                <a:cxnLst/>
                <a:rect l="l" t="t" r="r" b="b"/>
                <a:pathLst>
                  <a:path w="19249" h="19249" extrusionOk="0">
                    <a:moveTo>
                      <a:pt x="10113" y="228"/>
                    </a:moveTo>
                    <a:lnTo>
                      <a:pt x="10590" y="273"/>
                    </a:lnTo>
                    <a:lnTo>
                      <a:pt x="11068" y="341"/>
                    </a:lnTo>
                    <a:lnTo>
                      <a:pt x="11522" y="410"/>
                    </a:lnTo>
                    <a:lnTo>
                      <a:pt x="11977" y="523"/>
                    </a:lnTo>
                    <a:lnTo>
                      <a:pt x="12431" y="660"/>
                    </a:lnTo>
                    <a:lnTo>
                      <a:pt x="12863" y="796"/>
                    </a:lnTo>
                    <a:lnTo>
                      <a:pt x="13272" y="955"/>
                    </a:lnTo>
                    <a:lnTo>
                      <a:pt x="13704" y="1160"/>
                    </a:lnTo>
                    <a:lnTo>
                      <a:pt x="14113" y="1364"/>
                    </a:lnTo>
                    <a:lnTo>
                      <a:pt x="14499" y="1591"/>
                    </a:lnTo>
                    <a:lnTo>
                      <a:pt x="14885" y="1841"/>
                    </a:lnTo>
                    <a:lnTo>
                      <a:pt x="15249" y="2091"/>
                    </a:lnTo>
                    <a:lnTo>
                      <a:pt x="15613" y="2387"/>
                    </a:lnTo>
                    <a:lnTo>
                      <a:pt x="15954" y="2682"/>
                    </a:lnTo>
                    <a:lnTo>
                      <a:pt x="16272" y="2978"/>
                    </a:lnTo>
                    <a:lnTo>
                      <a:pt x="16590" y="3318"/>
                    </a:lnTo>
                    <a:lnTo>
                      <a:pt x="16885" y="3659"/>
                    </a:lnTo>
                    <a:lnTo>
                      <a:pt x="17158" y="4000"/>
                    </a:lnTo>
                    <a:lnTo>
                      <a:pt x="17431" y="4364"/>
                    </a:lnTo>
                    <a:lnTo>
                      <a:pt x="17658" y="4750"/>
                    </a:lnTo>
                    <a:lnTo>
                      <a:pt x="17885" y="5159"/>
                    </a:lnTo>
                    <a:lnTo>
                      <a:pt x="18090" y="5546"/>
                    </a:lnTo>
                    <a:lnTo>
                      <a:pt x="18294" y="5977"/>
                    </a:lnTo>
                    <a:lnTo>
                      <a:pt x="18453" y="6386"/>
                    </a:lnTo>
                    <a:lnTo>
                      <a:pt x="18612" y="6841"/>
                    </a:lnTo>
                    <a:lnTo>
                      <a:pt x="18726" y="7273"/>
                    </a:lnTo>
                    <a:lnTo>
                      <a:pt x="18840" y="7727"/>
                    </a:lnTo>
                    <a:lnTo>
                      <a:pt x="18908" y="8204"/>
                    </a:lnTo>
                    <a:lnTo>
                      <a:pt x="18976" y="8659"/>
                    </a:lnTo>
                    <a:lnTo>
                      <a:pt x="19021" y="9136"/>
                    </a:lnTo>
                    <a:lnTo>
                      <a:pt x="19021" y="9636"/>
                    </a:lnTo>
                    <a:lnTo>
                      <a:pt x="19021" y="10113"/>
                    </a:lnTo>
                    <a:lnTo>
                      <a:pt x="18976" y="10591"/>
                    </a:lnTo>
                    <a:lnTo>
                      <a:pt x="18908" y="11045"/>
                    </a:lnTo>
                    <a:lnTo>
                      <a:pt x="18840" y="11522"/>
                    </a:lnTo>
                    <a:lnTo>
                      <a:pt x="18726" y="11977"/>
                    </a:lnTo>
                    <a:lnTo>
                      <a:pt x="18612" y="12409"/>
                    </a:lnTo>
                    <a:lnTo>
                      <a:pt x="18453" y="12863"/>
                    </a:lnTo>
                    <a:lnTo>
                      <a:pt x="18294" y="13272"/>
                    </a:lnTo>
                    <a:lnTo>
                      <a:pt x="18090" y="13704"/>
                    </a:lnTo>
                    <a:lnTo>
                      <a:pt x="17885" y="14113"/>
                    </a:lnTo>
                    <a:lnTo>
                      <a:pt x="17658" y="14499"/>
                    </a:lnTo>
                    <a:lnTo>
                      <a:pt x="17431" y="14886"/>
                    </a:lnTo>
                    <a:lnTo>
                      <a:pt x="17158" y="15249"/>
                    </a:lnTo>
                    <a:lnTo>
                      <a:pt x="16885" y="15590"/>
                    </a:lnTo>
                    <a:lnTo>
                      <a:pt x="16590" y="15931"/>
                    </a:lnTo>
                    <a:lnTo>
                      <a:pt x="16272" y="16272"/>
                    </a:lnTo>
                    <a:lnTo>
                      <a:pt x="15954" y="16590"/>
                    </a:lnTo>
                    <a:lnTo>
                      <a:pt x="15613" y="16886"/>
                    </a:lnTo>
                    <a:lnTo>
                      <a:pt x="15249" y="17158"/>
                    </a:lnTo>
                    <a:lnTo>
                      <a:pt x="14885" y="17408"/>
                    </a:lnTo>
                    <a:lnTo>
                      <a:pt x="14499" y="17658"/>
                    </a:lnTo>
                    <a:lnTo>
                      <a:pt x="14113" y="17885"/>
                    </a:lnTo>
                    <a:lnTo>
                      <a:pt x="13704" y="18090"/>
                    </a:lnTo>
                    <a:lnTo>
                      <a:pt x="13272" y="18294"/>
                    </a:lnTo>
                    <a:lnTo>
                      <a:pt x="12863" y="18454"/>
                    </a:lnTo>
                    <a:lnTo>
                      <a:pt x="12431" y="18613"/>
                    </a:lnTo>
                    <a:lnTo>
                      <a:pt x="11977" y="18726"/>
                    </a:lnTo>
                    <a:lnTo>
                      <a:pt x="11522" y="18840"/>
                    </a:lnTo>
                    <a:lnTo>
                      <a:pt x="11068" y="18908"/>
                    </a:lnTo>
                    <a:lnTo>
                      <a:pt x="10590" y="18976"/>
                    </a:lnTo>
                    <a:lnTo>
                      <a:pt x="10113" y="19022"/>
                    </a:lnTo>
                    <a:lnTo>
                      <a:pt x="9136" y="19022"/>
                    </a:lnTo>
                    <a:lnTo>
                      <a:pt x="8659" y="18976"/>
                    </a:lnTo>
                    <a:lnTo>
                      <a:pt x="8204" y="18908"/>
                    </a:lnTo>
                    <a:lnTo>
                      <a:pt x="7727" y="18840"/>
                    </a:lnTo>
                    <a:lnTo>
                      <a:pt x="7272" y="18726"/>
                    </a:lnTo>
                    <a:lnTo>
                      <a:pt x="6841" y="18613"/>
                    </a:lnTo>
                    <a:lnTo>
                      <a:pt x="6409" y="18454"/>
                    </a:lnTo>
                    <a:lnTo>
                      <a:pt x="5977" y="18294"/>
                    </a:lnTo>
                    <a:lnTo>
                      <a:pt x="5545" y="18090"/>
                    </a:lnTo>
                    <a:lnTo>
                      <a:pt x="5159" y="17885"/>
                    </a:lnTo>
                    <a:lnTo>
                      <a:pt x="4750" y="17658"/>
                    </a:lnTo>
                    <a:lnTo>
                      <a:pt x="4386" y="17408"/>
                    </a:lnTo>
                    <a:lnTo>
                      <a:pt x="4000" y="17158"/>
                    </a:lnTo>
                    <a:lnTo>
                      <a:pt x="3659" y="16886"/>
                    </a:lnTo>
                    <a:lnTo>
                      <a:pt x="3318" y="16590"/>
                    </a:lnTo>
                    <a:lnTo>
                      <a:pt x="2977" y="16272"/>
                    </a:lnTo>
                    <a:lnTo>
                      <a:pt x="2682" y="15931"/>
                    </a:lnTo>
                    <a:lnTo>
                      <a:pt x="2387" y="15590"/>
                    </a:lnTo>
                    <a:lnTo>
                      <a:pt x="2091" y="15249"/>
                    </a:lnTo>
                    <a:lnTo>
                      <a:pt x="1841" y="14886"/>
                    </a:lnTo>
                    <a:lnTo>
                      <a:pt x="1591" y="14499"/>
                    </a:lnTo>
                    <a:lnTo>
                      <a:pt x="1364" y="14113"/>
                    </a:lnTo>
                    <a:lnTo>
                      <a:pt x="1159" y="13704"/>
                    </a:lnTo>
                    <a:lnTo>
                      <a:pt x="978" y="13272"/>
                    </a:lnTo>
                    <a:lnTo>
                      <a:pt x="796" y="12863"/>
                    </a:lnTo>
                    <a:lnTo>
                      <a:pt x="659" y="12409"/>
                    </a:lnTo>
                    <a:lnTo>
                      <a:pt x="523" y="11977"/>
                    </a:lnTo>
                    <a:lnTo>
                      <a:pt x="409" y="11522"/>
                    </a:lnTo>
                    <a:lnTo>
                      <a:pt x="341" y="11045"/>
                    </a:lnTo>
                    <a:lnTo>
                      <a:pt x="273" y="10591"/>
                    </a:lnTo>
                    <a:lnTo>
                      <a:pt x="250" y="10113"/>
                    </a:lnTo>
                    <a:lnTo>
                      <a:pt x="228" y="9636"/>
                    </a:lnTo>
                    <a:lnTo>
                      <a:pt x="250" y="9136"/>
                    </a:lnTo>
                    <a:lnTo>
                      <a:pt x="273" y="8659"/>
                    </a:lnTo>
                    <a:lnTo>
                      <a:pt x="341" y="8204"/>
                    </a:lnTo>
                    <a:lnTo>
                      <a:pt x="409" y="7727"/>
                    </a:lnTo>
                    <a:lnTo>
                      <a:pt x="523" y="7273"/>
                    </a:lnTo>
                    <a:lnTo>
                      <a:pt x="659" y="6841"/>
                    </a:lnTo>
                    <a:lnTo>
                      <a:pt x="796" y="6386"/>
                    </a:lnTo>
                    <a:lnTo>
                      <a:pt x="978" y="5977"/>
                    </a:lnTo>
                    <a:lnTo>
                      <a:pt x="1159" y="5546"/>
                    </a:lnTo>
                    <a:lnTo>
                      <a:pt x="1364" y="5159"/>
                    </a:lnTo>
                    <a:lnTo>
                      <a:pt x="1591" y="4750"/>
                    </a:lnTo>
                    <a:lnTo>
                      <a:pt x="1841" y="4364"/>
                    </a:lnTo>
                    <a:lnTo>
                      <a:pt x="2091" y="4000"/>
                    </a:lnTo>
                    <a:lnTo>
                      <a:pt x="2387" y="3659"/>
                    </a:lnTo>
                    <a:lnTo>
                      <a:pt x="2682" y="3318"/>
                    </a:lnTo>
                    <a:lnTo>
                      <a:pt x="2977" y="2978"/>
                    </a:lnTo>
                    <a:lnTo>
                      <a:pt x="3318" y="2682"/>
                    </a:lnTo>
                    <a:lnTo>
                      <a:pt x="3659" y="2387"/>
                    </a:lnTo>
                    <a:lnTo>
                      <a:pt x="4000" y="2091"/>
                    </a:lnTo>
                    <a:lnTo>
                      <a:pt x="4386" y="1841"/>
                    </a:lnTo>
                    <a:lnTo>
                      <a:pt x="4750" y="1591"/>
                    </a:lnTo>
                    <a:lnTo>
                      <a:pt x="5159" y="1364"/>
                    </a:lnTo>
                    <a:lnTo>
                      <a:pt x="5545" y="1160"/>
                    </a:lnTo>
                    <a:lnTo>
                      <a:pt x="5977" y="955"/>
                    </a:lnTo>
                    <a:lnTo>
                      <a:pt x="6409" y="796"/>
                    </a:lnTo>
                    <a:lnTo>
                      <a:pt x="6841" y="660"/>
                    </a:lnTo>
                    <a:lnTo>
                      <a:pt x="7272" y="523"/>
                    </a:lnTo>
                    <a:lnTo>
                      <a:pt x="7727" y="410"/>
                    </a:lnTo>
                    <a:lnTo>
                      <a:pt x="8204" y="341"/>
                    </a:lnTo>
                    <a:lnTo>
                      <a:pt x="8659" y="273"/>
                    </a:lnTo>
                    <a:lnTo>
                      <a:pt x="9136" y="228"/>
                    </a:lnTo>
                    <a:close/>
                    <a:moveTo>
                      <a:pt x="9636" y="1"/>
                    </a:moveTo>
                    <a:lnTo>
                      <a:pt x="9136" y="23"/>
                    </a:lnTo>
                    <a:lnTo>
                      <a:pt x="8636" y="46"/>
                    </a:lnTo>
                    <a:lnTo>
                      <a:pt x="8159" y="114"/>
                    </a:lnTo>
                    <a:lnTo>
                      <a:pt x="7682" y="205"/>
                    </a:lnTo>
                    <a:lnTo>
                      <a:pt x="7227" y="296"/>
                    </a:lnTo>
                    <a:lnTo>
                      <a:pt x="6773" y="432"/>
                    </a:lnTo>
                    <a:lnTo>
                      <a:pt x="6318" y="591"/>
                    </a:lnTo>
                    <a:lnTo>
                      <a:pt x="5886" y="751"/>
                    </a:lnTo>
                    <a:lnTo>
                      <a:pt x="5454" y="955"/>
                    </a:lnTo>
                    <a:lnTo>
                      <a:pt x="5045" y="1160"/>
                    </a:lnTo>
                    <a:lnTo>
                      <a:pt x="4636" y="1387"/>
                    </a:lnTo>
                    <a:lnTo>
                      <a:pt x="4250" y="1637"/>
                    </a:lnTo>
                    <a:lnTo>
                      <a:pt x="3864" y="1910"/>
                    </a:lnTo>
                    <a:lnTo>
                      <a:pt x="3500" y="2205"/>
                    </a:lnTo>
                    <a:lnTo>
                      <a:pt x="3159" y="2500"/>
                    </a:lnTo>
                    <a:lnTo>
                      <a:pt x="2818" y="2819"/>
                    </a:lnTo>
                    <a:lnTo>
                      <a:pt x="2500" y="3159"/>
                    </a:lnTo>
                    <a:lnTo>
                      <a:pt x="2205" y="3500"/>
                    </a:lnTo>
                    <a:lnTo>
                      <a:pt x="1909" y="3864"/>
                    </a:lnTo>
                    <a:lnTo>
                      <a:pt x="1659" y="4250"/>
                    </a:lnTo>
                    <a:lnTo>
                      <a:pt x="1409" y="4637"/>
                    </a:lnTo>
                    <a:lnTo>
                      <a:pt x="1159" y="5046"/>
                    </a:lnTo>
                    <a:lnTo>
                      <a:pt x="955" y="5455"/>
                    </a:lnTo>
                    <a:lnTo>
                      <a:pt x="750" y="5886"/>
                    </a:lnTo>
                    <a:lnTo>
                      <a:pt x="591" y="6318"/>
                    </a:lnTo>
                    <a:lnTo>
                      <a:pt x="432" y="6773"/>
                    </a:lnTo>
                    <a:lnTo>
                      <a:pt x="319" y="7227"/>
                    </a:lnTo>
                    <a:lnTo>
                      <a:pt x="205" y="7682"/>
                    </a:lnTo>
                    <a:lnTo>
                      <a:pt x="114" y="8159"/>
                    </a:lnTo>
                    <a:lnTo>
                      <a:pt x="46" y="8636"/>
                    </a:lnTo>
                    <a:lnTo>
                      <a:pt x="23" y="9136"/>
                    </a:lnTo>
                    <a:lnTo>
                      <a:pt x="0" y="9636"/>
                    </a:lnTo>
                    <a:lnTo>
                      <a:pt x="23" y="10113"/>
                    </a:lnTo>
                    <a:lnTo>
                      <a:pt x="46" y="10613"/>
                    </a:lnTo>
                    <a:lnTo>
                      <a:pt x="114" y="11091"/>
                    </a:lnTo>
                    <a:lnTo>
                      <a:pt x="205" y="11568"/>
                    </a:lnTo>
                    <a:lnTo>
                      <a:pt x="319" y="12022"/>
                    </a:lnTo>
                    <a:lnTo>
                      <a:pt x="432" y="12477"/>
                    </a:lnTo>
                    <a:lnTo>
                      <a:pt x="591" y="12931"/>
                    </a:lnTo>
                    <a:lnTo>
                      <a:pt x="750" y="13363"/>
                    </a:lnTo>
                    <a:lnTo>
                      <a:pt x="955" y="13795"/>
                    </a:lnTo>
                    <a:lnTo>
                      <a:pt x="1159" y="14204"/>
                    </a:lnTo>
                    <a:lnTo>
                      <a:pt x="1409" y="14613"/>
                    </a:lnTo>
                    <a:lnTo>
                      <a:pt x="1659" y="14999"/>
                    </a:lnTo>
                    <a:lnTo>
                      <a:pt x="1909" y="15386"/>
                    </a:lnTo>
                    <a:lnTo>
                      <a:pt x="2205" y="15749"/>
                    </a:lnTo>
                    <a:lnTo>
                      <a:pt x="2500" y="16090"/>
                    </a:lnTo>
                    <a:lnTo>
                      <a:pt x="2818" y="16431"/>
                    </a:lnTo>
                    <a:lnTo>
                      <a:pt x="3159" y="16749"/>
                    </a:lnTo>
                    <a:lnTo>
                      <a:pt x="3500" y="17045"/>
                    </a:lnTo>
                    <a:lnTo>
                      <a:pt x="3864" y="17340"/>
                    </a:lnTo>
                    <a:lnTo>
                      <a:pt x="4250" y="17613"/>
                    </a:lnTo>
                    <a:lnTo>
                      <a:pt x="4636" y="17863"/>
                    </a:lnTo>
                    <a:lnTo>
                      <a:pt x="5045" y="18090"/>
                    </a:lnTo>
                    <a:lnTo>
                      <a:pt x="5454" y="18294"/>
                    </a:lnTo>
                    <a:lnTo>
                      <a:pt x="5886" y="18499"/>
                    </a:lnTo>
                    <a:lnTo>
                      <a:pt x="6318" y="18658"/>
                    </a:lnTo>
                    <a:lnTo>
                      <a:pt x="6773" y="18817"/>
                    </a:lnTo>
                    <a:lnTo>
                      <a:pt x="7227" y="18954"/>
                    </a:lnTo>
                    <a:lnTo>
                      <a:pt x="7682" y="19044"/>
                    </a:lnTo>
                    <a:lnTo>
                      <a:pt x="8159" y="19135"/>
                    </a:lnTo>
                    <a:lnTo>
                      <a:pt x="8636" y="19203"/>
                    </a:lnTo>
                    <a:lnTo>
                      <a:pt x="9136" y="19226"/>
                    </a:lnTo>
                    <a:lnTo>
                      <a:pt x="9636" y="19249"/>
                    </a:lnTo>
                    <a:lnTo>
                      <a:pt x="10113" y="19226"/>
                    </a:lnTo>
                    <a:lnTo>
                      <a:pt x="10613" y="19203"/>
                    </a:lnTo>
                    <a:lnTo>
                      <a:pt x="11090" y="19135"/>
                    </a:lnTo>
                    <a:lnTo>
                      <a:pt x="11568" y="19044"/>
                    </a:lnTo>
                    <a:lnTo>
                      <a:pt x="12022" y="18954"/>
                    </a:lnTo>
                    <a:lnTo>
                      <a:pt x="12477" y="18817"/>
                    </a:lnTo>
                    <a:lnTo>
                      <a:pt x="12931" y="18658"/>
                    </a:lnTo>
                    <a:lnTo>
                      <a:pt x="13363" y="18499"/>
                    </a:lnTo>
                    <a:lnTo>
                      <a:pt x="13795" y="18294"/>
                    </a:lnTo>
                    <a:lnTo>
                      <a:pt x="14204" y="18090"/>
                    </a:lnTo>
                    <a:lnTo>
                      <a:pt x="14613" y="17863"/>
                    </a:lnTo>
                    <a:lnTo>
                      <a:pt x="14999" y="17613"/>
                    </a:lnTo>
                    <a:lnTo>
                      <a:pt x="15385" y="17340"/>
                    </a:lnTo>
                    <a:lnTo>
                      <a:pt x="15749" y="17045"/>
                    </a:lnTo>
                    <a:lnTo>
                      <a:pt x="16090" y="16749"/>
                    </a:lnTo>
                    <a:lnTo>
                      <a:pt x="16431" y="16431"/>
                    </a:lnTo>
                    <a:lnTo>
                      <a:pt x="16749" y="16090"/>
                    </a:lnTo>
                    <a:lnTo>
                      <a:pt x="17044" y="15749"/>
                    </a:lnTo>
                    <a:lnTo>
                      <a:pt x="17340" y="15386"/>
                    </a:lnTo>
                    <a:lnTo>
                      <a:pt x="17612" y="14999"/>
                    </a:lnTo>
                    <a:lnTo>
                      <a:pt x="17862" y="14613"/>
                    </a:lnTo>
                    <a:lnTo>
                      <a:pt x="18090" y="14204"/>
                    </a:lnTo>
                    <a:lnTo>
                      <a:pt x="18294" y="13795"/>
                    </a:lnTo>
                    <a:lnTo>
                      <a:pt x="18499" y="13363"/>
                    </a:lnTo>
                    <a:lnTo>
                      <a:pt x="18658" y="12931"/>
                    </a:lnTo>
                    <a:lnTo>
                      <a:pt x="18817" y="12477"/>
                    </a:lnTo>
                    <a:lnTo>
                      <a:pt x="18953" y="12022"/>
                    </a:lnTo>
                    <a:lnTo>
                      <a:pt x="19067" y="11568"/>
                    </a:lnTo>
                    <a:lnTo>
                      <a:pt x="19135" y="11091"/>
                    </a:lnTo>
                    <a:lnTo>
                      <a:pt x="19203" y="10613"/>
                    </a:lnTo>
                    <a:lnTo>
                      <a:pt x="19249" y="10113"/>
                    </a:lnTo>
                    <a:lnTo>
                      <a:pt x="19249" y="9636"/>
                    </a:lnTo>
                    <a:lnTo>
                      <a:pt x="19249" y="9136"/>
                    </a:lnTo>
                    <a:lnTo>
                      <a:pt x="19203" y="8636"/>
                    </a:lnTo>
                    <a:lnTo>
                      <a:pt x="19135" y="8159"/>
                    </a:lnTo>
                    <a:lnTo>
                      <a:pt x="19067" y="7682"/>
                    </a:lnTo>
                    <a:lnTo>
                      <a:pt x="18953" y="7227"/>
                    </a:lnTo>
                    <a:lnTo>
                      <a:pt x="18817" y="6773"/>
                    </a:lnTo>
                    <a:lnTo>
                      <a:pt x="18658" y="6318"/>
                    </a:lnTo>
                    <a:lnTo>
                      <a:pt x="18499" y="5886"/>
                    </a:lnTo>
                    <a:lnTo>
                      <a:pt x="18294" y="5455"/>
                    </a:lnTo>
                    <a:lnTo>
                      <a:pt x="18090" y="5046"/>
                    </a:lnTo>
                    <a:lnTo>
                      <a:pt x="17862" y="4637"/>
                    </a:lnTo>
                    <a:lnTo>
                      <a:pt x="17612" y="4250"/>
                    </a:lnTo>
                    <a:lnTo>
                      <a:pt x="17340" y="3864"/>
                    </a:lnTo>
                    <a:lnTo>
                      <a:pt x="17044" y="3500"/>
                    </a:lnTo>
                    <a:lnTo>
                      <a:pt x="16749" y="3159"/>
                    </a:lnTo>
                    <a:lnTo>
                      <a:pt x="16431" y="2819"/>
                    </a:lnTo>
                    <a:lnTo>
                      <a:pt x="16090" y="2500"/>
                    </a:lnTo>
                    <a:lnTo>
                      <a:pt x="15749" y="2205"/>
                    </a:lnTo>
                    <a:lnTo>
                      <a:pt x="15385" y="1910"/>
                    </a:lnTo>
                    <a:lnTo>
                      <a:pt x="14999" y="1637"/>
                    </a:lnTo>
                    <a:lnTo>
                      <a:pt x="14613" y="1387"/>
                    </a:lnTo>
                    <a:lnTo>
                      <a:pt x="14204" y="1160"/>
                    </a:lnTo>
                    <a:lnTo>
                      <a:pt x="13795" y="955"/>
                    </a:lnTo>
                    <a:lnTo>
                      <a:pt x="13363" y="751"/>
                    </a:lnTo>
                    <a:lnTo>
                      <a:pt x="12931" y="591"/>
                    </a:lnTo>
                    <a:lnTo>
                      <a:pt x="12477" y="432"/>
                    </a:lnTo>
                    <a:lnTo>
                      <a:pt x="12022" y="296"/>
                    </a:lnTo>
                    <a:lnTo>
                      <a:pt x="11568" y="205"/>
                    </a:lnTo>
                    <a:lnTo>
                      <a:pt x="11090" y="114"/>
                    </a:lnTo>
                    <a:lnTo>
                      <a:pt x="10613" y="46"/>
                    </a:lnTo>
                    <a:lnTo>
                      <a:pt x="10113" y="23"/>
                    </a:lnTo>
                    <a:lnTo>
                      <a:pt x="963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5"/>
              <p:cNvSpPr/>
              <p:nvPr/>
            </p:nvSpPr>
            <p:spPr>
              <a:xfrm>
                <a:off x="3695373" y="547371"/>
                <a:ext cx="194888" cy="290600"/>
              </a:xfrm>
              <a:custGeom>
                <a:avLst/>
                <a:gdLst/>
                <a:ahLst/>
                <a:cxnLst/>
                <a:rect l="l" t="t" r="r" b="b"/>
                <a:pathLst>
                  <a:path w="6524" h="9728" extrusionOk="0">
                    <a:moveTo>
                      <a:pt x="2773" y="2205"/>
                    </a:moveTo>
                    <a:lnTo>
                      <a:pt x="2773" y="3591"/>
                    </a:lnTo>
                    <a:lnTo>
                      <a:pt x="2660" y="3523"/>
                    </a:lnTo>
                    <a:lnTo>
                      <a:pt x="2546" y="3455"/>
                    </a:lnTo>
                    <a:lnTo>
                      <a:pt x="2455" y="3364"/>
                    </a:lnTo>
                    <a:lnTo>
                      <a:pt x="2387" y="3273"/>
                    </a:lnTo>
                    <a:lnTo>
                      <a:pt x="2342" y="3182"/>
                    </a:lnTo>
                    <a:lnTo>
                      <a:pt x="2296" y="3091"/>
                    </a:lnTo>
                    <a:lnTo>
                      <a:pt x="2273" y="2978"/>
                    </a:lnTo>
                    <a:lnTo>
                      <a:pt x="2273" y="2864"/>
                    </a:lnTo>
                    <a:lnTo>
                      <a:pt x="2273" y="2750"/>
                    </a:lnTo>
                    <a:lnTo>
                      <a:pt x="2296" y="2637"/>
                    </a:lnTo>
                    <a:lnTo>
                      <a:pt x="2342" y="2546"/>
                    </a:lnTo>
                    <a:lnTo>
                      <a:pt x="2387" y="2455"/>
                    </a:lnTo>
                    <a:lnTo>
                      <a:pt x="2455" y="2387"/>
                    </a:lnTo>
                    <a:lnTo>
                      <a:pt x="2546" y="2319"/>
                    </a:lnTo>
                    <a:lnTo>
                      <a:pt x="2660" y="2273"/>
                    </a:lnTo>
                    <a:lnTo>
                      <a:pt x="2773" y="2205"/>
                    </a:lnTo>
                    <a:close/>
                    <a:moveTo>
                      <a:pt x="4023" y="5796"/>
                    </a:moveTo>
                    <a:lnTo>
                      <a:pt x="4182" y="5864"/>
                    </a:lnTo>
                    <a:lnTo>
                      <a:pt x="4319" y="5955"/>
                    </a:lnTo>
                    <a:lnTo>
                      <a:pt x="4432" y="6023"/>
                    </a:lnTo>
                    <a:lnTo>
                      <a:pt x="4501" y="6114"/>
                    </a:lnTo>
                    <a:lnTo>
                      <a:pt x="4546" y="6205"/>
                    </a:lnTo>
                    <a:lnTo>
                      <a:pt x="4591" y="6296"/>
                    </a:lnTo>
                    <a:lnTo>
                      <a:pt x="4614" y="6409"/>
                    </a:lnTo>
                    <a:lnTo>
                      <a:pt x="4637" y="6523"/>
                    </a:lnTo>
                    <a:lnTo>
                      <a:pt x="4614" y="6659"/>
                    </a:lnTo>
                    <a:lnTo>
                      <a:pt x="4591" y="6773"/>
                    </a:lnTo>
                    <a:lnTo>
                      <a:pt x="4546" y="6886"/>
                    </a:lnTo>
                    <a:lnTo>
                      <a:pt x="4478" y="6977"/>
                    </a:lnTo>
                    <a:lnTo>
                      <a:pt x="4387" y="7068"/>
                    </a:lnTo>
                    <a:lnTo>
                      <a:pt x="4296" y="7136"/>
                    </a:lnTo>
                    <a:lnTo>
                      <a:pt x="4160" y="7205"/>
                    </a:lnTo>
                    <a:lnTo>
                      <a:pt x="4023" y="7250"/>
                    </a:lnTo>
                    <a:lnTo>
                      <a:pt x="4023" y="5796"/>
                    </a:lnTo>
                    <a:close/>
                    <a:moveTo>
                      <a:pt x="2773" y="1"/>
                    </a:moveTo>
                    <a:lnTo>
                      <a:pt x="2773" y="569"/>
                    </a:lnTo>
                    <a:lnTo>
                      <a:pt x="2501" y="614"/>
                    </a:lnTo>
                    <a:lnTo>
                      <a:pt x="2251" y="660"/>
                    </a:lnTo>
                    <a:lnTo>
                      <a:pt x="2023" y="751"/>
                    </a:lnTo>
                    <a:lnTo>
                      <a:pt x="1796" y="841"/>
                    </a:lnTo>
                    <a:lnTo>
                      <a:pt x="1592" y="932"/>
                    </a:lnTo>
                    <a:lnTo>
                      <a:pt x="1387" y="1069"/>
                    </a:lnTo>
                    <a:lnTo>
                      <a:pt x="1205" y="1205"/>
                    </a:lnTo>
                    <a:lnTo>
                      <a:pt x="1024" y="1364"/>
                    </a:lnTo>
                    <a:lnTo>
                      <a:pt x="887" y="1523"/>
                    </a:lnTo>
                    <a:lnTo>
                      <a:pt x="751" y="1705"/>
                    </a:lnTo>
                    <a:lnTo>
                      <a:pt x="637" y="1910"/>
                    </a:lnTo>
                    <a:lnTo>
                      <a:pt x="546" y="2091"/>
                    </a:lnTo>
                    <a:lnTo>
                      <a:pt x="455" y="2319"/>
                    </a:lnTo>
                    <a:lnTo>
                      <a:pt x="410" y="2546"/>
                    </a:lnTo>
                    <a:lnTo>
                      <a:pt x="387" y="2773"/>
                    </a:lnTo>
                    <a:lnTo>
                      <a:pt x="365" y="3023"/>
                    </a:lnTo>
                    <a:lnTo>
                      <a:pt x="387" y="3273"/>
                    </a:lnTo>
                    <a:lnTo>
                      <a:pt x="410" y="3500"/>
                    </a:lnTo>
                    <a:lnTo>
                      <a:pt x="455" y="3728"/>
                    </a:lnTo>
                    <a:lnTo>
                      <a:pt x="524" y="3909"/>
                    </a:lnTo>
                    <a:lnTo>
                      <a:pt x="592" y="4114"/>
                    </a:lnTo>
                    <a:lnTo>
                      <a:pt x="705" y="4273"/>
                    </a:lnTo>
                    <a:lnTo>
                      <a:pt x="819" y="4432"/>
                    </a:lnTo>
                    <a:lnTo>
                      <a:pt x="955" y="4568"/>
                    </a:lnTo>
                    <a:lnTo>
                      <a:pt x="1114" y="4705"/>
                    </a:lnTo>
                    <a:lnTo>
                      <a:pt x="1274" y="4841"/>
                    </a:lnTo>
                    <a:lnTo>
                      <a:pt x="1478" y="4955"/>
                    </a:lnTo>
                    <a:lnTo>
                      <a:pt x="1705" y="5068"/>
                    </a:lnTo>
                    <a:lnTo>
                      <a:pt x="1933" y="5159"/>
                    </a:lnTo>
                    <a:lnTo>
                      <a:pt x="2183" y="5250"/>
                    </a:lnTo>
                    <a:lnTo>
                      <a:pt x="2773" y="5432"/>
                    </a:lnTo>
                    <a:lnTo>
                      <a:pt x="2773" y="7205"/>
                    </a:lnTo>
                    <a:lnTo>
                      <a:pt x="2592" y="7136"/>
                    </a:lnTo>
                    <a:lnTo>
                      <a:pt x="2387" y="7045"/>
                    </a:lnTo>
                    <a:lnTo>
                      <a:pt x="1978" y="6818"/>
                    </a:lnTo>
                    <a:lnTo>
                      <a:pt x="1546" y="6523"/>
                    </a:lnTo>
                    <a:lnTo>
                      <a:pt x="1114" y="6159"/>
                    </a:lnTo>
                    <a:lnTo>
                      <a:pt x="1" y="7500"/>
                    </a:lnTo>
                    <a:lnTo>
                      <a:pt x="319" y="7773"/>
                    </a:lnTo>
                    <a:lnTo>
                      <a:pt x="660" y="8000"/>
                    </a:lnTo>
                    <a:lnTo>
                      <a:pt x="978" y="8227"/>
                    </a:lnTo>
                    <a:lnTo>
                      <a:pt x="1319" y="8409"/>
                    </a:lnTo>
                    <a:lnTo>
                      <a:pt x="1683" y="8568"/>
                    </a:lnTo>
                    <a:lnTo>
                      <a:pt x="2046" y="8682"/>
                    </a:lnTo>
                    <a:lnTo>
                      <a:pt x="2410" y="8795"/>
                    </a:lnTo>
                    <a:lnTo>
                      <a:pt x="2773" y="8863"/>
                    </a:lnTo>
                    <a:lnTo>
                      <a:pt x="2773" y="9727"/>
                    </a:lnTo>
                    <a:lnTo>
                      <a:pt x="4023" y="9727"/>
                    </a:lnTo>
                    <a:lnTo>
                      <a:pt x="4023" y="8909"/>
                    </a:lnTo>
                    <a:lnTo>
                      <a:pt x="4296" y="8863"/>
                    </a:lnTo>
                    <a:lnTo>
                      <a:pt x="4569" y="8795"/>
                    </a:lnTo>
                    <a:lnTo>
                      <a:pt x="4819" y="8727"/>
                    </a:lnTo>
                    <a:lnTo>
                      <a:pt x="5046" y="8636"/>
                    </a:lnTo>
                    <a:lnTo>
                      <a:pt x="5273" y="8523"/>
                    </a:lnTo>
                    <a:lnTo>
                      <a:pt x="5478" y="8409"/>
                    </a:lnTo>
                    <a:lnTo>
                      <a:pt x="5660" y="8273"/>
                    </a:lnTo>
                    <a:lnTo>
                      <a:pt x="5841" y="8114"/>
                    </a:lnTo>
                    <a:lnTo>
                      <a:pt x="6000" y="7932"/>
                    </a:lnTo>
                    <a:lnTo>
                      <a:pt x="6137" y="7750"/>
                    </a:lnTo>
                    <a:lnTo>
                      <a:pt x="6250" y="7568"/>
                    </a:lnTo>
                    <a:lnTo>
                      <a:pt x="6364" y="7364"/>
                    </a:lnTo>
                    <a:lnTo>
                      <a:pt x="6432" y="7136"/>
                    </a:lnTo>
                    <a:lnTo>
                      <a:pt x="6478" y="6909"/>
                    </a:lnTo>
                    <a:lnTo>
                      <a:pt x="6523" y="6682"/>
                    </a:lnTo>
                    <a:lnTo>
                      <a:pt x="6523" y="6432"/>
                    </a:lnTo>
                    <a:lnTo>
                      <a:pt x="6523" y="6182"/>
                    </a:lnTo>
                    <a:lnTo>
                      <a:pt x="6478" y="5955"/>
                    </a:lnTo>
                    <a:lnTo>
                      <a:pt x="6432" y="5727"/>
                    </a:lnTo>
                    <a:lnTo>
                      <a:pt x="6364" y="5523"/>
                    </a:lnTo>
                    <a:lnTo>
                      <a:pt x="6296" y="5341"/>
                    </a:lnTo>
                    <a:lnTo>
                      <a:pt x="6182" y="5159"/>
                    </a:lnTo>
                    <a:lnTo>
                      <a:pt x="6046" y="5000"/>
                    </a:lnTo>
                    <a:lnTo>
                      <a:pt x="5909" y="4864"/>
                    </a:lnTo>
                    <a:lnTo>
                      <a:pt x="5750" y="4727"/>
                    </a:lnTo>
                    <a:lnTo>
                      <a:pt x="5569" y="4591"/>
                    </a:lnTo>
                    <a:lnTo>
                      <a:pt x="5364" y="4477"/>
                    </a:lnTo>
                    <a:lnTo>
                      <a:pt x="5137" y="4364"/>
                    </a:lnTo>
                    <a:lnTo>
                      <a:pt x="4887" y="4250"/>
                    </a:lnTo>
                    <a:lnTo>
                      <a:pt x="4614" y="4137"/>
                    </a:lnTo>
                    <a:lnTo>
                      <a:pt x="4023" y="3955"/>
                    </a:lnTo>
                    <a:lnTo>
                      <a:pt x="4023" y="2250"/>
                    </a:lnTo>
                    <a:lnTo>
                      <a:pt x="4341" y="2364"/>
                    </a:lnTo>
                    <a:lnTo>
                      <a:pt x="4682" y="2523"/>
                    </a:lnTo>
                    <a:lnTo>
                      <a:pt x="5046" y="2728"/>
                    </a:lnTo>
                    <a:lnTo>
                      <a:pt x="5410" y="2978"/>
                    </a:lnTo>
                    <a:lnTo>
                      <a:pt x="6387" y="1569"/>
                    </a:lnTo>
                    <a:lnTo>
                      <a:pt x="6091" y="1387"/>
                    </a:lnTo>
                    <a:lnTo>
                      <a:pt x="5796" y="1205"/>
                    </a:lnTo>
                    <a:lnTo>
                      <a:pt x="5500" y="1046"/>
                    </a:lnTo>
                    <a:lnTo>
                      <a:pt x="5205" y="932"/>
                    </a:lnTo>
                    <a:lnTo>
                      <a:pt x="4910" y="819"/>
                    </a:lnTo>
                    <a:lnTo>
                      <a:pt x="4614" y="728"/>
                    </a:lnTo>
                    <a:lnTo>
                      <a:pt x="4319" y="637"/>
                    </a:lnTo>
                    <a:lnTo>
                      <a:pt x="4023" y="591"/>
                    </a:lnTo>
                    <a:lnTo>
                      <a:pt x="402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7" name="Google Shape;1247;p35"/>
            <p:cNvGrpSpPr/>
            <p:nvPr/>
          </p:nvGrpSpPr>
          <p:grpSpPr>
            <a:xfrm>
              <a:off x="3122518" y="232329"/>
              <a:ext cx="484802" cy="433159"/>
              <a:chOff x="3511425" y="389200"/>
              <a:chExt cx="643570" cy="575016"/>
            </a:xfrm>
          </p:grpSpPr>
          <p:sp>
            <p:nvSpPr>
              <p:cNvPr id="1248" name="Google Shape;1248;p35"/>
              <p:cNvSpPr/>
              <p:nvPr/>
            </p:nvSpPr>
            <p:spPr>
              <a:xfrm>
                <a:off x="3586761" y="392605"/>
                <a:ext cx="568235" cy="568235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9022" extrusionOk="0">
                    <a:moveTo>
                      <a:pt x="9500" y="0"/>
                    </a:moveTo>
                    <a:lnTo>
                      <a:pt x="9023" y="23"/>
                    </a:lnTo>
                    <a:lnTo>
                      <a:pt x="8523" y="46"/>
                    </a:lnTo>
                    <a:lnTo>
                      <a:pt x="8046" y="114"/>
                    </a:lnTo>
                    <a:lnTo>
                      <a:pt x="7591" y="205"/>
                    </a:lnTo>
                    <a:lnTo>
                      <a:pt x="7137" y="296"/>
                    </a:lnTo>
                    <a:lnTo>
                      <a:pt x="6682" y="432"/>
                    </a:lnTo>
                    <a:lnTo>
                      <a:pt x="6228" y="568"/>
                    </a:lnTo>
                    <a:lnTo>
                      <a:pt x="5796" y="750"/>
                    </a:lnTo>
                    <a:lnTo>
                      <a:pt x="5387" y="932"/>
                    </a:lnTo>
                    <a:lnTo>
                      <a:pt x="4978" y="1159"/>
                    </a:lnTo>
                    <a:lnTo>
                      <a:pt x="4569" y="1386"/>
                    </a:lnTo>
                    <a:lnTo>
                      <a:pt x="4182" y="1614"/>
                    </a:lnTo>
                    <a:lnTo>
                      <a:pt x="3819" y="1886"/>
                    </a:lnTo>
                    <a:lnTo>
                      <a:pt x="3455" y="2182"/>
                    </a:lnTo>
                    <a:lnTo>
                      <a:pt x="3114" y="2477"/>
                    </a:lnTo>
                    <a:lnTo>
                      <a:pt x="2773" y="2795"/>
                    </a:lnTo>
                    <a:lnTo>
                      <a:pt x="2455" y="3114"/>
                    </a:lnTo>
                    <a:lnTo>
                      <a:pt x="2160" y="3454"/>
                    </a:lnTo>
                    <a:lnTo>
                      <a:pt x="1887" y="3818"/>
                    </a:lnTo>
                    <a:lnTo>
                      <a:pt x="1614" y="4204"/>
                    </a:lnTo>
                    <a:lnTo>
                      <a:pt x="1364" y="4591"/>
                    </a:lnTo>
                    <a:lnTo>
                      <a:pt x="1137" y="4977"/>
                    </a:lnTo>
                    <a:lnTo>
                      <a:pt x="933" y="5386"/>
                    </a:lnTo>
                    <a:lnTo>
                      <a:pt x="728" y="5818"/>
                    </a:lnTo>
                    <a:lnTo>
                      <a:pt x="569" y="6250"/>
                    </a:lnTo>
                    <a:lnTo>
                      <a:pt x="410" y="6681"/>
                    </a:lnTo>
                    <a:lnTo>
                      <a:pt x="296" y="7136"/>
                    </a:lnTo>
                    <a:lnTo>
                      <a:pt x="183" y="7590"/>
                    </a:lnTo>
                    <a:lnTo>
                      <a:pt x="92" y="8068"/>
                    </a:lnTo>
                    <a:lnTo>
                      <a:pt x="46" y="8545"/>
                    </a:lnTo>
                    <a:lnTo>
                      <a:pt x="1" y="9022"/>
                    </a:lnTo>
                    <a:lnTo>
                      <a:pt x="1" y="9522"/>
                    </a:lnTo>
                    <a:lnTo>
                      <a:pt x="1" y="9999"/>
                    </a:lnTo>
                    <a:lnTo>
                      <a:pt x="46" y="10477"/>
                    </a:lnTo>
                    <a:lnTo>
                      <a:pt x="92" y="10954"/>
                    </a:lnTo>
                    <a:lnTo>
                      <a:pt x="183" y="11431"/>
                    </a:lnTo>
                    <a:lnTo>
                      <a:pt x="296" y="11886"/>
                    </a:lnTo>
                    <a:lnTo>
                      <a:pt x="410" y="12340"/>
                    </a:lnTo>
                    <a:lnTo>
                      <a:pt x="569" y="12772"/>
                    </a:lnTo>
                    <a:lnTo>
                      <a:pt x="728" y="13204"/>
                    </a:lnTo>
                    <a:lnTo>
                      <a:pt x="933" y="13635"/>
                    </a:lnTo>
                    <a:lnTo>
                      <a:pt x="1137" y="14044"/>
                    </a:lnTo>
                    <a:lnTo>
                      <a:pt x="1364" y="14454"/>
                    </a:lnTo>
                    <a:lnTo>
                      <a:pt x="1614" y="14840"/>
                    </a:lnTo>
                    <a:lnTo>
                      <a:pt x="1887" y="15203"/>
                    </a:lnTo>
                    <a:lnTo>
                      <a:pt x="2160" y="15567"/>
                    </a:lnTo>
                    <a:lnTo>
                      <a:pt x="2455" y="15908"/>
                    </a:lnTo>
                    <a:lnTo>
                      <a:pt x="2773" y="16226"/>
                    </a:lnTo>
                    <a:lnTo>
                      <a:pt x="3114" y="16544"/>
                    </a:lnTo>
                    <a:lnTo>
                      <a:pt x="3455" y="16862"/>
                    </a:lnTo>
                    <a:lnTo>
                      <a:pt x="3819" y="17135"/>
                    </a:lnTo>
                    <a:lnTo>
                      <a:pt x="4182" y="17408"/>
                    </a:lnTo>
                    <a:lnTo>
                      <a:pt x="4569" y="17635"/>
                    </a:lnTo>
                    <a:lnTo>
                      <a:pt x="4978" y="17885"/>
                    </a:lnTo>
                    <a:lnTo>
                      <a:pt x="5387" y="18090"/>
                    </a:lnTo>
                    <a:lnTo>
                      <a:pt x="5796" y="18271"/>
                    </a:lnTo>
                    <a:lnTo>
                      <a:pt x="6228" y="18453"/>
                    </a:lnTo>
                    <a:lnTo>
                      <a:pt x="6682" y="18590"/>
                    </a:lnTo>
                    <a:lnTo>
                      <a:pt x="7137" y="18726"/>
                    </a:lnTo>
                    <a:lnTo>
                      <a:pt x="7591" y="18840"/>
                    </a:lnTo>
                    <a:lnTo>
                      <a:pt x="8046" y="18908"/>
                    </a:lnTo>
                    <a:lnTo>
                      <a:pt x="8523" y="18976"/>
                    </a:lnTo>
                    <a:lnTo>
                      <a:pt x="9023" y="19021"/>
                    </a:lnTo>
                    <a:lnTo>
                      <a:pt x="10000" y="19021"/>
                    </a:lnTo>
                    <a:lnTo>
                      <a:pt x="10477" y="18976"/>
                    </a:lnTo>
                    <a:lnTo>
                      <a:pt x="10954" y="18908"/>
                    </a:lnTo>
                    <a:lnTo>
                      <a:pt x="11409" y="18840"/>
                    </a:lnTo>
                    <a:lnTo>
                      <a:pt x="11886" y="18726"/>
                    </a:lnTo>
                    <a:lnTo>
                      <a:pt x="12341" y="18590"/>
                    </a:lnTo>
                    <a:lnTo>
                      <a:pt x="12772" y="18453"/>
                    </a:lnTo>
                    <a:lnTo>
                      <a:pt x="13204" y="18271"/>
                    </a:lnTo>
                    <a:lnTo>
                      <a:pt x="13636" y="18090"/>
                    </a:lnTo>
                    <a:lnTo>
                      <a:pt x="14045" y="17885"/>
                    </a:lnTo>
                    <a:lnTo>
                      <a:pt x="14431" y="17635"/>
                    </a:lnTo>
                    <a:lnTo>
                      <a:pt x="14818" y="17408"/>
                    </a:lnTo>
                    <a:lnTo>
                      <a:pt x="15204" y="17135"/>
                    </a:lnTo>
                    <a:lnTo>
                      <a:pt x="15545" y="16862"/>
                    </a:lnTo>
                    <a:lnTo>
                      <a:pt x="15909" y="16544"/>
                    </a:lnTo>
                    <a:lnTo>
                      <a:pt x="16227" y="16226"/>
                    </a:lnTo>
                    <a:lnTo>
                      <a:pt x="16545" y="15908"/>
                    </a:lnTo>
                    <a:lnTo>
                      <a:pt x="16840" y="15567"/>
                    </a:lnTo>
                    <a:lnTo>
                      <a:pt x="17136" y="15203"/>
                    </a:lnTo>
                    <a:lnTo>
                      <a:pt x="17386" y="14840"/>
                    </a:lnTo>
                    <a:lnTo>
                      <a:pt x="17636" y="14454"/>
                    </a:lnTo>
                    <a:lnTo>
                      <a:pt x="17863" y="14044"/>
                    </a:lnTo>
                    <a:lnTo>
                      <a:pt x="18067" y="13635"/>
                    </a:lnTo>
                    <a:lnTo>
                      <a:pt x="18272" y="13204"/>
                    </a:lnTo>
                    <a:lnTo>
                      <a:pt x="18431" y="12772"/>
                    </a:lnTo>
                    <a:lnTo>
                      <a:pt x="18590" y="12340"/>
                    </a:lnTo>
                    <a:lnTo>
                      <a:pt x="18704" y="11886"/>
                    </a:lnTo>
                    <a:lnTo>
                      <a:pt x="18817" y="11431"/>
                    </a:lnTo>
                    <a:lnTo>
                      <a:pt x="18908" y="10954"/>
                    </a:lnTo>
                    <a:lnTo>
                      <a:pt x="18954" y="10477"/>
                    </a:lnTo>
                    <a:lnTo>
                      <a:pt x="18999" y="9999"/>
                    </a:lnTo>
                    <a:lnTo>
                      <a:pt x="19022" y="9522"/>
                    </a:lnTo>
                    <a:lnTo>
                      <a:pt x="18999" y="9022"/>
                    </a:lnTo>
                    <a:lnTo>
                      <a:pt x="18954" y="8545"/>
                    </a:lnTo>
                    <a:lnTo>
                      <a:pt x="18908" y="8068"/>
                    </a:lnTo>
                    <a:lnTo>
                      <a:pt x="18817" y="7590"/>
                    </a:lnTo>
                    <a:lnTo>
                      <a:pt x="18704" y="7136"/>
                    </a:lnTo>
                    <a:lnTo>
                      <a:pt x="18590" y="6681"/>
                    </a:lnTo>
                    <a:lnTo>
                      <a:pt x="18431" y="6250"/>
                    </a:lnTo>
                    <a:lnTo>
                      <a:pt x="18272" y="5818"/>
                    </a:lnTo>
                    <a:lnTo>
                      <a:pt x="18067" y="5386"/>
                    </a:lnTo>
                    <a:lnTo>
                      <a:pt x="17863" y="4977"/>
                    </a:lnTo>
                    <a:lnTo>
                      <a:pt x="17636" y="4591"/>
                    </a:lnTo>
                    <a:lnTo>
                      <a:pt x="17386" y="4204"/>
                    </a:lnTo>
                    <a:lnTo>
                      <a:pt x="17136" y="3818"/>
                    </a:lnTo>
                    <a:lnTo>
                      <a:pt x="16840" y="3454"/>
                    </a:lnTo>
                    <a:lnTo>
                      <a:pt x="16545" y="3114"/>
                    </a:lnTo>
                    <a:lnTo>
                      <a:pt x="16227" y="2795"/>
                    </a:lnTo>
                    <a:lnTo>
                      <a:pt x="15909" y="2477"/>
                    </a:lnTo>
                    <a:lnTo>
                      <a:pt x="15545" y="2182"/>
                    </a:lnTo>
                    <a:lnTo>
                      <a:pt x="15204" y="1886"/>
                    </a:lnTo>
                    <a:lnTo>
                      <a:pt x="14818" y="1614"/>
                    </a:lnTo>
                    <a:lnTo>
                      <a:pt x="14431" y="1386"/>
                    </a:lnTo>
                    <a:lnTo>
                      <a:pt x="14045" y="1159"/>
                    </a:lnTo>
                    <a:lnTo>
                      <a:pt x="13636" y="932"/>
                    </a:lnTo>
                    <a:lnTo>
                      <a:pt x="13204" y="750"/>
                    </a:lnTo>
                    <a:lnTo>
                      <a:pt x="12772" y="568"/>
                    </a:lnTo>
                    <a:lnTo>
                      <a:pt x="12341" y="432"/>
                    </a:lnTo>
                    <a:lnTo>
                      <a:pt x="11886" y="296"/>
                    </a:lnTo>
                    <a:lnTo>
                      <a:pt x="11409" y="205"/>
                    </a:lnTo>
                    <a:lnTo>
                      <a:pt x="10954" y="114"/>
                    </a:lnTo>
                    <a:lnTo>
                      <a:pt x="10477" y="46"/>
                    </a:lnTo>
                    <a:lnTo>
                      <a:pt x="10000" y="23"/>
                    </a:lnTo>
                    <a:lnTo>
                      <a:pt x="9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5"/>
              <p:cNvSpPr/>
              <p:nvPr/>
            </p:nvSpPr>
            <p:spPr>
              <a:xfrm>
                <a:off x="3514830" y="392605"/>
                <a:ext cx="568235" cy="568235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9022" extrusionOk="0">
                    <a:moveTo>
                      <a:pt x="9522" y="0"/>
                    </a:moveTo>
                    <a:lnTo>
                      <a:pt x="9022" y="23"/>
                    </a:lnTo>
                    <a:lnTo>
                      <a:pt x="8545" y="46"/>
                    </a:lnTo>
                    <a:lnTo>
                      <a:pt x="8067" y="114"/>
                    </a:lnTo>
                    <a:lnTo>
                      <a:pt x="7590" y="205"/>
                    </a:lnTo>
                    <a:lnTo>
                      <a:pt x="7136" y="296"/>
                    </a:lnTo>
                    <a:lnTo>
                      <a:pt x="6681" y="432"/>
                    </a:lnTo>
                    <a:lnTo>
                      <a:pt x="6249" y="568"/>
                    </a:lnTo>
                    <a:lnTo>
                      <a:pt x="5818" y="750"/>
                    </a:lnTo>
                    <a:lnTo>
                      <a:pt x="5386" y="932"/>
                    </a:lnTo>
                    <a:lnTo>
                      <a:pt x="4977" y="1159"/>
                    </a:lnTo>
                    <a:lnTo>
                      <a:pt x="4591" y="1386"/>
                    </a:lnTo>
                    <a:lnTo>
                      <a:pt x="4204" y="1614"/>
                    </a:lnTo>
                    <a:lnTo>
                      <a:pt x="3818" y="1886"/>
                    </a:lnTo>
                    <a:lnTo>
                      <a:pt x="3454" y="2182"/>
                    </a:lnTo>
                    <a:lnTo>
                      <a:pt x="3113" y="2477"/>
                    </a:lnTo>
                    <a:lnTo>
                      <a:pt x="2795" y="2795"/>
                    </a:lnTo>
                    <a:lnTo>
                      <a:pt x="2477" y="3114"/>
                    </a:lnTo>
                    <a:lnTo>
                      <a:pt x="2182" y="3454"/>
                    </a:lnTo>
                    <a:lnTo>
                      <a:pt x="1886" y="3818"/>
                    </a:lnTo>
                    <a:lnTo>
                      <a:pt x="1636" y="4204"/>
                    </a:lnTo>
                    <a:lnTo>
                      <a:pt x="1386" y="4591"/>
                    </a:lnTo>
                    <a:lnTo>
                      <a:pt x="1159" y="4977"/>
                    </a:lnTo>
                    <a:lnTo>
                      <a:pt x="932" y="5386"/>
                    </a:lnTo>
                    <a:lnTo>
                      <a:pt x="750" y="5818"/>
                    </a:lnTo>
                    <a:lnTo>
                      <a:pt x="591" y="6250"/>
                    </a:lnTo>
                    <a:lnTo>
                      <a:pt x="432" y="6681"/>
                    </a:lnTo>
                    <a:lnTo>
                      <a:pt x="295" y="7136"/>
                    </a:lnTo>
                    <a:lnTo>
                      <a:pt x="205" y="7590"/>
                    </a:lnTo>
                    <a:lnTo>
                      <a:pt x="114" y="8068"/>
                    </a:lnTo>
                    <a:lnTo>
                      <a:pt x="45" y="8545"/>
                    </a:lnTo>
                    <a:lnTo>
                      <a:pt x="23" y="9022"/>
                    </a:lnTo>
                    <a:lnTo>
                      <a:pt x="0" y="9522"/>
                    </a:lnTo>
                    <a:lnTo>
                      <a:pt x="23" y="9999"/>
                    </a:lnTo>
                    <a:lnTo>
                      <a:pt x="45" y="10477"/>
                    </a:lnTo>
                    <a:lnTo>
                      <a:pt x="114" y="10954"/>
                    </a:lnTo>
                    <a:lnTo>
                      <a:pt x="205" y="11431"/>
                    </a:lnTo>
                    <a:lnTo>
                      <a:pt x="295" y="11886"/>
                    </a:lnTo>
                    <a:lnTo>
                      <a:pt x="432" y="12340"/>
                    </a:lnTo>
                    <a:lnTo>
                      <a:pt x="591" y="12772"/>
                    </a:lnTo>
                    <a:lnTo>
                      <a:pt x="750" y="13204"/>
                    </a:lnTo>
                    <a:lnTo>
                      <a:pt x="932" y="13635"/>
                    </a:lnTo>
                    <a:lnTo>
                      <a:pt x="1159" y="14044"/>
                    </a:lnTo>
                    <a:lnTo>
                      <a:pt x="1386" y="14454"/>
                    </a:lnTo>
                    <a:lnTo>
                      <a:pt x="1636" y="14840"/>
                    </a:lnTo>
                    <a:lnTo>
                      <a:pt x="1886" y="15203"/>
                    </a:lnTo>
                    <a:lnTo>
                      <a:pt x="2182" y="15567"/>
                    </a:lnTo>
                    <a:lnTo>
                      <a:pt x="2477" y="15908"/>
                    </a:lnTo>
                    <a:lnTo>
                      <a:pt x="2795" y="16226"/>
                    </a:lnTo>
                    <a:lnTo>
                      <a:pt x="3113" y="16544"/>
                    </a:lnTo>
                    <a:lnTo>
                      <a:pt x="3454" y="16862"/>
                    </a:lnTo>
                    <a:lnTo>
                      <a:pt x="3818" y="17135"/>
                    </a:lnTo>
                    <a:lnTo>
                      <a:pt x="4204" y="17408"/>
                    </a:lnTo>
                    <a:lnTo>
                      <a:pt x="4591" y="17635"/>
                    </a:lnTo>
                    <a:lnTo>
                      <a:pt x="4977" y="17885"/>
                    </a:lnTo>
                    <a:lnTo>
                      <a:pt x="5386" y="18090"/>
                    </a:lnTo>
                    <a:lnTo>
                      <a:pt x="5818" y="18271"/>
                    </a:lnTo>
                    <a:lnTo>
                      <a:pt x="6249" y="18453"/>
                    </a:lnTo>
                    <a:lnTo>
                      <a:pt x="6681" y="18590"/>
                    </a:lnTo>
                    <a:lnTo>
                      <a:pt x="7136" y="18726"/>
                    </a:lnTo>
                    <a:lnTo>
                      <a:pt x="7590" y="18840"/>
                    </a:lnTo>
                    <a:lnTo>
                      <a:pt x="8067" y="18908"/>
                    </a:lnTo>
                    <a:lnTo>
                      <a:pt x="8545" y="18976"/>
                    </a:lnTo>
                    <a:lnTo>
                      <a:pt x="9022" y="19021"/>
                    </a:lnTo>
                    <a:lnTo>
                      <a:pt x="9999" y="19021"/>
                    </a:lnTo>
                    <a:lnTo>
                      <a:pt x="10476" y="18976"/>
                    </a:lnTo>
                    <a:lnTo>
                      <a:pt x="10954" y="18908"/>
                    </a:lnTo>
                    <a:lnTo>
                      <a:pt x="11431" y="18840"/>
                    </a:lnTo>
                    <a:lnTo>
                      <a:pt x="11885" y="18726"/>
                    </a:lnTo>
                    <a:lnTo>
                      <a:pt x="12340" y="18590"/>
                    </a:lnTo>
                    <a:lnTo>
                      <a:pt x="12794" y="18453"/>
                    </a:lnTo>
                    <a:lnTo>
                      <a:pt x="13226" y="18271"/>
                    </a:lnTo>
                    <a:lnTo>
                      <a:pt x="13635" y="18090"/>
                    </a:lnTo>
                    <a:lnTo>
                      <a:pt x="14044" y="17885"/>
                    </a:lnTo>
                    <a:lnTo>
                      <a:pt x="14453" y="17635"/>
                    </a:lnTo>
                    <a:lnTo>
                      <a:pt x="14840" y="17408"/>
                    </a:lnTo>
                    <a:lnTo>
                      <a:pt x="15203" y="17135"/>
                    </a:lnTo>
                    <a:lnTo>
                      <a:pt x="15567" y="16862"/>
                    </a:lnTo>
                    <a:lnTo>
                      <a:pt x="15908" y="16544"/>
                    </a:lnTo>
                    <a:lnTo>
                      <a:pt x="16249" y="16226"/>
                    </a:lnTo>
                    <a:lnTo>
                      <a:pt x="16544" y="15908"/>
                    </a:lnTo>
                    <a:lnTo>
                      <a:pt x="16862" y="15567"/>
                    </a:lnTo>
                    <a:lnTo>
                      <a:pt x="17135" y="15203"/>
                    </a:lnTo>
                    <a:lnTo>
                      <a:pt x="17408" y="14840"/>
                    </a:lnTo>
                    <a:lnTo>
                      <a:pt x="17658" y="14454"/>
                    </a:lnTo>
                    <a:lnTo>
                      <a:pt x="17885" y="14044"/>
                    </a:lnTo>
                    <a:lnTo>
                      <a:pt x="18089" y="13635"/>
                    </a:lnTo>
                    <a:lnTo>
                      <a:pt x="18271" y="13204"/>
                    </a:lnTo>
                    <a:lnTo>
                      <a:pt x="18453" y="12772"/>
                    </a:lnTo>
                    <a:lnTo>
                      <a:pt x="18589" y="12340"/>
                    </a:lnTo>
                    <a:lnTo>
                      <a:pt x="18726" y="11886"/>
                    </a:lnTo>
                    <a:lnTo>
                      <a:pt x="18839" y="11431"/>
                    </a:lnTo>
                    <a:lnTo>
                      <a:pt x="18907" y="10954"/>
                    </a:lnTo>
                    <a:lnTo>
                      <a:pt x="18976" y="10477"/>
                    </a:lnTo>
                    <a:lnTo>
                      <a:pt x="19021" y="9999"/>
                    </a:lnTo>
                    <a:lnTo>
                      <a:pt x="19021" y="9522"/>
                    </a:lnTo>
                    <a:lnTo>
                      <a:pt x="19021" y="9022"/>
                    </a:lnTo>
                    <a:lnTo>
                      <a:pt x="18976" y="8545"/>
                    </a:lnTo>
                    <a:lnTo>
                      <a:pt x="18907" y="8068"/>
                    </a:lnTo>
                    <a:lnTo>
                      <a:pt x="18839" y="7590"/>
                    </a:lnTo>
                    <a:lnTo>
                      <a:pt x="18726" y="7136"/>
                    </a:lnTo>
                    <a:lnTo>
                      <a:pt x="18589" y="6681"/>
                    </a:lnTo>
                    <a:lnTo>
                      <a:pt x="18453" y="6250"/>
                    </a:lnTo>
                    <a:lnTo>
                      <a:pt x="18271" y="5818"/>
                    </a:lnTo>
                    <a:lnTo>
                      <a:pt x="18089" y="5386"/>
                    </a:lnTo>
                    <a:lnTo>
                      <a:pt x="17885" y="4977"/>
                    </a:lnTo>
                    <a:lnTo>
                      <a:pt x="17658" y="4591"/>
                    </a:lnTo>
                    <a:lnTo>
                      <a:pt x="17408" y="4204"/>
                    </a:lnTo>
                    <a:lnTo>
                      <a:pt x="17135" y="3818"/>
                    </a:lnTo>
                    <a:lnTo>
                      <a:pt x="16862" y="3454"/>
                    </a:lnTo>
                    <a:lnTo>
                      <a:pt x="16544" y="3114"/>
                    </a:lnTo>
                    <a:lnTo>
                      <a:pt x="16249" y="2795"/>
                    </a:lnTo>
                    <a:lnTo>
                      <a:pt x="15908" y="2477"/>
                    </a:lnTo>
                    <a:lnTo>
                      <a:pt x="15567" y="2182"/>
                    </a:lnTo>
                    <a:lnTo>
                      <a:pt x="15203" y="1886"/>
                    </a:lnTo>
                    <a:lnTo>
                      <a:pt x="14840" y="1614"/>
                    </a:lnTo>
                    <a:lnTo>
                      <a:pt x="14453" y="1386"/>
                    </a:lnTo>
                    <a:lnTo>
                      <a:pt x="14044" y="1159"/>
                    </a:lnTo>
                    <a:lnTo>
                      <a:pt x="13635" y="932"/>
                    </a:lnTo>
                    <a:lnTo>
                      <a:pt x="13226" y="750"/>
                    </a:lnTo>
                    <a:lnTo>
                      <a:pt x="12794" y="568"/>
                    </a:lnTo>
                    <a:lnTo>
                      <a:pt x="12340" y="432"/>
                    </a:lnTo>
                    <a:lnTo>
                      <a:pt x="11885" y="296"/>
                    </a:lnTo>
                    <a:lnTo>
                      <a:pt x="11431" y="205"/>
                    </a:lnTo>
                    <a:lnTo>
                      <a:pt x="10954" y="114"/>
                    </a:lnTo>
                    <a:lnTo>
                      <a:pt x="10476" y="46"/>
                    </a:lnTo>
                    <a:lnTo>
                      <a:pt x="9999" y="23"/>
                    </a:lnTo>
                    <a:lnTo>
                      <a:pt x="95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5"/>
              <p:cNvSpPr/>
              <p:nvPr/>
            </p:nvSpPr>
            <p:spPr>
              <a:xfrm>
                <a:off x="3511425" y="389200"/>
                <a:ext cx="575016" cy="575016"/>
              </a:xfrm>
              <a:custGeom>
                <a:avLst/>
                <a:gdLst/>
                <a:ahLst/>
                <a:cxnLst/>
                <a:rect l="l" t="t" r="r" b="b"/>
                <a:pathLst>
                  <a:path w="19249" h="19249" extrusionOk="0">
                    <a:moveTo>
                      <a:pt x="10113" y="228"/>
                    </a:moveTo>
                    <a:lnTo>
                      <a:pt x="10590" y="273"/>
                    </a:lnTo>
                    <a:lnTo>
                      <a:pt x="11068" y="341"/>
                    </a:lnTo>
                    <a:lnTo>
                      <a:pt x="11522" y="410"/>
                    </a:lnTo>
                    <a:lnTo>
                      <a:pt x="11977" y="523"/>
                    </a:lnTo>
                    <a:lnTo>
                      <a:pt x="12431" y="660"/>
                    </a:lnTo>
                    <a:lnTo>
                      <a:pt x="12863" y="796"/>
                    </a:lnTo>
                    <a:lnTo>
                      <a:pt x="13272" y="955"/>
                    </a:lnTo>
                    <a:lnTo>
                      <a:pt x="13704" y="1160"/>
                    </a:lnTo>
                    <a:lnTo>
                      <a:pt x="14113" y="1364"/>
                    </a:lnTo>
                    <a:lnTo>
                      <a:pt x="14499" y="1591"/>
                    </a:lnTo>
                    <a:lnTo>
                      <a:pt x="14885" y="1841"/>
                    </a:lnTo>
                    <a:lnTo>
                      <a:pt x="15249" y="2091"/>
                    </a:lnTo>
                    <a:lnTo>
                      <a:pt x="15613" y="2387"/>
                    </a:lnTo>
                    <a:lnTo>
                      <a:pt x="15954" y="2682"/>
                    </a:lnTo>
                    <a:lnTo>
                      <a:pt x="16272" y="2978"/>
                    </a:lnTo>
                    <a:lnTo>
                      <a:pt x="16590" y="3318"/>
                    </a:lnTo>
                    <a:lnTo>
                      <a:pt x="16885" y="3659"/>
                    </a:lnTo>
                    <a:lnTo>
                      <a:pt x="17158" y="4000"/>
                    </a:lnTo>
                    <a:lnTo>
                      <a:pt x="17431" y="4364"/>
                    </a:lnTo>
                    <a:lnTo>
                      <a:pt x="17658" y="4750"/>
                    </a:lnTo>
                    <a:lnTo>
                      <a:pt x="17885" y="5159"/>
                    </a:lnTo>
                    <a:lnTo>
                      <a:pt x="18090" y="5546"/>
                    </a:lnTo>
                    <a:lnTo>
                      <a:pt x="18294" y="5977"/>
                    </a:lnTo>
                    <a:lnTo>
                      <a:pt x="18453" y="6386"/>
                    </a:lnTo>
                    <a:lnTo>
                      <a:pt x="18612" y="6841"/>
                    </a:lnTo>
                    <a:lnTo>
                      <a:pt x="18726" y="7273"/>
                    </a:lnTo>
                    <a:lnTo>
                      <a:pt x="18840" y="7727"/>
                    </a:lnTo>
                    <a:lnTo>
                      <a:pt x="18908" y="8204"/>
                    </a:lnTo>
                    <a:lnTo>
                      <a:pt x="18976" y="8659"/>
                    </a:lnTo>
                    <a:lnTo>
                      <a:pt x="19021" y="9136"/>
                    </a:lnTo>
                    <a:lnTo>
                      <a:pt x="19021" y="9636"/>
                    </a:lnTo>
                    <a:lnTo>
                      <a:pt x="19021" y="10113"/>
                    </a:lnTo>
                    <a:lnTo>
                      <a:pt x="18976" y="10591"/>
                    </a:lnTo>
                    <a:lnTo>
                      <a:pt x="18908" y="11045"/>
                    </a:lnTo>
                    <a:lnTo>
                      <a:pt x="18840" y="11522"/>
                    </a:lnTo>
                    <a:lnTo>
                      <a:pt x="18726" y="11977"/>
                    </a:lnTo>
                    <a:lnTo>
                      <a:pt x="18612" y="12409"/>
                    </a:lnTo>
                    <a:lnTo>
                      <a:pt x="18453" y="12863"/>
                    </a:lnTo>
                    <a:lnTo>
                      <a:pt x="18294" y="13272"/>
                    </a:lnTo>
                    <a:lnTo>
                      <a:pt x="18090" y="13704"/>
                    </a:lnTo>
                    <a:lnTo>
                      <a:pt x="17885" y="14113"/>
                    </a:lnTo>
                    <a:lnTo>
                      <a:pt x="17658" y="14499"/>
                    </a:lnTo>
                    <a:lnTo>
                      <a:pt x="17431" y="14886"/>
                    </a:lnTo>
                    <a:lnTo>
                      <a:pt x="17158" y="15249"/>
                    </a:lnTo>
                    <a:lnTo>
                      <a:pt x="16885" y="15590"/>
                    </a:lnTo>
                    <a:lnTo>
                      <a:pt x="16590" y="15931"/>
                    </a:lnTo>
                    <a:lnTo>
                      <a:pt x="16272" y="16272"/>
                    </a:lnTo>
                    <a:lnTo>
                      <a:pt x="15954" y="16590"/>
                    </a:lnTo>
                    <a:lnTo>
                      <a:pt x="15613" y="16886"/>
                    </a:lnTo>
                    <a:lnTo>
                      <a:pt x="15249" y="17158"/>
                    </a:lnTo>
                    <a:lnTo>
                      <a:pt x="14885" y="17408"/>
                    </a:lnTo>
                    <a:lnTo>
                      <a:pt x="14499" y="17658"/>
                    </a:lnTo>
                    <a:lnTo>
                      <a:pt x="14113" y="17885"/>
                    </a:lnTo>
                    <a:lnTo>
                      <a:pt x="13704" y="18090"/>
                    </a:lnTo>
                    <a:lnTo>
                      <a:pt x="13272" y="18294"/>
                    </a:lnTo>
                    <a:lnTo>
                      <a:pt x="12863" y="18454"/>
                    </a:lnTo>
                    <a:lnTo>
                      <a:pt x="12431" y="18613"/>
                    </a:lnTo>
                    <a:lnTo>
                      <a:pt x="11977" y="18726"/>
                    </a:lnTo>
                    <a:lnTo>
                      <a:pt x="11522" y="18840"/>
                    </a:lnTo>
                    <a:lnTo>
                      <a:pt x="11068" y="18908"/>
                    </a:lnTo>
                    <a:lnTo>
                      <a:pt x="10590" y="18976"/>
                    </a:lnTo>
                    <a:lnTo>
                      <a:pt x="10113" y="19022"/>
                    </a:lnTo>
                    <a:lnTo>
                      <a:pt x="9136" y="19022"/>
                    </a:lnTo>
                    <a:lnTo>
                      <a:pt x="8659" y="18976"/>
                    </a:lnTo>
                    <a:lnTo>
                      <a:pt x="8204" y="18908"/>
                    </a:lnTo>
                    <a:lnTo>
                      <a:pt x="7727" y="18840"/>
                    </a:lnTo>
                    <a:lnTo>
                      <a:pt x="7272" y="18726"/>
                    </a:lnTo>
                    <a:lnTo>
                      <a:pt x="6841" y="18613"/>
                    </a:lnTo>
                    <a:lnTo>
                      <a:pt x="6409" y="18454"/>
                    </a:lnTo>
                    <a:lnTo>
                      <a:pt x="5977" y="18294"/>
                    </a:lnTo>
                    <a:lnTo>
                      <a:pt x="5545" y="18090"/>
                    </a:lnTo>
                    <a:lnTo>
                      <a:pt x="5159" y="17885"/>
                    </a:lnTo>
                    <a:lnTo>
                      <a:pt x="4750" y="17658"/>
                    </a:lnTo>
                    <a:lnTo>
                      <a:pt x="4386" y="17408"/>
                    </a:lnTo>
                    <a:lnTo>
                      <a:pt x="4000" y="17158"/>
                    </a:lnTo>
                    <a:lnTo>
                      <a:pt x="3659" y="16886"/>
                    </a:lnTo>
                    <a:lnTo>
                      <a:pt x="3318" y="16590"/>
                    </a:lnTo>
                    <a:lnTo>
                      <a:pt x="2977" y="16272"/>
                    </a:lnTo>
                    <a:lnTo>
                      <a:pt x="2682" y="15931"/>
                    </a:lnTo>
                    <a:lnTo>
                      <a:pt x="2387" y="15590"/>
                    </a:lnTo>
                    <a:lnTo>
                      <a:pt x="2091" y="15249"/>
                    </a:lnTo>
                    <a:lnTo>
                      <a:pt x="1841" y="14886"/>
                    </a:lnTo>
                    <a:lnTo>
                      <a:pt x="1591" y="14499"/>
                    </a:lnTo>
                    <a:lnTo>
                      <a:pt x="1364" y="14113"/>
                    </a:lnTo>
                    <a:lnTo>
                      <a:pt x="1159" y="13704"/>
                    </a:lnTo>
                    <a:lnTo>
                      <a:pt x="978" y="13272"/>
                    </a:lnTo>
                    <a:lnTo>
                      <a:pt x="796" y="12863"/>
                    </a:lnTo>
                    <a:lnTo>
                      <a:pt x="659" y="12409"/>
                    </a:lnTo>
                    <a:lnTo>
                      <a:pt x="523" y="11977"/>
                    </a:lnTo>
                    <a:lnTo>
                      <a:pt x="409" y="11522"/>
                    </a:lnTo>
                    <a:lnTo>
                      <a:pt x="341" y="11045"/>
                    </a:lnTo>
                    <a:lnTo>
                      <a:pt x="273" y="10591"/>
                    </a:lnTo>
                    <a:lnTo>
                      <a:pt x="250" y="10113"/>
                    </a:lnTo>
                    <a:lnTo>
                      <a:pt x="228" y="9636"/>
                    </a:lnTo>
                    <a:lnTo>
                      <a:pt x="250" y="9136"/>
                    </a:lnTo>
                    <a:lnTo>
                      <a:pt x="273" y="8659"/>
                    </a:lnTo>
                    <a:lnTo>
                      <a:pt x="341" y="8204"/>
                    </a:lnTo>
                    <a:lnTo>
                      <a:pt x="409" y="7727"/>
                    </a:lnTo>
                    <a:lnTo>
                      <a:pt x="523" y="7273"/>
                    </a:lnTo>
                    <a:lnTo>
                      <a:pt x="659" y="6841"/>
                    </a:lnTo>
                    <a:lnTo>
                      <a:pt x="796" y="6386"/>
                    </a:lnTo>
                    <a:lnTo>
                      <a:pt x="978" y="5977"/>
                    </a:lnTo>
                    <a:lnTo>
                      <a:pt x="1159" y="5546"/>
                    </a:lnTo>
                    <a:lnTo>
                      <a:pt x="1364" y="5159"/>
                    </a:lnTo>
                    <a:lnTo>
                      <a:pt x="1591" y="4750"/>
                    </a:lnTo>
                    <a:lnTo>
                      <a:pt x="1841" y="4364"/>
                    </a:lnTo>
                    <a:lnTo>
                      <a:pt x="2091" y="4000"/>
                    </a:lnTo>
                    <a:lnTo>
                      <a:pt x="2387" y="3659"/>
                    </a:lnTo>
                    <a:lnTo>
                      <a:pt x="2682" y="3318"/>
                    </a:lnTo>
                    <a:lnTo>
                      <a:pt x="2977" y="2978"/>
                    </a:lnTo>
                    <a:lnTo>
                      <a:pt x="3318" y="2682"/>
                    </a:lnTo>
                    <a:lnTo>
                      <a:pt x="3659" y="2387"/>
                    </a:lnTo>
                    <a:lnTo>
                      <a:pt x="4000" y="2091"/>
                    </a:lnTo>
                    <a:lnTo>
                      <a:pt x="4386" y="1841"/>
                    </a:lnTo>
                    <a:lnTo>
                      <a:pt x="4750" y="1591"/>
                    </a:lnTo>
                    <a:lnTo>
                      <a:pt x="5159" y="1364"/>
                    </a:lnTo>
                    <a:lnTo>
                      <a:pt x="5545" y="1160"/>
                    </a:lnTo>
                    <a:lnTo>
                      <a:pt x="5977" y="955"/>
                    </a:lnTo>
                    <a:lnTo>
                      <a:pt x="6409" y="796"/>
                    </a:lnTo>
                    <a:lnTo>
                      <a:pt x="6841" y="660"/>
                    </a:lnTo>
                    <a:lnTo>
                      <a:pt x="7272" y="523"/>
                    </a:lnTo>
                    <a:lnTo>
                      <a:pt x="7727" y="410"/>
                    </a:lnTo>
                    <a:lnTo>
                      <a:pt x="8204" y="341"/>
                    </a:lnTo>
                    <a:lnTo>
                      <a:pt x="8659" y="273"/>
                    </a:lnTo>
                    <a:lnTo>
                      <a:pt x="9136" y="228"/>
                    </a:lnTo>
                    <a:close/>
                    <a:moveTo>
                      <a:pt x="9636" y="1"/>
                    </a:moveTo>
                    <a:lnTo>
                      <a:pt x="9136" y="23"/>
                    </a:lnTo>
                    <a:lnTo>
                      <a:pt x="8636" y="46"/>
                    </a:lnTo>
                    <a:lnTo>
                      <a:pt x="8159" y="114"/>
                    </a:lnTo>
                    <a:lnTo>
                      <a:pt x="7682" y="205"/>
                    </a:lnTo>
                    <a:lnTo>
                      <a:pt x="7227" y="296"/>
                    </a:lnTo>
                    <a:lnTo>
                      <a:pt x="6773" y="432"/>
                    </a:lnTo>
                    <a:lnTo>
                      <a:pt x="6318" y="591"/>
                    </a:lnTo>
                    <a:lnTo>
                      <a:pt x="5886" y="751"/>
                    </a:lnTo>
                    <a:lnTo>
                      <a:pt x="5454" y="955"/>
                    </a:lnTo>
                    <a:lnTo>
                      <a:pt x="5045" y="1160"/>
                    </a:lnTo>
                    <a:lnTo>
                      <a:pt x="4636" y="1387"/>
                    </a:lnTo>
                    <a:lnTo>
                      <a:pt x="4250" y="1637"/>
                    </a:lnTo>
                    <a:lnTo>
                      <a:pt x="3864" y="1910"/>
                    </a:lnTo>
                    <a:lnTo>
                      <a:pt x="3500" y="2205"/>
                    </a:lnTo>
                    <a:lnTo>
                      <a:pt x="3159" y="2500"/>
                    </a:lnTo>
                    <a:lnTo>
                      <a:pt x="2818" y="2819"/>
                    </a:lnTo>
                    <a:lnTo>
                      <a:pt x="2500" y="3159"/>
                    </a:lnTo>
                    <a:lnTo>
                      <a:pt x="2205" y="3500"/>
                    </a:lnTo>
                    <a:lnTo>
                      <a:pt x="1909" y="3864"/>
                    </a:lnTo>
                    <a:lnTo>
                      <a:pt x="1659" y="4250"/>
                    </a:lnTo>
                    <a:lnTo>
                      <a:pt x="1409" y="4637"/>
                    </a:lnTo>
                    <a:lnTo>
                      <a:pt x="1159" y="5046"/>
                    </a:lnTo>
                    <a:lnTo>
                      <a:pt x="955" y="5455"/>
                    </a:lnTo>
                    <a:lnTo>
                      <a:pt x="750" y="5886"/>
                    </a:lnTo>
                    <a:lnTo>
                      <a:pt x="591" y="6318"/>
                    </a:lnTo>
                    <a:lnTo>
                      <a:pt x="432" y="6773"/>
                    </a:lnTo>
                    <a:lnTo>
                      <a:pt x="319" y="7227"/>
                    </a:lnTo>
                    <a:lnTo>
                      <a:pt x="205" y="7682"/>
                    </a:lnTo>
                    <a:lnTo>
                      <a:pt x="114" y="8159"/>
                    </a:lnTo>
                    <a:lnTo>
                      <a:pt x="46" y="8636"/>
                    </a:lnTo>
                    <a:lnTo>
                      <a:pt x="23" y="9136"/>
                    </a:lnTo>
                    <a:lnTo>
                      <a:pt x="0" y="9636"/>
                    </a:lnTo>
                    <a:lnTo>
                      <a:pt x="23" y="10113"/>
                    </a:lnTo>
                    <a:lnTo>
                      <a:pt x="46" y="10613"/>
                    </a:lnTo>
                    <a:lnTo>
                      <a:pt x="114" y="11091"/>
                    </a:lnTo>
                    <a:lnTo>
                      <a:pt x="205" y="11568"/>
                    </a:lnTo>
                    <a:lnTo>
                      <a:pt x="319" y="12022"/>
                    </a:lnTo>
                    <a:lnTo>
                      <a:pt x="432" y="12477"/>
                    </a:lnTo>
                    <a:lnTo>
                      <a:pt x="591" y="12931"/>
                    </a:lnTo>
                    <a:lnTo>
                      <a:pt x="750" y="13363"/>
                    </a:lnTo>
                    <a:lnTo>
                      <a:pt x="955" y="13795"/>
                    </a:lnTo>
                    <a:lnTo>
                      <a:pt x="1159" y="14204"/>
                    </a:lnTo>
                    <a:lnTo>
                      <a:pt x="1409" y="14613"/>
                    </a:lnTo>
                    <a:lnTo>
                      <a:pt x="1659" y="14999"/>
                    </a:lnTo>
                    <a:lnTo>
                      <a:pt x="1909" y="15386"/>
                    </a:lnTo>
                    <a:lnTo>
                      <a:pt x="2205" y="15749"/>
                    </a:lnTo>
                    <a:lnTo>
                      <a:pt x="2500" y="16090"/>
                    </a:lnTo>
                    <a:lnTo>
                      <a:pt x="2818" y="16431"/>
                    </a:lnTo>
                    <a:lnTo>
                      <a:pt x="3159" y="16749"/>
                    </a:lnTo>
                    <a:lnTo>
                      <a:pt x="3500" y="17045"/>
                    </a:lnTo>
                    <a:lnTo>
                      <a:pt x="3864" y="17340"/>
                    </a:lnTo>
                    <a:lnTo>
                      <a:pt x="4250" y="17613"/>
                    </a:lnTo>
                    <a:lnTo>
                      <a:pt x="4636" y="17863"/>
                    </a:lnTo>
                    <a:lnTo>
                      <a:pt x="5045" y="18090"/>
                    </a:lnTo>
                    <a:lnTo>
                      <a:pt x="5454" y="18294"/>
                    </a:lnTo>
                    <a:lnTo>
                      <a:pt x="5886" y="18499"/>
                    </a:lnTo>
                    <a:lnTo>
                      <a:pt x="6318" y="18658"/>
                    </a:lnTo>
                    <a:lnTo>
                      <a:pt x="6773" y="18817"/>
                    </a:lnTo>
                    <a:lnTo>
                      <a:pt x="7227" y="18954"/>
                    </a:lnTo>
                    <a:lnTo>
                      <a:pt x="7682" y="19044"/>
                    </a:lnTo>
                    <a:lnTo>
                      <a:pt x="8159" y="19135"/>
                    </a:lnTo>
                    <a:lnTo>
                      <a:pt x="8636" y="19203"/>
                    </a:lnTo>
                    <a:lnTo>
                      <a:pt x="9136" y="19226"/>
                    </a:lnTo>
                    <a:lnTo>
                      <a:pt x="9636" y="19249"/>
                    </a:lnTo>
                    <a:lnTo>
                      <a:pt x="10113" y="19226"/>
                    </a:lnTo>
                    <a:lnTo>
                      <a:pt x="10613" y="19203"/>
                    </a:lnTo>
                    <a:lnTo>
                      <a:pt x="11090" y="19135"/>
                    </a:lnTo>
                    <a:lnTo>
                      <a:pt x="11568" y="19044"/>
                    </a:lnTo>
                    <a:lnTo>
                      <a:pt x="12022" y="18954"/>
                    </a:lnTo>
                    <a:lnTo>
                      <a:pt x="12477" y="18817"/>
                    </a:lnTo>
                    <a:lnTo>
                      <a:pt x="12931" y="18658"/>
                    </a:lnTo>
                    <a:lnTo>
                      <a:pt x="13363" y="18499"/>
                    </a:lnTo>
                    <a:lnTo>
                      <a:pt x="13795" y="18294"/>
                    </a:lnTo>
                    <a:lnTo>
                      <a:pt x="14204" y="18090"/>
                    </a:lnTo>
                    <a:lnTo>
                      <a:pt x="14613" y="17863"/>
                    </a:lnTo>
                    <a:lnTo>
                      <a:pt x="14999" y="17613"/>
                    </a:lnTo>
                    <a:lnTo>
                      <a:pt x="15385" y="17340"/>
                    </a:lnTo>
                    <a:lnTo>
                      <a:pt x="15749" y="17045"/>
                    </a:lnTo>
                    <a:lnTo>
                      <a:pt x="16090" y="16749"/>
                    </a:lnTo>
                    <a:lnTo>
                      <a:pt x="16431" y="16431"/>
                    </a:lnTo>
                    <a:lnTo>
                      <a:pt x="16749" y="16090"/>
                    </a:lnTo>
                    <a:lnTo>
                      <a:pt x="17044" y="15749"/>
                    </a:lnTo>
                    <a:lnTo>
                      <a:pt x="17340" y="15386"/>
                    </a:lnTo>
                    <a:lnTo>
                      <a:pt x="17612" y="14999"/>
                    </a:lnTo>
                    <a:lnTo>
                      <a:pt x="17862" y="14613"/>
                    </a:lnTo>
                    <a:lnTo>
                      <a:pt x="18090" y="14204"/>
                    </a:lnTo>
                    <a:lnTo>
                      <a:pt x="18294" y="13795"/>
                    </a:lnTo>
                    <a:lnTo>
                      <a:pt x="18499" y="13363"/>
                    </a:lnTo>
                    <a:lnTo>
                      <a:pt x="18658" y="12931"/>
                    </a:lnTo>
                    <a:lnTo>
                      <a:pt x="18817" y="12477"/>
                    </a:lnTo>
                    <a:lnTo>
                      <a:pt x="18953" y="12022"/>
                    </a:lnTo>
                    <a:lnTo>
                      <a:pt x="19067" y="11568"/>
                    </a:lnTo>
                    <a:lnTo>
                      <a:pt x="19135" y="11091"/>
                    </a:lnTo>
                    <a:lnTo>
                      <a:pt x="19203" y="10613"/>
                    </a:lnTo>
                    <a:lnTo>
                      <a:pt x="19249" y="10113"/>
                    </a:lnTo>
                    <a:lnTo>
                      <a:pt x="19249" y="9636"/>
                    </a:lnTo>
                    <a:lnTo>
                      <a:pt x="19249" y="9136"/>
                    </a:lnTo>
                    <a:lnTo>
                      <a:pt x="19203" y="8636"/>
                    </a:lnTo>
                    <a:lnTo>
                      <a:pt x="19135" y="8159"/>
                    </a:lnTo>
                    <a:lnTo>
                      <a:pt x="19067" y="7682"/>
                    </a:lnTo>
                    <a:lnTo>
                      <a:pt x="18953" y="7227"/>
                    </a:lnTo>
                    <a:lnTo>
                      <a:pt x="18817" y="6773"/>
                    </a:lnTo>
                    <a:lnTo>
                      <a:pt x="18658" y="6318"/>
                    </a:lnTo>
                    <a:lnTo>
                      <a:pt x="18499" y="5886"/>
                    </a:lnTo>
                    <a:lnTo>
                      <a:pt x="18294" y="5455"/>
                    </a:lnTo>
                    <a:lnTo>
                      <a:pt x="18090" y="5046"/>
                    </a:lnTo>
                    <a:lnTo>
                      <a:pt x="17862" y="4637"/>
                    </a:lnTo>
                    <a:lnTo>
                      <a:pt x="17612" y="4250"/>
                    </a:lnTo>
                    <a:lnTo>
                      <a:pt x="17340" y="3864"/>
                    </a:lnTo>
                    <a:lnTo>
                      <a:pt x="17044" y="3500"/>
                    </a:lnTo>
                    <a:lnTo>
                      <a:pt x="16749" y="3159"/>
                    </a:lnTo>
                    <a:lnTo>
                      <a:pt x="16431" y="2819"/>
                    </a:lnTo>
                    <a:lnTo>
                      <a:pt x="16090" y="2500"/>
                    </a:lnTo>
                    <a:lnTo>
                      <a:pt x="15749" y="2205"/>
                    </a:lnTo>
                    <a:lnTo>
                      <a:pt x="15385" y="1910"/>
                    </a:lnTo>
                    <a:lnTo>
                      <a:pt x="14999" y="1637"/>
                    </a:lnTo>
                    <a:lnTo>
                      <a:pt x="14613" y="1387"/>
                    </a:lnTo>
                    <a:lnTo>
                      <a:pt x="14204" y="1160"/>
                    </a:lnTo>
                    <a:lnTo>
                      <a:pt x="13795" y="955"/>
                    </a:lnTo>
                    <a:lnTo>
                      <a:pt x="13363" y="751"/>
                    </a:lnTo>
                    <a:lnTo>
                      <a:pt x="12931" y="591"/>
                    </a:lnTo>
                    <a:lnTo>
                      <a:pt x="12477" y="432"/>
                    </a:lnTo>
                    <a:lnTo>
                      <a:pt x="12022" y="296"/>
                    </a:lnTo>
                    <a:lnTo>
                      <a:pt x="11568" y="205"/>
                    </a:lnTo>
                    <a:lnTo>
                      <a:pt x="11090" y="114"/>
                    </a:lnTo>
                    <a:lnTo>
                      <a:pt x="10613" y="46"/>
                    </a:lnTo>
                    <a:lnTo>
                      <a:pt x="10113" y="23"/>
                    </a:lnTo>
                    <a:lnTo>
                      <a:pt x="963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5"/>
              <p:cNvSpPr/>
              <p:nvPr/>
            </p:nvSpPr>
            <p:spPr>
              <a:xfrm>
                <a:off x="3695373" y="547371"/>
                <a:ext cx="194888" cy="290600"/>
              </a:xfrm>
              <a:custGeom>
                <a:avLst/>
                <a:gdLst/>
                <a:ahLst/>
                <a:cxnLst/>
                <a:rect l="l" t="t" r="r" b="b"/>
                <a:pathLst>
                  <a:path w="6524" h="9728" extrusionOk="0">
                    <a:moveTo>
                      <a:pt x="2773" y="2205"/>
                    </a:moveTo>
                    <a:lnTo>
                      <a:pt x="2773" y="3591"/>
                    </a:lnTo>
                    <a:lnTo>
                      <a:pt x="2660" y="3523"/>
                    </a:lnTo>
                    <a:lnTo>
                      <a:pt x="2546" y="3455"/>
                    </a:lnTo>
                    <a:lnTo>
                      <a:pt x="2455" y="3364"/>
                    </a:lnTo>
                    <a:lnTo>
                      <a:pt x="2387" y="3273"/>
                    </a:lnTo>
                    <a:lnTo>
                      <a:pt x="2342" y="3182"/>
                    </a:lnTo>
                    <a:lnTo>
                      <a:pt x="2296" y="3091"/>
                    </a:lnTo>
                    <a:lnTo>
                      <a:pt x="2273" y="2978"/>
                    </a:lnTo>
                    <a:lnTo>
                      <a:pt x="2273" y="2864"/>
                    </a:lnTo>
                    <a:lnTo>
                      <a:pt x="2273" y="2750"/>
                    </a:lnTo>
                    <a:lnTo>
                      <a:pt x="2296" y="2637"/>
                    </a:lnTo>
                    <a:lnTo>
                      <a:pt x="2342" y="2546"/>
                    </a:lnTo>
                    <a:lnTo>
                      <a:pt x="2387" y="2455"/>
                    </a:lnTo>
                    <a:lnTo>
                      <a:pt x="2455" y="2387"/>
                    </a:lnTo>
                    <a:lnTo>
                      <a:pt x="2546" y="2319"/>
                    </a:lnTo>
                    <a:lnTo>
                      <a:pt x="2660" y="2273"/>
                    </a:lnTo>
                    <a:lnTo>
                      <a:pt x="2773" y="2205"/>
                    </a:lnTo>
                    <a:close/>
                    <a:moveTo>
                      <a:pt x="4023" y="5796"/>
                    </a:moveTo>
                    <a:lnTo>
                      <a:pt x="4182" y="5864"/>
                    </a:lnTo>
                    <a:lnTo>
                      <a:pt x="4319" y="5955"/>
                    </a:lnTo>
                    <a:lnTo>
                      <a:pt x="4432" y="6023"/>
                    </a:lnTo>
                    <a:lnTo>
                      <a:pt x="4501" y="6114"/>
                    </a:lnTo>
                    <a:lnTo>
                      <a:pt x="4546" y="6205"/>
                    </a:lnTo>
                    <a:lnTo>
                      <a:pt x="4591" y="6296"/>
                    </a:lnTo>
                    <a:lnTo>
                      <a:pt x="4614" y="6409"/>
                    </a:lnTo>
                    <a:lnTo>
                      <a:pt x="4637" y="6523"/>
                    </a:lnTo>
                    <a:lnTo>
                      <a:pt x="4614" y="6659"/>
                    </a:lnTo>
                    <a:lnTo>
                      <a:pt x="4591" y="6773"/>
                    </a:lnTo>
                    <a:lnTo>
                      <a:pt x="4546" y="6886"/>
                    </a:lnTo>
                    <a:lnTo>
                      <a:pt x="4478" y="6977"/>
                    </a:lnTo>
                    <a:lnTo>
                      <a:pt x="4387" y="7068"/>
                    </a:lnTo>
                    <a:lnTo>
                      <a:pt x="4296" y="7136"/>
                    </a:lnTo>
                    <a:lnTo>
                      <a:pt x="4160" y="7205"/>
                    </a:lnTo>
                    <a:lnTo>
                      <a:pt x="4023" y="7250"/>
                    </a:lnTo>
                    <a:lnTo>
                      <a:pt x="4023" y="5796"/>
                    </a:lnTo>
                    <a:close/>
                    <a:moveTo>
                      <a:pt x="2773" y="1"/>
                    </a:moveTo>
                    <a:lnTo>
                      <a:pt x="2773" y="569"/>
                    </a:lnTo>
                    <a:lnTo>
                      <a:pt x="2501" y="614"/>
                    </a:lnTo>
                    <a:lnTo>
                      <a:pt x="2251" y="660"/>
                    </a:lnTo>
                    <a:lnTo>
                      <a:pt x="2023" y="751"/>
                    </a:lnTo>
                    <a:lnTo>
                      <a:pt x="1796" y="841"/>
                    </a:lnTo>
                    <a:lnTo>
                      <a:pt x="1592" y="932"/>
                    </a:lnTo>
                    <a:lnTo>
                      <a:pt x="1387" y="1069"/>
                    </a:lnTo>
                    <a:lnTo>
                      <a:pt x="1205" y="1205"/>
                    </a:lnTo>
                    <a:lnTo>
                      <a:pt x="1024" y="1364"/>
                    </a:lnTo>
                    <a:lnTo>
                      <a:pt x="887" y="1523"/>
                    </a:lnTo>
                    <a:lnTo>
                      <a:pt x="751" y="1705"/>
                    </a:lnTo>
                    <a:lnTo>
                      <a:pt x="637" y="1910"/>
                    </a:lnTo>
                    <a:lnTo>
                      <a:pt x="546" y="2091"/>
                    </a:lnTo>
                    <a:lnTo>
                      <a:pt x="455" y="2319"/>
                    </a:lnTo>
                    <a:lnTo>
                      <a:pt x="410" y="2546"/>
                    </a:lnTo>
                    <a:lnTo>
                      <a:pt x="387" y="2773"/>
                    </a:lnTo>
                    <a:lnTo>
                      <a:pt x="365" y="3023"/>
                    </a:lnTo>
                    <a:lnTo>
                      <a:pt x="387" y="3273"/>
                    </a:lnTo>
                    <a:lnTo>
                      <a:pt x="410" y="3500"/>
                    </a:lnTo>
                    <a:lnTo>
                      <a:pt x="455" y="3728"/>
                    </a:lnTo>
                    <a:lnTo>
                      <a:pt x="524" y="3909"/>
                    </a:lnTo>
                    <a:lnTo>
                      <a:pt x="592" y="4114"/>
                    </a:lnTo>
                    <a:lnTo>
                      <a:pt x="705" y="4273"/>
                    </a:lnTo>
                    <a:lnTo>
                      <a:pt x="819" y="4432"/>
                    </a:lnTo>
                    <a:lnTo>
                      <a:pt x="955" y="4568"/>
                    </a:lnTo>
                    <a:lnTo>
                      <a:pt x="1114" y="4705"/>
                    </a:lnTo>
                    <a:lnTo>
                      <a:pt x="1274" y="4841"/>
                    </a:lnTo>
                    <a:lnTo>
                      <a:pt x="1478" y="4955"/>
                    </a:lnTo>
                    <a:lnTo>
                      <a:pt x="1705" y="5068"/>
                    </a:lnTo>
                    <a:lnTo>
                      <a:pt x="1933" y="5159"/>
                    </a:lnTo>
                    <a:lnTo>
                      <a:pt x="2183" y="5250"/>
                    </a:lnTo>
                    <a:lnTo>
                      <a:pt x="2773" y="5432"/>
                    </a:lnTo>
                    <a:lnTo>
                      <a:pt x="2773" y="7205"/>
                    </a:lnTo>
                    <a:lnTo>
                      <a:pt x="2592" y="7136"/>
                    </a:lnTo>
                    <a:lnTo>
                      <a:pt x="2387" y="7045"/>
                    </a:lnTo>
                    <a:lnTo>
                      <a:pt x="1978" y="6818"/>
                    </a:lnTo>
                    <a:lnTo>
                      <a:pt x="1546" y="6523"/>
                    </a:lnTo>
                    <a:lnTo>
                      <a:pt x="1114" y="6159"/>
                    </a:lnTo>
                    <a:lnTo>
                      <a:pt x="1" y="7500"/>
                    </a:lnTo>
                    <a:lnTo>
                      <a:pt x="319" y="7773"/>
                    </a:lnTo>
                    <a:lnTo>
                      <a:pt x="660" y="8000"/>
                    </a:lnTo>
                    <a:lnTo>
                      <a:pt x="978" y="8227"/>
                    </a:lnTo>
                    <a:lnTo>
                      <a:pt x="1319" y="8409"/>
                    </a:lnTo>
                    <a:lnTo>
                      <a:pt x="1683" y="8568"/>
                    </a:lnTo>
                    <a:lnTo>
                      <a:pt x="2046" y="8682"/>
                    </a:lnTo>
                    <a:lnTo>
                      <a:pt x="2410" y="8795"/>
                    </a:lnTo>
                    <a:lnTo>
                      <a:pt x="2773" y="8863"/>
                    </a:lnTo>
                    <a:lnTo>
                      <a:pt x="2773" y="9727"/>
                    </a:lnTo>
                    <a:lnTo>
                      <a:pt x="4023" y="9727"/>
                    </a:lnTo>
                    <a:lnTo>
                      <a:pt x="4023" y="8909"/>
                    </a:lnTo>
                    <a:lnTo>
                      <a:pt x="4296" y="8863"/>
                    </a:lnTo>
                    <a:lnTo>
                      <a:pt x="4569" y="8795"/>
                    </a:lnTo>
                    <a:lnTo>
                      <a:pt x="4819" y="8727"/>
                    </a:lnTo>
                    <a:lnTo>
                      <a:pt x="5046" y="8636"/>
                    </a:lnTo>
                    <a:lnTo>
                      <a:pt x="5273" y="8523"/>
                    </a:lnTo>
                    <a:lnTo>
                      <a:pt x="5478" y="8409"/>
                    </a:lnTo>
                    <a:lnTo>
                      <a:pt x="5660" y="8273"/>
                    </a:lnTo>
                    <a:lnTo>
                      <a:pt x="5841" y="8114"/>
                    </a:lnTo>
                    <a:lnTo>
                      <a:pt x="6000" y="7932"/>
                    </a:lnTo>
                    <a:lnTo>
                      <a:pt x="6137" y="7750"/>
                    </a:lnTo>
                    <a:lnTo>
                      <a:pt x="6250" y="7568"/>
                    </a:lnTo>
                    <a:lnTo>
                      <a:pt x="6364" y="7364"/>
                    </a:lnTo>
                    <a:lnTo>
                      <a:pt x="6432" y="7136"/>
                    </a:lnTo>
                    <a:lnTo>
                      <a:pt x="6478" y="6909"/>
                    </a:lnTo>
                    <a:lnTo>
                      <a:pt x="6523" y="6682"/>
                    </a:lnTo>
                    <a:lnTo>
                      <a:pt x="6523" y="6432"/>
                    </a:lnTo>
                    <a:lnTo>
                      <a:pt x="6523" y="6182"/>
                    </a:lnTo>
                    <a:lnTo>
                      <a:pt x="6478" y="5955"/>
                    </a:lnTo>
                    <a:lnTo>
                      <a:pt x="6432" y="5727"/>
                    </a:lnTo>
                    <a:lnTo>
                      <a:pt x="6364" y="5523"/>
                    </a:lnTo>
                    <a:lnTo>
                      <a:pt x="6296" y="5341"/>
                    </a:lnTo>
                    <a:lnTo>
                      <a:pt x="6182" y="5159"/>
                    </a:lnTo>
                    <a:lnTo>
                      <a:pt x="6046" y="5000"/>
                    </a:lnTo>
                    <a:lnTo>
                      <a:pt x="5909" y="4864"/>
                    </a:lnTo>
                    <a:lnTo>
                      <a:pt x="5750" y="4727"/>
                    </a:lnTo>
                    <a:lnTo>
                      <a:pt x="5569" y="4591"/>
                    </a:lnTo>
                    <a:lnTo>
                      <a:pt x="5364" y="4477"/>
                    </a:lnTo>
                    <a:lnTo>
                      <a:pt x="5137" y="4364"/>
                    </a:lnTo>
                    <a:lnTo>
                      <a:pt x="4887" y="4250"/>
                    </a:lnTo>
                    <a:lnTo>
                      <a:pt x="4614" y="4137"/>
                    </a:lnTo>
                    <a:lnTo>
                      <a:pt x="4023" y="3955"/>
                    </a:lnTo>
                    <a:lnTo>
                      <a:pt x="4023" y="2250"/>
                    </a:lnTo>
                    <a:lnTo>
                      <a:pt x="4341" y="2364"/>
                    </a:lnTo>
                    <a:lnTo>
                      <a:pt x="4682" y="2523"/>
                    </a:lnTo>
                    <a:lnTo>
                      <a:pt x="5046" y="2728"/>
                    </a:lnTo>
                    <a:lnTo>
                      <a:pt x="5410" y="2978"/>
                    </a:lnTo>
                    <a:lnTo>
                      <a:pt x="6387" y="1569"/>
                    </a:lnTo>
                    <a:lnTo>
                      <a:pt x="6091" y="1387"/>
                    </a:lnTo>
                    <a:lnTo>
                      <a:pt x="5796" y="1205"/>
                    </a:lnTo>
                    <a:lnTo>
                      <a:pt x="5500" y="1046"/>
                    </a:lnTo>
                    <a:lnTo>
                      <a:pt x="5205" y="932"/>
                    </a:lnTo>
                    <a:lnTo>
                      <a:pt x="4910" y="819"/>
                    </a:lnTo>
                    <a:lnTo>
                      <a:pt x="4614" y="728"/>
                    </a:lnTo>
                    <a:lnTo>
                      <a:pt x="4319" y="637"/>
                    </a:lnTo>
                    <a:lnTo>
                      <a:pt x="4023" y="591"/>
                    </a:lnTo>
                    <a:lnTo>
                      <a:pt x="402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2" name="Google Shape;1252;p35"/>
            <p:cNvGrpSpPr/>
            <p:nvPr/>
          </p:nvGrpSpPr>
          <p:grpSpPr>
            <a:xfrm>
              <a:off x="3960718" y="916179"/>
              <a:ext cx="484802" cy="433159"/>
              <a:chOff x="3511425" y="389200"/>
              <a:chExt cx="643570" cy="575016"/>
            </a:xfrm>
          </p:grpSpPr>
          <p:sp>
            <p:nvSpPr>
              <p:cNvPr id="1253" name="Google Shape;1253;p35"/>
              <p:cNvSpPr/>
              <p:nvPr/>
            </p:nvSpPr>
            <p:spPr>
              <a:xfrm>
                <a:off x="3586761" y="392605"/>
                <a:ext cx="568235" cy="568235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9022" extrusionOk="0">
                    <a:moveTo>
                      <a:pt x="9500" y="0"/>
                    </a:moveTo>
                    <a:lnTo>
                      <a:pt x="9023" y="23"/>
                    </a:lnTo>
                    <a:lnTo>
                      <a:pt x="8523" y="46"/>
                    </a:lnTo>
                    <a:lnTo>
                      <a:pt x="8046" y="114"/>
                    </a:lnTo>
                    <a:lnTo>
                      <a:pt x="7591" y="205"/>
                    </a:lnTo>
                    <a:lnTo>
                      <a:pt x="7137" y="296"/>
                    </a:lnTo>
                    <a:lnTo>
                      <a:pt x="6682" y="432"/>
                    </a:lnTo>
                    <a:lnTo>
                      <a:pt x="6228" y="568"/>
                    </a:lnTo>
                    <a:lnTo>
                      <a:pt x="5796" y="750"/>
                    </a:lnTo>
                    <a:lnTo>
                      <a:pt x="5387" y="932"/>
                    </a:lnTo>
                    <a:lnTo>
                      <a:pt x="4978" y="1159"/>
                    </a:lnTo>
                    <a:lnTo>
                      <a:pt x="4569" y="1386"/>
                    </a:lnTo>
                    <a:lnTo>
                      <a:pt x="4182" y="1614"/>
                    </a:lnTo>
                    <a:lnTo>
                      <a:pt x="3819" y="1886"/>
                    </a:lnTo>
                    <a:lnTo>
                      <a:pt x="3455" y="2182"/>
                    </a:lnTo>
                    <a:lnTo>
                      <a:pt x="3114" y="2477"/>
                    </a:lnTo>
                    <a:lnTo>
                      <a:pt x="2773" y="2795"/>
                    </a:lnTo>
                    <a:lnTo>
                      <a:pt x="2455" y="3114"/>
                    </a:lnTo>
                    <a:lnTo>
                      <a:pt x="2160" y="3454"/>
                    </a:lnTo>
                    <a:lnTo>
                      <a:pt x="1887" y="3818"/>
                    </a:lnTo>
                    <a:lnTo>
                      <a:pt x="1614" y="4204"/>
                    </a:lnTo>
                    <a:lnTo>
                      <a:pt x="1364" y="4591"/>
                    </a:lnTo>
                    <a:lnTo>
                      <a:pt x="1137" y="4977"/>
                    </a:lnTo>
                    <a:lnTo>
                      <a:pt x="933" y="5386"/>
                    </a:lnTo>
                    <a:lnTo>
                      <a:pt x="728" y="5818"/>
                    </a:lnTo>
                    <a:lnTo>
                      <a:pt x="569" y="6250"/>
                    </a:lnTo>
                    <a:lnTo>
                      <a:pt x="410" y="6681"/>
                    </a:lnTo>
                    <a:lnTo>
                      <a:pt x="296" y="7136"/>
                    </a:lnTo>
                    <a:lnTo>
                      <a:pt x="183" y="7590"/>
                    </a:lnTo>
                    <a:lnTo>
                      <a:pt x="92" y="8068"/>
                    </a:lnTo>
                    <a:lnTo>
                      <a:pt x="46" y="8545"/>
                    </a:lnTo>
                    <a:lnTo>
                      <a:pt x="1" y="9022"/>
                    </a:lnTo>
                    <a:lnTo>
                      <a:pt x="1" y="9522"/>
                    </a:lnTo>
                    <a:lnTo>
                      <a:pt x="1" y="9999"/>
                    </a:lnTo>
                    <a:lnTo>
                      <a:pt x="46" y="10477"/>
                    </a:lnTo>
                    <a:lnTo>
                      <a:pt x="92" y="10954"/>
                    </a:lnTo>
                    <a:lnTo>
                      <a:pt x="183" y="11431"/>
                    </a:lnTo>
                    <a:lnTo>
                      <a:pt x="296" y="11886"/>
                    </a:lnTo>
                    <a:lnTo>
                      <a:pt x="410" y="12340"/>
                    </a:lnTo>
                    <a:lnTo>
                      <a:pt x="569" y="12772"/>
                    </a:lnTo>
                    <a:lnTo>
                      <a:pt x="728" y="13204"/>
                    </a:lnTo>
                    <a:lnTo>
                      <a:pt x="933" y="13635"/>
                    </a:lnTo>
                    <a:lnTo>
                      <a:pt x="1137" y="14044"/>
                    </a:lnTo>
                    <a:lnTo>
                      <a:pt x="1364" y="14454"/>
                    </a:lnTo>
                    <a:lnTo>
                      <a:pt x="1614" y="14840"/>
                    </a:lnTo>
                    <a:lnTo>
                      <a:pt x="1887" y="15203"/>
                    </a:lnTo>
                    <a:lnTo>
                      <a:pt x="2160" y="15567"/>
                    </a:lnTo>
                    <a:lnTo>
                      <a:pt x="2455" y="15908"/>
                    </a:lnTo>
                    <a:lnTo>
                      <a:pt x="2773" y="16226"/>
                    </a:lnTo>
                    <a:lnTo>
                      <a:pt x="3114" y="16544"/>
                    </a:lnTo>
                    <a:lnTo>
                      <a:pt x="3455" y="16862"/>
                    </a:lnTo>
                    <a:lnTo>
                      <a:pt x="3819" y="17135"/>
                    </a:lnTo>
                    <a:lnTo>
                      <a:pt x="4182" y="17408"/>
                    </a:lnTo>
                    <a:lnTo>
                      <a:pt x="4569" y="17635"/>
                    </a:lnTo>
                    <a:lnTo>
                      <a:pt x="4978" y="17885"/>
                    </a:lnTo>
                    <a:lnTo>
                      <a:pt x="5387" y="18090"/>
                    </a:lnTo>
                    <a:lnTo>
                      <a:pt x="5796" y="18271"/>
                    </a:lnTo>
                    <a:lnTo>
                      <a:pt x="6228" y="18453"/>
                    </a:lnTo>
                    <a:lnTo>
                      <a:pt x="6682" y="18590"/>
                    </a:lnTo>
                    <a:lnTo>
                      <a:pt x="7137" y="18726"/>
                    </a:lnTo>
                    <a:lnTo>
                      <a:pt x="7591" y="18840"/>
                    </a:lnTo>
                    <a:lnTo>
                      <a:pt x="8046" y="18908"/>
                    </a:lnTo>
                    <a:lnTo>
                      <a:pt x="8523" y="18976"/>
                    </a:lnTo>
                    <a:lnTo>
                      <a:pt x="9023" y="19021"/>
                    </a:lnTo>
                    <a:lnTo>
                      <a:pt x="10000" y="19021"/>
                    </a:lnTo>
                    <a:lnTo>
                      <a:pt x="10477" y="18976"/>
                    </a:lnTo>
                    <a:lnTo>
                      <a:pt x="10954" y="18908"/>
                    </a:lnTo>
                    <a:lnTo>
                      <a:pt x="11409" y="18840"/>
                    </a:lnTo>
                    <a:lnTo>
                      <a:pt x="11886" y="18726"/>
                    </a:lnTo>
                    <a:lnTo>
                      <a:pt x="12341" y="18590"/>
                    </a:lnTo>
                    <a:lnTo>
                      <a:pt x="12772" y="18453"/>
                    </a:lnTo>
                    <a:lnTo>
                      <a:pt x="13204" y="18271"/>
                    </a:lnTo>
                    <a:lnTo>
                      <a:pt x="13636" y="18090"/>
                    </a:lnTo>
                    <a:lnTo>
                      <a:pt x="14045" y="17885"/>
                    </a:lnTo>
                    <a:lnTo>
                      <a:pt x="14431" y="17635"/>
                    </a:lnTo>
                    <a:lnTo>
                      <a:pt x="14818" y="17408"/>
                    </a:lnTo>
                    <a:lnTo>
                      <a:pt x="15204" y="17135"/>
                    </a:lnTo>
                    <a:lnTo>
                      <a:pt x="15545" y="16862"/>
                    </a:lnTo>
                    <a:lnTo>
                      <a:pt x="15909" y="16544"/>
                    </a:lnTo>
                    <a:lnTo>
                      <a:pt x="16227" y="16226"/>
                    </a:lnTo>
                    <a:lnTo>
                      <a:pt x="16545" y="15908"/>
                    </a:lnTo>
                    <a:lnTo>
                      <a:pt x="16840" y="15567"/>
                    </a:lnTo>
                    <a:lnTo>
                      <a:pt x="17136" y="15203"/>
                    </a:lnTo>
                    <a:lnTo>
                      <a:pt x="17386" y="14840"/>
                    </a:lnTo>
                    <a:lnTo>
                      <a:pt x="17636" y="14454"/>
                    </a:lnTo>
                    <a:lnTo>
                      <a:pt x="17863" y="14044"/>
                    </a:lnTo>
                    <a:lnTo>
                      <a:pt x="18067" y="13635"/>
                    </a:lnTo>
                    <a:lnTo>
                      <a:pt x="18272" y="13204"/>
                    </a:lnTo>
                    <a:lnTo>
                      <a:pt x="18431" y="12772"/>
                    </a:lnTo>
                    <a:lnTo>
                      <a:pt x="18590" y="12340"/>
                    </a:lnTo>
                    <a:lnTo>
                      <a:pt x="18704" y="11886"/>
                    </a:lnTo>
                    <a:lnTo>
                      <a:pt x="18817" y="11431"/>
                    </a:lnTo>
                    <a:lnTo>
                      <a:pt x="18908" y="10954"/>
                    </a:lnTo>
                    <a:lnTo>
                      <a:pt x="18954" y="10477"/>
                    </a:lnTo>
                    <a:lnTo>
                      <a:pt x="18999" y="9999"/>
                    </a:lnTo>
                    <a:lnTo>
                      <a:pt x="19022" y="9522"/>
                    </a:lnTo>
                    <a:lnTo>
                      <a:pt x="18999" y="9022"/>
                    </a:lnTo>
                    <a:lnTo>
                      <a:pt x="18954" y="8545"/>
                    </a:lnTo>
                    <a:lnTo>
                      <a:pt x="18908" y="8068"/>
                    </a:lnTo>
                    <a:lnTo>
                      <a:pt x="18817" y="7590"/>
                    </a:lnTo>
                    <a:lnTo>
                      <a:pt x="18704" y="7136"/>
                    </a:lnTo>
                    <a:lnTo>
                      <a:pt x="18590" y="6681"/>
                    </a:lnTo>
                    <a:lnTo>
                      <a:pt x="18431" y="6250"/>
                    </a:lnTo>
                    <a:lnTo>
                      <a:pt x="18272" y="5818"/>
                    </a:lnTo>
                    <a:lnTo>
                      <a:pt x="18067" y="5386"/>
                    </a:lnTo>
                    <a:lnTo>
                      <a:pt x="17863" y="4977"/>
                    </a:lnTo>
                    <a:lnTo>
                      <a:pt x="17636" y="4591"/>
                    </a:lnTo>
                    <a:lnTo>
                      <a:pt x="17386" y="4204"/>
                    </a:lnTo>
                    <a:lnTo>
                      <a:pt x="17136" y="3818"/>
                    </a:lnTo>
                    <a:lnTo>
                      <a:pt x="16840" y="3454"/>
                    </a:lnTo>
                    <a:lnTo>
                      <a:pt x="16545" y="3114"/>
                    </a:lnTo>
                    <a:lnTo>
                      <a:pt x="16227" y="2795"/>
                    </a:lnTo>
                    <a:lnTo>
                      <a:pt x="15909" y="2477"/>
                    </a:lnTo>
                    <a:lnTo>
                      <a:pt x="15545" y="2182"/>
                    </a:lnTo>
                    <a:lnTo>
                      <a:pt x="15204" y="1886"/>
                    </a:lnTo>
                    <a:lnTo>
                      <a:pt x="14818" y="1614"/>
                    </a:lnTo>
                    <a:lnTo>
                      <a:pt x="14431" y="1386"/>
                    </a:lnTo>
                    <a:lnTo>
                      <a:pt x="14045" y="1159"/>
                    </a:lnTo>
                    <a:lnTo>
                      <a:pt x="13636" y="932"/>
                    </a:lnTo>
                    <a:lnTo>
                      <a:pt x="13204" y="750"/>
                    </a:lnTo>
                    <a:lnTo>
                      <a:pt x="12772" y="568"/>
                    </a:lnTo>
                    <a:lnTo>
                      <a:pt x="12341" y="432"/>
                    </a:lnTo>
                    <a:lnTo>
                      <a:pt x="11886" y="296"/>
                    </a:lnTo>
                    <a:lnTo>
                      <a:pt x="11409" y="205"/>
                    </a:lnTo>
                    <a:lnTo>
                      <a:pt x="10954" y="114"/>
                    </a:lnTo>
                    <a:lnTo>
                      <a:pt x="10477" y="46"/>
                    </a:lnTo>
                    <a:lnTo>
                      <a:pt x="10000" y="23"/>
                    </a:lnTo>
                    <a:lnTo>
                      <a:pt x="9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5"/>
              <p:cNvSpPr/>
              <p:nvPr/>
            </p:nvSpPr>
            <p:spPr>
              <a:xfrm>
                <a:off x="3514830" y="392605"/>
                <a:ext cx="568235" cy="568235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9022" extrusionOk="0">
                    <a:moveTo>
                      <a:pt x="9522" y="0"/>
                    </a:moveTo>
                    <a:lnTo>
                      <a:pt x="9022" y="23"/>
                    </a:lnTo>
                    <a:lnTo>
                      <a:pt x="8545" y="46"/>
                    </a:lnTo>
                    <a:lnTo>
                      <a:pt x="8067" y="114"/>
                    </a:lnTo>
                    <a:lnTo>
                      <a:pt x="7590" y="205"/>
                    </a:lnTo>
                    <a:lnTo>
                      <a:pt x="7136" y="296"/>
                    </a:lnTo>
                    <a:lnTo>
                      <a:pt x="6681" y="432"/>
                    </a:lnTo>
                    <a:lnTo>
                      <a:pt x="6249" y="568"/>
                    </a:lnTo>
                    <a:lnTo>
                      <a:pt x="5818" y="750"/>
                    </a:lnTo>
                    <a:lnTo>
                      <a:pt x="5386" y="932"/>
                    </a:lnTo>
                    <a:lnTo>
                      <a:pt x="4977" y="1159"/>
                    </a:lnTo>
                    <a:lnTo>
                      <a:pt x="4591" y="1386"/>
                    </a:lnTo>
                    <a:lnTo>
                      <a:pt x="4204" y="1614"/>
                    </a:lnTo>
                    <a:lnTo>
                      <a:pt x="3818" y="1886"/>
                    </a:lnTo>
                    <a:lnTo>
                      <a:pt x="3454" y="2182"/>
                    </a:lnTo>
                    <a:lnTo>
                      <a:pt x="3113" y="2477"/>
                    </a:lnTo>
                    <a:lnTo>
                      <a:pt x="2795" y="2795"/>
                    </a:lnTo>
                    <a:lnTo>
                      <a:pt x="2477" y="3114"/>
                    </a:lnTo>
                    <a:lnTo>
                      <a:pt x="2182" y="3454"/>
                    </a:lnTo>
                    <a:lnTo>
                      <a:pt x="1886" y="3818"/>
                    </a:lnTo>
                    <a:lnTo>
                      <a:pt x="1636" y="4204"/>
                    </a:lnTo>
                    <a:lnTo>
                      <a:pt x="1386" y="4591"/>
                    </a:lnTo>
                    <a:lnTo>
                      <a:pt x="1159" y="4977"/>
                    </a:lnTo>
                    <a:lnTo>
                      <a:pt x="932" y="5386"/>
                    </a:lnTo>
                    <a:lnTo>
                      <a:pt x="750" y="5818"/>
                    </a:lnTo>
                    <a:lnTo>
                      <a:pt x="591" y="6250"/>
                    </a:lnTo>
                    <a:lnTo>
                      <a:pt x="432" y="6681"/>
                    </a:lnTo>
                    <a:lnTo>
                      <a:pt x="295" y="7136"/>
                    </a:lnTo>
                    <a:lnTo>
                      <a:pt x="205" y="7590"/>
                    </a:lnTo>
                    <a:lnTo>
                      <a:pt x="114" y="8068"/>
                    </a:lnTo>
                    <a:lnTo>
                      <a:pt x="45" y="8545"/>
                    </a:lnTo>
                    <a:lnTo>
                      <a:pt x="23" y="9022"/>
                    </a:lnTo>
                    <a:lnTo>
                      <a:pt x="0" y="9522"/>
                    </a:lnTo>
                    <a:lnTo>
                      <a:pt x="23" y="9999"/>
                    </a:lnTo>
                    <a:lnTo>
                      <a:pt x="45" y="10477"/>
                    </a:lnTo>
                    <a:lnTo>
                      <a:pt x="114" y="10954"/>
                    </a:lnTo>
                    <a:lnTo>
                      <a:pt x="205" y="11431"/>
                    </a:lnTo>
                    <a:lnTo>
                      <a:pt x="295" y="11886"/>
                    </a:lnTo>
                    <a:lnTo>
                      <a:pt x="432" y="12340"/>
                    </a:lnTo>
                    <a:lnTo>
                      <a:pt x="591" y="12772"/>
                    </a:lnTo>
                    <a:lnTo>
                      <a:pt x="750" y="13204"/>
                    </a:lnTo>
                    <a:lnTo>
                      <a:pt x="932" y="13635"/>
                    </a:lnTo>
                    <a:lnTo>
                      <a:pt x="1159" y="14044"/>
                    </a:lnTo>
                    <a:lnTo>
                      <a:pt x="1386" y="14454"/>
                    </a:lnTo>
                    <a:lnTo>
                      <a:pt x="1636" y="14840"/>
                    </a:lnTo>
                    <a:lnTo>
                      <a:pt x="1886" y="15203"/>
                    </a:lnTo>
                    <a:lnTo>
                      <a:pt x="2182" y="15567"/>
                    </a:lnTo>
                    <a:lnTo>
                      <a:pt x="2477" y="15908"/>
                    </a:lnTo>
                    <a:lnTo>
                      <a:pt x="2795" y="16226"/>
                    </a:lnTo>
                    <a:lnTo>
                      <a:pt x="3113" y="16544"/>
                    </a:lnTo>
                    <a:lnTo>
                      <a:pt x="3454" y="16862"/>
                    </a:lnTo>
                    <a:lnTo>
                      <a:pt x="3818" y="17135"/>
                    </a:lnTo>
                    <a:lnTo>
                      <a:pt x="4204" y="17408"/>
                    </a:lnTo>
                    <a:lnTo>
                      <a:pt x="4591" y="17635"/>
                    </a:lnTo>
                    <a:lnTo>
                      <a:pt x="4977" y="17885"/>
                    </a:lnTo>
                    <a:lnTo>
                      <a:pt x="5386" y="18090"/>
                    </a:lnTo>
                    <a:lnTo>
                      <a:pt x="5818" y="18271"/>
                    </a:lnTo>
                    <a:lnTo>
                      <a:pt x="6249" y="18453"/>
                    </a:lnTo>
                    <a:lnTo>
                      <a:pt x="6681" y="18590"/>
                    </a:lnTo>
                    <a:lnTo>
                      <a:pt x="7136" y="18726"/>
                    </a:lnTo>
                    <a:lnTo>
                      <a:pt x="7590" y="18840"/>
                    </a:lnTo>
                    <a:lnTo>
                      <a:pt x="8067" y="18908"/>
                    </a:lnTo>
                    <a:lnTo>
                      <a:pt x="8545" y="18976"/>
                    </a:lnTo>
                    <a:lnTo>
                      <a:pt x="9022" y="19021"/>
                    </a:lnTo>
                    <a:lnTo>
                      <a:pt x="9999" y="19021"/>
                    </a:lnTo>
                    <a:lnTo>
                      <a:pt x="10476" y="18976"/>
                    </a:lnTo>
                    <a:lnTo>
                      <a:pt x="10954" y="18908"/>
                    </a:lnTo>
                    <a:lnTo>
                      <a:pt x="11431" y="18840"/>
                    </a:lnTo>
                    <a:lnTo>
                      <a:pt x="11885" y="18726"/>
                    </a:lnTo>
                    <a:lnTo>
                      <a:pt x="12340" y="18590"/>
                    </a:lnTo>
                    <a:lnTo>
                      <a:pt x="12794" y="18453"/>
                    </a:lnTo>
                    <a:lnTo>
                      <a:pt x="13226" y="18271"/>
                    </a:lnTo>
                    <a:lnTo>
                      <a:pt x="13635" y="18090"/>
                    </a:lnTo>
                    <a:lnTo>
                      <a:pt x="14044" y="17885"/>
                    </a:lnTo>
                    <a:lnTo>
                      <a:pt x="14453" y="17635"/>
                    </a:lnTo>
                    <a:lnTo>
                      <a:pt x="14840" y="17408"/>
                    </a:lnTo>
                    <a:lnTo>
                      <a:pt x="15203" y="17135"/>
                    </a:lnTo>
                    <a:lnTo>
                      <a:pt x="15567" y="16862"/>
                    </a:lnTo>
                    <a:lnTo>
                      <a:pt x="15908" y="16544"/>
                    </a:lnTo>
                    <a:lnTo>
                      <a:pt x="16249" y="16226"/>
                    </a:lnTo>
                    <a:lnTo>
                      <a:pt x="16544" y="15908"/>
                    </a:lnTo>
                    <a:lnTo>
                      <a:pt x="16862" y="15567"/>
                    </a:lnTo>
                    <a:lnTo>
                      <a:pt x="17135" y="15203"/>
                    </a:lnTo>
                    <a:lnTo>
                      <a:pt x="17408" y="14840"/>
                    </a:lnTo>
                    <a:lnTo>
                      <a:pt x="17658" y="14454"/>
                    </a:lnTo>
                    <a:lnTo>
                      <a:pt x="17885" y="14044"/>
                    </a:lnTo>
                    <a:lnTo>
                      <a:pt x="18089" y="13635"/>
                    </a:lnTo>
                    <a:lnTo>
                      <a:pt x="18271" y="13204"/>
                    </a:lnTo>
                    <a:lnTo>
                      <a:pt x="18453" y="12772"/>
                    </a:lnTo>
                    <a:lnTo>
                      <a:pt x="18589" y="12340"/>
                    </a:lnTo>
                    <a:lnTo>
                      <a:pt x="18726" y="11886"/>
                    </a:lnTo>
                    <a:lnTo>
                      <a:pt x="18839" y="11431"/>
                    </a:lnTo>
                    <a:lnTo>
                      <a:pt x="18907" y="10954"/>
                    </a:lnTo>
                    <a:lnTo>
                      <a:pt x="18976" y="10477"/>
                    </a:lnTo>
                    <a:lnTo>
                      <a:pt x="19021" y="9999"/>
                    </a:lnTo>
                    <a:lnTo>
                      <a:pt x="19021" y="9522"/>
                    </a:lnTo>
                    <a:lnTo>
                      <a:pt x="19021" y="9022"/>
                    </a:lnTo>
                    <a:lnTo>
                      <a:pt x="18976" y="8545"/>
                    </a:lnTo>
                    <a:lnTo>
                      <a:pt x="18907" y="8068"/>
                    </a:lnTo>
                    <a:lnTo>
                      <a:pt x="18839" y="7590"/>
                    </a:lnTo>
                    <a:lnTo>
                      <a:pt x="18726" y="7136"/>
                    </a:lnTo>
                    <a:lnTo>
                      <a:pt x="18589" y="6681"/>
                    </a:lnTo>
                    <a:lnTo>
                      <a:pt x="18453" y="6250"/>
                    </a:lnTo>
                    <a:lnTo>
                      <a:pt x="18271" y="5818"/>
                    </a:lnTo>
                    <a:lnTo>
                      <a:pt x="18089" y="5386"/>
                    </a:lnTo>
                    <a:lnTo>
                      <a:pt x="17885" y="4977"/>
                    </a:lnTo>
                    <a:lnTo>
                      <a:pt x="17658" y="4591"/>
                    </a:lnTo>
                    <a:lnTo>
                      <a:pt x="17408" y="4204"/>
                    </a:lnTo>
                    <a:lnTo>
                      <a:pt x="17135" y="3818"/>
                    </a:lnTo>
                    <a:lnTo>
                      <a:pt x="16862" y="3454"/>
                    </a:lnTo>
                    <a:lnTo>
                      <a:pt x="16544" y="3114"/>
                    </a:lnTo>
                    <a:lnTo>
                      <a:pt x="16249" y="2795"/>
                    </a:lnTo>
                    <a:lnTo>
                      <a:pt x="15908" y="2477"/>
                    </a:lnTo>
                    <a:lnTo>
                      <a:pt x="15567" y="2182"/>
                    </a:lnTo>
                    <a:lnTo>
                      <a:pt x="15203" y="1886"/>
                    </a:lnTo>
                    <a:lnTo>
                      <a:pt x="14840" y="1614"/>
                    </a:lnTo>
                    <a:lnTo>
                      <a:pt x="14453" y="1386"/>
                    </a:lnTo>
                    <a:lnTo>
                      <a:pt x="14044" y="1159"/>
                    </a:lnTo>
                    <a:lnTo>
                      <a:pt x="13635" y="932"/>
                    </a:lnTo>
                    <a:lnTo>
                      <a:pt x="13226" y="750"/>
                    </a:lnTo>
                    <a:lnTo>
                      <a:pt x="12794" y="568"/>
                    </a:lnTo>
                    <a:lnTo>
                      <a:pt x="12340" y="432"/>
                    </a:lnTo>
                    <a:lnTo>
                      <a:pt x="11885" y="296"/>
                    </a:lnTo>
                    <a:lnTo>
                      <a:pt x="11431" y="205"/>
                    </a:lnTo>
                    <a:lnTo>
                      <a:pt x="10954" y="114"/>
                    </a:lnTo>
                    <a:lnTo>
                      <a:pt x="10476" y="46"/>
                    </a:lnTo>
                    <a:lnTo>
                      <a:pt x="9999" y="23"/>
                    </a:lnTo>
                    <a:lnTo>
                      <a:pt x="95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5"/>
              <p:cNvSpPr/>
              <p:nvPr/>
            </p:nvSpPr>
            <p:spPr>
              <a:xfrm>
                <a:off x="3511425" y="389200"/>
                <a:ext cx="575016" cy="575016"/>
              </a:xfrm>
              <a:custGeom>
                <a:avLst/>
                <a:gdLst/>
                <a:ahLst/>
                <a:cxnLst/>
                <a:rect l="l" t="t" r="r" b="b"/>
                <a:pathLst>
                  <a:path w="19249" h="19249" extrusionOk="0">
                    <a:moveTo>
                      <a:pt x="10113" y="228"/>
                    </a:moveTo>
                    <a:lnTo>
                      <a:pt x="10590" y="273"/>
                    </a:lnTo>
                    <a:lnTo>
                      <a:pt x="11068" y="341"/>
                    </a:lnTo>
                    <a:lnTo>
                      <a:pt x="11522" y="410"/>
                    </a:lnTo>
                    <a:lnTo>
                      <a:pt x="11977" y="523"/>
                    </a:lnTo>
                    <a:lnTo>
                      <a:pt x="12431" y="660"/>
                    </a:lnTo>
                    <a:lnTo>
                      <a:pt x="12863" y="796"/>
                    </a:lnTo>
                    <a:lnTo>
                      <a:pt x="13272" y="955"/>
                    </a:lnTo>
                    <a:lnTo>
                      <a:pt x="13704" y="1160"/>
                    </a:lnTo>
                    <a:lnTo>
                      <a:pt x="14113" y="1364"/>
                    </a:lnTo>
                    <a:lnTo>
                      <a:pt x="14499" y="1591"/>
                    </a:lnTo>
                    <a:lnTo>
                      <a:pt x="14885" y="1841"/>
                    </a:lnTo>
                    <a:lnTo>
                      <a:pt x="15249" y="2091"/>
                    </a:lnTo>
                    <a:lnTo>
                      <a:pt x="15613" y="2387"/>
                    </a:lnTo>
                    <a:lnTo>
                      <a:pt x="15954" y="2682"/>
                    </a:lnTo>
                    <a:lnTo>
                      <a:pt x="16272" y="2978"/>
                    </a:lnTo>
                    <a:lnTo>
                      <a:pt x="16590" y="3318"/>
                    </a:lnTo>
                    <a:lnTo>
                      <a:pt x="16885" y="3659"/>
                    </a:lnTo>
                    <a:lnTo>
                      <a:pt x="17158" y="4000"/>
                    </a:lnTo>
                    <a:lnTo>
                      <a:pt x="17431" y="4364"/>
                    </a:lnTo>
                    <a:lnTo>
                      <a:pt x="17658" y="4750"/>
                    </a:lnTo>
                    <a:lnTo>
                      <a:pt x="17885" y="5159"/>
                    </a:lnTo>
                    <a:lnTo>
                      <a:pt x="18090" y="5546"/>
                    </a:lnTo>
                    <a:lnTo>
                      <a:pt x="18294" y="5977"/>
                    </a:lnTo>
                    <a:lnTo>
                      <a:pt x="18453" y="6386"/>
                    </a:lnTo>
                    <a:lnTo>
                      <a:pt x="18612" y="6841"/>
                    </a:lnTo>
                    <a:lnTo>
                      <a:pt x="18726" y="7273"/>
                    </a:lnTo>
                    <a:lnTo>
                      <a:pt x="18840" y="7727"/>
                    </a:lnTo>
                    <a:lnTo>
                      <a:pt x="18908" y="8204"/>
                    </a:lnTo>
                    <a:lnTo>
                      <a:pt x="18976" y="8659"/>
                    </a:lnTo>
                    <a:lnTo>
                      <a:pt x="19021" y="9136"/>
                    </a:lnTo>
                    <a:lnTo>
                      <a:pt x="19021" y="9636"/>
                    </a:lnTo>
                    <a:lnTo>
                      <a:pt x="19021" y="10113"/>
                    </a:lnTo>
                    <a:lnTo>
                      <a:pt x="18976" y="10591"/>
                    </a:lnTo>
                    <a:lnTo>
                      <a:pt x="18908" y="11045"/>
                    </a:lnTo>
                    <a:lnTo>
                      <a:pt x="18840" y="11522"/>
                    </a:lnTo>
                    <a:lnTo>
                      <a:pt x="18726" y="11977"/>
                    </a:lnTo>
                    <a:lnTo>
                      <a:pt x="18612" y="12409"/>
                    </a:lnTo>
                    <a:lnTo>
                      <a:pt x="18453" y="12863"/>
                    </a:lnTo>
                    <a:lnTo>
                      <a:pt x="18294" y="13272"/>
                    </a:lnTo>
                    <a:lnTo>
                      <a:pt x="18090" y="13704"/>
                    </a:lnTo>
                    <a:lnTo>
                      <a:pt x="17885" y="14113"/>
                    </a:lnTo>
                    <a:lnTo>
                      <a:pt x="17658" y="14499"/>
                    </a:lnTo>
                    <a:lnTo>
                      <a:pt x="17431" y="14886"/>
                    </a:lnTo>
                    <a:lnTo>
                      <a:pt x="17158" y="15249"/>
                    </a:lnTo>
                    <a:lnTo>
                      <a:pt x="16885" y="15590"/>
                    </a:lnTo>
                    <a:lnTo>
                      <a:pt x="16590" y="15931"/>
                    </a:lnTo>
                    <a:lnTo>
                      <a:pt x="16272" y="16272"/>
                    </a:lnTo>
                    <a:lnTo>
                      <a:pt x="15954" y="16590"/>
                    </a:lnTo>
                    <a:lnTo>
                      <a:pt x="15613" y="16886"/>
                    </a:lnTo>
                    <a:lnTo>
                      <a:pt x="15249" y="17158"/>
                    </a:lnTo>
                    <a:lnTo>
                      <a:pt x="14885" y="17408"/>
                    </a:lnTo>
                    <a:lnTo>
                      <a:pt x="14499" y="17658"/>
                    </a:lnTo>
                    <a:lnTo>
                      <a:pt x="14113" y="17885"/>
                    </a:lnTo>
                    <a:lnTo>
                      <a:pt x="13704" y="18090"/>
                    </a:lnTo>
                    <a:lnTo>
                      <a:pt x="13272" y="18294"/>
                    </a:lnTo>
                    <a:lnTo>
                      <a:pt x="12863" y="18454"/>
                    </a:lnTo>
                    <a:lnTo>
                      <a:pt x="12431" y="18613"/>
                    </a:lnTo>
                    <a:lnTo>
                      <a:pt x="11977" y="18726"/>
                    </a:lnTo>
                    <a:lnTo>
                      <a:pt x="11522" y="18840"/>
                    </a:lnTo>
                    <a:lnTo>
                      <a:pt x="11068" y="18908"/>
                    </a:lnTo>
                    <a:lnTo>
                      <a:pt x="10590" y="18976"/>
                    </a:lnTo>
                    <a:lnTo>
                      <a:pt x="10113" y="19022"/>
                    </a:lnTo>
                    <a:lnTo>
                      <a:pt x="9136" y="19022"/>
                    </a:lnTo>
                    <a:lnTo>
                      <a:pt x="8659" y="18976"/>
                    </a:lnTo>
                    <a:lnTo>
                      <a:pt x="8204" y="18908"/>
                    </a:lnTo>
                    <a:lnTo>
                      <a:pt x="7727" y="18840"/>
                    </a:lnTo>
                    <a:lnTo>
                      <a:pt x="7272" y="18726"/>
                    </a:lnTo>
                    <a:lnTo>
                      <a:pt x="6841" y="18613"/>
                    </a:lnTo>
                    <a:lnTo>
                      <a:pt x="6409" y="18454"/>
                    </a:lnTo>
                    <a:lnTo>
                      <a:pt x="5977" y="18294"/>
                    </a:lnTo>
                    <a:lnTo>
                      <a:pt x="5545" y="18090"/>
                    </a:lnTo>
                    <a:lnTo>
                      <a:pt x="5159" y="17885"/>
                    </a:lnTo>
                    <a:lnTo>
                      <a:pt x="4750" y="17658"/>
                    </a:lnTo>
                    <a:lnTo>
                      <a:pt x="4386" y="17408"/>
                    </a:lnTo>
                    <a:lnTo>
                      <a:pt x="4000" y="17158"/>
                    </a:lnTo>
                    <a:lnTo>
                      <a:pt x="3659" y="16886"/>
                    </a:lnTo>
                    <a:lnTo>
                      <a:pt x="3318" y="16590"/>
                    </a:lnTo>
                    <a:lnTo>
                      <a:pt x="2977" y="16272"/>
                    </a:lnTo>
                    <a:lnTo>
                      <a:pt x="2682" y="15931"/>
                    </a:lnTo>
                    <a:lnTo>
                      <a:pt x="2387" y="15590"/>
                    </a:lnTo>
                    <a:lnTo>
                      <a:pt x="2091" y="15249"/>
                    </a:lnTo>
                    <a:lnTo>
                      <a:pt x="1841" y="14886"/>
                    </a:lnTo>
                    <a:lnTo>
                      <a:pt x="1591" y="14499"/>
                    </a:lnTo>
                    <a:lnTo>
                      <a:pt x="1364" y="14113"/>
                    </a:lnTo>
                    <a:lnTo>
                      <a:pt x="1159" y="13704"/>
                    </a:lnTo>
                    <a:lnTo>
                      <a:pt x="978" y="13272"/>
                    </a:lnTo>
                    <a:lnTo>
                      <a:pt x="796" y="12863"/>
                    </a:lnTo>
                    <a:lnTo>
                      <a:pt x="659" y="12409"/>
                    </a:lnTo>
                    <a:lnTo>
                      <a:pt x="523" y="11977"/>
                    </a:lnTo>
                    <a:lnTo>
                      <a:pt x="409" y="11522"/>
                    </a:lnTo>
                    <a:lnTo>
                      <a:pt x="341" y="11045"/>
                    </a:lnTo>
                    <a:lnTo>
                      <a:pt x="273" y="10591"/>
                    </a:lnTo>
                    <a:lnTo>
                      <a:pt x="250" y="10113"/>
                    </a:lnTo>
                    <a:lnTo>
                      <a:pt x="228" y="9636"/>
                    </a:lnTo>
                    <a:lnTo>
                      <a:pt x="250" y="9136"/>
                    </a:lnTo>
                    <a:lnTo>
                      <a:pt x="273" y="8659"/>
                    </a:lnTo>
                    <a:lnTo>
                      <a:pt x="341" y="8204"/>
                    </a:lnTo>
                    <a:lnTo>
                      <a:pt x="409" y="7727"/>
                    </a:lnTo>
                    <a:lnTo>
                      <a:pt x="523" y="7273"/>
                    </a:lnTo>
                    <a:lnTo>
                      <a:pt x="659" y="6841"/>
                    </a:lnTo>
                    <a:lnTo>
                      <a:pt x="796" y="6386"/>
                    </a:lnTo>
                    <a:lnTo>
                      <a:pt x="978" y="5977"/>
                    </a:lnTo>
                    <a:lnTo>
                      <a:pt x="1159" y="5546"/>
                    </a:lnTo>
                    <a:lnTo>
                      <a:pt x="1364" y="5159"/>
                    </a:lnTo>
                    <a:lnTo>
                      <a:pt x="1591" y="4750"/>
                    </a:lnTo>
                    <a:lnTo>
                      <a:pt x="1841" y="4364"/>
                    </a:lnTo>
                    <a:lnTo>
                      <a:pt x="2091" y="4000"/>
                    </a:lnTo>
                    <a:lnTo>
                      <a:pt x="2387" y="3659"/>
                    </a:lnTo>
                    <a:lnTo>
                      <a:pt x="2682" y="3318"/>
                    </a:lnTo>
                    <a:lnTo>
                      <a:pt x="2977" y="2978"/>
                    </a:lnTo>
                    <a:lnTo>
                      <a:pt x="3318" y="2682"/>
                    </a:lnTo>
                    <a:lnTo>
                      <a:pt x="3659" y="2387"/>
                    </a:lnTo>
                    <a:lnTo>
                      <a:pt x="4000" y="2091"/>
                    </a:lnTo>
                    <a:lnTo>
                      <a:pt x="4386" y="1841"/>
                    </a:lnTo>
                    <a:lnTo>
                      <a:pt x="4750" y="1591"/>
                    </a:lnTo>
                    <a:lnTo>
                      <a:pt x="5159" y="1364"/>
                    </a:lnTo>
                    <a:lnTo>
                      <a:pt x="5545" y="1160"/>
                    </a:lnTo>
                    <a:lnTo>
                      <a:pt x="5977" y="955"/>
                    </a:lnTo>
                    <a:lnTo>
                      <a:pt x="6409" y="796"/>
                    </a:lnTo>
                    <a:lnTo>
                      <a:pt x="6841" y="660"/>
                    </a:lnTo>
                    <a:lnTo>
                      <a:pt x="7272" y="523"/>
                    </a:lnTo>
                    <a:lnTo>
                      <a:pt x="7727" y="410"/>
                    </a:lnTo>
                    <a:lnTo>
                      <a:pt x="8204" y="341"/>
                    </a:lnTo>
                    <a:lnTo>
                      <a:pt x="8659" y="273"/>
                    </a:lnTo>
                    <a:lnTo>
                      <a:pt x="9136" y="228"/>
                    </a:lnTo>
                    <a:close/>
                    <a:moveTo>
                      <a:pt x="9636" y="1"/>
                    </a:moveTo>
                    <a:lnTo>
                      <a:pt x="9136" y="23"/>
                    </a:lnTo>
                    <a:lnTo>
                      <a:pt x="8636" y="46"/>
                    </a:lnTo>
                    <a:lnTo>
                      <a:pt x="8159" y="114"/>
                    </a:lnTo>
                    <a:lnTo>
                      <a:pt x="7682" y="205"/>
                    </a:lnTo>
                    <a:lnTo>
                      <a:pt x="7227" y="296"/>
                    </a:lnTo>
                    <a:lnTo>
                      <a:pt x="6773" y="432"/>
                    </a:lnTo>
                    <a:lnTo>
                      <a:pt x="6318" y="591"/>
                    </a:lnTo>
                    <a:lnTo>
                      <a:pt x="5886" y="751"/>
                    </a:lnTo>
                    <a:lnTo>
                      <a:pt x="5454" y="955"/>
                    </a:lnTo>
                    <a:lnTo>
                      <a:pt x="5045" y="1160"/>
                    </a:lnTo>
                    <a:lnTo>
                      <a:pt x="4636" y="1387"/>
                    </a:lnTo>
                    <a:lnTo>
                      <a:pt x="4250" y="1637"/>
                    </a:lnTo>
                    <a:lnTo>
                      <a:pt x="3864" y="1910"/>
                    </a:lnTo>
                    <a:lnTo>
                      <a:pt x="3500" y="2205"/>
                    </a:lnTo>
                    <a:lnTo>
                      <a:pt x="3159" y="2500"/>
                    </a:lnTo>
                    <a:lnTo>
                      <a:pt x="2818" y="2819"/>
                    </a:lnTo>
                    <a:lnTo>
                      <a:pt x="2500" y="3159"/>
                    </a:lnTo>
                    <a:lnTo>
                      <a:pt x="2205" y="3500"/>
                    </a:lnTo>
                    <a:lnTo>
                      <a:pt x="1909" y="3864"/>
                    </a:lnTo>
                    <a:lnTo>
                      <a:pt x="1659" y="4250"/>
                    </a:lnTo>
                    <a:lnTo>
                      <a:pt x="1409" y="4637"/>
                    </a:lnTo>
                    <a:lnTo>
                      <a:pt x="1159" y="5046"/>
                    </a:lnTo>
                    <a:lnTo>
                      <a:pt x="955" y="5455"/>
                    </a:lnTo>
                    <a:lnTo>
                      <a:pt x="750" y="5886"/>
                    </a:lnTo>
                    <a:lnTo>
                      <a:pt x="591" y="6318"/>
                    </a:lnTo>
                    <a:lnTo>
                      <a:pt x="432" y="6773"/>
                    </a:lnTo>
                    <a:lnTo>
                      <a:pt x="319" y="7227"/>
                    </a:lnTo>
                    <a:lnTo>
                      <a:pt x="205" y="7682"/>
                    </a:lnTo>
                    <a:lnTo>
                      <a:pt x="114" y="8159"/>
                    </a:lnTo>
                    <a:lnTo>
                      <a:pt x="46" y="8636"/>
                    </a:lnTo>
                    <a:lnTo>
                      <a:pt x="23" y="9136"/>
                    </a:lnTo>
                    <a:lnTo>
                      <a:pt x="0" y="9636"/>
                    </a:lnTo>
                    <a:lnTo>
                      <a:pt x="23" y="10113"/>
                    </a:lnTo>
                    <a:lnTo>
                      <a:pt x="46" y="10613"/>
                    </a:lnTo>
                    <a:lnTo>
                      <a:pt x="114" y="11091"/>
                    </a:lnTo>
                    <a:lnTo>
                      <a:pt x="205" y="11568"/>
                    </a:lnTo>
                    <a:lnTo>
                      <a:pt x="319" y="12022"/>
                    </a:lnTo>
                    <a:lnTo>
                      <a:pt x="432" y="12477"/>
                    </a:lnTo>
                    <a:lnTo>
                      <a:pt x="591" y="12931"/>
                    </a:lnTo>
                    <a:lnTo>
                      <a:pt x="750" y="13363"/>
                    </a:lnTo>
                    <a:lnTo>
                      <a:pt x="955" y="13795"/>
                    </a:lnTo>
                    <a:lnTo>
                      <a:pt x="1159" y="14204"/>
                    </a:lnTo>
                    <a:lnTo>
                      <a:pt x="1409" y="14613"/>
                    </a:lnTo>
                    <a:lnTo>
                      <a:pt x="1659" y="14999"/>
                    </a:lnTo>
                    <a:lnTo>
                      <a:pt x="1909" y="15386"/>
                    </a:lnTo>
                    <a:lnTo>
                      <a:pt x="2205" y="15749"/>
                    </a:lnTo>
                    <a:lnTo>
                      <a:pt x="2500" y="16090"/>
                    </a:lnTo>
                    <a:lnTo>
                      <a:pt x="2818" y="16431"/>
                    </a:lnTo>
                    <a:lnTo>
                      <a:pt x="3159" y="16749"/>
                    </a:lnTo>
                    <a:lnTo>
                      <a:pt x="3500" y="17045"/>
                    </a:lnTo>
                    <a:lnTo>
                      <a:pt x="3864" y="17340"/>
                    </a:lnTo>
                    <a:lnTo>
                      <a:pt x="4250" y="17613"/>
                    </a:lnTo>
                    <a:lnTo>
                      <a:pt x="4636" y="17863"/>
                    </a:lnTo>
                    <a:lnTo>
                      <a:pt x="5045" y="18090"/>
                    </a:lnTo>
                    <a:lnTo>
                      <a:pt x="5454" y="18294"/>
                    </a:lnTo>
                    <a:lnTo>
                      <a:pt x="5886" y="18499"/>
                    </a:lnTo>
                    <a:lnTo>
                      <a:pt x="6318" y="18658"/>
                    </a:lnTo>
                    <a:lnTo>
                      <a:pt x="6773" y="18817"/>
                    </a:lnTo>
                    <a:lnTo>
                      <a:pt x="7227" y="18954"/>
                    </a:lnTo>
                    <a:lnTo>
                      <a:pt x="7682" y="19044"/>
                    </a:lnTo>
                    <a:lnTo>
                      <a:pt x="8159" y="19135"/>
                    </a:lnTo>
                    <a:lnTo>
                      <a:pt x="8636" y="19203"/>
                    </a:lnTo>
                    <a:lnTo>
                      <a:pt x="9136" y="19226"/>
                    </a:lnTo>
                    <a:lnTo>
                      <a:pt x="9636" y="19249"/>
                    </a:lnTo>
                    <a:lnTo>
                      <a:pt x="10113" y="19226"/>
                    </a:lnTo>
                    <a:lnTo>
                      <a:pt x="10613" y="19203"/>
                    </a:lnTo>
                    <a:lnTo>
                      <a:pt x="11090" y="19135"/>
                    </a:lnTo>
                    <a:lnTo>
                      <a:pt x="11568" y="19044"/>
                    </a:lnTo>
                    <a:lnTo>
                      <a:pt x="12022" y="18954"/>
                    </a:lnTo>
                    <a:lnTo>
                      <a:pt x="12477" y="18817"/>
                    </a:lnTo>
                    <a:lnTo>
                      <a:pt x="12931" y="18658"/>
                    </a:lnTo>
                    <a:lnTo>
                      <a:pt x="13363" y="18499"/>
                    </a:lnTo>
                    <a:lnTo>
                      <a:pt x="13795" y="18294"/>
                    </a:lnTo>
                    <a:lnTo>
                      <a:pt x="14204" y="18090"/>
                    </a:lnTo>
                    <a:lnTo>
                      <a:pt x="14613" y="17863"/>
                    </a:lnTo>
                    <a:lnTo>
                      <a:pt x="14999" y="17613"/>
                    </a:lnTo>
                    <a:lnTo>
                      <a:pt x="15385" y="17340"/>
                    </a:lnTo>
                    <a:lnTo>
                      <a:pt x="15749" y="17045"/>
                    </a:lnTo>
                    <a:lnTo>
                      <a:pt x="16090" y="16749"/>
                    </a:lnTo>
                    <a:lnTo>
                      <a:pt x="16431" y="16431"/>
                    </a:lnTo>
                    <a:lnTo>
                      <a:pt x="16749" y="16090"/>
                    </a:lnTo>
                    <a:lnTo>
                      <a:pt x="17044" y="15749"/>
                    </a:lnTo>
                    <a:lnTo>
                      <a:pt x="17340" y="15386"/>
                    </a:lnTo>
                    <a:lnTo>
                      <a:pt x="17612" y="14999"/>
                    </a:lnTo>
                    <a:lnTo>
                      <a:pt x="17862" y="14613"/>
                    </a:lnTo>
                    <a:lnTo>
                      <a:pt x="18090" y="14204"/>
                    </a:lnTo>
                    <a:lnTo>
                      <a:pt x="18294" y="13795"/>
                    </a:lnTo>
                    <a:lnTo>
                      <a:pt x="18499" y="13363"/>
                    </a:lnTo>
                    <a:lnTo>
                      <a:pt x="18658" y="12931"/>
                    </a:lnTo>
                    <a:lnTo>
                      <a:pt x="18817" y="12477"/>
                    </a:lnTo>
                    <a:lnTo>
                      <a:pt x="18953" y="12022"/>
                    </a:lnTo>
                    <a:lnTo>
                      <a:pt x="19067" y="11568"/>
                    </a:lnTo>
                    <a:lnTo>
                      <a:pt x="19135" y="11091"/>
                    </a:lnTo>
                    <a:lnTo>
                      <a:pt x="19203" y="10613"/>
                    </a:lnTo>
                    <a:lnTo>
                      <a:pt x="19249" y="10113"/>
                    </a:lnTo>
                    <a:lnTo>
                      <a:pt x="19249" y="9636"/>
                    </a:lnTo>
                    <a:lnTo>
                      <a:pt x="19249" y="9136"/>
                    </a:lnTo>
                    <a:lnTo>
                      <a:pt x="19203" y="8636"/>
                    </a:lnTo>
                    <a:lnTo>
                      <a:pt x="19135" y="8159"/>
                    </a:lnTo>
                    <a:lnTo>
                      <a:pt x="19067" y="7682"/>
                    </a:lnTo>
                    <a:lnTo>
                      <a:pt x="18953" y="7227"/>
                    </a:lnTo>
                    <a:lnTo>
                      <a:pt x="18817" y="6773"/>
                    </a:lnTo>
                    <a:lnTo>
                      <a:pt x="18658" y="6318"/>
                    </a:lnTo>
                    <a:lnTo>
                      <a:pt x="18499" y="5886"/>
                    </a:lnTo>
                    <a:lnTo>
                      <a:pt x="18294" y="5455"/>
                    </a:lnTo>
                    <a:lnTo>
                      <a:pt x="18090" y="5046"/>
                    </a:lnTo>
                    <a:lnTo>
                      <a:pt x="17862" y="4637"/>
                    </a:lnTo>
                    <a:lnTo>
                      <a:pt x="17612" y="4250"/>
                    </a:lnTo>
                    <a:lnTo>
                      <a:pt x="17340" y="3864"/>
                    </a:lnTo>
                    <a:lnTo>
                      <a:pt x="17044" y="3500"/>
                    </a:lnTo>
                    <a:lnTo>
                      <a:pt x="16749" y="3159"/>
                    </a:lnTo>
                    <a:lnTo>
                      <a:pt x="16431" y="2819"/>
                    </a:lnTo>
                    <a:lnTo>
                      <a:pt x="16090" y="2500"/>
                    </a:lnTo>
                    <a:lnTo>
                      <a:pt x="15749" y="2205"/>
                    </a:lnTo>
                    <a:lnTo>
                      <a:pt x="15385" y="1910"/>
                    </a:lnTo>
                    <a:lnTo>
                      <a:pt x="14999" y="1637"/>
                    </a:lnTo>
                    <a:lnTo>
                      <a:pt x="14613" y="1387"/>
                    </a:lnTo>
                    <a:lnTo>
                      <a:pt x="14204" y="1160"/>
                    </a:lnTo>
                    <a:lnTo>
                      <a:pt x="13795" y="955"/>
                    </a:lnTo>
                    <a:lnTo>
                      <a:pt x="13363" y="751"/>
                    </a:lnTo>
                    <a:lnTo>
                      <a:pt x="12931" y="591"/>
                    </a:lnTo>
                    <a:lnTo>
                      <a:pt x="12477" y="432"/>
                    </a:lnTo>
                    <a:lnTo>
                      <a:pt x="12022" y="296"/>
                    </a:lnTo>
                    <a:lnTo>
                      <a:pt x="11568" y="205"/>
                    </a:lnTo>
                    <a:lnTo>
                      <a:pt x="11090" y="114"/>
                    </a:lnTo>
                    <a:lnTo>
                      <a:pt x="10613" y="46"/>
                    </a:lnTo>
                    <a:lnTo>
                      <a:pt x="10113" y="23"/>
                    </a:lnTo>
                    <a:lnTo>
                      <a:pt x="963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5"/>
              <p:cNvSpPr/>
              <p:nvPr/>
            </p:nvSpPr>
            <p:spPr>
              <a:xfrm>
                <a:off x="3695373" y="547371"/>
                <a:ext cx="194888" cy="290600"/>
              </a:xfrm>
              <a:custGeom>
                <a:avLst/>
                <a:gdLst/>
                <a:ahLst/>
                <a:cxnLst/>
                <a:rect l="l" t="t" r="r" b="b"/>
                <a:pathLst>
                  <a:path w="6524" h="9728" extrusionOk="0">
                    <a:moveTo>
                      <a:pt x="2773" y="2205"/>
                    </a:moveTo>
                    <a:lnTo>
                      <a:pt x="2773" y="3591"/>
                    </a:lnTo>
                    <a:lnTo>
                      <a:pt x="2660" y="3523"/>
                    </a:lnTo>
                    <a:lnTo>
                      <a:pt x="2546" y="3455"/>
                    </a:lnTo>
                    <a:lnTo>
                      <a:pt x="2455" y="3364"/>
                    </a:lnTo>
                    <a:lnTo>
                      <a:pt x="2387" y="3273"/>
                    </a:lnTo>
                    <a:lnTo>
                      <a:pt x="2342" y="3182"/>
                    </a:lnTo>
                    <a:lnTo>
                      <a:pt x="2296" y="3091"/>
                    </a:lnTo>
                    <a:lnTo>
                      <a:pt x="2273" y="2978"/>
                    </a:lnTo>
                    <a:lnTo>
                      <a:pt x="2273" y="2864"/>
                    </a:lnTo>
                    <a:lnTo>
                      <a:pt x="2273" y="2750"/>
                    </a:lnTo>
                    <a:lnTo>
                      <a:pt x="2296" y="2637"/>
                    </a:lnTo>
                    <a:lnTo>
                      <a:pt x="2342" y="2546"/>
                    </a:lnTo>
                    <a:lnTo>
                      <a:pt x="2387" y="2455"/>
                    </a:lnTo>
                    <a:lnTo>
                      <a:pt x="2455" y="2387"/>
                    </a:lnTo>
                    <a:lnTo>
                      <a:pt x="2546" y="2319"/>
                    </a:lnTo>
                    <a:lnTo>
                      <a:pt x="2660" y="2273"/>
                    </a:lnTo>
                    <a:lnTo>
                      <a:pt x="2773" y="2205"/>
                    </a:lnTo>
                    <a:close/>
                    <a:moveTo>
                      <a:pt x="4023" y="5796"/>
                    </a:moveTo>
                    <a:lnTo>
                      <a:pt x="4182" y="5864"/>
                    </a:lnTo>
                    <a:lnTo>
                      <a:pt x="4319" y="5955"/>
                    </a:lnTo>
                    <a:lnTo>
                      <a:pt x="4432" y="6023"/>
                    </a:lnTo>
                    <a:lnTo>
                      <a:pt x="4501" y="6114"/>
                    </a:lnTo>
                    <a:lnTo>
                      <a:pt x="4546" y="6205"/>
                    </a:lnTo>
                    <a:lnTo>
                      <a:pt x="4591" y="6296"/>
                    </a:lnTo>
                    <a:lnTo>
                      <a:pt x="4614" y="6409"/>
                    </a:lnTo>
                    <a:lnTo>
                      <a:pt x="4637" y="6523"/>
                    </a:lnTo>
                    <a:lnTo>
                      <a:pt x="4614" y="6659"/>
                    </a:lnTo>
                    <a:lnTo>
                      <a:pt x="4591" y="6773"/>
                    </a:lnTo>
                    <a:lnTo>
                      <a:pt x="4546" y="6886"/>
                    </a:lnTo>
                    <a:lnTo>
                      <a:pt x="4478" y="6977"/>
                    </a:lnTo>
                    <a:lnTo>
                      <a:pt x="4387" y="7068"/>
                    </a:lnTo>
                    <a:lnTo>
                      <a:pt x="4296" y="7136"/>
                    </a:lnTo>
                    <a:lnTo>
                      <a:pt x="4160" y="7205"/>
                    </a:lnTo>
                    <a:lnTo>
                      <a:pt x="4023" y="7250"/>
                    </a:lnTo>
                    <a:lnTo>
                      <a:pt x="4023" y="5796"/>
                    </a:lnTo>
                    <a:close/>
                    <a:moveTo>
                      <a:pt x="2773" y="1"/>
                    </a:moveTo>
                    <a:lnTo>
                      <a:pt x="2773" y="569"/>
                    </a:lnTo>
                    <a:lnTo>
                      <a:pt x="2501" y="614"/>
                    </a:lnTo>
                    <a:lnTo>
                      <a:pt x="2251" y="660"/>
                    </a:lnTo>
                    <a:lnTo>
                      <a:pt x="2023" y="751"/>
                    </a:lnTo>
                    <a:lnTo>
                      <a:pt x="1796" y="841"/>
                    </a:lnTo>
                    <a:lnTo>
                      <a:pt x="1592" y="932"/>
                    </a:lnTo>
                    <a:lnTo>
                      <a:pt x="1387" y="1069"/>
                    </a:lnTo>
                    <a:lnTo>
                      <a:pt x="1205" y="1205"/>
                    </a:lnTo>
                    <a:lnTo>
                      <a:pt x="1024" y="1364"/>
                    </a:lnTo>
                    <a:lnTo>
                      <a:pt x="887" y="1523"/>
                    </a:lnTo>
                    <a:lnTo>
                      <a:pt x="751" y="1705"/>
                    </a:lnTo>
                    <a:lnTo>
                      <a:pt x="637" y="1910"/>
                    </a:lnTo>
                    <a:lnTo>
                      <a:pt x="546" y="2091"/>
                    </a:lnTo>
                    <a:lnTo>
                      <a:pt x="455" y="2319"/>
                    </a:lnTo>
                    <a:lnTo>
                      <a:pt x="410" y="2546"/>
                    </a:lnTo>
                    <a:lnTo>
                      <a:pt x="387" y="2773"/>
                    </a:lnTo>
                    <a:lnTo>
                      <a:pt x="365" y="3023"/>
                    </a:lnTo>
                    <a:lnTo>
                      <a:pt x="387" y="3273"/>
                    </a:lnTo>
                    <a:lnTo>
                      <a:pt x="410" y="3500"/>
                    </a:lnTo>
                    <a:lnTo>
                      <a:pt x="455" y="3728"/>
                    </a:lnTo>
                    <a:lnTo>
                      <a:pt x="524" y="3909"/>
                    </a:lnTo>
                    <a:lnTo>
                      <a:pt x="592" y="4114"/>
                    </a:lnTo>
                    <a:lnTo>
                      <a:pt x="705" y="4273"/>
                    </a:lnTo>
                    <a:lnTo>
                      <a:pt x="819" y="4432"/>
                    </a:lnTo>
                    <a:lnTo>
                      <a:pt x="955" y="4568"/>
                    </a:lnTo>
                    <a:lnTo>
                      <a:pt x="1114" y="4705"/>
                    </a:lnTo>
                    <a:lnTo>
                      <a:pt x="1274" y="4841"/>
                    </a:lnTo>
                    <a:lnTo>
                      <a:pt x="1478" y="4955"/>
                    </a:lnTo>
                    <a:lnTo>
                      <a:pt x="1705" y="5068"/>
                    </a:lnTo>
                    <a:lnTo>
                      <a:pt x="1933" y="5159"/>
                    </a:lnTo>
                    <a:lnTo>
                      <a:pt x="2183" y="5250"/>
                    </a:lnTo>
                    <a:lnTo>
                      <a:pt x="2773" y="5432"/>
                    </a:lnTo>
                    <a:lnTo>
                      <a:pt x="2773" y="7205"/>
                    </a:lnTo>
                    <a:lnTo>
                      <a:pt x="2592" y="7136"/>
                    </a:lnTo>
                    <a:lnTo>
                      <a:pt x="2387" y="7045"/>
                    </a:lnTo>
                    <a:lnTo>
                      <a:pt x="1978" y="6818"/>
                    </a:lnTo>
                    <a:lnTo>
                      <a:pt x="1546" y="6523"/>
                    </a:lnTo>
                    <a:lnTo>
                      <a:pt x="1114" y="6159"/>
                    </a:lnTo>
                    <a:lnTo>
                      <a:pt x="1" y="7500"/>
                    </a:lnTo>
                    <a:lnTo>
                      <a:pt x="319" y="7773"/>
                    </a:lnTo>
                    <a:lnTo>
                      <a:pt x="660" y="8000"/>
                    </a:lnTo>
                    <a:lnTo>
                      <a:pt x="978" y="8227"/>
                    </a:lnTo>
                    <a:lnTo>
                      <a:pt x="1319" y="8409"/>
                    </a:lnTo>
                    <a:lnTo>
                      <a:pt x="1683" y="8568"/>
                    </a:lnTo>
                    <a:lnTo>
                      <a:pt x="2046" y="8682"/>
                    </a:lnTo>
                    <a:lnTo>
                      <a:pt x="2410" y="8795"/>
                    </a:lnTo>
                    <a:lnTo>
                      <a:pt x="2773" y="8863"/>
                    </a:lnTo>
                    <a:lnTo>
                      <a:pt x="2773" y="9727"/>
                    </a:lnTo>
                    <a:lnTo>
                      <a:pt x="4023" y="9727"/>
                    </a:lnTo>
                    <a:lnTo>
                      <a:pt x="4023" y="8909"/>
                    </a:lnTo>
                    <a:lnTo>
                      <a:pt x="4296" y="8863"/>
                    </a:lnTo>
                    <a:lnTo>
                      <a:pt x="4569" y="8795"/>
                    </a:lnTo>
                    <a:lnTo>
                      <a:pt x="4819" y="8727"/>
                    </a:lnTo>
                    <a:lnTo>
                      <a:pt x="5046" y="8636"/>
                    </a:lnTo>
                    <a:lnTo>
                      <a:pt x="5273" y="8523"/>
                    </a:lnTo>
                    <a:lnTo>
                      <a:pt x="5478" y="8409"/>
                    </a:lnTo>
                    <a:lnTo>
                      <a:pt x="5660" y="8273"/>
                    </a:lnTo>
                    <a:lnTo>
                      <a:pt x="5841" y="8114"/>
                    </a:lnTo>
                    <a:lnTo>
                      <a:pt x="6000" y="7932"/>
                    </a:lnTo>
                    <a:lnTo>
                      <a:pt x="6137" y="7750"/>
                    </a:lnTo>
                    <a:lnTo>
                      <a:pt x="6250" y="7568"/>
                    </a:lnTo>
                    <a:lnTo>
                      <a:pt x="6364" y="7364"/>
                    </a:lnTo>
                    <a:lnTo>
                      <a:pt x="6432" y="7136"/>
                    </a:lnTo>
                    <a:lnTo>
                      <a:pt x="6478" y="6909"/>
                    </a:lnTo>
                    <a:lnTo>
                      <a:pt x="6523" y="6682"/>
                    </a:lnTo>
                    <a:lnTo>
                      <a:pt x="6523" y="6432"/>
                    </a:lnTo>
                    <a:lnTo>
                      <a:pt x="6523" y="6182"/>
                    </a:lnTo>
                    <a:lnTo>
                      <a:pt x="6478" y="5955"/>
                    </a:lnTo>
                    <a:lnTo>
                      <a:pt x="6432" y="5727"/>
                    </a:lnTo>
                    <a:lnTo>
                      <a:pt x="6364" y="5523"/>
                    </a:lnTo>
                    <a:lnTo>
                      <a:pt x="6296" y="5341"/>
                    </a:lnTo>
                    <a:lnTo>
                      <a:pt x="6182" y="5159"/>
                    </a:lnTo>
                    <a:lnTo>
                      <a:pt x="6046" y="5000"/>
                    </a:lnTo>
                    <a:lnTo>
                      <a:pt x="5909" y="4864"/>
                    </a:lnTo>
                    <a:lnTo>
                      <a:pt x="5750" y="4727"/>
                    </a:lnTo>
                    <a:lnTo>
                      <a:pt x="5569" y="4591"/>
                    </a:lnTo>
                    <a:lnTo>
                      <a:pt x="5364" y="4477"/>
                    </a:lnTo>
                    <a:lnTo>
                      <a:pt x="5137" y="4364"/>
                    </a:lnTo>
                    <a:lnTo>
                      <a:pt x="4887" y="4250"/>
                    </a:lnTo>
                    <a:lnTo>
                      <a:pt x="4614" y="4137"/>
                    </a:lnTo>
                    <a:lnTo>
                      <a:pt x="4023" y="3955"/>
                    </a:lnTo>
                    <a:lnTo>
                      <a:pt x="4023" y="2250"/>
                    </a:lnTo>
                    <a:lnTo>
                      <a:pt x="4341" y="2364"/>
                    </a:lnTo>
                    <a:lnTo>
                      <a:pt x="4682" y="2523"/>
                    </a:lnTo>
                    <a:lnTo>
                      <a:pt x="5046" y="2728"/>
                    </a:lnTo>
                    <a:lnTo>
                      <a:pt x="5410" y="2978"/>
                    </a:lnTo>
                    <a:lnTo>
                      <a:pt x="6387" y="1569"/>
                    </a:lnTo>
                    <a:lnTo>
                      <a:pt x="6091" y="1387"/>
                    </a:lnTo>
                    <a:lnTo>
                      <a:pt x="5796" y="1205"/>
                    </a:lnTo>
                    <a:lnTo>
                      <a:pt x="5500" y="1046"/>
                    </a:lnTo>
                    <a:lnTo>
                      <a:pt x="5205" y="932"/>
                    </a:lnTo>
                    <a:lnTo>
                      <a:pt x="4910" y="819"/>
                    </a:lnTo>
                    <a:lnTo>
                      <a:pt x="4614" y="728"/>
                    </a:lnTo>
                    <a:lnTo>
                      <a:pt x="4319" y="637"/>
                    </a:lnTo>
                    <a:lnTo>
                      <a:pt x="4023" y="591"/>
                    </a:lnTo>
                    <a:lnTo>
                      <a:pt x="402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8043970" y="4824305"/>
            <a:ext cx="1271909" cy="31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Epsilon AI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2538" y="1498791"/>
            <a:ext cx="6531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5" indent="-285750"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bg1"/>
                </a:solidFill>
              </a:rPr>
              <a:t>Look at the distribution for each numerical column in the data</a:t>
            </a:r>
          </a:p>
          <a:p>
            <a:pPr marL="285750" lvl="5" indent="-285750"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bg1"/>
                </a:solidFill>
              </a:rPr>
              <a:t>Distributions of categorical data by numerical data (violin plots and box plots)</a:t>
            </a:r>
          </a:p>
          <a:p>
            <a:pPr marL="285750" lvl="5" indent="-285750"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bg1"/>
                </a:solidFill>
              </a:rPr>
              <a:t>See correlations</a:t>
            </a:r>
          </a:p>
          <a:p>
            <a:pPr lvl="5"/>
            <a:r>
              <a:rPr lang="en-US" sz="1800" dirty="0" smtClean="0">
                <a:solidFill>
                  <a:schemeClr val="bg1"/>
                </a:solidFill>
              </a:rPr>
              <a:t> 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79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40"/>
          <p:cNvSpPr/>
          <p:nvPr/>
        </p:nvSpPr>
        <p:spPr>
          <a:xfrm>
            <a:off x="4028075" y="1269926"/>
            <a:ext cx="1088100" cy="10881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40"/>
          <p:cNvSpPr txBox="1">
            <a:spLocks noGrp="1"/>
          </p:cNvSpPr>
          <p:nvPr>
            <p:ph type="title"/>
          </p:nvPr>
        </p:nvSpPr>
        <p:spPr>
          <a:xfrm>
            <a:off x="837187" y="2664326"/>
            <a:ext cx="7717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Questions</a:t>
            </a:r>
            <a:endParaRPr dirty="0"/>
          </a:p>
        </p:txBody>
      </p:sp>
      <p:sp>
        <p:nvSpPr>
          <p:cNvPr id="1380" name="Google Shape;1380;p40"/>
          <p:cNvSpPr txBox="1">
            <a:spLocks noGrp="1"/>
          </p:cNvSpPr>
          <p:nvPr>
            <p:ph type="title" idx="2"/>
          </p:nvPr>
        </p:nvSpPr>
        <p:spPr>
          <a:xfrm>
            <a:off x="4028075" y="1576226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05</a:t>
            </a:r>
            <a:endParaRPr dirty="0"/>
          </a:p>
        </p:txBody>
      </p:sp>
      <p:sp>
        <p:nvSpPr>
          <p:cNvPr id="1381" name="Google Shape;1381;p40"/>
          <p:cNvSpPr/>
          <p:nvPr/>
        </p:nvSpPr>
        <p:spPr>
          <a:xfrm>
            <a:off x="4448162" y="1180924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4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37"/>
          <p:cNvSpPr/>
          <p:nvPr/>
        </p:nvSpPr>
        <p:spPr>
          <a:xfrm>
            <a:off x="843079" y="1289419"/>
            <a:ext cx="749700" cy="7497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37"/>
          <p:cNvSpPr/>
          <p:nvPr/>
        </p:nvSpPr>
        <p:spPr>
          <a:xfrm>
            <a:off x="4786357" y="1289425"/>
            <a:ext cx="749700" cy="7497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37"/>
          <p:cNvSpPr/>
          <p:nvPr/>
        </p:nvSpPr>
        <p:spPr>
          <a:xfrm>
            <a:off x="4786357" y="2563403"/>
            <a:ext cx="749700" cy="7497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37"/>
          <p:cNvSpPr/>
          <p:nvPr/>
        </p:nvSpPr>
        <p:spPr>
          <a:xfrm>
            <a:off x="843079" y="2563400"/>
            <a:ext cx="749700" cy="7497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37"/>
          <p:cNvSpPr txBox="1">
            <a:spLocks noGrp="1"/>
          </p:cNvSpPr>
          <p:nvPr>
            <p:ph type="subTitle" idx="1"/>
          </p:nvPr>
        </p:nvSpPr>
        <p:spPr>
          <a:xfrm>
            <a:off x="1736988" y="1336007"/>
            <a:ext cx="27432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Problem statement </a:t>
            </a:r>
            <a:endParaRPr dirty="0"/>
          </a:p>
        </p:txBody>
      </p:sp>
      <p:sp>
        <p:nvSpPr>
          <p:cNvPr id="1274" name="Google Shape;1274;p37"/>
          <p:cNvSpPr txBox="1">
            <a:spLocks noGrp="1"/>
          </p:cNvSpPr>
          <p:nvPr>
            <p:ph type="subTitle" idx="2"/>
          </p:nvPr>
        </p:nvSpPr>
        <p:spPr>
          <a:xfrm>
            <a:off x="1736988" y="1615098"/>
            <a:ext cx="27432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</a:t>
            </a:r>
            <a:r>
              <a:rPr lang="en" dirty="0" smtClean="0"/>
              <a:t>hat is customer churn </a:t>
            </a:r>
            <a:endParaRPr dirty="0"/>
          </a:p>
        </p:txBody>
      </p:sp>
      <p:sp>
        <p:nvSpPr>
          <p:cNvPr id="1275" name="Google Shape;1275;p37"/>
          <p:cNvSpPr txBox="1">
            <a:spLocks noGrp="1"/>
          </p:cNvSpPr>
          <p:nvPr>
            <p:ph type="subTitle" idx="3"/>
          </p:nvPr>
        </p:nvSpPr>
        <p:spPr>
          <a:xfrm>
            <a:off x="1736988" y="2823649"/>
            <a:ext cx="27432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Feature explanation </a:t>
            </a:r>
            <a:endParaRPr dirty="0"/>
          </a:p>
        </p:txBody>
      </p:sp>
      <p:sp>
        <p:nvSpPr>
          <p:cNvPr id="1277" name="Google Shape;1277;p37"/>
          <p:cNvSpPr txBox="1">
            <a:spLocks noGrp="1"/>
          </p:cNvSpPr>
          <p:nvPr>
            <p:ph type="title"/>
          </p:nvPr>
        </p:nvSpPr>
        <p:spPr>
          <a:xfrm>
            <a:off x="843079" y="1482475"/>
            <a:ext cx="7497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78" name="Google Shape;1278;p37"/>
          <p:cNvSpPr txBox="1">
            <a:spLocks noGrp="1"/>
          </p:cNvSpPr>
          <p:nvPr>
            <p:ph type="title" idx="5"/>
          </p:nvPr>
        </p:nvSpPr>
        <p:spPr>
          <a:xfrm>
            <a:off x="843079" y="2792000"/>
            <a:ext cx="7497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79" name="Google Shape;1279;p37"/>
          <p:cNvSpPr txBox="1">
            <a:spLocks noGrp="1"/>
          </p:cNvSpPr>
          <p:nvPr>
            <p:ph type="subTitle" idx="6"/>
          </p:nvPr>
        </p:nvSpPr>
        <p:spPr>
          <a:xfrm>
            <a:off x="5679436" y="1324976"/>
            <a:ext cx="27432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shape </a:t>
            </a:r>
            <a:endParaRPr dirty="0"/>
          </a:p>
        </p:txBody>
      </p:sp>
      <p:sp>
        <p:nvSpPr>
          <p:cNvPr id="1280" name="Google Shape;1280;p37"/>
          <p:cNvSpPr txBox="1">
            <a:spLocks noGrp="1"/>
          </p:cNvSpPr>
          <p:nvPr>
            <p:ph type="subTitle" idx="7"/>
          </p:nvPr>
        </p:nvSpPr>
        <p:spPr>
          <a:xfrm>
            <a:off x="5679443" y="1615098"/>
            <a:ext cx="27432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</a:t>
            </a:r>
            <a:r>
              <a:rPr lang="en" dirty="0" smtClean="0"/>
              <a:t>ows, columns </a:t>
            </a:r>
            <a:endParaRPr dirty="0"/>
          </a:p>
        </p:txBody>
      </p:sp>
      <p:sp>
        <p:nvSpPr>
          <p:cNvPr id="1282" name="Google Shape;1282;p37"/>
          <p:cNvSpPr txBox="1">
            <a:spLocks noGrp="1"/>
          </p:cNvSpPr>
          <p:nvPr>
            <p:ph type="title" idx="13"/>
          </p:nvPr>
        </p:nvSpPr>
        <p:spPr>
          <a:xfrm>
            <a:off x="4762657" y="1518025"/>
            <a:ext cx="7497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1283" name="Google Shape;1283;p37"/>
          <p:cNvSpPr txBox="1">
            <a:spLocks noGrp="1"/>
          </p:cNvSpPr>
          <p:nvPr>
            <p:ph type="title" idx="14"/>
          </p:nvPr>
        </p:nvSpPr>
        <p:spPr>
          <a:xfrm>
            <a:off x="4761757" y="2792003"/>
            <a:ext cx="7497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84" name="Google Shape;1284;p37"/>
          <p:cNvSpPr txBox="1">
            <a:spLocks noGrp="1"/>
          </p:cNvSpPr>
          <p:nvPr>
            <p:ph type="subTitle" idx="8"/>
          </p:nvPr>
        </p:nvSpPr>
        <p:spPr>
          <a:xfrm>
            <a:off x="5679436" y="2815729"/>
            <a:ext cx="27432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Data </a:t>
            </a:r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1285" name="Google Shape;1285;p37"/>
          <p:cNvSpPr txBox="1">
            <a:spLocks noGrp="1"/>
          </p:cNvSpPr>
          <p:nvPr>
            <p:ph type="title" idx="15"/>
          </p:nvPr>
        </p:nvSpPr>
        <p:spPr>
          <a:xfrm>
            <a:off x="713225" y="567075"/>
            <a:ext cx="7717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Table of contents</a:t>
            </a:r>
            <a:endParaRPr b="0" dirty="0"/>
          </a:p>
        </p:txBody>
      </p:sp>
      <p:sp>
        <p:nvSpPr>
          <p:cNvPr id="1286" name="Google Shape;1286;p37"/>
          <p:cNvSpPr/>
          <p:nvPr/>
        </p:nvSpPr>
        <p:spPr>
          <a:xfrm>
            <a:off x="867679" y="3757822"/>
            <a:ext cx="749700" cy="7497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37"/>
          <p:cNvSpPr txBox="1">
            <a:spLocks noGrp="1"/>
          </p:cNvSpPr>
          <p:nvPr>
            <p:ph type="title" idx="18"/>
          </p:nvPr>
        </p:nvSpPr>
        <p:spPr>
          <a:xfrm>
            <a:off x="867679" y="4003680"/>
            <a:ext cx="7497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1736988" y="3932617"/>
            <a:ext cx="19094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Data exploration</a:t>
            </a:r>
            <a:endParaRPr lang="en-US" sz="20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6" name="Google Shape;1286;p37"/>
          <p:cNvSpPr/>
          <p:nvPr/>
        </p:nvSpPr>
        <p:spPr>
          <a:xfrm>
            <a:off x="4761757" y="3777177"/>
            <a:ext cx="749700" cy="7497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290;p37"/>
          <p:cNvSpPr txBox="1">
            <a:spLocks noGrp="1"/>
          </p:cNvSpPr>
          <p:nvPr>
            <p:ph type="title" idx="18"/>
          </p:nvPr>
        </p:nvSpPr>
        <p:spPr>
          <a:xfrm>
            <a:off x="4761757" y="4023035"/>
            <a:ext cx="7497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sp>
        <p:nvSpPr>
          <p:cNvPr id="38" name="Rectangle 37"/>
          <p:cNvSpPr/>
          <p:nvPr/>
        </p:nvSpPr>
        <p:spPr>
          <a:xfrm>
            <a:off x="5631066" y="3951972"/>
            <a:ext cx="24352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Questions about data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38"/>
          <p:cNvSpPr txBox="1">
            <a:spLocks noGrp="1"/>
          </p:cNvSpPr>
          <p:nvPr>
            <p:ph type="title"/>
          </p:nvPr>
        </p:nvSpPr>
        <p:spPr>
          <a:xfrm>
            <a:off x="4576875" y="1770120"/>
            <a:ext cx="38661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W</a:t>
            </a:r>
            <a:r>
              <a:rPr lang="en" sz="3200" dirty="0" smtClean="0"/>
              <a:t>hat is customer churn problem </a:t>
            </a:r>
            <a:endParaRPr sz="3200" dirty="0"/>
          </a:p>
        </p:txBody>
      </p:sp>
      <p:sp>
        <p:nvSpPr>
          <p:cNvPr id="1299" name="Google Shape;1299;p38"/>
          <p:cNvSpPr txBox="1">
            <a:spLocks noGrp="1"/>
          </p:cNvSpPr>
          <p:nvPr>
            <p:ph type="subTitle" idx="1"/>
          </p:nvPr>
        </p:nvSpPr>
        <p:spPr>
          <a:xfrm>
            <a:off x="4576875" y="2705563"/>
            <a:ext cx="38661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Customer churn is when a company’s customers stop doing business with that company.</a:t>
            </a:r>
            <a:endParaRPr dirty="0"/>
          </a:p>
        </p:txBody>
      </p:sp>
      <p:grpSp>
        <p:nvGrpSpPr>
          <p:cNvPr id="1300" name="Google Shape;1300;p38"/>
          <p:cNvGrpSpPr/>
          <p:nvPr/>
        </p:nvGrpSpPr>
        <p:grpSpPr>
          <a:xfrm>
            <a:off x="713310" y="717527"/>
            <a:ext cx="3763483" cy="3708447"/>
            <a:chOff x="2347300" y="358850"/>
            <a:chExt cx="1006925" cy="992200"/>
          </a:xfrm>
        </p:grpSpPr>
        <p:sp>
          <p:nvSpPr>
            <p:cNvPr id="1301" name="Google Shape;1301;p38"/>
            <p:cNvSpPr/>
            <p:nvPr/>
          </p:nvSpPr>
          <p:spPr>
            <a:xfrm>
              <a:off x="2681400" y="1003100"/>
              <a:ext cx="10625" cy="312925"/>
            </a:xfrm>
            <a:custGeom>
              <a:avLst/>
              <a:gdLst/>
              <a:ahLst/>
              <a:cxnLst/>
              <a:rect l="l" t="t" r="r" b="b"/>
              <a:pathLst>
                <a:path w="425" h="12517" extrusionOk="0">
                  <a:moveTo>
                    <a:pt x="0" y="0"/>
                  </a:moveTo>
                  <a:lnTo>
                    <a:pt x="0" y="12517"/>
                  </a:lnTo>
                  <a:lnTo>
                    <a:pt x="424" y="12517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8"/>
            <p:cNvSpPr/>
            <p:nvPr/>
          </p:nvSpPr>
          <p:spPr>
            <a:xfrm>
              <a:off x="2600300" y="1315075"/>
              <a:ext cx="175125" cy="10625"/>
            </a:xfrm>
            <a:custGeom>
              <a:avLst/>
              <a:gdLst/>
              <a:ahLst/>
              <a:cxnLst/>
              <a:rect l="l" t="t" r="r" b="b"/>
              <a:pathLst>
                <a:path w="7005" h="425" extrusionOk="0">
                  <a:moveTo>
                    <a:pt x="0" y="1"/>
                  </a:moveTo>
                  <a:lnTo>
                    <a:pt x="0" y="425"/>
                  </a:lnTo>
                  <a:lnTo>
                    <a:pt x="7005" y="425"/>
                  </a:lnTo>
                  <a:lnTo>
                    <a:pt x="7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8"/>
            <p:cNvSpPr/>
            <p:nvPr/>
          </p:nvSpPr>
          <p:spPr>
            <a:xfrm>
              <a:off x="2491075" y="526600"/>
              <a:ext cx="447500" cy="490800"/>
            </a:xfrm>
            <a:custGeom>
              <a:avLst/>
              <a:gdLst/>
              <a:ahLst/>
              <a:cxnLst/>
              <a:rect l="l" t="t" r="r" b="b"/>
              <a:pathLst>
                <a:path w="17900" h="19632" extrusionOk="0">
                  <a:moveTo>
                    <a:pt x="4572" y="0"/>
                  </a:moveTo>
                  <a:lnTo>
                    <a:pt x="4148" y="37"/>
                  </a:lnTo>
                  <a:lnTo>
                    <a:pt x="3724" y="129"/>
                  </a:lnTo>
                  <a:lnTo>
                    <a:pt x="3484" y="203"/>
                  </a:lnTo>
                  <a:lnTo>
                    <a:pt x="3245" y="277"/>
                  </a:lnTo>
                  <a:lnTo>
                    <a:pt x="3023" y="369"/>
                  </a:lnTo>
                  <a:lnTo>
                    <a:pt x="2802" y="461"/>
                  </a:lnTo>
                  <a:lnTo>
                    <a:pt x="2618" y="572"/>
                  </a:lnTo>
                  <a:lnTo>
                    <a:pt x="2415" y="682"/>
                  </a:lnTo>
                  <a:lnTo>
                    <a:pt x="2249" y="793"/>
                  </a:lnTo>
                  <a:lnTo>
                    <a:pt x="2083" y="922"/>
                  </a:lnTo>
                  <a:lnTo>
                    <a:pt x="1917" y="1051"/>
                  </a:lnTo>
                  <a:lnTo>
                    <a:pt x="1770" y="1180"/>
                  </a:lnTo>
                  <a:lnTo>
                    <a:pt x="1641" y="1327"/>
                  </a:lnTo>
                  <a:lnTo>
                    <a:pt x="1512" y="1493"/>
                  </a:lnTo>
                  <a:lnTo>
                    <a:pt x="1291" y="1807"/>
                  </a:lnTo>
                  <a:lnTo>
                    <a:pt x="1088" y="2157"/>
                  </a:lnTo>
                  <a:lnTo>
                    <a:pt x="922" y="2507"/>
                  </a:lnTo>
                  <a:lnTo>
                    <a:pt x="775" y="2894"/>
                  </a:lnTo>
                  <a:lnTo>
                    <a:pt x="664" y="3300"/>
                  </a:lnTo>
                  <a:lnTo>
                    <a:pt x="553" y="3724"/>
                  </a:lnTo>
                  <a:lnTo>
                    <a:pt x="461" y="4148"/>
                  </a:lnTo>
                  <a:lnTo>
                    <a:pt x="388" y="4609"/>
                  </a:lnTo>
                  <a:lnTo>
                    <a:pt x="258" y="5530"/>
                  </a:lnTo>
                  <a:lnTo>
                    <a:pt x="148" y="6507"/>
                  </a:lnTo>
                  <a:lnTo>
                    <a:pt x="56" y="7503"/>
                  </a:lnTo>
                  <a:lnTo>
                    <a:pt x="0" y="8498"/>
                  </a:lnTo>
                  <a:lnTo>
                    <a:pt x="0" y="8977"/>
                  </a:lnTo>
                  <a:lnTo>
                    <a:pt x="0" y="9475"/>
                  </a:lnTo>
                  <a:lnTo>
                    <a:pt x="19" y="9973"/>
                  </a:lnTo>
                  <a:lnTo>
                    <a:pt x="37" y="10470"/>
                  </a:lnTo>
                  <a:lnTo>
                    <a:pt x="74" y="10950"/>
                  </a:lnTo>
                  <a:lnTo>
                    <a:pt x="129" y="11447"/>
                  </a:lnTo>
                  <a:lnTo>
                    <a:pt x="203" y="11945"/>
                  </a:lnTo>
                  <a:lnTo>
                    <a:pt x="277" y="12424"/>
                  </a:lnTo>
                  <a:lnTo>
                    <a:pt x="369" y="12922"/>
                  </a:lnTo>
                  <a:lnTo>
                    <a:pt x="480" y="13401"/>
                  </a:lnTo>
                  <a:lnTo>
                    <a:pt x="664" y="14083"/>
                  </a:lnTo>
                  <a:lnTo>
                    <a:pt x="775" y="14415"/>
                  </a:lnTo>
                  <a:lnTo>
                    <a:pt x="885" y="14747"/>
                  </a:lnTo>
                  <a:lnTo>
                    <a:pt x="1014" y="15079"/>
                  </a:lnTo>
                  <a:lnTo>
                    <a:pt x="1162" y="15392"/>
                  </a:lnTo>
                  <a:lnTo>
                    <a:pt x="1309" y="15705"/>
                  </a:lnTo>
                  <a:lnTo>
                    <a:pt x="1475" y="16019"/>
                  </a:lnTo>
                  <a:lnTo>
                    <a:pt x="1641" y="16314"/>
                  </a:lnTo>
                  <a:lnTo>
                    <a:pt x="1844" y="16609"/>
                  </a:lnTo>
                  <a:lnTo>
                    <a:pt x="2047" y="16904"/>
                  </a:lnTo>
                  <a:lnTo>
                    <a:pt x="2268" y="17180"/>
                  </a:lnTo>
                  <a:lnTo>
                    <a:pt x="2489" y="17457"/>
                  </a:lnTo>
                  <a:lnTo>
                    <a:pt x="2747" y="17715"/>
                  </a:lnTo>
                  <a:lnTo>
                    <a:pt x="3005" y="17973"/>
                  </a:lnTo>
                  <a:lnTo>
                    <a:pt x="3300" y="18212"/>
                  </a:lnTo>
                  <a:lnTo>
                    <a:pt x="3540" y="18397"/>
                  </a:lnTo>
                  <a:lnTo>
                    <a:pt x="3761" y="18581"/>
                  </a:lnTo>
                  <a:lnTo>
                    <a:pt x="4000" y="18729"/>
                  </a:lnTo>
                  <a:lnTo>
                    <a:pt x="4240" y="18858"/>
                  </a:lnTo>
                  <a:lnTo>
                    <a:pt x="4480" y="18968"/>
                  </a:lnTo>
                  <a:lnTo>
                    <a:pt x="4738" y="19060"/>
                  </a:lnTo>
                  <a:lnTo>
                    <a:pt x="4996" y="19152"/>
                  </a:lnTo>
                  <a:lnTo>
                    <a:pt x="5291" y="19245"/>
                  </a:lnTo>
                  <a:lnTo>
                    <a:pt x="5659" y="19337"/>
                  </a:lnTo>
                  <a:lnTo>
                    <a:pt x="6028" y="19411"/>
                  </a:lnTo>
                  <a:lnTo>
                    <a:pt x="6397" y="19466"/>
                  </a:lnTo>
                  <a:lnTo>
                    <a:pt x="6765" y="19503"/>
                  </a:lnTo>
                  <a:lnTo>
                    <a:pt x="7503" y="19576"/>
                  </a:lnTo>
                  <a:lnTo>
                    <a:pt x="8259" y="19595"/>
                  </a:lnTo>
                  <a:lnTo>
                    <a:pt x="9346" y="19632"/>
                  </a:lnTo>
                  <a:lnTo>
                    <a:pt x="10434" y="19632"/>
                  </a:lnTo>
                  <a:lnTo>
                    <a:pt x="11521" y="19613"/>
                  </a:lnTo>
                  <a:lnTo>
                    <a:pt x="12609" y="19595"/>
                  </a:lnTo>
                  <a:lnTo>
                    <a:pt x="13733" y="19540"/>
                  </a:lnTo>
                  <a:lnTo>
                    <a:pt x="14507" y="19503"/>
                  </a:lnTo>
                  <a:lnTo>
                    <a:pt x="15337" y="19429"/>
                  </a:lnTo>
                  <a:lnTo>
                    <a:pt x="15742" y="19374"/>
                  </a:lnTo>
                  <a:lnTo>
                    <a:pt x="16148" y="19318"/>
                  </a:lnTo>
                  <a:lnTo>
                    <a:pt x="16517" y="19263"/>
                  </a:lnTo>
                  <a:lnTo>
                    <a:pt x="16867" y="19171"/>
                  </a:lnTo>
                  <a:lnTo>
                    <a:pt x="17162" y="19079"/>
                  </a:lnTo>
                  <a:lnTo>
                    <a:pt x="17420" y="18987"/>
                  </a:lnTo>
                  <a:lnTo>
                    <a:pt x="17623" y="18876"/>
                  </a:lnTo>
                  <a:lnTo>
                    <a:pt x="17696" y="18802"/>
                  </a:lnTo>
                  <a:lnTo>
                    <a:pt x="17752" y="18729"/>
                  </a:lnTo>
                  <a:lnTo>
                    <a:pt x="17825" y="18618"/>
                  </a:lnTo>
                  <a:lnTo>
                    <a:pt x="17881" y="18489"/>
                  </a:lnTo>
                  <a:lnTo>
                    <a:pt x="17899" y="18378"/>
                  </a:lnTo>
                  <a:lnTo>
                    <a:pt x="17899" y="18249"/>
                  </a:lnTo>
                  <a:lnTo>
                    <a:pt x="17881" y="18120"/>
                  </a:lnTo>
                  <a:lnTo>
                    <a:pt x="17844" y="17991"/>
                  </a:lnTo>
                  <a:lnTo>
                    <a:pt x="17770" y="17862"/>
                  </a:lnTo>
                  <a:lnTo>
                    <a:pt x="17696" y="17733"/>
                  </a:lnTo>
                  <a:lnTo>
                    <a:pt x="17604" y="17604"/>
                  </a:lnTo>
                  <a:lnTo>
                    <a:pt x="17494" y="17475"/>
                  </a:lnTo>
                  <a:lnTo>
                    <a:pt x="17236" y="17235"/>
                  </a:lnTo>
                  <a:lnTo>
                    <a:pt x="16922" y="16977"/>
                  </a:lnTo>
                  <a:lnTo>
                    <a:pt x="16590" y="16756"/>
                  </a:lnTo>
                  <a:lnTo>
                    <a:pt x="16222" y="16517"/>
                  </a:lnTo>
                  <a:lnTo>
                    <a:pt x="15835" y="16295"/>
                  </a:lnTo>
                  <a:lnTo>
                    <a:pt x="15448" y="16093"/>
                  </a:lnTo>
                  <a:lnTo>
                    <a:pt x="15060" y="15908"/>
                  </a:lnTo>
                  <a:lnTo>
                    <a:pt x="14342" y="15595"/>
                  </a:lnTo>
                  <a:lnTo>
                    <a:pt x="13770" y="15374"/>
                  </a:lnTo>
                  <a:lnTo>
                    <a:pt x="13328" y="15226"/>
                  </a:lnTo>
                  <a:lnTo>
                    <a:pt x="12885" y="15079"/>
                  </a:lnTo>
                  <a:lnTo>
                    <a:pt x="12019" y="14802"/>
                  </a:lnTo>
                  <a:lnTo>
                    <a:pt x="11577" y="14673"/>
                  </a:lnTo>
                  <a:lnTo>
                    <a:pt x="11153" y="14526"/>
                  </a:lnTo>
                  <a:lnTo>
                    <a:pt x="10747" y="14360"/>
                  </a:lnTo>
                  <a:lnTo>
                    <a:pt x="10341" y="14194"/>
                  </a:lnTo>
                  <a:lnTo>
                    <a:pt x="9973" y="13991"/>
                  </a:lnTo>
                  <a:lnTo>
                    <a:pt x="9623" y="13770"/>
                  </a:lnTo>
                  <a:lnTo>
                    <a:pt x="9457" y="13641"/>
                  </a:lnTo>
                  <a:lnTo>
                    <a:pt x="9291" y="13512"/>
                  </a:lnTo>
                  <a:lnTo>
                    <a:pt x="9143" y="13364"/>
                  </a:lnTo>
                  <a:lnTo>
                    <a:pt x="8996" y="13217"/>
                  </a:lnTo>
                  <a:lnTo>
                    <a:pt x="8867" y="13051"/>
                  </a:lnTo>
                  <a:lnTo>
                    <a:pt x="8738" y="12867"/>
                  </a:lnTo>
                  <a:lnTo>
                    <a:pt x="8609" y="12682"/>
                  </a:lnTo>
                  <a:lnTo>
                    <a:pt x="8498" y="12498"/>
                  </a:lnTo>
                  <a:lnTo>
                    <a:pt x="8406" y="12277"/>
                  </a:lnTo>
                  <a:lnTo>
                    <a:pt x="8314" y="12056"/>
                  </a:lnTo>
                  <a:lnTo>
                    <a:pt x="8222" y="11816"/>
                  </a:lnTo>
                  <a:lnTo>
                    <a:pt x="8148" y="11558"/>
                  </a:lnTo>
                  <a:lnTo>
                    <a:pt x="8074" y="11226"/>
                  </a:lnTo>
                  <a:lnTo>
                    <a:pt x="8037" y="10876"/>
                  </a:lnTo>
                  <a:lnTo>
                    <a:pt x="8000" y="10507"/>
                  </a:lnTo>
                  <a:lnTo>
                    <a:pt x="7982" y="10157"/>
                  </a:lnTo>
                  <a:lnTo>
                    <a:pt x="7982" y="9807"/>
                  </a:lnTo>
                  <a:lnTo>
                    <a:pt x="8000" y="9457"/>
                  </a:lnTo>
                  <a:lnTo>
                    <a:pt x="8074" y="8738"/>
                  </a:lnTo>
                  <a:lnTo>
                    <a:pt x="8166" y="8019"/>
                  </a:lnTo>
                  <a:lnTo>
                    <a:pt x="8277" y="7318"/>
                  </a:lnTo>
                  <a:lnTo>
                    <a:pt x="8406" y="6599"/>
                  </a:lnTo>
                  <a:lnTo>
                    <a:pt x="8498" y="5880"/>
                  </a:lnTo>
                  <a:lnTo>
                    <a:pt x="8535" y="5530"/>
                  </a:lnTo>
                  <a:lnTo>
                    <a:pt x="8572" y="5162"/>
                  </a:lnTo>
                  <a:lnTo>
                    <a:pt x="8590" y="4793"/>
                  </a:lnTo>
                  <a:lnTo>
                    <a:pt x="8572" y="4424"/>
                  </a:lnTo>
                  <a:lnTo>
                    <a:pt x="8553" y="4056"/>
                  </a:lnTo>
                  <a:lnTo>
                    <a:pt x="8535" y="3687"/>
                  </a:lnTo>
                  <a:lnTo>
                    <a:pt x="8480" y="3337"/>
                  </a:lnTo>
                  <a:lnTo>
                    <a:pt x="8406" y="2986"/>
                  </a:lnTo>
                  <a:lnTo>
                    <a:pt x="8314" y="2636"/>
                  </a:lnTo>
                  <a:lnTo>
                    <a:pt x="8185" y="2304"/>
                  </a:lnTo>
                  <a:lnTo>
                    <a:pt x="8056" y="1991"/>
                  </a:lnTo>
                  <a:lnTo>
                    <a:pt x="7890" y="1678"/>
                  </a:lnTo>
                  <a:lnTo>
                    <a:pt x="7706" y="1383"/>
                  </a:lnTo>
                  <a:lnTo>
                    <a:pt x="7484" y="1125"/>
                  </a:lnTo>
                  <a:lnTo>
                    <a:pt x="7245" y="867"/>
                  </a:lnTo>
                  <a:lnTo>
                    <a:pt x="6968" y="645"/>
                  </a:lnTo>
                  <a:lnTo>
                    <a:pt x="6784" y="535"/>
                  </a:lnTo>
                  <a:lnTo>
                    <a:pt x="6600" y="424"/>
                  </a:lnTo>
                  <a:lnTo>
                    <a:pt x="6415" y="332"/>
                  </a:lnTo>
                  <a:lnTo>
                    <a:pt x="6231" y="258"/>
                  </a:lnTo>
                  <a:lnTo>
                    <a:pt x="6028" y="185"/>
                  </a:lnTo>
                  <a:lnTo>
                    <a:pt x="5825" y="129"/>
                  </a:lnTo>
                  <a:lnTo>
                    <a:pt x="5623" y="74"/>
                  </a:lnTo>
                  <a:lnTo>
                    <a:pt x="5420" y="37"/>
                  </a:lnTo>
                  <a:lnTo>
                    <a:pt x="5199" y="19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8"/>
            <p:cNvSpPr/>
            <p:nvPr/>
          </p:nvSpPr>
          <p:spPr>
            <a:xfrm>
              <a:off x="2489700" y="525200"/>
              <a:ext cx="450250" cy="493600"/>
            </a:xfrm>
            <a:custGeom>
              <a:avLst/>
              <a:gdLst/>
              <a:ahLst/>
              <a:cxnLst/>
              <a:rect l="l" t="t" r="r" b="b"/>
              <a:pathLst>
                <a:path w="18010" h="19744" extrusionOk="0">
                  <a:moveTo>
                    <a:pt x="5161" y="112"/>
                  </a:moveTo>
                  <a:lnTo>
                    <a:pt x="5456" y="148"/>
                  </a:lnTo>
                  <a:lnTo>
                    <a:pt x="5733" y="204"/>
                  </a:lnTo>
                  <a:lnTo>
                    <a:pt x="6009" y="277"/>
                  </a:lnTo>
                  <a:lnTo>
                    <a:pt x="6267" y="351"/>
                  </a:lnTo>
                  <a:lnTo>
                    <a:pt x="6526" y="480"/>
                  </a:lnTo>
                  <a:lnTo>
                    <a:pt x="6765" y="609"/>
                  </a:lnTo>
                  <a:lnTo>
                    <a:pt x="6986" y="757"/>
                  </a:lnTo>
                  <a:lnTo>
                    <a:pt x="7134" y="867"/>
                  </a:lnTo>
                  <a:lnTo>
                    <a:pt x="7281" y="996"/>
                  </a:lnTo>
                  <a:lnTo>
                    <a:pt x="7429" y="1162"/>
                  </a:lnTo>
                  <a:lnTo>
                    <a:pt x="7595" y="1328"/>
                  </a:lnTo>
                  <a:lnTo>
                    <a:pt x="7742" y="1531"/>
                  </a:lnTo>
                  <a:lnTo>
                    <a:pt x="7908" y="1771"/>
                  </a:lnTo>
                  <a:lnTo>
                    <a:pt x="8037" y="2029"/>
                  </a:lnTo>
                  <a:lnTo>
                    <a:pt x="8166" y="2324"/>
                  </a:lnTo>
                  <a:lnTo>
                    <a:pt x="8295" y="2655"/>
                  </a:lnTo>
                  <a:lnTo>
                    <a:pt x="8406" y="3006"/>
                  </a:lnTo>
                  <a:lnTo>
                    <a:pt x="8479" y="3411"/>
                  </a:lnTo>
                  <a:lnTo>
                    <a:pt x="8535" y="3835"/>
                  </a:lnTo>
                  <a:lnTo>
                    <a:pt x="8572" y="4296"/>
                  </a:lnTo>
                  <a:lnTo>
                    <a:pt x="8590" y="4794"/>
                  </a:lnTo>
                  <a:lnTo>
                    <a:pt x="8553" y="5347"/>
                  </a:lnTo>
                  <a:lnTo>
                    <a:pt x="8498" y="5936"/>
                  </a:lnTo>
                  <a:lnTo>
                    <a:pt x="8406" y="6619"/>
                  </a:lnTo>
                  <a:lnTo>
                    <a:pt x="8295" y="7319"/>
                  </a:lnTo>
                  <a:lnTo>
                    <a:pt x="8129" y="8388"/>
                  </a:lnTo>
                  <a:lnTo>
                    <a:pt x="8055" y="8941"/>
                  </a:lnTo>
                  <a:lnTo>
                    <a:pt x="8000" y="9476"/>
                  </a:lnTo>
                  <a:lnTo>
                    <a:pt x="7982" y="10029"/>
                  </a:lnTo>
                  <a:lnTo>
                    <a:pt x="8000" y="10563"/>
                  </a:lnTo>
                  <a:lnTo>
                    <a:pt x="8019" y="10840"/>
                  </a:lnTo>
                  <a:lnTo>
                    <a:pt x="8055" y="11098"/>
                  </a:lnTo>
                  <a:lnTo>
                    <a:pt x="8092" y="11374"/>
                  </a:lnTo>
                  <a:lnTo>
                    <a:pt x="8166" y="11632"/>
                  </a:lnTo>
                  <a:lnTo>
                    <a:pt x="8277" y="12038"/>
                  </a:lnTo>
                  <a:lnTo>
                    <a:pt x="8424" y="12407"/>
                  </a:lnTo>
                  <a:lnTo>
                    <a:pt x="8608" y="12738"/>
                  </a:lnTo>
                  <a:lnTo>
                    <a:pt x="8793" y="13052"/>
                  </a:lnTo>
                  <a:lnTo>
                    <a:pt x="9014" y="13310"/>
                  </a:lnTo>
                  <a:lnTo>
                    <a:pt x="9272" y="13568"/>
                  </a:lnTo>
                  <a:lnTo>
                    <a:pt x="9530" y="13789"/>
                  </a:lnTo>
                  <a:lnTo>
                    <a:pt x="9807" y="13973"/>
                  </a:lnTo>
                  <a:lnTo>
                    <a:pt x="10102" y="14158"/>
                  </a:lnTo>
                  <a:lnTo>
                    <a:pt x="10415" y="14305"/>
                  </a:lnTo>
                  <a:lnTo>
                    <a:pt x="10728" y="14453"/>
                  </a:lnTo>
                  <a:lnTo>
                    <a:pt x="11060" y="14582"/>
                  </a:lnTo>
                  <a:lnTo>
                    <a:pt x="11761" y="14821"/>
                  </a:lnTo>
                  <a:lnTo>
                    <a:pt x="12479" y="15043"/>
                  </a:lnTo>
                  <a:lnTo>
                    <a:pt x="13143" y="15264"/>
                  </a:lnTo>
                  <a:lnTo>
                    <a:pt x="13807" y="15485"/>
                  </a:lnTo>
                  <a:lnTo>
                    <a:pt x="14267" y="15651"/>
                  </a:lnTo>
                  <a:lnTo>
                    <a:pt x="14820" y="15890"/>
                  </a:lnTo>
                  <a:lnTo>
                    <a:pt x="15447" y="16185"/>
                  </a:lnTo>
                  <a:lnTo>
                    <a:pt x="16092" y="16536"/>
                  </a:lnTo>
                  <a:lnTo>
                    <a:pt x="16406" y="16720"/>
                  </a:lnTo>
                  <a:lnTo>
                    <a:pt x="16701" y="16904"/>
                  </a:lnTo>
                  <a:lnTo>
                    <a:pt x="16977" y="17107"/>
                  </a:lnTo>
                  <a:lnTo>
                    <a:pt x="17235" y="17310"/>
                  </a:lnTo>
                  <a:lnTo>
                    <a:pt x="17456" y="17513"/>
                  </a:lnTo>
                  <a:lnTo>
                    <a:pt x="17641" y="17734"/>
                  </a:lnTo>
                  <a:lnTo>
                    <a:pt x="17770" y="17937"/>
                  </a:lnTo>
                  <a:lnTo>
                    <a:pt x="17825" y="18029"/>
                  </a:lnTo>
                  <a:lnTo>
                    <a:pt x="17862" y="18139"/>
                  </a:lnTo>
                  <a:lnTo>
                    <a:pt x="17899" y="18305"/>
                  </a:lnTo>
                  <a:lnTo>
                    <a:pt x="17899" y="18471"/>
                  </a:lnTo>
                  <a:lnTo>
                    <a:pt x="17844" y="18619"/>
                  </a:lnTo>
                  <a:lnTo>
                    <a:pt x="17770" y="18766"/>
                  </a:lnTo>
                  <a:lnTo>
                    <a:pt x="17715" y="18821"/>
                  </a:lnTo>
                  <a:lnTo>
                    <a:pt x="17641" y="18877"/>
                  </a:lnTo>
                  <a:lnTo>
                    <a:pt x="17475" y="18987"/>
                  </a:lnTo>
                  <a:lnTo>
                    <a:pt x="17235" y="19079"/>
                  </a:lnTo>
                  <a:lnTo>
                    <a:pt x="16959" y="19172"/>
                  </a:lnTo>
                  <a:lnTo>
                    <a:pt x="16645" y="19245"/>
                  </a:lnTo>
                  <a:lnTo>
                    <a:pt x="16295" y="19301"/>
                  </a:lnTo>
                  <a:lnTo>
                    <a:pt x="15558" y="19411"/>
                  </a:lnTo>
                  <a:lnTo>
                    <a:pt x="14784" y="19485"/>
                  </a:lnTo>
                  <a:lnTo>
                    <a:pt x="14028" y="19522"/>
                  </a:lnTo>
                  <a:lnTo>
                    <a:pt x="12867" y="19577"/>
                  </a:lnTo>
                  <a:lnTo>
                    <a:pt x="12664" y="19596"/>
                  </a:lnTo>
                  <a:lnTo>
                    <a:pt x="11576" y="19614"/>
                  </a:lnTo>
                  <a:lnTo>
                    <a:pt x="10489" y="19632"/>
                  </a:lnTo>
                  <a:lnTo>
                    <a:pt x="9401" y="19632"/>
                  </a:lnTo>
                  <a:lnTo>
                    <a:pt x="8314" y="19596"/>
                  </a:lnTo>
                  <a:lnTo>
                    <a:pt x="7613" y="19577"/>
                  </a:lnTo>
                  <a:lnTo>
                    <a:pt x="6876" y="19522"/>
                  </a:lnTo>
                  <a:lnTo>
                    <a:pt x="6489" y="19467"/>
                  </a:lnTo>
                  <a:lnTo>
                    <a:pt x="6120" y="19411"/>
                  </a:lnTo>
                  <a:lnTo>
                    <a:pt x="5733" y="19338"/>
                  </a:lnTo>
                  <a:lnTo>
                    <a:pt x="5364" y="19245"/>
                  </a:lnTo>
                  <a:lnTo>
                    <a:pt x="5069" y="19172"/>
                  </a:lnTo>
                  <a:lnTo>
                    <a:pt x="4793" y="19079"/>
                  </a:lnTo>
                  <a:lnTo>
                    <a:pt x="4553" y="18969"/>
                  </a:lnTo>
                  <a:lnTo>
                    <a:pt x="4314" y="18858"/>
                  </a:lnTo>
                  <a:lnTo>
                    <a:pt x="4074" y="18729"/>
                  </a:lnTo>
                  <a:lnTo>
                    <a:pt x="3853" y="18582"/>
                  </a:lnTo>
                  <a:lnTo>
                    <a:pt x="3613" y="18416"/>
                  </a:lnTo>
                  <a:lnTo>
                    <a:pt x="3373" y="18232"/>
                  </a:lnTo>
                  <a:lnTo>
                    <a:pt x="3134" y="18010"/>
                  </a:lnTo>
                  <a:lnTo>
                    <a:pt x="2894" y="17771"/>
                  </a:lnTo>
                  <a:lnTo>
                    <a:pt x="2655" y="17549"/>
                  </a:lnTo>
                  <a:lnTo>
                    <a:pt x="2433" y="17291"/>
                  </a:lnTo>
                  <a:lnTo>
                    <a:pt x="2231" y="17033"/>
                  </a:lnTo>
                  <a:lnTo>
                    <a:pt x="2028" y="16775"/>
                  </a:lnTo>
                  <a:lnTo>
                    <a:pt x="1843" y="16480"/>
                  </a:lnTo>
                  <a:lnTo>
                    <a:pt x="1659" y="16204"/>
                  </a:lnTo>
                  <a:lnTo>
                    <a:pt x="1493" y="15890"/>
                  </a:lnTo>
                  <a:lnTo>
                    <a:pt x="1346" y="15577"/>
                  </a:lnTo>
                  <a:lnTo>
                    <a:pt x="1198" y="15264"/>
                  </a:lnTo>
                  <a:lnTo>
                    <a:pt x="1051" y="14914"/>
                  </a:lnTo>
                  <a:lnTo>
                    <a:pt x="922" y="14563"/>
                  </a:lnTo>
                  <a:lnTo>
                    <a:pt x="811" y="14213"/>
                  </a:lnTo>
                  <a:lnTo>
                    <a:pt x="701" y="13826"/>
                  </a:lnTo>
                  <a:lnTo>
                    <a:pt x="590" y="13439"/>
                  </a:lnTo>
                  <a:lnTo>
                    <a:pt x="498" y="13015"/>
                  </a:lnTo>
                  <a:lnTo>
                    <a:pt x="406" y="12572"/>
                  </a:lnTo>
                  <a:lnTo>
                    <a:pt x="332" y="12130"/>
                  </a:lnTo>
                  <a:lnTo>
                    <a:pt x="258" y="11688"/>
                  </a:lnTo>
                  <a:lnTo>
                    <a:pt x="203" y="11227"/>
                  </a:lnTo>
                  <a:lnTo>
                    <a:pt x="166" y="10766"/>
                  </a:lnTo>
                  <a:lnTo>
                    <a:pt x="129" y="10287"/>
                  </a:lnTo>
                  <a:lnTo>
                    <a:pt x="111" y="9807"/>
                  </a:lnTo>
                  <a:lnTo>
                    <a:pt x="111" y="9328"/>
                  </a:lnTo>
                  <a:lnTo>
                    <a:pt x="111" y="8812"/>
                  </a:lnTo>
                  <a:lnTo>
                    <a:pt x="148" y="7798"/>
                  </a:lnTo>
                  <a:lnTo>
                    <a:pt x="240" y="6711"/>
                  </a:lnTo>
                  <a:lnTo>
                    <a:pt x="369" y="5586"/>
                  </a:lnTo>
                  <a:lnTo>
                    <a:pt x="516" y="4609"/>
                  </a:lnTo>
                  <a:lnTo>
                    <a:pt x="590" y="4148"/>
                  </a:lnTo>
                  <a:lnTo>
                    <a:pt x="682" y="3706"/>
                  </a:lnTo>
                  <a:lnTo>
                    <a:pt x="793" y="3282"/>
                  </a:lnTo>
                  <a:lnTo>
                    <a:pt x="922" y="2877"/>
                  </a:lnTo>
                  <a:lnTo>
                    <a:pt x="1069" y="2508"/>
                  </a:lnTo>
                  <a:lnTo>
                    <a:pt x="1235" y="2158"/>
                  </a:lnTo>
                  <a:lnTo>
                    <a:pt x="1438" y="1826"/>
                  </a:lnTo>
                  <a:lnTo>
                    <a:pt x="1659" y="1512"/>
                  </a:lnTo>
                  <a:lnTo>
                    <a:pt x="1917" y="1236"/>
                  </a:lnTo>
                  <a:lnTo>
                    <a:pt x="2065" y="1107"/>
                  </a:lnTo>
                  <a:lnTo>
                    <a:pt x="2212" y="978"/>
                  </a:lnTo>
                  <a:lnTo>
                    <a:pt x="2378" y="867"/>
                  </a:lnTo>
                  <a:lnTo>
                    <a:pt x="2544" y="757"/>
                  </a:lnTo>
                  <a:lnTo>
                    <a:pt x="2728" y="646"/>
                  </a:lnTo>
                  <a:lnTo>
                    <a:pt x="2913" y="554"/>
                  </a:lnTo>
                  <a:lnTo>
                    <a:pt x="3115" y="462"/>
                  </a:lnTo>
                  <a:lnTo>
                    <a:pt x="3337" y="388"/>
                  </a:lnTo>
                  <a:lnTo>
                    <a:pt x="3797" y="241"/>
                  </a:lnTo>
                  <a:lnTo>
                    <a:pt x="4074" y="185"/>
                  </a:lnTo>
                  <a:lnTo>
                    <a:pt x="4332" y="130"/>
                  </a:lnTo>
                  <a:lnTo>
                    <a:pt x="4608" y="112"/>
                  </a:lnTo>
                  <a:close/>
                  <a:moveTo>
                    <a:pt x="4664" y="1"/>
                  </a:moveTo>
                  <a:lnTo>
                    <a:pt x="4443" y="19"/>
                  </a:lnTo>
                  <a:lnTo>
                    <a:pt x="4221" y="38"/>
                  </a:lnTo>
                  <a:lnTo>
                    <a:pt x="4000" y="75"/>
                  </a:lnTo>
                  <a:lnTo>
                    <a:pt x="3779" y="130"/>
                  </a:lnTo>
                  <a:lnTo>
                    <a:pt x="3300" y="277"/>
                  </a:lnTo>
                  <a:lnTo>
                    <a:pt x="3078" y="370"/>
                  </a:lnTo>
                  <a:lnTo>
                    <a:pt x="2857" y="443"/>
                  </a:lnTo>
                  <a:lnTo>
                    <a:pt x="2673" y="554"/>
                  </a:lnTo>
                  <a:lnTo>
                    <a:pt x="2489" y="665"/>
                  </a:lnTo>
                  <a:lnTo>
                    <a:pt x="2304" y="775"/>
                  </a:lnTo>
                  <a:lnTo>
                    <a:pt x="2138" y="886"/>
                  </a:lnTo>
                  <a:lnTo>
                    <a:pt x="1991" y="1015"/>
                  </a:lnTo>
                  <a:lnTo>
                    <a:pt x="1843" y="1144"/>
                  </a:lnTo>
                  <a:lnTo>
                    <a:pt x="1567" y="1439"/>
                  </a:lnTo>
                  <a:lnTo>
                    <a:pt x="1346" y="1752"/>
                  </a:lnTo>
                  <a:lnTo>
                    <a:pt x="1143" y="2084"/>
                  </a:lnTo>
                  <a:lnTo>
                    <a:pt x="977" y="2434"/>
                  </a:lnTo>
                  <a:lnTo>
                    <a:pt x="811" y="2821"/>
                  </a:lnTo>
                  <a:lnTo>
                    <a:pt x="682" y="3227"/>
                  </a:lnTo>
                  <a:lnTo>
                    <a:pt x="572" y="3669"/>
                  </a:lnTo>
                  <a:lnTo>
                    <a:pt x="479" y="4112"/>
                  </a:lnTo>
                  <a:lnTo>
                    <a:pt x="406" y="4572"/>
                  </a:lnTo>
                  <a:lnTo>
                    <a:pt x="258" y="5568"/>
                  </a:lnTo>
                  <a:lnTo>
                    <a:pt x="129" y="6711"/>
                  </a:lnTo>
                  <a:lnTo>
                    <a:pt x="37" y="7780"/>
                  </a:lnTo>
                  <a:lnTo>
                    <a:pt x="0" y="8831"/>
                  </a:lnTo>
                  <a:lnTo>
                    <a:pt x="0" y="9328"/>
                  </a:lnTo>
                  <a:lnTo>
                    <a:pt x="0" y="9826"/>
                  </a:lnTo>
                  <a:lnTo>
                    <a:pt x="19" y="10305"/>
                  </a:lnTo>
                  <a:lnTo>
                    <a:pt x="55" y="10766"/>
                  </a:lnTo>
                  <a:lnTo>
                    <a:pt x="92" y="11245"/>
                  </a:lnTo>
                  <a:lnTo>
                    <a:pt x="148" y="11706"/>
                  </a:lnTo>
                  <a:lnTo>
                    <a:pt x="221" y="12149"/>
                  </a:lnTo>
                  <a:lnTo>
                    <a:pt x="295" y="12591"/>
                  </a:lnTo>
                  <a:lnTo>
                    <a:pt x="387" y="13033"/>
                  </a:lnTo>
                  <a:lnTo>
                    <a:pt x="479" y="13476"/>
                  </a:lnTo>
                  <a:lnTo>
                    <a:pt x="590" y="13863"/>
                  </a:lnTo>
                  <a:lnTo>
                    <a:pt x="701" y="14250"/>
                  </a:lnTo>
                  <a:lnTo>
                    <a:pt x="811" y="14619"/>
                  </a:lnTo>
                  <a:lnTo>
                    <a:pt x="959" y="14969"/>
                  </a:lnTo>
                  <a:lnTo>
                    <a:pt x="1088" y="15301"/>
                  </a:lnTo>
                  <a:lnTo>
                    <a:pt x="1235" y="15632"/>
                  </a:lnTo>
                  <a:lnTo>
                    <a:pt x="1401" y="15946"/>
                  </a:lnTo>
                  <a:lnTo>
                    <a:pt x="1567" y="16259"/>
                  </a:lnTo>
                  <a:lnTo>
                    <a:pt x="1751" y="16554"/>
                  </a:lnTo>
                  <a:lnTo>
                    <a:pt x="1936" y="16831"/>
                  </a:lnTo>
                  <a:lnTo>
                    <a:pt x="2138" y="17107"/>
                  </a:lnTo>
                  <a:lnTo>
                    <a:pt x="2360" y="17365"/>
                  </a:lnTo>
                  <a:lnTo>
                    <a:pt x="2581" y="17623"/>
                  </a:lnTo>
                  <a:lnTo>
                    <a:pt x="2802" y="17863"/>
                  </a:lnTo>
                  <a:lnTo>
                    <a:pt x="3060" y="18084"/>
                  </a:lnTo>
                  <a:lnTo>
                    <a:pt x="3318" y="18305"/>
                  </a:lnTo>
                  <a:lnTo>
                    <a:pt x="3558" y="18508"/>
                  </a:lnTo>
                  <a:lnTo>
                    <a:pt x="3779" y="18674"/>
                  </a:lnTo>
                  <a:lnTo>
                    <a:pt x="4019" y="18821"/>
                  </a:lnTo>
                  <a:lnTo>
                    <a:pt x="4258" y="18950"/>
                  </a:lnTo>
                  <a:lnTo>
                    <a:pt x="4498" y="19061"/>
                  </a:lnTo>
                  <a:lnTo>
                    <a:pt x="4756" y="19172"/>
                  </a:lnTo>
                  <a:lnTo>
                    <a:pt x="5032" y="19264"/>
                  </a:lnTo>
                  <a:lnTo>
                    <a:pt x="5327" y="19356"/>
                  </a:lnTo>
                  <a:lnTo>
                    <a:pt x="5714" y="19448"/>
                  </a:lnTo>
                  <a:lnTo>
                    <a:pt x="6083" y="19522"/>
                  </a:lnTo>
                  <a:lnTo>
                    <a:pt x="6470" y="19577"/>
                  </a:lnTo>
                  <a:lnTo>
                    <a:pt x="6857" y="19632"/>
                  </a:lnTo>
                  <a:lnTo>
                    <a:pt x="7595" y="19688"/>
                  </a:lnTo>
                  <a:lnTo>
                    <a:pt x="8314" y="19706"/>
                  </a:lnTo>
                  <a:lnTo>
                    <a:pt x="9309" y="19743"/>
                  </a:lnTo>
                  <a:lnTo>
                    <a:pt x="11502" y="19743"/>
                  </a:lnTo>
                  <a:lnTo>
                    <a:pt x="12664" y="19706"/>
                  </a:lnTo>
                  <a:lnTo>
                    <a:pt x="12885" y="19688"/>
                  </a:lnTo>
                  <a:lnTo>
                    <a:pt x="13622" y="19669"/>
                  </a:lnTo>
                  <a:lnTo>
                    <a:pt x="14397" y="19614"/>
                  </a:lnTo>
                  <a:lnTo>
                    <a:pt x="15189" y="19559"/>
                  </a:lnTo>
                  <a:lnTo>
                    <a:pt x="15926" y="19467"/>
                  </a:lnTo>
                  <a:lnTo>
                    <a:pt x="16590" y="19356"/>
                  </a:lnTo>
                  <a:lnTo>
                    <a:pt x="16885" y="19301"/>
                  </a:lnTo>
                  <a:lnTo>
                    <a:pt x="17162" y="19227"/>
                  </a:lnTo>
                  <a:lnTo>
                    <a:pt x="17401" y="19135"/>
                  </a:lnTo>
                  <a:lnTo>
                    <a:pt x="17604" y="19043"/>
                  </a:lnTo>
                  <a:lnTo>
                    <a:pt x="17751" y="18932"/>
                  </a:lnTo>
                  <a:lnTo>
                    <a:pt x="17862" y="18821"/>
                  </a:lnTo>
                  <a:lnTo>
                    <a:pt x="17954" y="18655"/>
                  </a:lnTo>
                  <a:lnTo>
                    <a:pt x="17991" y="18563"/>
                  </a:lnTo>
                  <a:lnTo>
                    <a:pt x="18009" y="18490"/>
                  </a:lnTo>
                  <a:lnTo>
                    <a:pt x="18009" y="18397"/>
                  </a:lnTo>
                  <a:lnTo>
                    <a:pt x="18009" y="18305"/>
                  </a:lnTo>
                  <a:lnTo>
                    <a:pt x="17973" y="18102"/>
                  </a:lnTo>
                  <a:lnTo>
                    <a:pt x="17936" y="18010"/>
                  </a:lnTo>
                  <a:lnTo>
                    <a:pt x="17880" y="17900"/>
                  </a:lnTo>
                  <a:lnTo>
                    <a:pt x="17751" y="17697"/>
                  </a:lnTo>
                  <a:lnTo>
                    <a:pt x="17567" y="17494"/>
                  </a:lnTo>
                  <a:lnTo>
                    <a:pt x="17364" y="17273"/>
                  </a:lnTo>
                  <a:lnTo>
                    <a:pt x="17125" y="17070"/>
                  </a:lnTo>
                  <a:lnTo>
                    <a:pt x="16848" y="16886"/>
                  </a:lnTo>
                  <a:lnTo>
                    <a:pt x="16572" y="16683"/>
                  </a:lnTo>
                  <a:lnTo>
                    <a:pt x="16258" y="16499"/>
                  </a:lnTo>
                  <a:lnTo>
                    <a:pt x="15613" y="16149"/>
                  </a:lnTo>
                  <a:lnTo>
                    <a:pt x="14986" y="15835"/>
                  </a:lnTo>
                  <a:lnTo>
                    <a:pt x="14378" y="15577"/>
                  </a:lnTo>
                  <a:lnTo>
                    <a:pt x="13844" y="15374"/>
                  </a:lnTo>
                  <a:lnTo>
                    <a:pt x="13180" y="15153"/>
                  </a:lnTo>
                  <a:lnTo>
                    <a:pt x="12516" y="14950"/>
                  </a:lnTo>
                  <a:lnTo>
                    <a:pt x="11797" y="14729"/>
                  </a:lnTo>
                  <a:lnTo>
                    <a:pt x="11115" y="14490"/>
                  </a:lnTo>
                  <a:lnTo>
                    <a:pt x="10802" y="14361"/>
                  </a:lnTo>
                  <a:lnTo>
                    <a:pt x="10470" y="14213"/>
                  </a:lnTo>
                  <a:lnTo>
                    <a:pt x="10175" y="14066"/>
                  </a:lnTo>
                  <a:lnTo>
                    <a:pt x="9880" y="13881"/>
                  </a:lnTo>
                  <a:lnTo>
                    <a:pt x="9604" y="13697"/>
                  </a:lnTo>
                  <a:lnTo>
                    <a:pt x="9346" y="13476"/>
                  </a:lnTo>
                  <a:lnTo>
                    <a:pt x="9106" y="13255"/>
                  </a:lnTo>
                  <a:lnTo>
                    <a:pt x="8885" y="12978"/>
                  </a:lnTo>
                  <a:lnTo>
                    <a:pt x="8701" y="12683"/>
                  </a:lnTo>
                  <a:lnTo>
                    <a:pt x="8535" y="12370"/>
                  </a:lnTo>
                  <a:lnTo>
                    <a:pt x="8387" y="12001"/>
                  </a:lnTo>
                  <a:lnTo>
                    <a:pt x="8258" y="11614"/>
                  </a:lnTo>
                  <a:lnTo>
                    <a:pt x="8203" y="11356"/>
                  </a:lnTo>
                  <a:lnTo>
                    <a:pt x="8166" y="11079"/>
                  </a:lnTo>
                  <a:lnTo>
                    <a:pt x="8129" y="10821"/>
                  </a:lnTo>
                  <a:lnTo>
                    <a:pt x="8111" y="10545"/>
                  </a:lnTo>
                  <a:lnTo>
                    <a:pt x="8092" y="10010"/>
                  </a:lnTo>
                  <a:lnTo>
                    <a:pt x="8111" y="9476"/>
                  </a:lnTo>
                  <a:lnTo>
                    <a:pt x="8166" y="8941"/>
                  </a:lnTo>
                  <a:lnTo>
                    <a:pt x="8240" y="8407"/>
                  </a:lnTo>
                  <a:lnTo>
                    <a:pt x="8406" y="7337"/>
                  </a:lnTo>
                  <a:lnTo>
                    <a:pt x="8516" y="6637"/>
                  </a:lnTo>
                  <a:lnTo>
                    <a:pt x="8608" y="5955"/>
                  </a:lnTo>
                  <a:lnTo>
                    <a:pt x="8664" y="5347"/>
                  </a:lnTo>
                  <a:lnTo>
                    <a:pt x="8701" y="4794"/>
                  </a:lnTo>
                  <a:lnTo>
                    <a:pt x="8682" y="4277"/>
                  </a:lnTo>
                  <a:lnTo>
                    <a:pt x="8645" y="3798"/>
                  </a:lnTo>
                  <a:lnTo>
                    <a:pt x="8590" y="3374"/>
                  </a:lnTo>
                  <a:lnTo>
                    <a:pt x="8498" y="2969"/>
                  </a:lnTo>
                  <a:lnTo>
                    <a:pt x="8387" y="2600"/>
                  </a:lnTo>
                  <a:lnTo>
                    <a:pt x="8277" y="2268"/>
                  </a:lnTo>
                  <a:lnTo>
                    <a:pt x="8129" y="1973"/>
                  </a:lnTo>
                  <a:lnTo>
                    <a:pt x="7982" y="1715"/>
                  </a:lnTo>
                  <a:lnTo>
                    <a:pt x="7834" y="1476"/>
                  </a:lnTo>
                  <a:lnTo>
                    <a:pt x="7668" y="1254"/>
                  </a:lnTo>
                  <a:lnTo>
                    <a:pt x="7521" y="1070"/>
                  </a:lnTo>
                  <a:lnTo>
                    <a:pt x="7355" y="923"/>
                  </a:lnTo>
                  <a:lnTo>
                    <a:pt x="7208" y="775"/>
                  </a:lnTo>
                  <a:lnTo>
                    <a:pt x="7060" y="665"/>
                  </a:lnTo>
                  <a:lnTo>
                    <a:pt x="6876" y="554"/>
                  </a:lnTo>
                  <a:lnTo>
                    <a:pt x="6710" y="443"/>
                  </a:lnTo>
                  <a:lnTo>
                    <a:pt x="6526" y="351"/>
                  </a:lnTo>
                  <a:lnTo>
                    <a:pt x="6341" y="277"/>
                  </a:lnTo>
                  <a:lnTo>
                    <a:pt x="6138" y="204"/>
                  </a:lnTo>
                  <a:lnTo>
                    <a:pt x="5936" y="130"/>
                  </a:lnTo>
                  <a:lnTo>
                    <a:pt x="5733" y="93"/>
                  </a:lnTo>
                  <a:lnTo>
                    <a:pt x="5530" y="38"/>
                  </a:lnTo>
                  <a:lnTo>
                    <a:pt x="5309" y="19"/>
                  </a:lnTo>
                  <a:lnTo>
                    <a:pt x="51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8"/>
            <p:cNvSpPr/>
            <p:nvPr/>
          </p:nvSpPr>
          <p:spPr>
            <a:xfrm>
              <a:off x="2612725" y="805400"/>
              <a:ext cx="351175" cy="172825"/>
            </a:xfrm>
            <a:custGeom>
              <a:avLst/>
              <a:gdLst/>
              <a:ahLst/>
              <a:cxnLst/>
              <a:rect l="l" t="t" r="r" b="b"/>
              <a:pathLst>
                <a:path w="14047" h="6913" extrusionOk="0">
                  <a:moveTo>
                    <a:pt x="4591" y="0"/>
                  </a:moveTo>
                  <a:lnTo>
                    <a:pt x="4277" y="19"/>
                  </a:lnTo>
                  <a:lnTo>
                    <a:pt x="3964" y="56"/>
                  </a:lnTo>
                  <a:lnTo>
                    <a:pt x="3651" y="111"/>
                  </a:lnTo>
                  <a:lnTo>
                    <a:pt x="3356" y="185"/>
                  </a:lnTo>
                  <a:lnTo>
                    <a:pt x="3042" y="277"/>
                  </a:lnTo>
                  <a:lnTo>
                    <a:pt x="2766" y="388"/>
                  </a:lnTo>
                  <a:lnTo>
                    <a:pt x="2489" y="461"/>
                  </a:lnTo>
                  <a:lnTo>
                    <a:pt x="2213" y="535"/>
                  </a:lnTo>
                  <a:lnTo>
                    <a:pt x="1955" y="572"/>
                  </a:lnTo>
                  <a:lnTo>
                    <a:pt x="1826" y="590"/>
                  </a:lnTo>
                  <a:lnTo>
                    <a:pt x="1678" y="572"/>
                  </a:lnTo>
                  <a:lnTo>
                    <a:pt x="1549" y="553"/>
                  </a:lnTo>
                  <a:lnTo>
                    <a:pt x="1420" y="535"/>
                  </a:lnTo>
                  <a:lnTo>
                    <a:pt x="1291" y="480"/>
                  </a:lnTo>
                  <a:lnTo>
                    <a:pt x="1162" y="424"/>
                  </a:lnTo>
                  <a:lnTo>
                    <a:pt x="1015" y="332"/>
                  </a:lnTo>
                  <a:lnTo>
                    <a:pt x="886" y="240"/>
                  </a:lnTo>
                  <a:lnTo>
                    <a:pt x="830" y="388"/>
                  </a:lnTo>
                  <a:lnTo>
                    <a:pt x="720" y="793"/>
                  </a:lnTo>
                  <a:lnTo>
                    <a:pt x="406" y="2065"/>
                  </a:lnTo>
                  <a:lnTo>
                    <a:pt x="240" y="2784"/>
                  </a:lnTo>
                  <a:lnTo>
                    <a:pt x="111" y="3447"/>
                  </a:lnTo>
                  <a:lnTo>
                    <a:pt x="19" y="3982"/>
                  </a:lnTo>
                  <a:lnTo>
                    <a:pt x="1" y="4185"/>
                  </a:lnTo>
                  <a:lnTo>
                    <a:pt x="1" y="4314"/>
                  </a:lnTo>
                  <a:lnTo>
                    <a:pt x="56" y="4627"/>
                  </a:lnTo>
                  <a:lnTo>
                    <a:pt x="111" y="4904"/>
                  </a:lnTo>
                  <a:lnTo>
                    <a:pt x="222" y="5199"/>
                  </a:lnTo>
                  <a:lnTo>
                    <a:pt x="351" y="5457"/>
                  </a:lnTo>
                  <a:lnTo>
                    <a:pt x="499" y="5715"/>
                  </a:lnTo>
                  <a:lnTo>
                    <a:pt x="683" y="5936"/>
                  </a:lnTo>
                  <a:lnTo>
                    <a:pt x="904" y="6139"/>
                  </a:lnTo>
                  <a:lnTo>
                    <a:pt x="1162" y="6323"/>
                  </a:lnTo>
                  <a:lnTo>
                    <a:pt x="1475" y="6489"/>
                  </a:lnTo>
                  <a:lnTo>
                    <a:pt x="1789" y="6636"/>
                  </a:lnTo>
                  <a:lnTo>
                    <a:pt x="2121" y="6747"/>
                  </a:lnTo>
                  <a:lnTo>
                    <a:pt x="2434" y="6821"/>
                  </a:lnTo>
                  <a:lnTo>
                    <a:pt x="2766" y="6876"/>
                  </a:lnTo>
                  <a:lnTo>
                    <a:pt x="3098" y="6894"/>
                  </a:lnTo>
                  <a:lnTo>
                    <a:pt x="3429" y="6913"/>
                  </a:lnTo>
                  <a:lnTo>
                    <a:pt x="3761" y="6913"/>
                  </a:lnTo>
                  <a:lnTo>
                    <a:pt x="4425" y="6876"/>
                  </a:lnTo>
                  <a:lnTo>
                    <a:pt x="5107" y="6821"/>
                  </a:lnTo>
                  <a:lnTo>
                    <a:pt x="5770" y="6784"/>
                  </a:lnTo>
                  <a:lnTo>
                    <a:pt x="6121" y="6784"/>
                  </a:lnTo>
                  <a:lnTo>
                    <a:pt x="6452" y="6802"/>
                  </a:lnTo>
                  <a:lnTo>
                    <a:pt x="6803" y="6821"/>
                  </a:lnTo>
                  <a:lnTo>
                    <a:pt x="7153" y="6839"/>
                  </a:lnTo>
                  <a:lnTo>
                    <a:pt x="7319" y="6839"/>
                  </a:lnTo>
                  <a:lnTo>
                    <a:pt x="7503" y="6821"/>
                  </a:lnTo>
                  <a:lnTo>
                    <a:pt x="7669" y="6784"/>
                  </a:lnTo>
                  <a:lnTo>
                    <a:pt x="7817" y="6729"/>
                  </a:lnTo>
                  <a:lnTo>
                    <a:pt x="8019" y="6618"/>
                  </a:lnTo>
                  <a:lnTo>
                    <a:pt x="8204" y="6489"/>
                  </a:lnTo>
                  <a:lnTo>
                    <a:pt x="8370" y="6323"/>
                  </a:lnTo>
                  <a:lnTo>
                    <a:pt x="8517" y="6139"/>
                  </a:lnTo>
                  <a:lnTo>
                    <a:pt x="8646" y="5954"/>
                  </a:lnTo>
                  <a:lnTo>
                    <a:pt x="8775" y="5752"/>
                  </a:lnTo>
                  <a:lnTo>
                    <a:pt x="9015" y="5346"/>
                  </a:lnTo>
                  <a:lnTo>
                    <a:pt x="9236" y="5014"/>
                  </a:lnTo>
                  <a:lnTo>
                    <a:pt x="9346" y="4867"/>
                  </a:lnTo>
                  <a:lnTo>
                    <a:pt x="9476" y="4719"/>
                  </a:lnTo>
                  <a:lnTo>
                    <a:pt x="9623" y="4590"/>
                  </a:lnTo>
                  <a:lnTo>
                    <a:pt x="9770" y="4461"/>
                  </a:lnTo>
                  <a:lnTo>
                    <a:pt x="9936" y="4369"/>
                  </a:lnTo>
                  <a:lnTo>
                    <a:pt x="10121" y="4277"/>
                  </a:lnTo>
                  <a:lnTo>
                    <a:pt x="10416" y="4148"/>
                  </a:lnTo>
                  <a:lnTo>
                    <a:pt x="10526" y="4093"/>
                  </a:lnTo>
                  <a:lnTo>
                    <a:pt x="10618" y="4037"/>
                  </a:lnTo>
                  <a:lnTo>
                    <a:pt x="10711" y="3964"/>
                  </a:lnTo>
                  <a:lnTo>
                    <a:pt x="10784" y="3853"/>
                  </a:lnTo>
                  <a:lnTo>
                    <a:pt x="10876" y="3724"/>
                  </a:lnTo>
                  <a:lnTo>
                    <a:pt x="10969" y="3540"/>
                  </a:lnTo>
                  <a:lnTo>
                    <a:pt x="11079" y="3337"/>
                  </a:lnTo>
                  <a:lnTo>
                    <a:pt x="11190" y="3134"/>
                  </a:lnTo>
                  <a:lnTo>
                    <a:pt x="11319" y="2950"/>
                  </a:lnTo>
                  <a:lnTo>
                    <a:pt x="11448" y="2784"/>
                  </a:lnTo>
                  <a:lnTo>
                    <a:pt x="11614" y="2600"/>
                  </a:lnTo>
                  <a:lnTo>
                    <a:pt x="11780" y="2452"/>
                  </a:lnTo>
                  <a:lnTo>
                    <a:pt x="11964" y="2286"/>
                  </a:lnTo>
                  <a:lnTo>
                    <a:pt x="12185" y="2139"/>
                  </a:lnTo>
                  <a:lnTo>
                    <a:pt x="12554" y="1973"/>
                  </a:lnTo>
                  <a:lnTo>
                    <a:pt x="13217" y="1641"/>
                  </a:lnTo>
                  <a:lnTo>
                    <a:pt x="13568" y="1475"/>
                  </a:lnTo>
                  <a:lnTo>
                    <a:pt x="13844" y="1291"/>
                  </a:lnTo>
                  <a:lnTo>
                    <a:pt x="13936" y="1217"/>
                  </a:lnTo>
                  <a:lnTo>
                    <a:pt x="14010" y="1162"/>
                  </a:lnTo>
                  <a:lnTo>
                    <a:pt x="14047" y="1106"/>
                  </a:lnTo>
                  <a:lnTo>
                    <a:pt x="14047" y="1070"/>
                  </a:lnTo>
                  <a:lnTo>
                    <a:pt x="14047" y="1051"/>
                  </a:lnTo>
                  <a:lnTo>
                    <a:pt x="13955" y="959"/>
                  </a:lnTo>
                  <a:lnTo>
                    <a:pt x="13863" y="885"/>
                  </a:lnTo>
                  <a:lnTo>
                    <a:pt x="13752" y="811"/>
                  </a:lnTo>
                  <a:lnTo>
                    <a:pt x="13623" y="738"/>
                  </a:lnTo>
                  <a:lnTo>
                    <a:pt x="13347" y="627"/>
                  </a:lnTo>
                  <a:lnTo>
                    <a:pt x="13070" y="553"/>
                  </a:lnTo>
                  <a:lnTo>
                    <a:pt x="12757" y="498"/>
                  </a:lnTo>
                  <a:lnTo>
                    <a:pt x="12462" y="461"/>
                  </a:lnTo>
                  <a:lnTo>
                    <a:pt x="11909" y="406"/>
                  </a:lnTo>
                  <a:lnTo>
                    <a:pt x="10323" y="240"/>
                  </a:lnTo>
                  <a:lnTo>
                    <a:pt x="8738" y="129"/>
                  </a:lnTo>
                  <a:lnTo>
                    <a:pt x="7153" y="37"/>
                  </a:lnTo>
                  <a:lnTo>
                    <a:pt x="5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8"/>
            <p:cNvSpPr/>
            <p:nvPr/>
          </p:nvSpPr>
          <p:spPr>
            <a:xfrm>
              <a:off x="2611800" y="804475"/>
              <a:ext cx="353025" cy="174675"/>
            </a:xfrm>
            <a:custGeom>
              <a:avLst/>
              <a:gdLst/>
              <a:ahLst/>
              <a:cxnLst/>
              <a:rect l="l" t="t" r="r" b="b"/>
              <a:pathLst>
                <a:path w="14121" h="6987" extrusionOk="0">
                  <a:moveTo>
                    <a:pt x="5586" y="74"/>
                  </a:moveTo>
                  <a:lnTo>
                    <a:pt x="7190" y="111"/>
                  </a:lnTo>
                  <a:lnTo>
                    <a:pt x="8775" y="203"/>
                  </a:lnTo>
                  <a:lnTo>
                    <a:pt x="10360" y="314"/>
                  </a:lnTo>
                  <a:lnTo>
                    <a:pt x="11946" y="480"/>
                  </a:lnTo>
                  <a:lnTo>
                    <a:pt x="12167" y="498"/>
                  </a:lnTo>
                  <a:lnTo>
                    <a:pt x="12683" y="554"/>
                  </a:lnTo>
                  <a:lnTo>
                    <a:pt x="12941" y="590"/>
                  </a:lnTo>
                  <a:lnTo>
                    <a:pt x="13218" y="664"/>
                  </a:lnTo>
                  <a:lnTo>
                    <a:pt x="13457" y="738"/>
                  </a:lnTo>
                  <a:lnTo>
                    <a:pt x="13697" y="830"/>
                  </a:lnTo>
                  <a:lnTo>
                    <a:pt x="13807" y="885"/>
                  </a:lnTo>
                  <a:lnTo>
                    <a:pt x="13900" y="959"/>
                  </a:lnTo>
                  <a:lnTo>
                    <a:pt x="13973" y="1033"/>
                  </a:lnTo>
                  <a:lnTo>
                    <a:pt x="14047" y="1107"/>
                  </a:lnTo>
                  <a:lnTo>
                    <a:pt x="14066" y="1125"/>
                  </a:lnTo>
                  <a:lnTo>
                    <a:pt x="14047" y="1162"/>
                  </a:lnTo>
                  <a:lnTo>
                    <a:pt x="13992" y="1199"/>
                  </a:lnTo>
                  <a:lnTo>
                    <a:pt x="13863" y="1309"/>
                  </a:lnTo>
                  <a:lnTo>
                    <a:pt x="13678" y="1420"/>
                  </a:lnTo>
                  <a:lnTo>
                    <a:pt x="13439" y="1549"/>
                  </a:lnTo>
                  <a:lnTo>
                    <a:pt x="12941" y="1789"/>
                  </a:lnTo>
                  <a:lnTo>
                    <a:pt x="12517" y="1991"/>
                  </a:lnTo>
                  <a:lnTo>
                    <a:pt x="12204" y="2157"/>
                  </a:lnTo>
                  <a:lnTo>
                    <a:pt x="12001" y="2286"/>
                  </a:lnTo>
                  <a:lnTo>
                    <a:pt x="11817" y="2434"/>
                  </a:lnTo>
                  <a:lnTo>
                    <a:pt x="11651" y="2581"/>
                  </a:lnTo>
                  <a:lnTo>
                    <a:pt x="11485" y="2766"/>
                  </a:lnTo>
                  <a:lnTo>
                    <a:pt x="11356" y="2931"/>
                  </a:lnTo>
                  <a:lnTo>
                    <a:pt x="11208" y="3134"/>
                  </a:lnTo>
                  <a:lnTo>
                    <a:pt x="11079" y="3337"/>
                  </a:lnTo>
                  <a:lnTo>
                    <a:pt x="10969" y="3558"/>
                  </a:lnTo>
                  <a:lnTo>
                    <a:pt x="10821" y="3853"/>
                  </a:lnTo>
                  <a:lnTo>
                    <a:pt x="10748" y="3945"/>
                  </a:lnTo>
                  <a:lnTo>
                    <a:pt x="10674" y="4019"/>
                  </a:lnTo>
                  <a:lnTo>
                    <a:pt x="10582" y="4074"/>
                  </a:lnTo>
                  <a:lnTo>
                    <a:pt x="10489" y="4130"/>
                  </a:lnTo>
                  <a:lnTo>
                    <a:pt x="10250" y="4240"/>
                  </a:lnTo>
                  <a:lnTo>
                    <a:pt x="10139" y="4277"/>
                  </a:lnTo>
                  <a:lnTo>
                    <a:pt x="9936" y="4388"/>
                  </a:lnTo>
                  <a:lnTo>
                    <a:pt x="9752" y="4498"/>
                  </a:lnTo>
                  <a:lnTo>
                    <a:pt x="9586" y="4627"/>
                  </a:lnTo>
                  <a:lnTo>
                    <a:pt x="9457" y="4775"/>
                  </a:lnTo>
                  <a:lnTo>
                    <a:pt x="9328" y="4922"/>
                  </a:lnTo>
                  <a:lnTo>
                    <a:pt x="9199" y="5070"/>
                  </a:lnTo>
                  <a:lnTo>
                    <a:pt x="9015" y="5365"/>
                  </a:lnTo>
                  <a:lnTo>
                    <a:pt x="8941" y="5494"/>
                  </a:lnTo>
                  <a:lnTo>
                    <a:pt x="8720" y="5881"/>
                  </a:lnTo>
                  <a:lnTo>
                    <a:pt x="8609" y="6047"/>
                  </a:lnTo>
                  <a:lnTo>
                    <a:pt x="8480" y="6213"/>
                  </a:lnTo>
                  <a:lnTo>
                    <a:pt x="8333" y="6378"/>
                  </a:lnTo>
                  <a:lnTo>
                    <a:pt x="8185" y="6508"/>
                  </a:lnTo>
                  <a:lnTo>
                    <a:pt x="8019" y="6637"/>
                  </a:lnTo>
                  <a:lnTo>
                    <a:pt x="7854" y="6729"/>
                  </a:lnTo>
                  <a:lnTo>
                    <a:pt x="7706" y="6766"/>
                  </a:lnTo>
                  <a:lnTo>
                    <a:pt x="7577" y="6802"/>
                  </a:lnTo>
                  <a:lnTo>
                    <a:pt x="7430" y="6821"/>
                  </a:lnTo>
                  <a:lnTo>
                    <a:pt x="7282" y="6839"/>
                  </a:lnTo>
                  <a:lnTo>
                    <a:pt x="6987" y="6839"/>
                  </a:lnTo>
                  <a:lnTo>
                    <a:pt x="6692" y="6821"/>
                  </a:lnTo>
                  <a:lnTo>
                    <a:pt x="6489" y="6802"/>
                  </a:lnTo>
                  <a:lnTo>
                    <a:pt x="6065" y="6784"/>
                  </a:lnTo>
                  <a:lnTo>
                    <a:pt x="5623" y="6802"/>
                  </a:lnTo>
                  <a:lnTo>
                    <a:pt x="4775" y="6858"/>
                  </a:lnTo>
                  <a:lnTo>
                    <a:pt x="4314" y="6895"/>
                  </a:lnTo>
                  <a:lnTo>
                    <a:pt x="3854" y="6913"/>
                  </a:lnTo>
                  <a:lnTo>
                    <a:pt x="3393" y="6913"/>
                  </a:lnTo>
                  <a:lnTo>
                    <a:pt x="2950" y="6895"/>
                  </a:lnTo>
                  <a:lnTo>
                    <a:pt x="2508" y="6821"/>
                  </a:lnTo>
                  <a:lnTo>
                    <a:pt x="2287" y="6784"/>
                  </a:lnTo>
                  <a:lnTo>
                    <a:pt x="2084" y="6729"/>
                  </a:lnTo>
                  <a:lnTo>
                    <a:pt x="1863" y="6655"/>
                  </a:lnTo>
                  <a:lnTo>
                    <a:pt x="1642" y="6563"/>
                  </a:lnTo>
                  <a:lnTo>
                    <a:pt x="1420" y="6452"/>
                  </a:lnTo>
                  <a:lnTo>
                    <a:pt x="1218" y="6323"/>
                  </a:lnTo>
                  <a:lnTo>
                    <a:pt x="978" y="6157"/>
                  </a:lnTo>
                  <a:lnTo>
                    <a:pt x="775" y="5973"/>
                  </a:lnTo>
                  <a:lnTo>
                    <a:pt x="591" y="5752"/>
                  </a:lnTo>
                  <a:lnTo>
                    <a:pt x="443" y="5512"/>
                  </a:lnTo>
                  <a:lnTo>
                    <a:pt x="296" y="5254"/>
                  </a:lnTo>
                  <a:lnTo>
                    <a:pt x="204" y="4978"/>
                  </a:lnTo>
                  <a:lnTo>
                    <a:pt x="130" y="4664"/>
                  </a:lnTo>
                  <a:lnTo>
                    <a:pt x="75" y="4351"/>
                  </a:lnTo>
                  <a:lnTo>
                    <a:pt x="75" y="4222"/>
                  </a:lnTo>
                  <a:lnTo>
                    <a:pt x="93" y="4037"/>
                  </a:lnTo>
                  <a:lnTo>
                    <a:pt x="167" y="3558"/>
                  </a:lnTo>
                  <a:lnTo>
                    <a:pt x="296" y="2950"/>
                  </a:lnTo>
                  <a:lnTo>
                    <a:pt x="443" y="2286"/>
                  </a:lnTo>
                  <a:lnTo>
                    <a:pt x="738" y="1033"/>
                  </a:lnTo>
                  <a:lnTo>
                    <a:pt x="941" y="332"/>
                  </a:lnTo>
                  <a:lnTo>
                    <a:pt x="1070" y="425"/>
                  </a:lnTo>
                  <a:lnTo>
                    <a:pt x="1199" y="498"/>
                  </a:lnTo>
                  <a:lnTo>
                    <a:pt x="1328" y="572"/>
                  </a:lnTo>
                  <a:lnTo>
                    <a:pt x="1457" y="609"/>
                  </a:lnTo>
                  <a:lnTo>
                    <a:pt x="1586" y="646"/>
                  </a:lnTo>
                  <a:lnTo>
                    <a:pt x="1734" y="646"/>
                  </a:lnTo>
                  <a:lnTo>
                    <a:pt x="1863" y="664"/>
                  </a:lnTo>
                  <a:lnTo>
                    <a:pt x="1992" y="646"/>
                  </a:lnTo>
                  <a:lnTo>
                    <a:pt x="2250" y="609"/>
                  </a:lnTo>
                  <a:lnTo>
                    <a:pt x="2526" y="554"/>
                  </a:lnTo>
                  <a:lnTo>
                    <a:pt x="2784" y="461"/>
                  </a:lnTo>
                  <a:lnTo>
                    <a:pt x="3061" y="351"/>
                  </a:lnTo>
                  <a:lnTo>
                    <a:pt x="3079" y="351"/>
                  </a:lnTo>
                  <a:lnTo>
                    <a:pt x="3374" y="259"/>
                  </a:lnTo>
                  <a:lnTo>
                    <a:pt x="3669" y="185"/>
                  </a:lnTo>
                  <a:lnTo>
                    <a:pt x="3946" y="130"/>
                  </a:lnTo>
                  <a:lnTo>
                    <a:pt x="4241" y="111"/>
                  </a:lnTo>
                  <a:lnTo>
                    <a:pt x="4517" y="93"/>
                  </a:lnTo>
                  <a:lnTo>
                    <a:pt x="4812" y="74"/>
                  </a:lnTo>
                  <a:close/>
                  <a:moveTo>
                    <a:pt x="4812" y="1"/>
                  </a:moveTo>
                  <a:lnTo>
                    <a:pt x="4517" y="19"/>
                  </a:lnTo>
                  <a:lnTo>
                    <a:pt x="4222" y="37"/>
                  </a:lnTo>
                  <a:lnTo>
                    <a:pt x="3927" y="56"/>
                  </a:lnTo>
                  <a:lnTo>
                    <a:pt x="3651" y="111"/>
                  </a:lnTo>
                  <a:lnTo>
                    <a:pt x="3356" y="185"/>
                  </a:lnTo>
                  <a:lnTo>
                    <a:pt x="3061" y="277"/>
                  </a:lnTo>
                  <a:lnTo>
                    <a:pt x="3042" y="295"/>
                  </a:lnTo>
                  <a:lnTo>
                    <a:pt x="2766" y="388"/>
                  </a:lnTo>
                  <a:lnTo>
                    <a:pt x="2508" y="480"/>
                  </a:lnTo>
                  <a:lnTo>
                    <a:pt x="2231" y="554"/>
                  </a:lnTo>
                  <a:lnTo>
                    <a:pt x="1973" y="590"/>
                  </a:lnTo>
                  <a:lnTo>
                    <a:pt x="1715" y="590"/>
                  </a:lnTo>
                  <a:lnTo>
                    <a:pt x="1586" y="572"/>
                  </a:lnTo>
                  <a:lnTo>
                    <a:pt x="1457" y="535"/>
                  </a:lnTo>
                  <a:lnTo>
                    <a:pt x="1328" y="480"/>
                  </a:lnTo>
                  <a:lnTo>
                    <a:pt x="1199" y="425"/>
                  </a:lnTo>
                  <a:lnTo>
                    <a:pt x="1070" y="351"/>
                  </a:lnTo>
                  <a:lnTo>
                    <a:pt x="959" y="259"/>
                  </a:lnTo>
                  <a:lnTo>
                    <a:pt x="923" y="240"/>
                  </a:lnTo>
                  <a:lnTo>
                    <a:pt x="904" y="240"/>
                  </a:lnTo>
                  <a:lnTo>
                    <a:pt x="867" y="332"/>
                  </a:lnTo>
                  <a:lnTo>
                    <a:pt x="794" y="554"/>
                  </a:lnTo>
                  <a:lnTo>
                    <a:pt x="628" y="1199"/>
                  </a:lnTo>
                  <a:lnTo>
                    <a:pt x="406" y="2120"/>
                  </a:lnTo>
                  <a:lnTo>
                    <a:pt x="277" y="2655"/>
                  </a:lnTo>
                  <a:lnTo>
                    <a:pt x="148" y="3319"/>
                  </a:lnTo>
                  <a:lnTo>
                    <a:pt x="38" y="3945"/>
                  </a:lnTo>
                  <a:lnTo>
                    <a:pt x="1" y="4185"/>
                  </a:lnTo>
                  <a:lnTo>
                    <a:pt x="1" y="4351"/>
                  </a:lnTo>
                  <a:lnTo>
                    <a:pt x="56" y="4683"/>
                  </a:lnTo>
                  <a:lnTo>
                    <a:pt x="130" y="4996"/>
                  </a:lnTo>
                  <a:lnTo>
                    <a:pt x="241" y="5291"/>
                  </a:lnTo>
                  <a:lnTo>
                    <a:pt x="370" y="5549"/>
                  </a:lnTo>
                  <a:lnTo>
                    <a:pt x="536" y="5807"/>
                  </a:lnTo>
                  <a:lnTo>
                    <a:pt x="720" y="6028"/>
                  </a:lnTo>
                  <a:lnTo>
                    <a:pt x="941" y="6213"/>
                  </a:lnTo>
                  <a:lnTo>
                    <a:pt x="1181" y="6397"/>
                  </a:lnTo>
                  <a:lnTo>
                    <a:pt x="1457" y="6544"/>
                  </a:lnTo>
                  <a:lnTo>
                    <a:pt x="1752" y="6692"/>
                  </a:lnTo>
                  <a:lnTo>
                    <a:pt x="2047" y="6784"/>
                  </a:lnTo>
                  <a:lnTo>
                    <a:pt x="2342" y="6858"/>
                  </a:lnTo>
                  <a:lnTo>
                    <a:pt x="2637" y="6931"/>
                  </a:lnTo>
                  <a:lnTo>
                    <a:pt x="2932" y="6968"/>
                  </a:lnTo>
                  <a:lnTo>
                    <a:pt x="3227" y="6987"/>
                  </a:lnTo>
                  <a:lnTo>
                    <a:pt x="3540" y="6987"/>
                  </a:lnTo>
                  <a:lnTo>
                    <a:pt x="4148" y="6968"/>
                  </a:lnTo>
                  <a:lnTo>
                    <a:pt x="4775" y="6931"/>
                  </a:lnTo>
                  <a:lnTo>
                    <a:pt x="5642" y="6876"/>
                  </a:lnTo>
                  <a:lnTo>
                    <a:pt x="6065" y="6858"/>
                  </a:lnTo>
                  <a:lnTo>
                    <a:pt x="6489" y="6876"/>
                  </a:lnTo>
                  <a:lnTo>
                    <a:pt x="6692" y="6895"/>
                  </a:lnTo>
                  <a:lnTo>
                    <a:pt x="6987" y="6913"/>
                  </a:lnTo>
                  <a:lnTo>
                    <a:pt x="7282" y="6913"/>
                  </a:lnTo>
                  <a:lnTo>
                    <a:pt x="7430" y="6895"/>
                  </a:lnTo>
                  <a:lnTo>
                    <a:pt x="7577" y="6876"/>
                  </a:lnTo>
                  <a:lnTo>
                    <a:pt x="7724" y="6839"/>
                  </a:lnTo>
                  <a:lnTo>
                    <a:pt x="7872" y="6784"/>
                  </a:lnTo>
                  <a:lnTo>
                    <a:pt x="8056" y="6692"/>
                  </a:lnTo>
                  <a:lnTo>
                    <a:pt x="8241" y="6581"/>
                  </a:lnTo>
                  <a:lnTo>
                    <a:pt x="8388" y="6434"/>
                  </a:lnTo>
                  <a:lnTo>
                    <a:pt x="8536" y="6268"/>
                  </a:lnTo>
                  <a:lnTo>
                    <a:pt x="8665" y="6102"/>
                  </a:lnTo>
                  <a:lnTo>
                    <a:pt x="8775" y="5918"/>
                  </a:lnTo>
                  <a:lnTo>
                    <a:pt x="8996" y="5531"/>
                  </a:lnTo>
                  <a:lnTo>
                    <a:pt x="9070" y="5402"/>
                  </a:lnTo>
                  <a:lnTo>
                    <a:pt x="9199" y="5199"/>
                  </a:lnTo>
                  <a:lnTo>
                    <a:pt x="9328" y="5033"/>
                  </a:lnTo>
                  <a:lnTo>
                    <a:pt x="9457" y="4867"/>
                  </a:lnTo>
                  <a:lnTo>
                    <a:pt x="9586" y="4738"/>
                  </a:lnTo>
                  <a:lnTo>
                    <a:pt x="9715" y="4609"/>
                  </a:lnTo>
                  <a:lnTo>
                    <a:pt x="9863" y="4498"/>
                  </a:lnTo>
                  <a:lnTo>
                    <a:pt x="10010" y="4425"/>
                  </a:lnTo>
                  <a:lnTo>
                    <a:pt x="10176" y="4351"/>
                  </a:lnTo>
                  <a:lnTo>
                    <a:pt x="10287" y="4296"/>
                  </a:lnTo>
                  <a:lnTo>
                    <a:pt x="10526" y="4203"/>
                  </a:lnTo>
                  <a:lnTo>
                    <a:pt x="10619" y="4148"/>
                  </a:lnTo>
                  <a:lnTo>
                    <a:pt x="10711" y="4074"/>
                  </a:lnTo>
                  <a:lnTo>
                    <a:pt x="10784" y="4001"/>
                  </a:lnTo>
                  <a:lnTo>
                    <a:pt x="10858" y="3890"/>
                  </a:lnTo>
                  <a:lnTo>
                    <a:pt x="10950" y="3761"/>
                  </a:lnTo>
                  <a:lnTo>
                    <a:pt x="11024" y="3595"/>
                  </a:lnTo>
                  <a:lnTo>
                    <a:pt x="11153" y="3374"/>
                  </a:lnTo>
                  <a:lnTo>
                    <a:pt x="11264" y="3171"/>
                  </a:lnTo>
                  <a:lnTo>
                    <a:pt x="11411" y="2987"/>
                  </a:lnTo>
                  <a:lnTo>
                    <a:pt x="11540" y="2802"/>
                  </a:lnTo>
                  <a:lnTo>
                    <a:pt x="11706" y="2637"/>
                  </a:lnTo>
                  <a:lnTo>
                    <a:pt x="11872" y="2489"/>
                  </a:lnTo>
                  <a:lnTo>
                    <a:pt x="12038" y="2342"/>
                  </a:lnTo>
                  <a:lnTo>
                    <a:pt x="12241" y="2213"/>
                  </a:lnTo>
                  <a:lnTo>
                    <a:pt x="12554" y="2065"/>
                  </a:lnTo>
                  <a:lnTo>
                    <a:pt x="13107" y="1789"/>
                  </a:lnTo>
                  <a:lnTo>
                    <a:pt x="13605" y="1531"/>
                  </a:lnTo>
                  <a:lnTo>
                    <a:pt x="13807" y="1420"/>
                  </a:lnTo>
                  <a:lnTo>
                    <a:pt x="13973" y="1309"/>
                  </a:lnTo>
                  <a:lnTo>
                    <a:pt x="14084" y="1217"/>
                  </a:lnTo>
                  <a:lnTo>
                    <a:pt x="14102" y="1180"/>
                  </a:lnTo>
                  <a:lnTo>
                    <a:pt x="14121" y="1143"/>
                  </a:lnTo>
                  <a:lnTo>
                    <a:pt x="14121" y="1107"/>
                  </a:lnTo>
                  <a:lnTo>
                    <a:pt x="14102" y="1070"/>
                  </a:lnTo>
                  <a:lnTo>
                    <a:pt x="14029" y="978"/>
                  </a:lnTo>
                  <a:lnTo>
                    <a:pt x="13937" y="904"/>
                  </a:lnTo>
                  <a:lnTo>
                    <a:pt x="13844" y="830"/>
                  </a:lnTo>
                  <a:lnTo>
                    <a:pt x="13734" y="775"/>
                  </a:lnTo>
                  <a:lnTo>
                    <a:pt x="13494" y="664"/>
                  </a:lnTo>
                  <a:lnTo>
                    <a:pt x="13236" y="590"/>
                  </a:lnTo>
                  <a:lnTo>
                    <a:pt x="12978" y="535"/>
                  </a:lnTo>
                  <a:lnTo>
                    <a:pt x="12701" y="480"/>
                  </a:lnTo>
                  <a:lnTo>
                    <a:pt x="12167" y="425"/>
                  </a:lnTo>
                  <a:lnTo>
                    <a:pt x="11946" y="406"/>
                  </a:lnTo>
                  <a:lnTo>
                    <a:pt x="10379" y="240"/>
                  </a:lnTo>
                  <a:lnTo>
                    <a:pt x="8775" y="130"/>
                  </a:lnTo>
                  <a:lnTo>
                    <a:pt x="7190" y="56"/>
                  </a:lnTo>
                  <a:lnTo>
                    <a:pt x="5586" y="19"/>
                  </a:lnTo>
                  <a:lnTo>
                    <a:pt x="54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8"/>
            <p:cNvSpPr/>
            <p:nvPr/>
          </p:nvSpPr>
          <p:spPr>
            <a:xfrm>
              <a:off x="2786475" y="868075"/>
              <a:ext cx="144725" cy="418450"/>
            </a:xfrm>
            <a:custGeom>
              <a:avLst/>
              <a:gdLst/>
              <a:ahLst/>
              <a:cxnLst/>
              <a:rect l="l" t="t" r="r" b="b"/>
              <a:pathLst>
                <a:path w="5789" h="16738" extrusionOk="0">
                  <a:moveTo>
                    <a:pt x="3871" y="0"/>
                  </a:moveTo>
                  <a:lnTo>
                    <a:pt x="3816" y="19"/>
                  </a:lnTo>
                  <a:lnTo>
                    <a:pt x="3779" y="56"/>
                  </a:lnTo>
                  <a:lnTo>
                    <a:pt x="3650" y="148"/>
                  </a:lnTo>
                  <a:lnTo>
                    <a:pt x="3539" y="258"/>
                  </a:lnTo>
                  <a:lnTo>
                    <a:pt x="3373" y="369"/>
                  </a:lnTo>
                  <a:lnTo>
                    <a:pt x="3300" y="424"/>
                  </a:lnTo>
                  <a:lnTo>
                    <a:pt x="3208" y="443"/>
                  </a:lnTo>
                  <a:lnTo>
                    <a:pt x="3115" y="461"/>
                  </a:lnTo>
                  <a:lnTo>
                    <a:pt x="3005" y="443"/>
                  </a:lnTo>
                  <a:lnTo>
                    <a:pt x="2710" y="424"/>
                  </a:lnTo>
                  <a:lnTo>
                    <a:pt x="2433" y="424"/>
                  </a:lnTo>
                  <a:lnTo>
                    <a:pt x="2138" y="461"/>
                  </a:lnTo>
                  <a:lnTo>
                    <a:pt x="1843" y="516"/>
                  </a:lnTo>
                  <a:lnTo>
                    <a:pt x="1567" y="627"/>
                  </a:lnTo>
                  <a:lnTo>
                    <a:pt x="1309" y="756"/>
                  </a:lnTo>
                  <a:lnTo>
                    <a:pt x="1069" y="904"/>
                  </a:lnTo>
                  <a:lnTo>
                    <a:pt x="830" y="1088"/>
                  </a:lnTo>
                  <a:lnTo>
                    <a:pt x="627" y="1291"/>
                  </a:lnTo>
                  <a:lnTo>
                    <a:pt x="461" y="1512"/>
                  </a:lnTo>
                  <a:lnTo>
                    <a:pt x="314" y="1733"/>
                  </a:lnTo>
                  <a:lnTo>
                    <a:pt x="203" y="1973"/>
                  </a:lnTo>
                  <a:lnTo>
                    <a:pt x="111" y="2212"/>
                  </a:lnTo>
                  <a:lnTo>
                    <a:pt x="55" y="2470"/>
                  </a:lnTo>
                  <a:lnTo>
                    <a:pt x="19" y="2710"/>
                  </a:lnTo>
                  <a:lnTo>
                    <a:pt x="0" y="2968"/>
                  </a:lnTo>
                  <a:lnTo>
                    <a:pt x="19" y="3245"/>
                  </a:lnTo>
                  <a:lnTo>
                    <a:pt x="37" y="3503"/>
                  </a:lnTo>
                  <a:lnTo>
                    <a:pt x="74" y="3761"/>
                  </a:lnTo>
                  <a:lnTo>
                    <a:pt x="111" y="4019"/>
                  </a:lnTo>
                  <a:lnTo>
                    <a:pt x="240" y="4553"/>
                  </a:lnTo>
                  <a:lnTo>
                    <a:pt x="369" y="5070"/>
                  </a:lnTo>
                  <a:lnTo>
                    <a:pt x="1254" y="8111"/>
                  </a:lnTo>
                  <a:lnTo>
                    <a:pt x="2120" y="11153"/>
                  </a:lnTo>
                  <a:lnTo>
                    <a:pt x="2415" y="12222"/>
                  </a:lnTo>
                  <a:lnTo>
                    <a:pt x="2728" y="13291"/>
                  </a:lnTo>
                  <a:lnTo>
                    <a:pt x="2857" y="13825"/>
                  </a:lnTo>
                  <a:lnTo>
                    <a:pt x="2986" y="14360"/>
                  </a:lnTo>
                  <a:lnTo>
                    <a:pt x="3115" y="14894"/>
                  </a:lnTo>
                  <a:lnTo>
                    <a:pt x="3208" y="15447"/>
                  </a:lnTo>
                  <a:lnTo>
                    <a:pt x="3244" y="15632"/>
                  </a:lnTo>
                  <a:lnTo>
                    <a:pt x="3281" y="15816"/>
                  </a:lnTo>
                  <a:lnTo>
                    <a:pt x="3355" y="15982"/>
                  </a:lnTo>
                  <a:lnTo>
                    <a:pt x="3410" y="16074"/>
                  </a:lnTo>
                  <a:lnTo>
                    <a:pt x="3466" y="16148"/>
                  </a:lnTo>
                  <a:lnTo>
                    <a:pt x="3576" y="16222"/>
                  </a:lnTo>
                  <a:lnTo>
                    <a:pt x="3834" y="16388"/>
                  </a:lnTo>
                  <a:lnTo>
                    <a:pt x="4111" y="16517"/>
                  </a:lnTo>
                  <a:lnTo>
                    <a:pt x="4406" y="16627"/>
                  </a:lnTo>
                  <a:lnTo>
                    <a:pt x="4664" y="16701"/>
                  </a:lnTo>
                  <a:lnTo>
                    <a:pt x="4811" y="16738"/>
                  </a:lnTo>
                  <a:lnTo>
                    <a:pt x="5143" y="16738"/>
                  </a:lnTo>
                  <a:lnTo>
                    <a:pt x="5291" y="16719"/>
                  </a:lnTo>
                  <a:lnTo>
                    <a:pt x="5438" y="16664"/>
                  </a:lnTo>
                  <a:lnTo>
                    <a:pt x="5567" y="16590"/>
                  </a:lnTo>
                  <a:lnTo>
                    <a:pt x="5678" y="16480"/>
                  </a:lnTo>
                  <a:lnTo>
                    <a:pt x="5770" y="16351"/>
                  </a:lnTo>
                  <a:lnTo>
                    <a:pt x="5788" y="16259"/>
                  </a:lnTo>
                  <a:lnTo>
                    <a:pt x="5770" y="16185"/>
                  </a:lnTo>
                  <a:lnTo>
                    <a:pt x="5733" y="16130"/>
                  </a:lnTo>
                  <a:lnTo>
                    <a:pt x="5659" y="16056"/>
                  </a:lnTo>
                  <a:lnTo>
                    <a:pt x="5530" y="15927"/>
                  </a:lnTo>
                  <a:lnTo>
                    <a:pt x="5475" y="15853"/>
                  </a:lnTo>
                  <a:lnTo>
                    <a:pt x="5438" y="15761"/>
                  </a:lnTo>
                  <a:lnTo>
                    <a:pt x="5364" y="15392"/>
                  </a:lnTo>
                  <a:lnTo>
                    <a:pt x="5309" y="15024"/>
                  </a:lnTo>
                  <a:lnTo>
                    <a:pt x="5217" y="14286"/>
                  </a:lnTo>
                  <a:lnTo>
                    <a:pt x="5161" y="13530"/>
                  </a:lnTo>
                  <a:lnTo>
                    <a:pt x="5143" y="12775"/>
                  </a:lnTo>
                  <a:lnTo>
                    <a:pt x="5106" y="11263"/>
                  </a:lnTo>
                  <a:lnTo>
                    <a:pt x="5088" y="10507"/>
                  </a:lnTo>
                  <a:lnTo>
                    <a:pt x="5051" y="9752"/>
                  </a:lnTo>
                  <a:lnTo>
                    <a:pt x="4959" y="8258"/>
                  </a:lnTo>
                  <a:lnTo>
                    <a:pt x="4867" y="6747"/>
                  </a:lnTo>
                  <a:lnTo>
                    <a:pt x="4774" y="5235"/>
                  </a:lnTo>
                  <a:lnTo>
                    <a:pt x="4682" y="3724"/>
                  </a:lnTo>
                  <a:lnTo>
                    <a:pt x="4590" y="2950"/>
                  </a:lnTo>
                  <a:lnTo>
                    <a:pt x="4461" y="1917"/>
                  </a:lnTo>
                  <a:lnTo>
                    <a:pt x="4369" y="1401"/>
                  </a:lnTo>
                  <a:lnTo>
                    <a:pt x="4277" y="904"/>
                  </a:lnTo>
                  <a:lnTo>
                    <a:pt x="4166" y="480"/>
                  </a:lnTo>
                  <a:lnTo>
                    <a:pt x="4111" y="314"/>
                  </a:lnTo>
                  <a:lnTo>
                    <a:pt x="4055" y="166"/>
                  </a:lnTo>
                  <a:lnTo>
                    <a:pt x="4019" y="74"/>
                  </a:lnTo>
                  <a:lnTo>
                    <a:pt x="3963" y="19"/>
                  </a:lnTo>
                  <a:lnTo>
                    <a:pt x="3926" y="0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8"/>
            <p:cNvSpPr/>
            <p:nvPr/>
          </p:nvSpPr>
          <p:spPr>
            <a:xfrm>
              <a:off x="2785550" y="867150"/>
              <a:ext cx="146575" cy="420300"/>
            </a:xfrm>
            <a:custGeom>
              <a:avLst/>
              <a:gdLst/>
              <a:ahLst/>
              <a:cxnLst/>
              <a:rect l="l" t="t" r="r" b="b"/>
              <a:pathLst>
                <a:path w="5863" h="16812" extrusionOk="0">
                  <a:moveTo>
                    <a:pt x="3945" y="74"/>
                  </a:moveTo>
                  <a:lnTo>
                    <a:pt x="3963" y="93"/>
                  </a:lnTo>
                  <a:lnTo>
                    <a:pt x="4000" y="111"/>
                  </a:lnTo>
                  <a:lnTo>
                    <a:pt x="4056" y="203"/>
                  </a:lnTo>
                  <a:lnTo>
                    <a:pt x="4111" y="351"/>
                  </a:lnTo>
                  <a:lnTo>
                    <a:pt x="4166" y="517"/>
                  </a:lnTo>
                  <a:lnTo>
                    <a:pt x="4277" y="904"/>
                  </a:lnTo>
                  <a:lnTo>
                    <a:pt x="4369" y="1383"/>
                  </a:lnTo>
                  <a:lnTo>
                    <a:pt x="4461" y="1881"/>
                  </a:lnTo>
                  <a:lnTo>
                    <a:pt x="4590" y="2913"/>
                  </a:lnTo>
                  <a:lnTo>
                    <a:pt x="4682" y="3779"/>
                  </a:lnTo>
                  <a:lnTo>
                    <a:pt x="4793" y="5494"/>
                  </a:lnTo>
                  <a:lnTo>
                    <a:pt x="4904" y="7226"/>
                  </a:lnTo>
                  <a:lnTo>
                    <a:pt x="4977" y="8498"/>
                  </a:lnTo>
                  <a:lnTo>
                    <a:pt x="5051" y="9789"/>
                  </a:lnTo>
                  <a:lnTo>
                    <a:pt x="5088" y="10305"/>
                  </a:lnTo>
                  <a:lnTo>
                    <a:pt x="5106" y="10839"/>
                  </a:lnTo>
                  <a:lnTo>
                    <a:pt x="5125" y="11872"/>
                  </a:lnTo>
                  <a:lnTo>
                    <a:pt x="5143" y="12867"/>
                  </a:lnTo>
                  <a:lnTo>
                    <a:pt x="5180" y="13844"/>
                  </a:lnTo>
                  <a:lnTo>
                    <a:pt x="5217" y="14342"/>
                  </a:lnTo>
                  <a:lnTo>
                    <a:pt x="5272" y="14839"/>
                  </a:lnTo>
                  <a:lnTo>
                    <a:pt x="5346" y="15319"/>
                  </a:lnTo>
                  <a:lnTo>
                    <a:pt x="5438" y="15816"/>
                  </a:lnTo>
                  <a:lnTo>
                    <a:pt x="5475" y="15890"/>
                  </a:lnTo>
                  <a:lnTo>
                    <a:pt x="5512" y="15964"/>
                  </a:lnTo>
                  <a:lnTo>
                    <a:pt x="5641" y="16093"/>
                  </a:lnTo>
                  <a:lnTo>
                    <a:pt x="5715" y="16167"/>
                  </a:lnTo>
                  <a:lnTo>
                    <a:pt x="5770" y="16222"/>
                  </a:lnTo>
                  <a:lnTo>
                    <a:pt x="5788" y="16296"/>
                  </a:lnTo>
                  <a:lnTo>
                    <a:pt x="5770" y="16369"/>
                  </a:lnTo>
                  <a:lnTo>
                    <a:pt x="5715" y="16443"/>
                  </a:lnTo>
                  <a:lnTo>
                    <a:pt x="5659" y="16517"/>
                  </a:lnTo>
                  <a:lnTo>
                    <a:pt x="5604" y="16572"/>
                  </a:lnTo>
                  <a:lnTo>
                    <a:pt x="5530" y="16627"/>
                  </a:lnTo>
                  <a:lnTo>
                    <a:pt x="5401" y="16701"/>
                  </a:lnTo>
                  <a:lnTo>
                    <a:pt x="5235" y="16738"/>
                  </a:lnTo>
                  <a:lnTo>
                    <a:pt x="4940" y="16738"/>
                  </a:lnTo>
                  <a:lnTo>
                    <a:pt x="4701" y="16701"/>
                  </a:lnTo>
                  <a:lnTo>
                    <a:pt x="4461" y="16627"/>
                  </a:lnTo>
                  <a:lnTo>
                    <a:pt x="4166" y="16517"/>
                  </a:lnTo>
                  <a:lnTo>
                    <a:pt x="3890" y="16388"/>
                  </a:lnTo>
                  <a:lnTo>
                    <a:pt x="3761" y="16314"/>
                  </a:lnTo>
                  <a:lnTo>
                    <a:pt x="3632" y="16240"/>
                  </a:lnTo>
                  <a:lnTo>
                    <a:pt x="3539" y="16148"/>
                  </a:lnTo>
                  <a:lnTo>
                    <a:pt x="3484" y="16093"/>
                  </a:lnTo>
                  <a:lnTo>
                    <a:pt x="3429" y="16019"/>
                  </a:lnTo>
                  <a:lnTo>
                    <a:pt x="3355" y="15853"/>
                  </a:lnTo>
                  <a:lnTo>
                    <a:pt x="3318" y="15669"/>
                  </a:lnTo>
                  <a:lnTo>
                    <a:pt x="3281" y="15466"/>
                  </a:lnTo>
                  <a:lnTo>
                    <a:pt x="3208" y="15042"/>
                  </a:lnTo>
                  <a:lnTo>
                    <a:pt x="3116" y="14600"/>
                  </a:lnTo>
                  <a:lnTo>
                    <a:pt x="2913" y="13733"/>
                  </a:lnTo>
                  <a:lnTo>
                    <a:pt x="2673" y="12885"/>
                  </a:lnTo>
                  <a:lnTo>
                    <a:pt x="2433" y="12056"/>
                  </a:lnTo>
                  <a:lnTo>
                    <a:pt x="2194" y="11190"/>
                  </a:lnTo>
                  <a:lnTo>
                    <a:pt x="1327" y="8148"/>
                  </a:lnTo>
                  <a:lnTo>
                    <a:pt x="443" y="5107"/>
                  </a:lnTo>
                  <a:lnTo>
                    <a:pt x="295" y="4572"/>
                  </a:lnTo>
                  <a:lnTo>
                    <a:pt x="185" y="4037"/>
                  </a:lnTo>
                  <a:lnTo>
                    <a:pt x="129" y="3779"/>
                  </a:lnTo>
                  <a:lnTo>
                    <a:pt x="92" y="3503"/>
                  </a:lnTo>
                  <a:lnTo>
                    <a:pt x="74" y="3245"/>
                  </a:lnTo>
                  <a:lnTo>
                    <a:pt x="74" y="2987"/>
                  </a:lnTo>
                  <a:lnTo>
                    <a:pt x="92" y="2747"/>
                  </a:lnTo>
                  <a:lnTo>
                    <a:pt x="129" y="2489"/>
                  </a:lnTo>
                  <a:lnTo>
                    <a:pt x="185" y="2249"/>
                  </a:lnTo>
                  <a:lnTo>
                    <a:pt x="277" y="2010"/>
                  </a:lnTo>
                  <a:lnTo>
                    <a:pt x="387" y="1789"/>
                  </a:lnTo>
                  <a:lnTo>
                    <a:pt x="535" y="1567"/>
                  </a:lnTo>
                  <a:lnTo>
                    <a:pt x="701" y="1346"/>
                  </a:lnTo>
                  <a:lnTo>
                    <a:pt x="904" y="1143"/>
                  </a:lnTo>
                  <a:lnTo>
                    <a:pt x="1088" y="996"/>
                  </a:lnTo>
                  <a:lnTo>
                    <a:pt x="1272" y="867"/>
                  </a:lnTo>
                  <a:lnTo>
                    <a:pt x="1493" y="756"/>
                  </a:lnTo>
                  <a:lnTo>
                    <a:pt x="1696" y="664"/>
                  </a:lnTo>
                  <a:lnTo>
                    <a:pt x="1936" y="590"/>
                  </a:lnTo>
                  <a:lnTo>
                    <a:pt x="2157" y="535"/>
                  </a:lnTo>
                  <a:lnTo>
                    <a:pt x="2397" y="498"/>
                  </a:lnTo>
                  <a:lnTo>
                    <a:pt x="2839" y="498"/>
                  </a:lnTo>
                  <a:lnTo>
                    <a:pt x="3042" y="517"/>
                  </a:lnTo>
                  <a:lnTo>
                    <a:pt x="3152" y="535"/>
                  </a:lnTo>
                  <a:lnTo>
                    <a:pt x="3245" y="517"/>
                  </a:lnTo>
                  <a:lnTo>
                    <a:pt x="3337" y="498"/>
                  </a:lnTo>
                  <a:lnTo>
                    <a:pt x="3429" y="443"/>
                  </a:lnTo>
                  <a:lnTo>
                    <a:pt x="3576" y="332"/>
                  </a:lnTo>
                  <a:lnTo>
                    <a:pt x="3705" y="222"/>
                  </a:lnTo>
                  <a:lnTo>
                    <a:pt x="3834" y="111"/>
                  </a:lnTo>
                  <a:lnTo>
                    <a:pt x="3890" y="74"/>
                  </a:lnTo>
                  <a:close/>
                  <a:moveTo>
                    <a:pt x="3890" y="0"/>
                  </a:moveTo>
                  <a:lnTo>
                    <a:pt x="3816" y="37"/>
                  </a:lnTo>
                  <a:lnTo>
                    <a:pt x="3650" y="185"/>
                  </a:lnTo>
                  <a:lnTo>
                    <a:pt x="3539" y="277"/>
                  </a:lnTo>
                  <a:lnTo>
                    <a:pt x="3392" y="388"/>
                  </a:lnTo>
                  <a:lnTo>
                    <a:pt x="3318" y="424"/>
                  </a:lnTo>
                  <a:lnTo>
                    <a:pt x="3226" y="443"/>
                  </a:lnTo>
                  <a:lnTo>
                    <a:pt x="3152" y="461"/>
                  </a:lnTo>
                  <a:lnTo>
                    <a:pt x="3042" y="461"/>
                  </a:lnTo>
                  <a:lnTo>
                    <a:pt x="2765" y="424"/>
                  </a:lnTo>
                  <a:lnTo>
                    <a:pt x="2470" y="424"/>
                  </a:lnTo>
                  <a:lnTo>
                    <a:pt x="2175" y="461"/>
                  </a:lnTo>
                  <a:lnTo>
                    <a:pt x="1880" y="535"/>
                  </a:lnTo>
                  <a:lnTo>
                    <a:pt x="1604" y="627"/>
                  </a:lnTo>
                  <a:lnTo>
                    <a:pt x="1327" y="756"/>
                  </a:lnTo>
                  <a:lnTo>
                    <a:pt x="1088" y="904"/>
                  </a:lnTo>
                  <a:lnTo>
                    <a:pt x="848" y="1106"/>
                  </a:lnTo>
                  <a:lnTo>
                    <a:pt x="645" y="1309"/>
                  </a:lnTo>
                  <a:lnTo>
                    <a:pt x="461" y="1530"/>
                  </a:lnTo>
                  <a:lnTo>
                    <a:pt x="332" y="1752"/>
                  </a:lnTo>
                  <a:lnTo>
                    <a:pt x="203" y="1991"/>
                  </a:lnTo>
                  <a:lnTo>
                    <a:pt x="129" y="2231"/>
                  </a:lnTo>
                  <a:lnTo>
                    <a:pt x="56" y="2471"/>
                  </a:lnTo>
                  <a:lnTo>
                    <a:pt x="19" y="2729"/>
                  </a:lnTo>
                  <a:lnTo>
                    <a:pt x="0" y="2987"/>
                  </a:lnTo>
                  <a:lnTo>
                    <a:pt x="0" y="3245"/>
                  </a:lnTo>
                  <a:lnTo>
                    <a:pt x="19" y="3503"/>
                  </a:lnTo>
                  <a:lnTo>
                    <a:pt x="56" y="3761"/>
                  </a:lnTo>
                  <a:lnTo>
                    <a:pt x="111" y="4037"/>
                  </a:lnTo>
                  <a:lnTo>
                    <a:pt x="221" y="4572"/>
                  </a:lnTo>
                  <a:lnTo>
                    <a:pt x="387" y="5125"/>
                  </a:lnTo>
                  <a:lnTo>
                    <a:pt x="1254" y="8166"/>
                  </a:lnTo>
                  <a:lnTo>
                    <a:pt x="2120" y="11208"/>
                  </a:lnTo>
                  <a:lnTo>
                    <a:pt x="2360" y="12074"/>
                  </a:lnTo>
                  <a:lnTo>
                    <a:pt x="2599" y="12904"/>
                  </a:lnTo>
                  <a:lnTo>
                    <a:pt x="2839" y="13752"/>
                  </a:lnTo>
                  <a:lnTo>
                    <a:pt x="3042" y="14618"/>
                  </a:lnTo>
                  <a:lnTo>
                    <a:pt x="3134" y="15042"/>
                  </a:lnTo>
                  <a:lnTo>
                    <a:pt x="3208" y="15484"/>
                  </a:lnTo>
                  <a:lnTo>
                    <a:pt x="3245" y="15687"/>
                  </a:lnTo>
                  <a:lnTo>
                    <a:pt x="3300" y="15890"/>
                  </a:lnTo>
                  <a:lnTo>
                    <a:pt x="3374" y="16056"/>
                  </a:lnTo>
                  <a:lnTo>
                    <a:pt x="3429" y="16130"/>
                  </a:lnTo>
                  <a:lnTo>
                    <a:pt x="3484" y="16203"/>
                  </a:lnTo>
                  <a:lnTo>
                    <a:pt x="3595" y="16296"/>
                  </a:lnTo>
                  <a:lnTo>
                    <a:pt x="3724" y="16369"/>
                  </a:lnTo>
                  <a:lnTo>
                    <a:pt x="3853" y="16461"/>
                  </a:lnTo>
                  <a:lnTo>
                    <a:pt x="4148" y="16590"/>
                  </a:lnTo>
                  <a:lnTo>
                    <a:pt x="4443" y="16701"/>
                  </a:lnTo>
                  <a:lnTo>
                    <a:pt x="4682" y="16775"/>
                  </a:lnTo>
                  <a:lnTo>
                    <a:pt x="4885" y="16812"/>
                  </a:lnTo>
                  <a:lnTo>
                    <a:pt x="5198" y="16812"/>
                  </a:lnTo>
                  <a:lnTo>
                    <a:pt x="5309" y="16793"/>
                  </a:lnTo>
                  <a:lnTo>
                    <a:pt x="5438" y="16756"/>
                  </a:lnTo>
                  <a:lnTo>
                    <a:pt x="5530" y="16720"/>
                  </a:lnTo>
                  <a:lnTo>
                    <a:pt x="5622" y="16646"/>
                  </a:lnTo>
                  <a:lnTo>
                    <a:pt x="5715" y="16572"/>
                  </a:lnTo>
                  <a:lnTo>
                    <a:pt x="5770" y="16498"/>
                  </a:lnTo>
                  <a:lnTo>
                    <a:pt x="5844" y="16388"/>
                  </a:lnTo>
                  <a:lnTo>
                    <a:pt x="5862" y="16332"/>
                  </a:lnTo>
                  <a:lnTo>
                    <a:pt x="5862" y="16296"/>
                  </a:lnTo>
                  <a:lnTo>
                    <a:pt x="5844" y="16240"/>
                  </a:lnTo>
                  <a:lnTo>
                    <a:pt x="5825" y="16203"/>
                  </a:lnTo>
                  <a:lnTo>
                    <a:pt x="5770" y="16111"/>
                  </a:lnTo>
                  <a:lnTo>
                    <a:pt x="5696" y="16037"/>
                  </a:lnTo>
                  <a:lnTo>
                    <a:pt x="5586" y="15927"/>
                  </a:lnTo>
                  <a:lnTo>
                    <a:pt x="5530" y="15872"/>
                  </a:lnTo>
                  <a:lnTo>
                    <a:pt x="5512" y="15798"/>
                  </a:lnTo>
                  <a:lnTo>
                    <a:pt x="5420" y="15319"/>
                  </a:lnTo>
                  <a:lnTo>
                    <a:pt x="5346" y="14821"/>
                  </a:lnTo>
                  <a:lnTo>
                    <a:pt x="5291" y="14342"/>
                  </a:lnTo>
                  <a:lnTo>
                    <a:pt x="5254" y="13844"/>
                  </a:lnTo>
                  <a:lnTo>
                    <a:pt x="5217" y="12849"/>
                  </a:lnTo>
                  <a:lnTo>
                    <a:pt x="5198" y="11872"/>
                  </a:lnTo>
                  <a:lnTo>
                    <a:pt x="5162" y="10821"/>
                  </a:lnTo>
                  <a:lnTo>
                    <a:pt x="5143" y="10305"/>
                  </a:lnTo>
                  <a:lnTo>
                    <a:pt x="5125" y="9789"/>
                  </a:lnTo>
                  <a:lnTo>
                    <a:pt x="5033" y="8498"/>
                  </a:lnTo>
                  <a:lnTo>
                    <a:pt x="4959" y="7226"/>
                  </a:lnTo>
                  <a:lnTo>
                    <a:pt x="4867" y="5494"/>
                  </a:lnTo>
                  <a:lnTo>
                    <a:pt x="4738" y="3761"/>
                  </a:lnTo>
                  <a:lnTo>
                    <a:pt x="4664" y="2895"/>
                  </a:lnTo>
                  <a:lnTo>
                    <a:pt x="4516" y="1862"/>
                  </a:lnTo>
                  <a:lnTo>
                    <a:pt x="4443" y="1365"/>
                  </a:lnTo>
                  <a:lnTo>
                    <a:pt x="4332" y="885"/>
                  </a:lnTo>
                  <a:lnTo>
                    <a:pt x="4240" y="480"/>
                  </a:lnTo>
                  <a:lnTo>
                    <a:pt x="4185" y="314"/>
                  </a:lnTo>
                  <a:lnTo>
                    <a:pt x="4129" y="185"/>
                  </a:lnTo>
                  <a:lnTo>
                    <a:pt x="4092" y="111"/>
                  </a:lnTo>
                  <a:lnTo>
                    <a:pt x="4037" y="56"/>
                  </a:lnTo>
                  <a:lnTo>
                    <a:pt x="4000" y="19"/>
                  </a:lnTo>
                  <a:lnTo>
                    <a:pt x="3945" y="0"/>
                  </a:ln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8"/>
            <p:cNvSpPr/>
            <p:nvPr/>
          </p:nvSpPr>
          <p:spPr>
            <a:xfrm>
              <a:off x="2842700" y="833975"/>
              <a:ext cx="261300" cy="282050"/>
            </a:xfrm>
            <a:custGeom>
              <a:avLst/>
              <a:gdLst/>
              <a:ahLst/>
              <a:cxnLst/>
              <a:rect l="l" t="t" r="r" b="b"/>
              <a:pathLst>
                <a:path w="10452" h="11282" extrusionOk="0">
                  <a:moveTo>
                    <a:pt x="4148" y="0"/>
                  </a:moveTo>
                  <a:lnTo>
                    <a:pt x="3963" y="221"/>
                  </a:lnTo>
                  <a:lnTo>
                    <a:pt x="3742" y="443"/>
                  </a:lnTo>
                  <a:lnTo>
                    <a:pt x="3521" y="645"/>
                  </a:lnTo>
                  <a:lnTo>
                    <a:pt x="3300" y="830"/>
                  </a:lnTo>
                  <a:lnTo>
                    <a:pt x="3060" y="1014"/>
                  </a:lnTo>
                  <a:lnTo>
                    <a:pt x="2820" y="1180"/>
                  </a:lnTo>
                  <a:lnTo>
                    <a:pt x="2562" y="1346"/>
                  </a:lnTo>
                  <a:lnTo>
                    <a:pt x="2286" y="1475"/>
                  </a:lnTo>
                  <a:lnTo>
                    <a:pt x="2028" y="1604"/>
                  </a:lnTo>
                  <a:lnTo>
                    <a:pt x="1751" y="1715"/>
                  </a:lnTo>
                  <a:lnTo>
                    <a:pt x="1456" y="1825"/>
                  </a:lnTo>
                  <a:lnTo>
                    <a:pt x="1180" y="1917"/>
                  </a:lnTo>
                  <a:lnTo>
                    <a:pt x="885" y="1991"/>
                  </a:lnTo>
                  <a:lnTo>
                    <a:pt x="590" y="2046"/>
                  </a:lnTo>
                  <a:lnTo>
                    <a:pt x="295" y="2083"/>
                  </a:lnTo>
                  <a:lnTo>
                    <a:pt x="0" y="2120"/>
                  </a:lnTo>
                  <a:lnTo>
                    <a:pt x="74" y="2323"/>
                  </a:lnTo>
                  <a:lnTo>
                    <a:pt x="221" y="2673"/>
                  </a:lnTo>
                  <a:lnTo>
                    <a:pt x="406" y="3005"/>
                  </a:lnTo>
                  <a:lnTo>
                    <a:pt x="627" y="3318"/>
                  </a:lnTo>
                  <a:lnTo>
                    <a:pt x="848" y="3613"/>
                  </a:lnTo>
                  <a:lnTo>
                    <a:pt x="1088" y="3908"/>
                  </a:lnTo>
                  <a:lnTo>
                    <a:pt x="1346" y="4185"/>
                  </a:lnTo>
                  <a:lnTo>
                    <a:pt x="1622" y="4461"/>
                  </a:lnTo>
                  <a:lnTo>
                    <a:pt x="1899" y="4719"/>
                  </a:lnTo>
                  <a:lnTo>
                    <a:pt x="2489" y="5198"/>
                  </a:lnTo>
                  <a:lnTo>
                    <a:pt x="3078" y="5659"/>
                  </a:lnTo>
                  <a:lnTo>
                    <a:pt x="3687" y="6139"/>
                  </a:lnTo>
                  <a:lnTo>
                    <a:pt x="4277" y="6618"/>
                  </a:lnTo>
                  <a:lnTo>
                    <a:pt x="4737" y="7023"/>
                  </a:lnTo>
                  <a:lnTo>
                    <a:pt x="5327" y="7576"/>
                  </a:lnTo>
                  <a:lnTo>
                    <a:pt x="6673" y="8848"/>
                  </a:lnTo>
                  <a:lnTo>
                    <a:pt x="8682" y="10784"/>
                  </a:lnTo>
                  <a:lnTo>
                    <a:pt x="8885" y="10968"/>
                  </a:lnTo>
                  <a:lnTo>
                    <a:pt x="9032" y="11079"/>
                  </a:lnTo>
                  <a:lnTo>
                    <a:pt x="9161" y="11171"/>
                  </a:lnTo>
                  <a:lnTo>
                    <a:pt x="9309" y="11226"/>
                  </a:lnTo>
                  <a:lnTo>
                    <a:pt x="9475" y="11281"/>
                  </a:lnTo>
                  <a:lnTo>
                    <a:pt x="9622" y="11281"/>
                  </a:lnTo>
                  <a:lnTo>
                    <a:pt x="9788" y="11263"/>
                  </a:lnTo>
                  <a:lnTo>
                    <a:pt x="9954" y="11189"/>
                  </a:lnTo>
                  <a:lnTo>
                    <a:pt x="10138" y="11060"/>
                  </a:lnTo>
                  <a:lnTo>
                    <a:pt x="10249" y="10950"/>
                  </a:lnTo>
                  <a:lnTo>
                    <a:pt x="10341" y="10821"/>
                  </a:lnTo>
                  <a:lnTo>
                    <a:pt x="10415" y="10692"/>
                  </a:lnTo>
                  <a:lnTo>
                    <a:pt x="10452" y="10544"/>
                  </a:lnTo>
                  <a:lnTo>
                    <a:pt x="10452" y="10415"/>
                  </a:lnTo>
                  <a:lnTo>
                    <a:pt x="10452" y="10268"/>
                  </a:lnTo>
                  <a:lnTo>
                    <a:pt x="10415" y="10139"/>
                  </a:lnTo>
                  <a:lnTo>
                    <a:pt x="10378" y="9991"/>
                  </a:lnTo>
                  <a:lnTo>
                    <a:pt x="10323" y="9844"/>
                  </a:lnTo>
                  <a:lnTo>
                    <a:pt x="10249" y="9696"/>
                  </a:lnTo>
                  <a:lnTo>
                    <a:pt x="10101" y="9438"/>
                  </a:lnTo>
                  <a:lnTo>
                    <a:pt x="9770" y="8940"/>
                  </a:lnTo>
                  <a:lnTo>
                    <a:pt x="8737" y="7355"/>
                  </a:lnTo>
                  <a:lnTo>
                    <a:pt x="7687" y="5696"/>
                  </a:lnTo>
                  <a:lnTo>
                    <a:pt x="6654" y="4000"/>
                  </a:lnTo>
                  <a:lnTo>
                    <a:pt x="5677" y="2397"/>
                  </a:lnTo>
                  <a:lnTo>
                    <a:pt x="4959" y="1235"/>
                  </a:lnTo>
                  <a:lnTo>
                    <a:pt x="4516" y="535"/>
                  </a:lnTo>
                  <a:lnTo>
                    <a:pt x="4148" y="0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8"/>
            <p:cNvSpPr/>
            <p:nvPr/>
          </p:nvSpPr>
          <p:spPr>
            <a:xfrm>
              <a:off x="2841300" y="832125"/>
              <a:ext cx="263625" cy="284825"/>
            </a:xfrm>
            <a:custGeom>
              <a:avLst/>
              <a:gdLst/>
              <a:ahLst/>
              <a:cxnLst/>
              <a:rect l="l" t="t" r="r" b="b"/>
              <a:pathLst>
                <a:path w="10545" h="11393" extrusionOk="0">
                  <a:moveTo>
                    <a:pt x="4204" y="130"/>
                  </a:moveTo>
                  <a:lnTo>
                    <a:pt x="4572" y="683"/>
                  </a:lnTo>
                  <a:lnTo>
                    <a:pt x="5015" y="1365"/>
                  </a:lnTo>
                  <a:lnTo>
                    <a:pt x="5715" y="2489"/>
                  </a:lnTo>
                  <a:lnTo>
                    <a:pt x="6655" y="4056"/>
                  </a:lnTo>
                  <a:lnTo>
                    <a:pt x="7687" y="5733"/>
                  </a:lnTo>
                  <a:lnTo>
                    <a:pt x="8757" y="7429"/>
                  </a:lnTo>
                  <a:lnTo>
                    <a:pt x="9789" y="9033"/>
                  </a:lnTo>
                  <a:lnTo>
                    <a:pt x="9881" y="9162"/>
                  </a:lnTo>
                  <a:lnTo>
                    <a:pt x="10047" y="9383"/>
                  </a:lnTo>
                  <a:lnTo>
                    <a:pt x="10194" y="9641"/>
                  </a:lnTo>
                  <a:lnTo>
                    <a:pt x="10323" y="9899"/>
                  </a:lnTo>
                  <a:lnTo>
                    <a:pt x="10434" y="10157"/>
                  </a:lnTo>
                  <a:lnTo>
                    <a:pt x="10452" y="10286"/>
                  </a:lnTo>
                  <a:lnTo>
                    <a:pt x="10471" y="10397"/>
                  </a:lnTo>
                  <a:lnTo>
                    <a:pt x="10471" y="10526"/>
                  </a:lnTo>
                  <a:lnTo>
                    <a:pt x="10452" y="10655"/>
                  </a:lnTo>
                  <a:lnTo>
                    <a:pt x="10416" y="10784"/>
                  </a:lnTo>
                  <a:lnTo>
                    <a:pt x="10360" y="10895"/>
                  </a:lnTo>
                  <a:lnTo>
                    <a:pt x="10268" y="11005"/>
                  </a:lnTo>
                  <a:lnTo>
                    <a:pt x="10157" y="11116"/>
                  </a:lnTo>
                  <a:lnTo>
                    <a:pt x="9992" y="11226"/>
                  </a:lnTo>
                  <a:lnTo>
                    <a:pt x="9826" y="11300"/>
                  </a:lnTo>
                  <a:lnTo>
                    <a:pt x="9660" y="11319"/>
                  </a:lnTo>
                  <a:lnTo>
                    <a:pt x="9512" y="11300"/>
                  </a:lnTo>
                  <a:lnTo>
                    <a:pt x="9365" y="11263"/>
                  </a:lnTo>
                  <a:lnTo>
                    <a:pt x="9217" y="11190"/>
                  </a:lnTo>
                  <a:lnTo>
                    <a:pt x="9088" y="11116"/>
                  </a:lnTo>
                  <a:lnTo>
                    <a:pt x="8959" y="11005"/>
                  </a:lnTo>
                  <a:lnTo>
                    <a:pt x="8775" y="10839"/>
                  </a:lnTo>
                  <a:lnTo>
                    <a:pt x="7982" y="10084"/>
                  </a:lnTo>
                  <a:lnTo>
                    <a:pt x="6047" y="8222"/>
                  </a:lnTo>
                  <a:lnTo>
                    <a:pt x="5088" y="7319"/>
                  </a:lnTo>
                  <a:lnTo>
                    <a:pt x="4351" y="6655"/>
                  </a:lnTo>
                  <a:lnTo>
                    <a:pt x="3780" y="6194"/>
                  </a:lnTo>
                  <a:lnTo>
                    <a:pt x="3227" y="5752"/>
                  </a:lnTo>
                  <a:lnTo>
                    <a:pt x="2600" y="5272"/>
                  </a:lnTo>
                  <a:lnTo>
                    <a:pt x="1992" y="4756"/>
                  </a:lnTo>
                  <a:lnTo>
                    <a:pt x="1660" y="4461"/>
                  </a:lnTo>
                  <a:lnTo>
                    <a:pt x="1365" y="4166"/>
                  </a:lnTo>
                  <a:lnTo>
                    <a:pt x="1088" y="3872"/>
                  </a:lnTo>
                  <a:lnTo>
                    <a:pt x="849" y="3577"/>
                  </a:lnTo>
                  <a:lnTo>
                    <a:pt x="646" y="3282"/>
                  </a:lnTo>
                  <a:lnTo>
                    <a:pt x="462" y="2987"/>
                  </a:lnTo>
                  <a:lnTo>
                    <a:pt x="296" y="2692"/>
                  </a:lnTo>
                  <a:lnTo>
                    <a:pt x="167" y="2397"/>
                  </a:lnTo>
                  <a:lnTo>
                    <a:pt x="93" y="2231"/>
                  </a:lnTo>
                  <a:lnTo>
                    <a:pt x="406" y="2194"/>
                  </a:lnTo>
                  <a:lnTo>
                    <a:pt x="701" y="2139"/>
                  </a:lnTo>
                  <a:lnTo>
                    <a:pt x="996" y="2084"/>
                  </a:lnTo>
                  <a:lnTo>
                    <a:pt x="1291" y="2010"/>
                  </a:lnTo>
                  <a:lnTo>
                    <a:pt x="1568" y="1918"/>
                  </a:lnTo>
                  <a:lnTo>
                    <a:pt x="1862" y="1807"/>
                  </a:lnTo>
                  <a:lnTo>
                    <a:pt x="2121" y="1696"/>
                  </a:lnTo>
                  <a:lnTo>
                    <a:pt x="2397" y="1567"/>
                  </a:lnTo>
                  <a:lnTo>
                    <a:pt x="2655" y="1438"/>
                  </a:lnTo>
                  <a:lnTo>
                    <a:pt x="2895" y="1272"/>
                  </a:lnTo>
                  <a:lnTo>
                    <a:pt x="3153" y="1107"/>
                  </a:lnTo>
                  <a:lnTo>
                    <a:pt x="3374" y="941"/>
                  </a:lnTo>
                  <a:lnTo>
                    <a:pt x="3595" y="756"/>
                  </a:lnTo>
                  <a:lnTo>
                    <a:pt x="3816" y="554"/>
                  </a:lnTo>
                  <a:lnTo>
                    <a:pt x="4019" y="351"/>
                  </a:lnTo>
                  <a:lnTo>
                    <a:pt x="4204" y="130"/>
                  </a:lnTo>
                  <a:close/>
                  <a:moveTo>
                    <a:pt x="4204" y="1"/>
                  </a:moveTo>
                  <a:lnTo>
                    <a:pt x="4185" y="37"/>
                  </a:lnTo>
                  <a:lnTo>
                    <a:pt x="3982" y="259"/>
                  </a:lnTo>
                  <a:lnTo>
                    <a:pt x="3798" y="480"/>
                  </a:lnTo>
                  <a:lnTo>
                    <a:pt x="3577" y="683"/>
                  </a:lnTo>
                  <a:lnTo>
                    <a:pt x="3356" y="867"/>
                  </a:lnTo>
                  <a:lnTo>
                    <a:pt x="3116" y="1051"/>
                  </a:lnTo>
                  <a:lnTo>
                    <a:pt x="2876" y="1217"/>
                  </a:lnTo>
                  <a:lnTo>
                    <a:pt x="2618" y="1365"/>
                  </a:lnTo>
                  <a:lnTo>
                    <a:pt x="2360" y="1512"/>
                  </a:lnTo>
                  <a:lnTo>
                    <a:pt x="2102" y="1641"/>
                  </a:lnTo>
                  <a:lnTo>
                    <a:pt x="1826" y="1752"/>
                  </a:lnTo>
                  <a:lnTo>
                    <a:pt x="1531" y="1862"/>
                  </a:lnTo>
                  <a:lnTo>
                    <a:pt x="1254" y="1954"/>
                  </a:lnTo>
                  <a:lnTo>
                    <a:pt x="959" y="2028"/>
                  </a:lnTo>
                  <a:lnTo>
                    <a:pt x="664" y="2084"/>
                  </a:lnTo>
                  <a:lnTo>
                    <a:pt x="351" y="2139"/>
                  </a:lnTo>
                  <a:lnTo>
                    <a:pt x="38" y="2157"/>
                  </a:lnTo>
                  <a:lnTo>
                    <a:pt x="1" y="2157"/>
                  </a:lnTo>
                  <a:lnTo>
                    <a:pt x="19" y="2213"/>
                  </a:lnTo>
                  <a:lnTo>
                    <a:pt x="93" y="2415"/>
                  </a:lnTo>
                  <a:lnTo>
                    <a:pt x="240" y="2710"/>
                  </a:lnTo>
                  <a:lnTo>
                    <a:pt x="388" y="3024"/>
                  </a:lnTo>
                  <a:lnTo>
                    <a:pt x="591" y="3319"/>
                  </a:lnTo>
                  <a:lnTo>
                    <a:pt x="793" y="3613"/>
                  </a:lnTo>
                  <a:lnTo>
                    <a:pt x="1051" y="3908"/>
                  </a:lnTo>
                  <a:lnTo>
                    <a:pt x="1309" y="4222"/>
                  </a:lnTo>
                  <a:lnTo>
                    <a:pt x="1604" y="4517"/>
                  </a:lnTo>
                  <a:lnTo>
                    <a:pt x="1936" y="4812"/>
                  </a:lnTo>
                  <a:lnTo>
                    <a:pt x="2545" y="5328"/>
                  </a:lnTo>
                  <a:lnTo>
                    <a:pt x="3171" y="5807"/>
                  </a:lnTo>
                  <a:lnTo>
                    <a:pt x="3743" y="6249"/>
                  </a:lnTo>
                  <a:lnTo>
                    <a:pt x="4296" y="6710"/>
                  </a:lnTo>
                  <a:lnTo>
                    <a:pt x="5033" y="7374"/>
                  </a:lnTo>
                  <a:lnTo>
                    <a:pt x="6010" y="8277"/>
                  </a:lnTo>
                  <a:lnTo>
                    <a:pt x="7945" y="10139"/>
                  </a:lnTo>
                  <a:lnTo>
                    <a:pt x="8720" y="10895"/>
                  </a:lnTo>
                  <a:lnTo>
                    <a:pt x="8922" y="11061"/>
                  </a:lnTo>
                  <a:lnTo>
                    <a:pt x="9070" y="11190"/>
                  </a:lnTo>
                  <a:lnTo>
                    <a:pt x="9254" y="11282"/>
                  </a:lnTo>
                  <a:lnTo>
                    <a:pt x="9439" y="11355"/>
                  </a:lnTo>
                  <a:lnTo>
                    <a:pt x="9549" y="11392"/>
                  </a:lnTo>
                  <a:lnTo>
                    <a:pt x="9641" y="11392"/>
                  </a:lnTo>
                  <a:lnTo>
                    <a:pt x="9770" y="11374"/>
                  </a:lnTo>
                  <a:lnTo>
                    <a:pt x="9918" y="11337"/>
                  </a:lnTo>
                  <a:lnTo>
                    <a:pt x="10065" y="11263"/>
                  </a:lnTo>
                  <a:lnTo>
                    <a:pt x="10213" y="11171"/>
                  </a:lnTo>
                  <a:lnTo>
                    <a:pt x="10323" y="11042"/>
                  </a:lnTo>
                  <a:lnTo>
                    <a:pt x="10416" y="10932"/>
                  </a:lnTo>
                  <a:lnTo>
                    <a:pt x="10489" y="10802"/>
                  </a:lnTo>
                  <a:lnTo>
                    <a:pt x="10526" y="10673"/>
                  </a:lnTo>
                  <a:lnTo>
                    <a:pt x="10545" y="10544"/>
                  </a:lnTo>
                  <a:lnTo>
                    <a:pt x="10545" y="10415"/>
                  </a:lnTo>
                  <a:lnTo>
                    <a:pt x="10526" y="10268"/>
                  </a:lnTo>
                  <a:lnTo>
                    <a:pt x="10489" y="10139"/>
                  </a:lnTo>
                  <a:lnTo>
                    <a:pt x="10452" y="9991"/>
                  </a:lnTo>
                  <a:lnTo>
                    <a:pt x="10397" y="9862"/>
                  </a:lnTo>
                  <a:lnTo>
                    <a:pt x="10250" y="9604"/>
                  </a:lnTo>
                  <a:lnTo>
                    <a:pt x="10102" y="9346"/>
                  </a:lnTo>
                  <a:lnTo>
                    <a:pt x="9936" y="9125"/>
                  </a:lnTo>
                  <a:lnTo>
                    <a:pt x="9863" y="8996"/>
                  </a:lnTo>
                  <a:lnTo>
                    <a:pt x="8812" y="7392"/>
                  </a:lnTo>
                  <a:lnTo>
                    <a:pt x="7743" y="5696"/>
                  </a:lnTo>
                  <a:lnTo>
                    <a:pt x="6710" y="4019"/>
                  </a:lnTo>
                  <a:lnTo>
                    <a:pt x="5770" y="2452"/>
                  </a:lnTo>
                  <a:lnTo>
                    <a:pt x="5051" y="1291"/>
                  </a:lnTo>
                  <a:lnTo>
                    <a:pt x="4591" y="590"/>
                  </a:lnTo>
                  <a:lnTo>
                    <a:pt x="4240" y="37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8"/>
            <p:cNvSpPr/>
            <p:nvPr/>
          </p:nvSpPr>
          <p:spPr>
            <a:xfrm>
              <a:off x="2865275" y="1251475"/>
              <a:ext cx="146100" cy="79750"/>
            </a:xfrm>
            <a:custGeom>
              <a:avLst/>
              <a:gdLst/>
              <a:ahLst/>
              <a:cxnLst/>
              <a:rect l="l" t="t" r="r" b="b"/>
              <a:pathLst>
                <a:path w="5844" h="3190" extrusionOk="0">
                  <a:moveTo>
                    <a:pt x="0" y="1"/>
                  </a:moveTo>
                  <a:lnTo>
                    <a:pt x="37" y="462"/>
                  </a:lnTo>
                  <a:lnTo>
                    <a:pt x="74" y="959"/>
                  </a:lnTo>
                  <a:lnTo>
                    <a:pt x="92" y="1439"/>
                  </a:lnTo>
                  <a:lnTo>
                    <a:pt x="111" y="1918"/>
                  </a:lnTo>
                  <a:lnTo>
                    <a:pt x="111" y="1973"/>
                  </a:lnTo>
                  <a:lnTo>
                    <a:pt x="129" y="2010"/>
                  </a:lnTo>
                  <a:lnTo>
                    <a:pt x="166" y="2047"/>
                  </a:lnTo>
                  <a:lnTo>
                    <a:pt x="221" y="2065"/>
                  </a:lnTo>
                  <a:lnTo>
                    <a:pt x="2157" y="2637"/>
                  </a:lnTo>
                  <a:lnTo>
                    <a:pt x="3023" y="2895"/>
                  </a:lnTo>
                  <a:lnTo>
                    <a:pt x="3466" y="3006"/>
                  </a:lnTo>
                  <a:lnTo>
                    <a:pt x="3908" y="3098"/>
                  </a:lnTo>
                  <a:lnTo>
                    <a:pt x="4516" y="3171"/>
                  </a:lnTo>
                  <a:lnTo>
                    <a:pt x="4830" y="3190"/>
                  </a:lnTo>
                  <a:lnTo>
                    <a:pt x="5143" y="3171"/>
                  </a:lnTo>
                  <a:lnTo>
                    <a:pt x="5327" y="3135"/>
                  </a:lnTo>
                  <a:lnTo>
                    <a:pt x="5512" y="3079"/>
                  </a:lnTo>
                  <a:lnTo>
                    <a:pt x="5604" y="3024"/>
                  </a:lnTo>
                  <a:lnTo>
                    <a:pt x="5678" y="2969"/>
                  </a:lnTo>
                  <a:lnTo>
                    <a:pt x="5733" y="2913"/>
                  </a:lnTo>
                  <a:lnTo>
                    <a:pt x="5788" y="2840"/>
                  </a:lnTo>
                  <a:lnTo>
                    <a:pt x="5825" y="2747"/>
                  </a:lnTo>
                  <a:lnTo>
                    <a:pt x="5844" y="2674"/>
                  </a:lnTo>
                  <a:lnTo>
                    <a:pt x="5844" y="2600"/>
                  </a:lnTo>
                  <a:lnTo>
                    <a:pt x="5844" y="2508"/>
                  </a:lnTo>
                  <a:lnTo>
                    <a:pt x="5788" y="2342"/>
                  </a:lnTo>
                  <a:lnTo>
                    <a:pt x="5715" y="2194"/>
                  </a:lnTo>
                  <a:lnTo>
                    <a:pt x="5586" y="2029"/>
                  </a:lnTo>
                  <a:lnTo>
                    <a:pt x="5420" y="1881"/>
                  </a:lnTo>
                  <a:lnTo>
                    <a:pt x="5217" y="1752"/>
                  </a:lnTo>
                  <a:lnTo>
                    <a:pt x="5033" y="1623"/>
                  </a:lnTo>
                  <a:lnTo>
                    <a:pt x="4627" y="1420"/>
                  </a:lnTo>
                  <a:lnTo>
                    <a:pt x="3798" y="1070"/>
                  </a:lnTo>
                  <a:lnTo>
                    <a:pt x="3392" y="867"/>
                  </a:lnTo>
                  <a:lnTo>
                    <a:pt x="3189" y="757"/>
                  </a:lnTo>
                  <a:lnTo>
                    <a:pt x="3005" y="646"/>
                  </a:lnTo>
                  <a:lnTo>
                    <a:pt x="2821" y="517"/>
                  </a:lnTo>
                  <a:lnTo>
                    <a:pt x="2636" y="351"/>
                  </a:lnTo>
                  <a:lnTo>
                    <a:pt x="2470" y="185"/>
                  </a:lnTo>
                  <a:lnTo>
                    <a:pt x="2323" y="1"/>
                  </a:lnTo>
                  <a:lnTo>
                    <a:pt x="2323" y="19"/>
                  </a:lnTo>
                  <a:lnTo>
                    <a:pt x="2304" y="38"/>
                  </a:lnTo>
                  <a:lnTo>
                    <a:pt x="2212" y="75"/>
                  </a:lnTo>
                  <a:lnTo>
                    <a:pt x="2083" y="130"/>
                  </a:lnTo>
                  <a:lnTo>
                    <a:pt x="1917" y="185"/>
                  </a:lnTo>
                  <a:lnTo>
                    <a:pt x="1733" y="241"/>
                  </a:lnTo>
                  <a:lnTo>
                    <a:pt x="1512" y="277"/>
                  </a:lnTo>
                  <a:lnTo>
                    <a:pt x="1309" y="296"/>
                  </a:lnTo>
                  <a:lnTo>
                    <a:pt x="1125" y="296"/>
                  </a:lnTo>
                  <a:lnTo>
                    <a:pt x="830" y="259"/>
                  </a:lnTo>
                  <a:lnTo>
                    <a:pt x="535" y="222"/>
                  </a:lnTo>
                  <a:lnTo>
                    <a:pt x="406" y="167"/>
                  </a:lnTo>
                  <a:lnTo>
                    <a:pt x="258" y="130"/>
                  </a:lnTo>
                  <a:lnTo>
                    <a:pt x="129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8"/>
            <p:cNvSpPr/>
            <p:nvPr/>
          </p:nvSpPr>
          <p:spPr>
            <a:xfrm>
              <a:off x="2816425" y="433050"/>
              <a:ext cx="319850" cy="207850"/>
            </a:xfrm>
            <a:custGeom>
              <a:avLst/>
              <a:gdLst/>
              <a:ahLst/>
              <a:cxnLst/>
              <a:rect l="l" t="t" r="r" b="b"/>
              <a:pathLst>
                <a:path w="12794" h="8314" extrusionOk="0">
                  <a:moveTo>
                    <a:pt x="11650" y="0"/>
                  </a:moveTo>
                  <a:lnTo>
                    <a:pt x="11429" y="37"/>
                  </a:lnTo>
                  <a:lnTo>
                    <a:pt x="11226" y="111"/>
                  </a:lnTo>
                  <a:lnTo>
                    <a:pt x="11023" y="203"/>
                  </a:lnTo>
                  <a:lnTo>
                    <a:pt x="10839" y="314"/>
                  </a:lnTo>
                  <a:lnTo>
                    <a:pt x="10673" y="443"/>
                  </a:lnTo>
                  <a:lnTo>
                    <a:pt x="10507" y="590"/>
                  </a:lnTo>
                  <a:lnTo>
                    <a:pt x="10360" y="738"/>
                  </a:lnTo>
                  <a:lnTo>
                    <a:pt x="10231" y="904"/>
                  </a:lnTo>
                  <a:lnTo>
                    <a:pt x="9973" y="1254"/>
                  </a:lnTo>
                  <a:lnTo>
                    <a:pt x="9733" y="1622"/>
                  </a:lnTo>
                  <a:lnTo>
                    <a:pt x="9051" y="2692"/>
                  </a:lnTo>
                  <a:lnTo>
                    <a:pt x="8664" y="3281"/>
                  </a:lnTo>
                  <a:lnTo>
                    <a:pt x="8461" y="3558"/>
                  </a:lnTo>
                  <a:lnTo>
                    <a:pt x="8240" y="3834"/>
                  </a:lnTo>
                  <a:lnTo>
                    <a:pt x="7982" y="4074"/>
                  </a:lnTo>
                  <a:lnTo>
                    <a:pt x="7724" y="4295"/>
                  </a:lnTo>
                  <a:lnTo>
                    <a:pt x="7576" y="4387"/>
                  </a:lnTo>
                  <a:lnTo>
                    <a:pt x="7429" y="4480"/>
                  </a:lnTo>
                  <a:lnTo>
                    <a:pt x="7281" y="4553"/>
                  </a:lnTo>
                  <a:lnTo>
                    <a:pt x="7116" y="4627"/>
                  </a:lnTo>
                  <a:lnTo>
                    <a:pt x="6968" y="4664"/>
                  </a:lnTo>
                  <a:lnTo>
                    <a:pt x="6821" y="4701"/>
                  </a:lnTo>
                  <a:lnTo>
                    <a:pt x="6489" y="4756"/>
                  </a:lnTo>
                  <a:lnTo>
                    <a:pt x="6175" y="4793"/>
                  </a:lnTo>
                  <a:lnTo>
                    <a:pt x="5844" y="4811"/>
                  </a:lnTo>
                  <a:lnTo>
                    <a:pt x="4664" y="4848"/>
                  </a:lnTo>
                  <a:lnTo>
                    <a:pt x="3484" y="4904"/>
                  </a:lnTo>
                  <a:lnTo>
                    <a:pt x="2913" y="4940"/>
                  </a:lnTo>
                  <a:lnTo>
                    <a:pt x="2323" y="4977"/>
                  </a:lnTo>
                  <a:lnTo>
                    <a:pt x="1733" y="5051"/>
                  </a:lnTo>
                  <a:lnTo>
                    <a:pt x="1162" y="5143"/>
                  </a:lnTo>
                  <a:lnTo>
                    <a:pt x="922" y="5180"/>
                  </a:lnTo>
                  <a:lnTo>
                    <a:pt x="682" y="5254"/>
                  </a:lnTo>
                  <a:lnTo>
                    <a:pt x="572" y="5309"/>
                  </a:lnTo>
                  <a:lnTo>
                    <a:pt x="461" y="5364"/>
                  </a:lnTo>
                  <a:lnTo>
                    <a:pt x="351" y="5420"/>
                  </a:lnTo>
                  <a:lnTo>
                    <a:pt x="258" y="5512"/>
                  </a:lnTo>
                  <a:lnTo>
                    <a:pt x="166" y="5622"/>
                  </a:lnTo>
                  <a:lnTo>
                    <a:pt x="92" y="5751"/>
                  </a:lnTo>
                  <a:lnTo>
                    <a:pt x="37" y="5899"/>
                  </a:lnTo>
                  <a:lnTo>
                    <a:pt x="19" y="6046"/>
                  </a:lnTo>
                  <a:lnTo>
                    <a:pt x="0" y="6194"/>
                  </a:lnTo>
                  <a:lnTo>
                    <a:pt x="19" y="6360"/>
                  </a:lnTo>
                  <a:lnTo>
                    <a:pt x="37" y="6507"/>
                  </a:lnTo>
                  <a:lnTo>
                    <a:pt x="92" y="6655"/>
                  </a:lnTo>
                  <a:lnTo>
                    <a:pt x="166" y="6784"/>
                  </a:lnTo>
                  <a:lnTo>
                    <a:pt x="240" y="6913"/>
                  </a:lnTo>
                  <a:lnTo>
                    <a:pt x="332" y="7042"/>
                  </a:lnTo>
                  <a:lnTo>
                    <a:pt x="424" y="7152"/>
                  </a:lnTo>
                  <a:lnTo>
                    <a:pt x="645" y="7374"/>
                  </a:lnTo>
                  <a:lnTo>
                    <a:pt x="904" y="7558"/>
                  </a:lnTo>
                  <a:lnTo>
                    <a:pt x="1180" y="7742"/>
                  </a:lnTo>
                  <a:lnTo>
                    <a:pt x="1493" y="7890"/>
                  </a:lnTo>
                  <a:lnTo>
                    <a:pt x="1807" y="8000"/>
                  </a:lnTo>
                  <a:lnTo>
                    <a:pt x="2139" y="8111"/>
                  </a:lnTo>
                  <a:lnTo>
                    <a:pt x="2470" y="8185"/>
                  </a:lnTo>
                  <a:lnTo>
                    <a:pt x="2802" y="8240"/>
                  </a:lnTo>
                  <a:lnTo>
                    <a:pt x="3152" y="8277"/>
                  </a:lnTo>
                  <a:lnTo>
                    <a:pt x="3503" y="8314"/>
                  </a:lnTo>
                  <a:lnTo>
                    <a:pt x="4222" y="8314"/>
                  </a:lnTo>
                  <a:lnTo>
                    <a:pt x="4922" y="8295"/>
                  </a:lnTo>
                  <a:lnTo>
                    <a:pt x="6286" y="8203"/>
                  </a:lnTo>
                  <a:lnTo>
                    <a:pt x="6544" y="8185"/>
                  </a:lnTo>
                  <a:lnTo>
                    <a:pt x="6784" y="8148"/>
                  </a:lnTo>
                  <a:lnTo>
                    <a:pt x="7023" y="8093"/>
                  </a:lnTo>
                  <a:lnTo>
                    <a:pt x="7245" y="8037"/>
                  </a:lnTo>
                  <a:lnTo>
                    <a:pt x="7466" y="7963"/>
                  </a:lnTo>
                  <a:lnTo>
                    <a:pt x="7687" y="7871"/>
                  </a:lnTo>
                  <a:lnTo>
                    <a:pt x="7908" y="7779"/>
                  </a:lnTo>
                  <a:lnTo>
                    <a:pt x="8111" y="7669"/>
                  </a:lnTo>
                  <a:lnTo>
                    <a:pt x="8314" y="7540"/>
                  </a:lnTo>
                  <a:lnTo>
                    <a:pt x="8498" y="7410"/>
                  </a:lnTo>
                  <a:lnTo>
                    <a:pt x="8682" y="7263"/>
                  </a:lnTo>
                  <a:lnTo>
                    <a:pt x="8867" y="7097"/>
                  </a:lnTo>
                  <a:lnTo>
                    <a:pt x="9033" y="6931"/>
                  </a:lnTo>
                  <a:lnTo>
                    <a:pt x="9199" y="6747"/>
                  </a:lnTo>
                  <a:lnTo>
                    <a:pt x="9346" y="6563"/>
                  </a:lnTo>
                  <a:lnTo>
                    <a:pt x="9493" y="6360"/>
                  </a:lnTo>
                  <a:lnTo>
                    <a:pt x="9696" y="6046"/>
                  </a:lnTo>
                  <a:lnTo>
                    <a:pt x="9899" y="5715"/>
                  </a:lnTo>
                  <a:lnTo>
                    <a:pt x="10065" y="5383"/>
                  </a:lnTo>
                  <a:lnTo>
                    <a:pt x="10212" y="5033"/>
                  </a:lnTo>
                  <a:lnTo>
                    <a:pt x="10489" y="4314"/>
                  </a:lnTo>
                  <a:lnTo>
                    <a:pt x="10747" y="3595"/>
                  </a:lnTo>
                  <a:lnTo>
                    <a:pt x="10931" y="3060"/>
                  </a:lnTo>
                  <a:lnTo>
                    <a:pt x="11097" y="2507"/>
                  </a:lnTo>
                  <a:lnTo>
                    <a:pt x="11300" y="1973"/>
                  </a:lnTo>
                  <a:lnTo>
                    <a:pt x="11392" y="1696"/>
                  </a:lnTo>
                  <a:lnTo>
                    <a:pt x="11503" y="1438"/>
                  </a:lnTo>
                  <a:lnTo>
                    <a:pt x="11521" y="1401"/>
                  </a:lnTo>
                  <a:lnTo>
                    <a:pt x="11632" y="1438"/>
                  </a:lnTo>
                  <a:lnTo>
                    <a:pt x="11742" y="1457"/>
                  </a:lnTo>
                  <a:lnTo>
                    <a:pt x="11853" y="1457"/>
                  </a:lnTo>
                  <a:lnTo>
                    <a:pt x="11964" y="1438"/>
                  </a:lnTo>
                  <a:lnTo>
                    <a:pt x="12185" y="1383"/>
                  </a:lnTo>
                  <a:lnTo>
                    <a:pt x="12369" y="1291"/>
                  </a:lnTo>
                  <a:lnTo>
                    <a:pt x="12461" y="1235"/>
                  </a:lnTo>
                  <a:lnTo>
                    <a:pt x="12553" y="1180"/>
                  </a:lnTo>
                  <a:lnTo>
                    <a:pt x="12627" y="1088"/>
                  </a:lnTo>
                  <a:lnTo>
                    <a:pt x="12701" y="1014"/>
                  </a:lnTo>
                  <a:lnTo>
                    <a:pt x="12738" y="922"/>
                  </a:lnTo>
                  <a:lnTo>
                    <a:pt x="12775" y="811"/>
                  </a:lnTo>
                  <a:lnTo>
                    <a:pt x="12793" y="701"/>
                  </a:lnTo>
                  <a:lnTo>
                    <a:pt x="12775" y="609"/>
                  </a:lnTo>
                  <a:lnTo>
                    <a:pt x="12738" y="480"/>
                  </a:lnTo>
                  <a:lnTo>
                    <a:pt x="12664" y="351"/>
                  </a:lnTo>
                  <a:lnTo>
                    <a:pt x="12572" y="258"/>
                  </a:lnTo>
                  <a:lnTo>
                    <a:pt x="12461" y="166"/>
                  </a:lnTo>
                  <a:lnTo>
                    <a:pt x="12277" y="74"/>
                  </a:lnTo>
                  <a:lnTo>
                    <a:pt x="12074" y="19"/>
                  </a:lnTo>
                  <a:lnTo>
                    <a:pt x="11853" y="0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8"/>
            <p:cNvSpPr/>
            <p:nvPr/>
          </p:nvSpPr>
          <p:spPr>
            <a:xfrm>
              <a:off x="2815500" y="432125"/>
              <a:ext cx="321675" cy="209700"/>
            </a:xfrm>
            <a:custGeom>
              <a:avLst/>
              <a:gdLst/>
              <a:ahLst/>
              <a:cxnLst/>
              <a:rect l="l" t="t" r="r" b="b"/>
              <a:pathLst>
                <a:path w="12867" h="8388" extrusionOk="0">
                  <a:moveTo>
                    <a:pt x="11853" y="56"/>
                  </a:moveTo>
                  <a:lnTo>
                    <a:pt x="12019" y="74"/>
                  </a:lnTo>
                  <a:lnTo>
                    <a:pt x="12166" y="111"/>
                  </a:lnTo>
                  <a:lnTo>
                    <a:pt x="12332" y="166"/>
                  </a:lnTo>
                  <a:lnTo>
                    <a:pt x="12480" y="240"/>
                  </a:lnTo>
                  <a:lnTo>
                    <a:pt x="12554" y="295"/>
                  </a:lnTo>
                  <a:lnTo>
                    <a:pt x="12646" y="388"/>
                  </a:lnTo>
                  <a:lnTo>
                    <a:pt x="12738" y="498"/>
                  </a:lnTo>
                  <a:lnTo>
                    <a:pt x="12756" y="572"/>
                  </a:lnTo>
                  <a:lnTo>
                    <a:pt x="12793" y="646"/>
                  </a:lnTo>
                  <a:lnTo>
                    <a:pt x="12793" y="756"/>
                  </a:lnTo>
                  <a:lnTo>
                    <a:pt x="12775" y="848"/>
                  </a:lnTo>
                  <a:lnTo>
                    <a:pt x="12738" y="941"/>
                  </a:lnTo>
                  <a:lnTo>
                    <a:pt x="12701" y="1033"/>
                  </a:lnTo>
                  <a:lnTo>
                    <a:pt x="12627" y="1125"/>
                  </a:lnTo>
                  <a:lnTo>
                    <a:pt x="12572" y="1199"/>
                  </a:lnTo>
                  <a:lnTo>
                    <a:pt x="12480" y="1254"/>
                  </a:lnTo>
                  <a:lnTo>
                    <a:pt x="12406" y="1309"/>
                  </a:lnTo>
                  <a:lnTo>
                    <a:pt x="12203" y="1383"/>
                  </a:lnTo>
                  <a:lnTo>
                    <a:pt x="12001" y="1438"/>
                  </a:lnTo>
                  <a:lnTo>
                    <a:pt x="11890" y="1457"/>
                  </a:lnTo>
                  <a:lnTo>
                    <a:pt x="11779" y="1457"/>
                  </a:lnTo>
                  <a:lnTo>
                    <a:pt x="11669" y="1438"/>
                  </a:lnTo>
                  <a:lnTo>
                    <a:pt x="11577" y="1420"/>
                  </a:lnTo>
                  <a:lnTo>
                    <a:pt x="11540" y="1401"/>
                  </a:lnTo>
                  <a:lnTo>
                    <a:pt x="11521" y="1475"/>
                  </a:lnTo>
                  <a:lnTo>
                    <a:pt x="11355" y="1825"/>
                  </a:lnTo>
                  <a:lnTo>
                    <a:pt x="11226" y="2194"/>
                  </a:lnTo>
                  <a:lnTo>
                    <a:pt x="10987" y="2931"/>
                  </a:lnTo>
                  <a:lnTo>
                    <a:pt x="10747" y="3632"/>
                  </a:lnTo>
                  <a:lnTo>
                    <a:pt x="10507" y="4332"/>
                  </a:lnTo>
                  <a:lnTo>
                    <a:pt x="10231" y="5033"/>
                  </a:lnTo>
                  <a:lnTo>
                    <a:pt x="10065" y="5383"/>
                  </a:lnTo>
                  <a:lnTo>
                    <a:pt x="9899" y="5733"/>
                  </a:lnTo>
                  <a:lnTo>
                    <a:pt x="9715" y="6065"/>
                  </a:lnTo>
                  <a:lnTo>
                    <a:pt x="9512" y="6378"/>
                  </a:lnTo>
                  <a:lnTo>
                    <a:pt x="9365" y="6581"/>
                  </a:lnTo>
                  <a:lnTo>
                    <a:pt x="9199" y="6765"/>
                  </a:lnTo>
                  <a:lnTo>
                    <a:pt x="9051" y="6950"/>
                  </a:lnTo>
                  <a:lnTo>
                    <a:pt x="8867" y="7116"/>
                  </a:lnTo>
                  <a:lnTo>
                    <a:pt x="8701" y="7282"/>
                  </a:lnTo>
                  <a:lnTo>
                    <a:pt x="8517" y="7429"/>
                  </a:lnTo>
                  <a:lnTo>
                    <a:pt x="8332" y="7558"/>
                  </a:lnTo>
                  <a:lnTo>
                    <a:pt x="8130" y="7669"/>
                  </a:lnTo>
                  <a:lnTo>
                    <a:pt x="7927" y="7779"/>
                  </a:lnTo>
                  <a:lnTo>
                    <a:pt x="7706" y="7890"/>
                  </a:lnTo>
                  <a:lnTo>
                    <a:pt x="7503" y="7964"/>
                  </a:lnTo>
                  <a:lnTo>
                    <a:pt x="7282" y="8037"/>
                  </a:lnTo>
                  <a:lnTo>
                    <a:pt x="7042" y="8093"/>
                  </a:lnTo>
                  <a:lnTo>
                    <a:pt x="6821" y="8148"/>
                  </a:lnTo>
                  <a:lnTo>
                    <a:pt x="6581" y="8185"/>
                  </a:lnTo>
                  <a:lnTo>
                    <a:pt x="6323" y="8203"/>
                  </a:lnTo>
                  <a:lnTo>
                    <a:pt x="5825" y="8240"/>
                  </a:lnTo>
                  <a:lnTo>
                    <a:pt x="5199" y="8277"/>
                  </a:lnTo>
                  <a:lnTo>
                    <a:pt x="4553" y="8314"/>
                  </a:lnTo>
                  <a:lnTo>
                    <a:pt x="3595" y="8314"/>
                  </a:lnTo>
                  <a:lnTo>
                    <a:pt x="3282" y="8295"/>
                  </a:lnTo>
                  <a:lnTo>
                    <a:pt x="2968" y="8259"/>
                  </a:lnTo>
                  <a:lnTo>
                    <a:pt x="2655" y="8222"/>
                  </a:lnTo>
                  <a:lnTo>
                    <a:pt x="2360" y="8148"/>
                  </a:lnTo>
                  <a:lnTo>
                    <a:pt x="2065" y="8074"/>
                  </a:lnTo>
                  <a:lnTo>
                    <a:pt x="1770" y="7982"/>
                  </a:lnTo>
                  <a:lnTo>
                    <a:pt x="1494" y="7871"/>
                  </a:lnTo>
                  <a:lnTo>
                    <a:pt x="1217" y="7724"/>
                  </a:lnTo>
                  <a:lnTo>
                    <a:pt x="959" y="7558"/>
                  </a:lnTo>
                  <a:lnTo>
                    <a:pt x="682" y="7355"/>
                  </a:lnTo>
                  <a:lnTo>
                    <a:pt x="461" y="7134"/>
                  </a:lnTo>
                  <a:lnTo>
                    <a:pt x="369" y="7024"/>
                  </a:lnTo>
                  <a:lnTo>
                    <a:pt x="277" y="6913"/>
                  </a:lnTo>
                  <a:lnTo>
                    <a:pt x="222" y="6802"/>
                  </a:lnTo>
                  <a:lnTo>
                    <a:pt x="166" y="6673"/>
                  </a:lnTo>
                  <a:lnTo>
                    <a:pt x="111" y="6526"/>
                  </a:lnTo>
                  <a:lnTo>
                    <a:pt x="93" y="6378"/>
                  </a:lnTo>
                  <a:lnTo>
                    <a:pt x="74" y="6212"/>
                  </a:lnTo>
                  <a:lnTo>
                    <a:pt x="93" y="6065"/>
                  </a:lnTo>
                  <a:lnTo>
                    <a:pt x="111" y="5936"/>
                  </a:lnTo>
                  <a:lnTo>
                    <a:pt x="166" y="5788"/>
                  </a:lnTo>
                  <a:lnTo>
                    <a:pt x="240" y="5678"/>
                  </a:lnTo>
                  <a:lnTo>
                    <a:pt x="332" y="5567"/>
                  </a:lnTo>
                  <a:lnTo>
                    <a:pt x="406" y="5494"/>
                  </a:lnTo>
                  <a:lnTo>
                    <a:pt x="517" y="5420"/>
                  </a:lnTo>
                  <a:lnTo>
                    <a:pt x="609" y="5365"/>
                  </a:lnTo>
                  <a:lnTo>
                    <a:pt x="719" y="5328"/>
                  </a:lnTo>
                  <a:lnTo>
                    <a:pt x="959" y="5254"/>
                  </a:lnTo>
                  <a:lnTo>
                    <a:pt x="1199" y="5217"/>
                  </a:lnTo>
                  <a:lnTo>
                    <a:pt x="1678" y="5143"/>
                  </a:lnTo>
                  <a:lnTo>
                    <a:pt x="2157" y="5070"/>
                  </a:lnTo>
                  <a:lnTo>
                    <a:pt x="3097" y="4996"/>
                  </a:lnTo>
                  <a:lnTo>
                    <a:pt x="4056" y="4941"/>
                  </a:lnTo>
                  <a:lnTo>
                    <a:pt x="5014" y="4904"/>
                  </a:lnTo>
                  <a:lnTo>
                    <a:pt x="5881" y="4885"/>
                  </a:lnTo>
                  <a:lnTo>
                    <a:pt x="6212" y="4867"/>
                  </a:lnTo>
                  <a:lnTo>
                    <a:pt x="6526" y="4830"/>
                  </a:lnTo>
                  <a:lnTo>
                    <a:pt x="6858" y="4775"/>
                  </a:lnTo>
                  <a:lnTo>
                    <a:pt x="7024" y="4738"/>
                  </a:lnTo>
                  <a:lnTo>
                    <a:pt x="7171" y="4682"/>
                  </a:lnTo>
                  <a:lnTo>
                    <a:pt x="7337" y="4627"/>
                  </a:lnTo>
                  <a:lnTo>
                    <a:pt x="7503" y="4535"/>
                  </a:lnTo>
                  <a:lnTo>
                    <a:pt x="7650" y="4443"/>
                  </a:lnTo>
                  <a:lnTo>
                    <a:pt x="7798" y="4332"/>
                  </a:lnTo>
                  <a:lnTo>
                    <a:pt x="8074" y="4111"/>
                  </a:lnTo>
                  <a:lnTo>
                    <a:pt x="8332" y="3853"/>
                  </a:lnTo>
                  <a:lnTo>
                    <a:pt x="8554" y="3576"/>
                  </a:lnTo>
                  <a:lnTo>
                    <a:pt x="8775" y="3282"/>
                  </a:lnTo>
                  <a:lnTo>
                    <a:pt x="9125" y="2747"/>
                  </a:lnTo>
                  <a:lnTo>
                    <a:pt x="9807" y="1678"/>
                  </a:lnTo>
                  <a:lnTo>
                    <a:pt x="10028" y="1328"/>
                  </a:lnTo>
                  <a:lnTo>
                    <a:pt x="10286" y="977"/>
                  </a:lnTo>
                  <a:lnTo>
                    <a:pt x="10415" y="811"/>
                  </a:lnTo>
                  <a:lnTo>
                    <a:pt x="10563" y="646"/>
                  </a:lnTo>
                  <a:lnTo>
                    <a:pt x="10729" y="498"/>
                  </a:lnTo>
                  <a:lnTo>
                    <a:pt x="10895" y="369"/>
                  </a:lnTo>
                  <a:lnTo>
                    <a:pt x="11116" y="240"/>
                  </a:lnTo>
                  <a:lnTo>
                    <a:pt x="11337" y="148"/>
                  </a:lnTo>
                  <a:lnTo>
                    <a:pt x="11595" y="93"/>
                  </a:lnTo>
                  <a:lnTo>
                    <a:pt x="11724" y="74"/>
                  </a:lnTo>
                  <a:lnTo>
                    <a:pt x="11853" y="56"/>
                  </a:lnTo>
                  <a:close/>
                  <a:moveTo>
                    <a:pt x="11650" y="0"/>
                  </a:moveTo>
                  <a:lnTo>
                    <a:pt x="11448" y="37"/>
                  </a:lnTo>
                  <a:lnTo>
                    <a:pt x="11226" y="111"/>
                  </a:lnTo>
                  <a:lnTo>
                    <a:pt x="11042" y="203"/>
                  </a:lnTo>
                  <a:lnTo>
                    <a:pt x="10858" y="314"/>
                  </a:lnTo>
                  <a:lnTo>
                    <a:pt x="10673" y="443"/>
                  </a:lnTo>
                  <a:lnTo>
                    <a:pt x="10526" y="609"/>
                  </a:lnTo>
                  <a:lnTo>
                    <a:pt x="10360" y="756"/>
                  </a:lnTo>
                  <a:lnTo>
                    <a:pt x="10231" y="922"/>
                  </a:lnTo>
                  <a:lnTo>
                    <a:pt x="9973" y="1291"/>
                  </a:lnTo>
                  <a:lnTo>
                    <a:pt x="9752" y="1641"/>
                  </a:lnTo>
                  <a:lnTo>
                    <a:pt x="9070" y="2710"/>
                  </a:lnTo>
                  <a:lnTo>
                    <a:pt x="8719" y="3245"/>
                  </a:lnTo>
                  <a:lnTo>
                    <a:pt x="8517" y="3521"/>
                  </a:lnTo>
                  <a:lnTo>
                    <a:pt x="8277" y="3798"/>
                  </a:lnTo>
                  <a:lnTo>
                    <a:pt x="8037" y="4056"/>
                  </a:lnTo>
                  <a:lnTo>
                    <a:pt x="7761" y="4277"/>
                  </a:lnTo>
                  <a:lnTo>
                    <a:pt x="7632" y="4388"/>
                  </a:lnTo>
                  <a:lnTo>
                    <a:pt x="7466" y="4480"/>
                  </a:lnTo>
                  <a:lnTo>
                    <a:pt x="7318" y="4553"/>
                  </a:lnTo>
                  <a:lnTo>
                    <a:pt x="7153" y="4627"/>
                  </a:lnTo>
                  <a:lnTo>
                    <a:pt x="6987" y="4664"/>
                  </a:lnTo>
                  <a:lnTo>
                    <a:pt x="6839" y="4719"/>
                  </a:lnTo>
                  <a:lnTo>
                    <a:pt x="6526" y="4756"/>
                  </a:lnTo>
                  <a:lnTo>
                    <a:pt x="6194" y="4793"/>
                  </a:lnTo>
                  <a:lnTo>
                    <a:pt x="5881" y="4812"/>
                  </a:lnTo>
                  <a:lnTo>
                    <a:pt x="4996" y="4830"/>
                  </a:lnTo>
                  <a:lnTo>
                    <a:pt x="4056" y="4867"/>
                  </a:lnTo>
                  <a:lnTo>
                    <a:pt x="3097" y="4922"/>
                  </a:lnTo>
                  <a:lnTo>
                    <a:pt x="2139" y="5014"/>
                  </a:lnTo>
                  <a:lnTo>
                    <a:pt x="1659" y="5070"/>
                  </a:lnTo>
                  <a:lnTo>
                    <a:pt x="1180" y="5143"/>
                  </a:lnTo>
                  <a:lnTo>
                    <a:pt x="941" y="5199"/>
                  </a:lnTo>
                  <a:lnTo>
                    <a:pt x="701" y="5254"/>
                  </a:lnTo>
                  <a:lnTo>
                    <a:pt x="572" y="5309"/>
                  </a:lnTo>
                  <a:lnTo>
                    <a:pt x="480" y="5365"/>
                  </a:lnTo>
                  <a:lnTo>
                    <a:pt x="369" y="5438"/>
                  </a:lnTo>
                  <a:lnTo>
                    <a:pt x="277" y="5512"/>
                  </a:lnTo>
                  <a:lnTo>
                    <a:pt x="185" y="5641"/>
                  </a:lnTo>
                  <a:lnTo>
                    <a:pt x="111" y="5770"/>
                  </a:lnTo>
                  <a:lnTo>
                    <a:pt x="56" y="5899"/>
                  </a:lnTo>
                  <a:lnTo>
                    <a:pt x="19" y="6065"/>
                  </a:lnTo>
                  <a:lnTo>
                    <a:pt x="0" y="6212"/>
                  </a:lnTo>
                  <a:lnTo>
                    <a:pt x="19" y="6378"/>
                  </a:lnTo>
                  <a:lnTo>
                    <a:pt x="37" y="6544"/>
                  </a:lnTo>
                  <a:lnTo>
                    <a:pt x="93" y="6710"/>
                  </a:lnTo>
                  <a:lnTo>
                    <a:pt x="148" y="6821"/>
                  </a:lnTo>
                  <a:lnTo>
                    <a:pt x="222" y="6950"/>
                  </a:lnTo>
                  <a:lnTo>
                    <a:pt x="314" y="7060"/>
                  </a:lnTo>
                  <a:lnTo>
                    <a:pt x="406" y="7189"/>
                  </a:lnTo>
                  <a:lnTo>
                    <a:pt x="627" y="7411"/>
                  </a:lnTo>
                  <a:lnTo>
                    <a:pt x="904" y="7613"/>
                  </a:lnTo>
                  <a:lnTo>
                    <a:pt x="1088" y="7724"/>
                  </a:lnTo>
                  <a:lnTo>
                    <a:pt x="1254" y="7835"/>
                  </a:lnTo>
                  <a:lnTo>
                    <a:pt x="1623" y="8000"/>
                  </a:lnTo>
                  <a:lnTo>
                    <a:pt x="2010" y="8130"/>
                  </a:lnTo>
                  <a:lnTo>
                    <a:pt x="2397" y="8240"/>
                  </a:lnTo>
                  <a:lnTo>
                    <a:pt x="2802" y="8314"/>
                  </a:lnTo>
                  <a:lnTo>
                    <a:pt x="3226" y="8351"/>
                  </a:lnTo>
                  <a:lnTo>
                    <a:pt x="3650" y="8388"/>
                  </a:lnTo>
                  <a:lnTo>
                    <a:pt x="4517" y="8388"/>
                  </a:lnTo>
                  <a:lnTo>
                    <a:pt x="4959" y="8369"/>
                  </a:lnTo>
                  <a:lnTo>
                    <a:pt x="5825" y="8314"/>
                  </a:lnTo>
                  <a:lnTo>
                    <a:pt x="6342" y="8277"/>
                  </a:lnTo>
                  <a:lnTo>
                    <a:pt x="6581" y="8259"/>
                  </a:lnTo>
                  <a:lnTo>
                    <a:pt x="6821" y="8222"/>
                  </a:lnTo>
                  <a:lnTo>
                    <a:pt x="7060" y="8166"/>
                  </a:lnTo>
                  <a:lnTo>
                    <a:pt x="7282" y="8111"/>
                  </a:lnTo>
                  <a:lnTo>
                    <a:pt x="7521" y="8037"/>
                  </a:lnTo>
                  <a:lnTo>
                    <a:pt x="7742" y="7945"/>
                  </a:lnTo>
                  <a:lnTo>
                    <a:pt x="7945" y="7835"/>
                  </a:lnTo>
                  <a:lnTo>
                    <a:pt x="8166" y="7724"/>
                  </a:lnTo>
                  <a:lnTo>
                    <a:pt x="8351" y="7613"/>
                  </a:lnTo>
                  <a:lnTo>
                    <a:pt x="8554" y="7466"/>
                  </a:lnTo>
                  <a:lnTo>
                    <a:pt x="8738" y="7318"/>
                  </a:lnTo>
                  <a:lnTo>
                    <a:pt x="8922" y="7171"/>
                  </a:lnTo>
                  <a:lnTo>
                    <a:pt x="9088" y="7005"/>
                  </a:lnTo>
                  <a:lnTo>
                    <a:pt x="9254" y="6821"/>
                  </a:lnTo>
                  <a:lnTo>
                    <a:pt x="9420" y="6618"/>
                  </a:lnTo>
                  <a:lnTo>
                    <a:pt x="9567" y="6415"/>
                  </a:lnTo>
                  <a:lnTo>
                    <a:pt x="9770" y="6102"/>
                  </a:lnTo>
                  <a:lnTo>
                    <a:pt x="9954" y="5770"/>
                  </a:lnTo>
                  <a:lnTo>
                    <a:pt x="10139" y="5420"/>
                  </a:lnTo>
                  <a:lnTo>
                    <a:pt x="10286" y="5070"/>
                  </a:lnTo>
                  <a:lnTo>
                    <a:pt x="10563" y="4369"/>
                  </a:lnTo>
                  <a:lnTo>
                    <a:pt x="10821" y="3650"/>
                  </a:lnTo>
                  <a:lnTo>
                    <a:pt x="11042" y="2950"/>
                  </a:lnTo>
                  <a:lnTo>
                    <a:pt x="11300" y="2212"/>
                  </a:lnTo>
                  <a:lnTo>
                    <a:pt x="11429" y="1844"/>
                  </a:lnTo>
                  <a:lnTo>
                    <a:pt x="11577" y="1494"/>
                  </a:lnTo>
                  <a:lnTo>
                    <a:pt x="11687" y="1512"/>
                  </a:lnTo>
                  <a:lnTo>
                    <a:pt x="11798" y="1530"/>
                  </a:lnTo>
                  <a:lnTo>
                    <a:pt x="11908" y="1530"/>
                  </a:lnTo>
                  <a:lnTo>
                    <a:pt x="12019" y="1512"/>
                  </a:lnTo>
                  <a:lnTo>
                    <a:pt x="12240" y="1457"/>
                  </a:lnTo>
                  <a:lnTo>
                    <a:pt x="12424" y="1364"/>
                  </a:lnTo>
                  <a:lnTo>
                    <a:pt x="12517" y="1309"/>
                  </a:lnTo>
                  <a:lnTo>
                    <a:pt x="12609" y="1235"/>
                  </a:lnTo>
                  <a:lnTo>
                    <a:pt x="12701" y="1162"/>
                  </a:lnTo>
                  <a:lnTo>
                    <a:pt x="12756" y="1070"/>
                  </a:lnTo>
                  <a:lnTo>
                    <a:pt x="12812" y="959"/>
                  </a:lnTo>
                  <a:lnTo>
                    <a:pt x="12848" y="867"/>
                  </a:lnTo>
                  <a:lnTo>
                    <a:pt x="12867" y="756"/>
                  </a:lnTo>
                  <a:lnTo>
                    <a:pt x="12848" y="627"/>
                  </a:lnTo>
                  <a:lnTo>
                    <a:pt x="12812" y="498"/>
                  </a:lnTo>
                  <a:lnTo>
                    <a:pt x="12738" y="388"/>
                  </a:lnTo>
                  <a:lnTo>
                    <a:pt x="12646" y="277"/>
                  </a:lnTo>
                  <a:lnTo>
                    <a:pt x="12517" y="185"/>
                  </a:lnTo>
                  <a:lnTo>
                    <a:pt x="12424" y="129"/>
                  </a:lnTo>
                  <a:lnTo>
                    <a:pt x="12314" y="74"/>
                  </a:lnTo>
                  <a:lnTo>
                    <a:pt x="12093" y="19"/>
                  </a:lnTo>
                  <a:lnTo>
                    <a:pt x="11871" y="0"/>
                  </a:ln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8"/>
            <p:cNvSpPr/>
            <p:nvPr/>
          </p:nvSpPr>
          <p:spPr>
            <a:xfrm>
              <a:off x="3052825" y="1064850"/>
              <a:ext cx="146100" cy="74225"/>
            </a:xfrm>
            <a:custGeom>
              <a:avLst/>
              <a:gdLst/>
              <a:ahLst/>
              <a:cxnLst/>
              <a:rect l="l" t="t" r="r" b="b"/>
              <a:pathLst>
                <a:path w="5844" h="2969" extrusionOk="0">
                  <a:moveTo>
                    <a:pt x="4867" y="0"/>
                  </a:moveTo>
                  <a:lnTo>
                    <a:pt x="4646" y="19"/>
                  </a:lnTo>
                  <a:lnTo>
                    <a:pt x="4406" y="74"/>
                  </a:lnTo>
                  <a:lnTo>
                    <a:pt x="3982" y="166"/>
                  </a:lnTo>
                  <a:lnTo>
                    <a:pt x="3466" y="295"/>
                  </a:lnTo>
                  <a:lnTo>
                    <a:pt x="3208" y="332"/>
                  </a:lnTo>
                  <a:lnTo>
                    <a:pt x="2950" y="369"/>
                  </a:lnTo>
                  <a:lnTo>
                    <a:pt x="2415" y="369"/>
                  </a:lnTo>
                  <a:lnTo>
                    <a:pt x="2157" y="351"/>
                  </a:lnTo>
                  <a:lnTo>
                    <a:pt x="1899" y="295"/>
                  </a:lnTo>
                  <a:lnTo>
                    <a:pt x="1844" y="295"/>
                  </a:lnTo>
                  <a:lnTo>
                    <a:pt x="1826" y="314"/>
                  </a:lnTo>
                  <a:lnTo>
                    <a:pt x="1660" y="590"/>
                  </a:lnTo>
                  <a:lnTo>
                    <a:pt x="1567" y="682"/>
                  </a:lnTo>
                  <a:lnTo>
                    <a:pt x="1475" y="775"/>
                  </a:lnTo>
                  <a:lnTo>
                    <a:pt x="1309" y="940"/>
                  </a:lnTo>
                  <a:lnTo>
                    <a:pt x="1125" y="1070"/>
                  </a:lnTo>
                  <a:lnTo>
                    <a:pt x="867" y="1217"/>
                  </a:lnTo>
                  <a:lnTo>
                    <a:pt x="590" y="1309"/>
                  </a:lnTo>
                  <a:lnTo>
                    <a:pt x="296" y="1383"/>
                  </a:lnTo>
                  <a:lnTo>
                    <a:pt x="1" y="1420"/>
                  </a:lnTo>
                  <a:lnTo>
                    <a:pt x="314" y="2010"/>
                  </a:lnTo>
                  <a:lnTo>
                    <a:pt x="443" y="2305"/>
                  </a:lnTo>
                  <a:lnTo>
                    <a:pt x="554" y="2618"/>
                  </a:lnTo>
                  <a:lnTo>
                    <a:pt x="609" y="2765"/>
                  </a:lnTo>
                  <a:lnTo>
                    <a:pt x="683" y="2858"/>
                  </a:lnTo>
                  <a:lnTo>
                    <a:pt x="775" y="2931"/>
                  </a:lnTo>
                  <a:lnTo>
                    <a:pt x="885" y="2950"/>
                  </a:lnTo>
                  <a:lnTo>
                    <a:pt x="996" y="2968"/>
                  </a:lnTo>
                  <a:lnTo>
                    <a:pt x="1125" y="2950"/>
                  </a:lnTo>
                  <a:lnTo>
                    <a:pt x="1254" y="2913"/>
                  </a:lnTo>
                  <a:lnTo>
                    <a:pt x="1402" y="2858"/>
                  </a:lnTo>
                  <a:lnTo>
                    <a:pt x="3429" y="2010"/>
                  </a:lnTo>
                  <a:lnTo>
                    <a:pt x="4443" y="1567"/>
                  </a:lnTo>
                  <a:lnTo>
                    <a:pt x="5438" y="1106"/>
                  </a:lnTo>
                  <a:lnTo>
                    <a:pt x="5549" y="1051"/>
                  </a:lnTo>
                  <a:lnTo>
                    <a:pt x="5641" y="996"/>
                  </a:lnTo>
                  <a:lnTo>
                    <a:pt x="5733" y="904"/>
                  </a:lnTo>
                  <a:lnTo>
                    <a:pt x="5807" y="811"/>
                  </a:lnTo>
                  <a:lnTo>
                    <a:pt x="5826" y="756"/>
                  </a:lnTo>
                  <a:lnTo>
                    <a:pt x="5844" y="682"/>
                  </a:lnTo>
                  <a:lnTo>
                    <a:pt x="5826" y="553"/>
                  </a:lnTo>
                  <a:lnTo>
                    <a:pt x="5770" y="424"/>
                  </a:lnTo>
                  <a:lnTo>
                    <a:pt x="5696" y="314"/>
                  </a:lnTo>
                  <a:lnTo>
                    <a:pt x="5604" y="222"/>
                  </a:lnTo>
                  <a:lnTo>
                    <a:pt x="5512" y="166"/>
                  </a:lnTo>
                  <a:lnTo>
                    <a:pt x="5420" y="111"/>
                  </a:lnTo>
                  <a:lnTo>
                    <a:pt x="5309" y="74"/>
                  </a:lnTo>
                  <a:lnTo>
                    <a:pt x="5199" y="37"/>
                  </a:lnTo>
                  <a:lnTo>
                    <a:pt x="5088" y="19"/>
                  </a:lnTo>
                  <a:lnTo>
                    <a:pt x="4867" y="0"/>
                  </a:ln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8"/>
            <p:cNvSpPr/>
            <p:nvPr/>
          </p:nvSpPr>
          <p:spPr>
            <a:xfrm>
              <a:off x="2537150" y="614625"/>
              <a:ext cx="128150" cy="220750"/>
            </a:xfrm>
            <a:custGeom>
              <a:avLst/>
              <a:gdLst/>
              <a:ahLst/>
              <a:cxnLst/>
              <a:rect l="l" t="t" r="r" b="b"/>
              <a:pathLst>
                <a:path w="5126" h="8830" extrusionOk="0">
                  <a:moveTo>
                    <a:pt x="3982" y="0"/>
                  </a:moveTo>
                  <a:lnTo>
                    <a:pt x="3835" y="18"/>
                  </a:lnTo>
                  <a:lnTo>
                    <a:pt x="3706" y="37"/>
                  </a:lnTo>
                  <a:lnTo>
                    <a:pt x="3558" y="74"/>
                  </a:lnTo>
                  <a:lnTo>
                    <a:pt x="3392" y="129"/>
                  </a:lnTo>
                  <a:lnTo>
                    <a:pt x="3227" y="221"/>
                  </a:lnTo>
                  <a:lnTo>
                    <a:pt x="3042" y="313"/>
                  </a:lnTo>
                  <a:lnTo>
                    <a:pt x="2858" y="424"/>
                  </a:lnTo>
                  <a:lnTo>
                    <a:pt x="2674" y="571"/>
                  </a:lnTo>
                  <a:lnTo>
                    <a:pt x="2471" y="719"/>
                  </a:lnTo>
                  <a:lnTo>
                    <a:pt x="2028" y="1106"/>
                  </a:lnTo>
                  <a:lnTo>
                    <a:pt x="1752" y="1733"/>
                  </a:lnTo>
                  <a:lnTo>
                    <a:pt x="1494" y="2378"/>
                  </a:lnTo>
                  <a:lnTo>
                    <a:pt x="1254" y="3042"/>
                  </a:lnTo>
                  <a:lnTo>
                    <a:pt x="1015" y="3705"/>
                  </a:lnTo>
                  <a:lnTo>
                    <a:pt x="591" y="5069"/>
                  </a:lnTo>
                  <a:lnTo>
                    <a:pt x="167" y="6415"/>
                  </a:lnTo>
                  <a:lnTo>
                    <a:pt x="74" y="6728"/>
                  </a:lnTo>
                  <a:lnTo>
                    <a:pt x="19" y="7005"/>
                  </a:lnTo>
                  <a:lnTo>
                    <a:pt x="1" y="7281"/>
                  </a:lnTo>
                  <a:lnTo>
                    <a:pt x="19" y="7539"/>
                  </a:lnTo>
                  <a:lnTo>
                    <a:pt x="74" y="7797"/>
                  </a:lnTo>
                  <a:lnTo>
                    <a:pt x="148" y="8019"/>
                  </a:lnTo>
                  <a:lnTo>
                    <a:pt x="259" y="8203"/>
                  </a:lnTo>
                  <a:lnTo>
                    <a:pt x="406" y="8387"/>
                  </a:lnTo>
                  <a:lnTo>
                    <a:pt x="572" y="8535"/>
                  </a:lnTo>
                  <a:lnTo>
                    <a:pt x="775" y="8645"/>
                  </a:lnTo>
                  <a:lnTo>
                    <a:pt x="978" y="8737"/>
                  </a:lnTo>
                  <a:lnTo>
                    <a:pt x="1217" y="8811"/>
                  </a:lnTo>
                  <a:lnTo>
                    <a:pt x="1494" y="8830"/>
                  </a:lnTo>
                  <a:lnTo>
                    <a:pt x="1770" y="8830"/>
                  </a:lnTo>
                  <a:lnTo>
                    <a:pt x="2065" y="8774"/>
                  </a:lnTo>
                  <a:lnTo>
                    <a:pt x="2379" y="8701"/>
                  </a:lnTo>
                  <a:lnTo>
                    <a:pt x="2508" y="8645"/>
                  </a:lnTo>
                  <a:lnTo>
                    <a:pt x="2637" y="8572"/>
                  </a:lnTo>
                  <a:lnTo>
                    <a:pt x="2766" y="8479"/>
                  </a:lnTo>
                  <a:lnTo>
                    <a:pt x="2895" y="8387"/>
                  </a:lnTo>
                  <a:lnTo>
                    <a:pt x="3153" y="8148"/>
                  </a:lnTo>
                  <a:lnTo>
                    <a:pt x="3392" y="7871"/>
                  </a:lnTo>
                  <a:lnTo>
                    <a:pt x="3614" y="7558"/>
                  </a:lnTo>
                  <a:lnTo>
                    <a:pt x="3835" y="7207"/>
                  </a:lnTo>
                  <a:lnTo>
                    <a:pt x="4038" y="6820"/>
                  </a:lnTo>
                  <a:lnTo>
                    <a:pt x="4222" y="6415"/>
                  </a:lnTo>
                  <a:lnTo>
                    <a:pt x="4406" y="5991"/>
                  </a:lnTo>
                  <a:lnTo>
                    <a:pt x="4554" y="5548"/>
                  </a:lnTo>
                  <a:lnTo>
                    <a:pt x="4701" y="5088"/>
                  </a:lnTo>
                  <a:lnTo>
                    <a:pt x="4812" y="4627"/>
                  </a:lnTo>
                  <a:lnTo>
                    <a:pt x="4922" y="4166"/>
                  </a:lnTo>
                  <a:lnTo>
                    <a:pt x="4996" y="3687"/>
                  </a:lnTo>
                  <a:lnTo>
                    <a:pt x="5070" y="3244"/>
                  </a:lnTo>
                  <a:lnTo>
                    <a:pt x="5107" y="2783"/>
                  </a:lnTo>
                  <a:lnTo>
                    <a:pt x="5125" y="2359"/>
                  </a:lnTo>
                  <a:lnTo>
                    <a:pt x="5107" y="1954"/>
                  </a:lnTo>
                  <a:lnTo>
                    <a:pt x="5088" y="1567"/>
                  </a:lnTo>
                  <a:lnTo>
                    <a:pt x="5033" y="1217"/>
                  </a:lnTo>
                  <a:lnTo>
                    <a:pt x="4941" y="903"/>
                  </a:lnTo>
                  <a:lnTo>
                    <a:pt x="4830" y="627"/>
                  </a:lnTo>
                  <a:lnTo>
                    <a:pt x="4775" y="498"/>
                  </a:lnTo>
                  <a:lnTo>
                    <a:pt x="4701" y="406"/>
                  </a:lnTo>
                  <a:lnTo>
                    <a:pt x="4609" y="295"/>
                  </a:lnTo>
                  <a:lnTo>
                    <a:pt x="4535" y="221"/>
                  </a:lnTo>
                  <a:lnTo>
                    <a:pt x="4425" y="147"/>
                  </a:lnTo>
                  <a:lnTo>
                    <a:pt x="4333" y="92"/>
                  </a:lnTo>
                  <a:lnTo>
                    <a:pt x="4222" y="37"/>
                  </a:lnTo>
                  <a:lnTo>
                    <a:pt x="4093" y="18"/>
                  </a:lnTo>
                  <a:lnTo>
                    <a:pt x="3982" y="0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8"/>
            <p:cNvSpPr/>
            <p:nvPr/>
          </p:nvSpPr>
          <p:spPr>
            <a:xfrm>
              <a:off x="2536225" y="614150"/>
              <a:ext cx="130000" cy="222150"/>
            </a:xfrm>
            <a:custGeom>
              <a:avLst/>
              <a:gdLst/>
              <a:ahLst/>
              <a:cxnLst/>
              <a:rect l="l" t="t" r="r" b="b"/>
              <a:pathLst>
                <a:path w="5200" h="8886" extrusionOk="0">
                  <a:moveTo>
                    <a:pt x="4019" y="56"/>
                  </a:moveTo>
                  <a:lnTo>
                    <a:pt x="4130" y="74"/>
                  </a:lnTo>
                  <a:lnTo>
                    <a:pt x="4241" y="93"/>
                  </a:lnTo>
                  <a:lnTo>
                    <a:pt x="4351" y="130"/>
                  </a:lnTo>
                  <a:lnTo>
                    <a:pt x="4443" y="185"/>
                  </a:lnTo>
                  <a:lnTo>
                    <a:pt x="4535" y="259"/>
                  </a:lnTo>
                  <a:lnTo>
                    <a:pt x="4628" y="332"/>
                  </a:lnTo>
                  <a:lnTo>
                    <a:pt x="4701" y="443"/>
                  </a:lnTo>
                  <a:lnTo>
                    <a:pt x="4775" y="554"/>
                  </a:lnTo>
                  <a:lnTo>
                    <a:pt x="4830" y="664"/>
                  </a:lnTo>
                  <a:lnTo>
                    <a:pt x="4959" y="959"/>
                  </a:lnTo>
                  <a:lnTo>
                    <a:pt x="5033" y="1291"/>
                  </a:lnTo>
                  <a:lnTo>
                    <a:pt x="5088" y="1678"/>
                  </a:lnTo>
                  <a:lnTo>
                    <a:pt x="5125" y="2102"/>
                  </a:lnTo>
                  <a:lnTo>
                    <a:pt x="5125" y="2581"/>
                  </a:lnTo>
                  <a:lnTo>
                    <a:pt x="5088" y="3042"/>
                  </a:lnTo>
                  <a:lnTo>
                    <a:pt x="5033" y="3521"/>
                  </a:lnTo>
                  <a:lnTo>
                    <a:pt x="4959" y="4001"/>
                  </a:lnTo>
                  <a:lnTo>
                    <a:pt x="4849" y="4498"/>
                  </a:lnTo>
                  <a:lnTo>
                    <a:pt x="4738" y="4978"/>
                  </a:lnTo>
                  <a:lnTo>
                    <a:pt x="4591" y="5457"/>
                  </a:lnTo>
                  <a:lnTo>
                    <a:pt x="4443" y="5918"/>
                  </a:lnTo>
                  <a:lnTo>
                    <a:pt x="4259" y="6360"/>
                  </a:lnTo>
                  <a:lnTo>
                    <a:pt x="4075" y="6784"/>
                  </a:lnTo>
                  <a:lnTo>
                    <a:pt x="3872" y="7171"/>
                  </a:lnTo>
                  <a:lnTo>
                    <a:pt x="3651" y="7521"/>
                  </a:lnTo>
                  <a:lnTo>
                    <a:pt x="3411" y="7853"/>
                  </a:lnTo>
                  <a:lnTo>
                    <a:pt x="3171" y="8130"/>
                  </a:lnTo>
                  <a:lnTo>
                    <a:pt x="2932" y="8369"/>
                  </a:lnTo>
                  <a:lnTo>
                    <a:pt x="2803" y="8480"/>
                  </a:lnTo>
                  <a:lnTo>
                    <a:pt x="2655" y="8554"/>
                  </a:lnTo>
                  <a:lnTo>
                    <a:pt x="2526" y="8627"/>
                  </a:lnTo>
                  <a:lnTo>
                    <a:pt x="2397" y="8683"/>
                  </a:lnTo>
                  <a:lnTo>
                    <a:pt x="2102" y="8756"/>
                  </a:lnTo>
                  <a:lnTo>
                    <a:pt x="1826" y="8812"/>
                  </a:lnTo>
                  <a:lnTo>
                    <a:pt x="1549" y="8812"/>
                  </a:lnTo>
                  <a:lnTo>
                    <a:pt x="1291" y="8793"/>
                  </a:lnTo>
                  <a:lnTo>
                    <a:pt x="1052" y="8738"/>
                  </a:lnTo>
                  <a:lnTo>
                    <a:pt x="830" y="8646"/>
                  </a:lnTo>
                  <a:lnTo>
                    <a:pt x="646" y="8535"/>
                  </a:lnTo>
                  <a:lnTo>
                    <a:pt x="462" y="8369"/>
                  </a:lnTo>
                  <a:lnTo>
                    <a:pt x="314" y="8203"/>
                  </a:lnTo>
                  <a:lnTo>
                    <a:pt x="204" y="8001"/>
                  </a:lnTo>
                  <a:lnTo>
                    <a:pt x="130" y="7779"/>
                  </a:lnTo>
                  <a:lnTo>
                    <a:pt x="75" y="7540"/>
                  </a:lnTo>
                  <a:lnTo>
                    <a:pt x="75" y="7282"/>
                  </a:lnTo>
                  <a:lnTo>
                    <a:pt x="93" y="7005"/>
                  </a:lnTo>
                  <a:lnTo>
                    <a:pt x="148" y="6729"/>
                  </a:lnTo>
                  <a:lnTo>
                    <a:pt x="241" y="6452"/>
                  </a:lnTo>
                  <a:lnTo>
                    <a:pt x="591" y="5309"/>
                  </a:lnTo>
                  <a:lnTo>
                    <a:pt x="923" y="4240"/>
                  </a:lnTo>
                  <a:lnTo>
                    <a:pt x="1273" y="3171"/>
                  </a:lnTo>
                  <a:lnTo>
                    <a:pt x="1476" y="2655"/>
                  </a:lnTo>
                  <a:lnTo>
                    <a:pt x="1660" y="2139"/>
                  </a:lnTo>
                  <a:lnTo>
                    <a:pt x="1881" y="1641"/>
                  </a:lnTo>
                  <a:lnTo>
                    <a:pt x="2102" y="1143"/>
                  </a:lnTo>
                  <a:lnTo>
                    <a:pt x="2453" y="830"/>
                  </a:lnTo>
                  <a:lnTo>
                    <a:pt x="2784" y="572"/>
                  </a:lnTo>
                  <a:lnTo>
                    <a:pt x="3098" y="369"/>
                  </a:lnTo>
                  <a:lnTo>
                    <a:pt x="3374" y="222"/>
                  </a:lnTo>
                  <a:lnTo>
                    <a:pt x="3651" y="111"/>
                  </a:lnTo>
                  <a:lnTo>
                    <a:pt x="3780" y="93"/>
                  </a:lnTo>
                  <a:lnTo>
                    <a:pt x="3909" y="74"/>
                  </a:lnTo>
                  <a:lnTo>
                    <a:pt x="4019" y="56"/>
                  </a:lnTo>
                  <a:close/>
                  <a:moveTo>
                    <a:pt x="3909" y="1"/>
                  </a:moveTo>
                  <a:lnTo>
                    <a:pt x="3780" y="19"/>
                  </a:lnTo>
                  <a:lnTo>
                    <a:pt x="3651" y="37"/>
                  </a:lnTo>
                  <a:lnTo>
                    <a:pt x="3522" y="93"/>
                  </a:lnTo>
                  <a:lnTo>
                    <a:pt x="3374" y="148"/>
                  </a:lnTo>
                  <a:lnTo>
                    <a:pt x="3061" y="296"/>
                  </a:lnTo>
                  <a:lnTo>
                    <a:pt x="2747" y="517"/>
                  </a:lnTo>
                  <a:lnTo>
                    <a:pt x="2416" y="775"/>
                  </a:lnTo>
                  <a:lnTo>
                    <a:pt x="2047" y="1107"/>
                  </a:lnTo>
                  <a:lnTo>
                    <a:pt x="1807" y="1604"/>
                  </a:lnTo>
                  <a:lnTo>
                    <a:pt x="1605" y="2102"/>
                  </a:lnTo>
                  <a:lnTo>
                    <a:pt x="1402" y="2618"/>
                  </a:lnTo>
                  <a:lnTo>
                    <a:pt x="1217" y="3153"/>
                  </a:lnTo>
                  <a:lnTo>
                    <a:pt x="867" y="4222"/>
                  </a:lnTo>
                  <a:lnTo>
                    <a:pt x="535" y="5291"/>
                  </a:lnTo>
                  <a:lnTo>
                    <a:pt x="167" y="6434"/>
                  </a:lnTo>
                  <a:lnTo>
                    <a:pt x="75" y="6729"/>
                  </a:lnTo>
                  <a:lnTo>
                    <a:pt x="19" y="7005"/>
                  </a:lnTo>
                  <a:lnTo>
                    <a:pt x="1" y="7282"/>
                  </a:lnTo>
                  <a:lnTo>
                    <a:pt x="19" y="7540"/>
                  </a:lnTo>
                  <a:lnTo>
                    <a:pt x="56" y="7798"/>
                  </a:lnTo>
                  <a:lnTo>
                    <a:pt x="148" y="8019"/>
                  </a:lnTo>
                  <a:lnTo>
                    <a:pt x="259" y="8240"/>
                  </a:lnTo>
                  <a:lnTo>
                    <a:pt x="406" y="8425"/>
                  </a:lnTo>
                  <a:lnTo>
                    <a:pt x="535" y="8535"/>
                  </a:lnTo>
                  <a:lnTo>
                    <a:pt x="664" y="8627"/>
                  </a:lnTo>
                  <a:lnTo>
                    <a:pt x="794" y="8701"/>
                  </a:lnTo>
                  <a:lnTo>
                    <a:pt x="941" y="8775"/>
                  </a:lnTo>
                  <a:lnTo>
                    <a:pt x="1088" y="8830"/>
                  </a:lnTo>
                  <a:lnTo>
                    <a:pt x="1254" y="8867"/>
                  </a:lnTo>
                  <a:lnTo>
                    <a:pt x="1420" y="8885"/>
                  </a:lnTo>
                  <a:lnTo>
                    <a:pt x="1789" y="8885"/>
                  </a:lnTo>
                  <a:lnTo>
                    <a:pt x="1992" y="8849"/>
                  </a:lnTo>
                  <a:lnTo>
                    <a:pt x="2213" y="8812"/>
                  </a:lnTo>
                  <a:lnTo>
                    <a:pt x="2416" y="8756"/>
                  </a:lnTo>
                  <a:lnTo>
                    <a:pt x="2563" y="8701"/>
                  </a:lnTo>
                  <a:lnTo>
                    <a:pt x="2692" y="8627"/>
                  </a:lnTo>
                  <a:lnTo>
                    <a:pt x="2821" y="8535"/>
                  </a:lnTo>
                  <a:lnTo>
                    <a:pt x="2950" y="8425"/>
                  </a:lnTo>
                  <a:lnTo>
                    <a:pt x="3208" y="8203"/>
                  </a:lnTo>
                  <a:lnTo>
                    <a:pt x="3466" y="7908"/>
                  </a:lnTo>
                  <a:lnTo>
                    <a:pt x="3688" y="7577"/>
                  </a:lnTo>
                  <a:lnTo>
                    <a:pt x="3909" y="7208"/>
                  </a:lnTo>
                  <a:lnTo>
                    <a:pt x="4130" y="6821"/>
                  </a:lnTo>
                  <a:lnTo>
                    <a:pt x="4314" y="6397"/>
                  </a:lnTo>
                  <a:lnTo>
                    <a:pt x="4499" y="5955"/>
                  </a:lnTo>
                  <a:lnTo>
                    <a:pt x="4665" y="5475"/>
                  </a:lnTo>
                  <a:lnTo>
                    <a:pt x="4794" y="4996"/>
                  </a:lnTo>
                  <a:lnTo>
                    <a:pt x="4923" y="4517"/>
                  </a:lnTo>
                  <a:lnTo>
                    <a:pt x="5015" y="4019"/>
                  </a:lnTo>
                  <a:lnTo>
                    <a:pt x="5107" y="3540"/>
                  </a:lnTo>
                  <a:lnTo>
                    <a:pt x="5162" y="3061"/>
                  </a:lnTo>
                  <a:lnTo>
                    <a:pt x="5181" y="2581"/>
                  </a:lnTo>
                  <a:lnTo>
                    <a:pt x="5199" y="2102"/>
                  </a:lnTo>
                  <a:lnTo>
                    <a:pt x="5162" y="1660"/>
                  </a:lnTo>
                  <a:lnTo>
                    <a:pt x="5107" y="1254"/>
                  </a:lnTo>
                  <a:lnTo>
                    <a:pt x="5015" y="922"/>
                  </a:lnTo>
                  <a:lnTo>
                    <a:pt x="4959" y="756"/>
                  </a:lnTo>
                  <a:lnTo>
                    <a:pt x="4904" y="627"/>
                  </a:lnTo>
                  <a:lnTo>
                    <a:pt x="4830" y="498"/>
                  </a:lnTo>
                  <a:lnTo>
                    <a:pt x="4757" y="388"/>
                  </a:lnTo>
                  <a:lnTo>
                    <a:pt x="4665" y="277"/>
                  </a:lnTo>
                  <a:lnTo>
                    <a:pt x="4572" y="203"/>
                  </a:lnTo>
                  <a:lnTo>
                    <a:pt x="4480" y="130"/>
                  </a:lnTo>
                  <a:lnTo>
                    <a:pt x="4370" y="74"/>
                  </a:lnTo>
                  <a:lnTo>
                    <a:pt x="4259" y="37"/>
                  </a:lnTo>
                  <a:lnTo>
                    <a:pt x="4148" y="1"/>
                  </a:ln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8"/>
            <p:cNvSpPr/>
            <p:nvPr/>
          </p:nvSpPr>
          <p:spPr>
            <a:xfrm>
              <a:off x="2569425" y="532575"/>
              <a:ext cx="357150" cy="277925"/>
            </a:xfrm>
            <a:custGeom>
              <a:avLst/>
              <a:gdLst/>
              <a:ahLst/>
              <a:cxnLst/>
              <a:rect l="l" t="t" r="r" b="b"/>
              <a:pathLst>
                <a:path w="14286" h="11117" extrusionOk="0">
                  <a:moveTo>
                    <a:pt x="8332" y="1"/>
                  </a:moveTo>
                  <a:lnTo>
                    <a:pt x="7908" y="19"/>
                  </a:lnTo>
                  <a:lnTo>
                    <a:pt x="7484" y="56"/>
                  </a:lnTo>
                  <a:lnTo>
                    <a:pt x="6931" y="111"/>
                  </a:lnTo>
                  <a:lnTo>
                    <a:pt x="6360" y="167"/>
                  </a:lnTo>
                  <a:lnTo>
                    <a:pt x="5235" y="333"/>
                  </a:lnTo>
                  <a:lnTo>
                    <a:pt x="4701" y="425"/>
                  </a:lnTo>
                  <a:lnTo>
                    <a:pt x="4443" y="480"/>
                  </a:lnTo>
                  <a:lnTo>
                    <a:pt x="4184" y="554"/>
                  </a:lnTo>
                  <a:lnTo>
                    <a:pt x="3926" y="646"/>
                  </a:lnTo>
                  <a:lnTo>
                    <a:pt x="3687" y="757"/>
                  </a:lnTo>
                  <a:lnTo>
                    <a:pt x="3447" y="886"/>
                  </a:lnTo>
                  <a:lnTo>
                    <a:pt x="3226" y="1052"/>
                  </a:lnTo>
                  <a:lnTo>
                    <a:pt x="2894" y="1328"/>
                  </a:lnTo>
                  <a:lnTo>
                    <a:pt x="2562" y="1605"/>
                  </a:lnTo>
                  <a:lnTo>
                    <a:pt x="2249" y="1918"/>
                  </a:lnTo>
                  <a:lnTo>
                    <a:pt x="1936" y="2231"/>
                  </a:lnTo>
                  <a:lnTo>
                    <a:pt x="1641" y="2563"/>
                  </a:lnTo>
                  <a:lnTo>
                    <a:pt x="1383" y="2913"/>
                  </a:lnTo>
                  <a:lnTo>
                    <a:pt x="1106" y="3264"/>
                  </a:lnTo>
                  <a:lnTo>
                    <a:pt x="866" y="3632"/>
                  </a:lnTo>
                  <a:lnTo>
                    <a:pt x="645" y="4001"/>
                  </a:lnTo>
                  <a:lnTo>
                    <a:pt x="424" y="4388"/>
                  </a:lnTo>
                  <a:lnTo>
                    <a:pt x="221" y="4775"/>
                  </a:lnTo>
                  <a:lnTo>
                    <a:pt x="55" y="5181"/>
                  </a:lnTo>
                  <a:lnTo>
                    <a:pt x="19" y="5273"/>
                  </a:lnTo>
                  <a:lnTo>
                    <a:pt x="0" y="5347"/>
                  </a:lnTo>
                  <a:lnTo>
                    <a:pt x="0" y="5420"/>
                  </a:lnTo>
                  <a:lnTo>
                    <a:pt x="19" y="5476"/>
                  </a:lnTo>
                  <a:lnTo>
                    <a:pt x="55" y="5512"/>
                  </a:lnTo>
                  <a:lnTo>
                    <a:pt x="111" y="5568"/>
                  </a:lnTo>
                  <a:lnTo>
                    <a:pt x="258" y="5678"/>
                  </a:lnTo>
                  <a:lnTo>
                    <a:pt x="682" y="5992"/>
                  </a:lnTo>
                  <a:lnTo>
                    <a:pt x="1106" y="6287"/>
                  </a:lnTo>
                  <a:lnTo>
                    <a:pt x="1530" y="6582"/>
                  </a:lnTo>
                  <a:lnTo>
                    <a:pt x="2360" y="7116"/>
                  </a:lnTo>
                  <a:lnTo>
                    <a:pt x="2765" y="7374"/>
                  </a:lnTo>
                  <a:lnTo>
                    <a:pt x="3207" y="7614"/>
                  </a:lnTo>
                  <a:lnTo>
                    <a:pt x="3042" y="7946"/>
                  </a:lnTo>
                  <a:lnTo>
                    <a:pt x="2949" y="8241"/>
                  </a:lnTo>
                  <a:lnTo>
                    <a:pt x="2876" y="8591"/>
                  </a:lnTo>
                  <a:lnTo>
                    <a:pt x="2820" y="8941"/>
                  </a:lnTo>
                  <a:lnTo>
                    <a:pt x="2765" y="9310"/>
                  </a:lnTo>
                  <a:lnTo>
                    <a:pt x="2691" y="10065"/>
                  </a:lnTo>
                  <a:lnTo>
                    <a:pt x="2654" y="10416"/>
                  </a:lnTo>
                  <a:lnTo>
                    <a:pt x="2599" y="10729"/>
                  </a:lnTo>
                  <a:lnTo>
                    <a:pt x="2857" y="10711"/>
                  </a:lnTo>
                  <a:lnTo>
                    <a:pt x="3115" y="10729"/>
                  </a:lnTo>
                  <a:lnTo>
                    <a:pt x="3373" y="10784"/>
                  </a:lnTo>
                  <a:lnTo>
                    <a:pt x="3631" y="10840"/>
                  </a:lnTo>
                  <a:lnTo>
                    <a:pt x="3890" y="10895"/>
                  </a:lnTo>
                  <a:lnTo>
                    <a:pt x="4129" y="10932"/>
                  </a:lnTo>
                  <a:lnTo>
                    <a:pt x="4387" y="10969"/>
                  </a:lnTo>
                  <a:lnTo>
                    <a:pt x="4645" y="10969"/>
                  </a:lnTo>
                  <a:lnTo>
                    <a:pt x="5106" y="10932"/>
                  </a:lnTo>
                  <a:lnTo>
                    <a:pt x="5549" y="10913"/>
                  </a:lnTo>
                  <a:lnTo>
                    <a:pt x="6433" y="10932"/>
                  </a:lnTo>
                  <a:lnTo>
                    <a:pt x="7281" y="10969"/>
                  </a:lnTo>
                  <a:lnTo>
                    <a:pt x="8129" y="11024"/>
                  </a:lnTo>
                  <a:lnTo>
                    <a:pt x="8977" y="11061"/>
                  </a:lnTo>
                  <a:lnTo>
                    <a:pt x="9843" y="11098"/>
                  </a:lnTo>
                  <a:lnTo>
                    <a:pt x="10267" y="11116"/>
                  </a:lnTo>
                  <a:lnTo>
                    <a:pt x="10710" y="11116"/>
                  </a:lnTo>
                  <a:lnTo>
                    <a:pt x="11171" y="11098"/>
                  </a:lnTo>
                  <a:lnTo>
                    <a:pt x="11613" y="11061"/>
                  </a:lnTo>
                  <a:lnTo>
                    <a:pt x="11945" y="9254"/>
                  </a:lnTo>
                  <a:lnTo>
                    <a:pt x="12037" y="8683"/>
                  </a:lnTo>
                  <a:lnTo>
                    <a:pt x="12111" y="8093"/>
                  </a:lnTo>
                  <a:lnTo>
                    <a:pt x="12148" y="7503"/>
                  </a:lnTo>
                  <a:lnTo>
                    <a:pt x="12166" y="6913"/>
                  </a:lnTo>
                  <a:lnTo>
                    <a:pt x="12184" y="6397"/>
                  </a:lnTo>
                  <a:lnTo>
                    <a:pt x="12240" y="5863"/>
                  </a:lnTo>
                  <a:lnTo>
                    <a:pt x="12350" y="4794"/>
                  </a:lnTo>
                  <a:lnTo>
                    <a:pt x="12719" y="4830"/>
                  </a:lnTo>
                  <a:lnTo>
                    <a:pt x="13383" y="4867"/>
                  </a:lnTo>
                  <a:lnTo>
                    <a:pt x="14009" y="4923"/>
                  </a:lnTo>
                  <a:lnTo>
                    <a:pt x="14212" y="4941"/>
                  </a:lnTo>
                  <a:lnTo>
                    <a:pt x="14267" y="4959"/>
                  </a:lnTo>
                  <a:lnTo>
                    <a:pt x="14286" y="4959"/>
                  </a:lnTo>
                  <a:lnTo>
                    <a:pt x="14286" y="499"/>
                  </a:lnTo>
                  <a:lnTo>
                    <a:pt x="12590" y="277"/>
                  </a:lnTo>
                  <a:lnTo>
                    <a:pt x="11742" y="185"/>
                  </a:lnTo>
                  <a:lnTo>
                    <a:pt x="10894" y="93"/>
                  </a:lnTo>
                  <a:lnTo>
                    <a:pt x="10046" y="38"/>
                  </a:lnTo>
                  <a:lnTo>
                    <a:pt x="91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8"/>
            <p:cNvSpPr/>
            <p:nvPr/>
          </p:nvSpPr>
          <p:spPr>
            <a:xfrm>
              <a:off x="2568500" y="531675"/>
              <a:ext cx="359000" cy="279750"/>
            </a:xfrm>
            <a:custGeom>
              <a:avLst/>
              <a:gdLst/>
              <a:ahLst/>
              <a:cxnLst/>
              <a:rect l="l" t="t" r="r" b="b"/>
              <a:pathLst>
                <a:path w="14360" h="11190" extrusionOk="0">
                  <a:moveTo>
                    <a:pt x="9088" y="74"/>
                  </a:moveTo>
                  <a:lnTo>
                    <a:pt x="9880" y="92"/>
                  </a:lnTo>
                  <a:lnTo>
                    <a:pt x="10655" y="147"/>
                  </a:lnTo>
                  <a:lnTo>
                    <a:pt x="11429" y="221"/>
                  </a:lnTo>
                  <a:lnTo>
                    <a:pt x="12203" y="295"/>
                  </a:lnTo>
                  <a:lnTo>
                    <a:pt x="13751" y="498"/>
                  </a:lnTo>
                  <a:lnTo>
                    <a:pt x="14304" y="571"/>
                  </a:lnTo>
                  <a:lnTo>
                    <a:pt x="14286" y="4959"/>
                  </a:lnTo>
                  <a:lnTo>
                    <a:pt x="13917" y="4903"/>
                  </a:lnTo>
                  <a:lnTo>
                    <a:pt x="12977" y="4848"/>
                  </a:lnTo>
                  <a:lnTo>
                    <a:pt x="12387" y="4811"/>
                  </a:lnTo>
                  <a:lnTo>
                    <a:pt x="12351" y="4793"/>
                  </a:lnTo>
                  <a:lnTo>
                    <a:pt x="12351" y="4830"/>
                  </a:lnTo>
                  <a:lnTo>
                    <a:pt x="12277" y="5493"/>
                  </a:lnTo>
                  <a:lnTo>
                    <a:pt x="12203" y="6230"/>
                  </a:lnTo>
                  <a:lnTo>
                    <a:pt x="12185" y="6581"/>
                  </a:lnTo>
                  <a:lnTo>
                    <a:pt x="12166" y="6949"/>
                  </a:lnTo>
                  <a:lnTo>
                    <a:pt x="12166" y="7521"/>
                  </a:lnTo>
                  <a:lnTo>
                    <a:pt x="12111" y="8092"/>
                  </a:lnTo>
                  <a:lnTo>
                    <a:pt x="12037" y="8682"/>
                  </a:lnTo>
                  <a:lnTo>
                    <a:pt x="11945" y="9272"/>
                  </a:lnTo>
                  <a:lnTo>
                    <a:pt x="11632" y="11060"/>
                  </a:lnTo>
                  <a:lnTo>
                    <a:pt x="11171" y="11097"/>
                  </a:lnTo>
                  <a:lnTo>
                    <a:pt x="10710" y="11115"/>
                  </a:lnTo>
                  <a:lnTo>
                    <a:pt x="9844" y="11097"/>
                  </a:lnTo>
                  <a:lnTo>
                    <a:pt x="8977" y="11060"/>
                  </a:lnTo>
                  <a:lnTo>
                    <a:pt x="8129" y="11023"/>
                  </a:lnTo>
                  <a:lnTo>
                    <a:pt x="7023" y="10949"/>
                  </a:lnTo>
                  <a:lnTo>
                    <a:pt x="6470" y="10931"/>
                  </a:lnTo>
                  <a:lnTo>
                    <a:pt x="5880" y="10913"/>
                  </a:lnTo>
                  <a:lnTo>
                    <a:pt x="5291" y="10931"/>
                  </a:lnTo>
                  <a:lnTo>
                    <a:pt x="4682" y="10968"/>
                  </a:lnTo>
                  <a:lnTo>
                    <a:pt x="4424" y="10968"/>
                  </a:lnTo>
                  <a:lnTo>
                    <a:pt x="4185" y="10931"/>
                  </a:lnTo>
                  <a:lnTo>
                    <a:pt x="3927" y="10894"/>
                  </a:lnTo>
                  <a:lnTo>
                    <a:pt x="3687" y="10839"/>
                  </a:lnTo>
                  <a:lnTo>
                    <a:pt x="3447" y="10784"/>
                  </a:lnTo>
                  <a:lnTo>
                    <a:pt x="3189" y="10747"/>
                  </a:lnTo>
                  <a:lnTo>
                    <a:pt x="2931" y="10710"/>
                  </a:lnTo>
                  <a:lnTo>
                    <a:pt x="2691" y="10710"/>
                  </a:lnTo>
                  <a:lnTo>
                    <a:pt x="2747" y="10267"/>
                  </a:lnTo>
                  <a:lnTo>
                    <a:pt x="2802" y="9770"/>
                  </a:lnTo>
                  <a:lnTo>
                    <a:pt x="2857" y="9290"/>
                  </a:lnTo>
                  <a:lnTo>
                    <a:pt x="2913" y="8830"/>
                  </a:lnTo>
                  <a:lnTo>
                    <a:pt x="2986" y="8387"/>
                  </a:lnTo>
                  <a:lnTo>
                    <a:pt x="3042" y="8184"/>
                  </a:lnTo>
                  <a:lnTo>
                    <a:pt x="3115" y="8000"/>
                  </a:lnTo>
                  <a:lnTo>
                    <a:pt x="3263" y="7668"/>
                  </a:lnTo>
                  <a:lnTo>
                    <a:pt x="3281" y="7631"/>
                  </a:lnTo>
                  <a:lnTo>
                    <a:pt x="3263" y="7613"/>
                  </a:lnTo>
                  <a:lnTo>
                    <a:pt x="2876" y="7410"/>
                  </a:lnTo>
                  <a:lnTo>
                    <a:pt x="2507" y="7189"/>
                  </a:lnTo>
                  <a:lnTo>
                    <a:pt x="1770" y="6710"/>
                  </a:lnTo>
                  <a:lnTo>
                    <a:pt x="1585" y="6581"/>
                  </a:lnTo>
                  <a:lnTo>
                    <a:pt x="1180" y="6323"/>
                  </a:lnTo>
                  <a:lnTo>
                    <a:pt x="738" y="5991"/>
                  </a:lnTo>
                  <a:lnTo>
                    <a:pt x="553" y="5862"/>
                  </a:lnTo>
                  <a:lnTo>
                    <a:pt x="314" y="5696"/>
                  </a:lnTo>
                  <a:lnTo>
                    <a:pt x="258" y="5659"/>
                  </a:lnTo>
                  <a:lnTo>
                    <a:pt x="148" y="5548"/>
                  </a:lnTo>
                  <a:lnTo>
                    <a:pt x="111" y="5512"/>
                  </a:lnTo>
                  <a:lnTo>
                    <a:pt x="92" y="5475"/>
                  </a:lnTo>
                  <a:lnTo>
                    <a:pt x="74" y="5419"/>
                  </a:lnTo>
                  <a:lnTo>
                    <a:pt x="74" y="5383"/>
                  </a:lnTo>
                  <a:lnTo>
                    <a:pt x="111" y="5235"/>
                  </a:lnTo>
                  <a:lnTo>
                    <a:pt x="295" y="4830"/>
                  </a:lnTo>
                  <a:lnTo>
                    <a:pt x="498" y="4442"/>
                  </a:lnTo>
                  <a:lnTo>
                    <a:pt x="701" y="4055"/>
                  </a:lnTo>
                  <a:lnTo>
                    <a:pt x="940" y="3687"/>
                  </a:lnTo>
                  <a:lnTo>
                    <a:pt x="1180" y="3318"/>
                  </a:lnTo>
                  <a:lnTo>
                    <a:pt x="1438" y="2968"/>
                  </a:lnTo>
                  <a:lnTo>
                    <a:pt x="1715" y="2618"/>
                  </a:lnTo>
                  <a:lnTo>
                    <a:pt x="2009" y="2286"/>
                  </a:lnTo>
                  <a:lnTo>
                    <a:pt x="2304" y="1972"/>
                  </a:lnTo>
                  <a:lnTo>
                    <a:pt x="2618" y="1677"/>
                  </a:lnTo>
                  <a:lnTo>
                    <a:pt x="2950" y="1383"/>
                  </a:lnTo>
                  <a:lnTo>
                    <a:pt x="3281" y="1106"/>
                  </a:lnTo>
                  <a:lnTo>
                    <a:pt x="3521" y="959"/>
                  </a:lnTo>
                  <a:lnTo>
                    <a:pt x="3761" y="811"/>
                  </a:lnTo>
                  <a:lnTo>
                    <a:pt x="4000" y="700"/>
                  </a:lnTo>
                  <a:lnTo>
                    <a:pt x="4258" y="627"/>
                  </a:lnTo>
                  <a:lnTo>
                    <a:pt x="4516" y="553"/>
                  </a:lnTo>
                  <a:lnTo>
                    <a:pt x="4774" y="479"/>
                  </a:lnTo>
                  <a:lnTo>
                    <a:pt x="5291" y="406"/>
                  </a:lnTo>
                  <a:lnTo>
                    <a:pt x="6397" y="240"/>
                  </a:lnTo>
                  <a:lnTo>
                    <a:pt x="6968" y="184"/>
                  </a:lnTo>
                  <a:lnTo>
                    <a:pt x="7521" y="129"/>
                  </a:lnTo>
                  <a:lnTo>
                    <a:pt x="8314" y="74"/>
                  </a:lnTo>
                  <a:close/>
                  <a:moveTo>
                    <a:pt x="9088" y="0"/>
                  </a:moveTo>
                  <a:lnTo>
                    <a:pt x="8295" y="18"/>
                  </a:lnTo>
                  <a:lnTo>
                    <a:pt x="7521" y="55"/>
                  </a:lnTo>
                  <a:lnTo>
                    <a:pt x="6950" y="111"/>
                  </a:lnTo>
                  <a:lnTo>
                    <a:pt x="6397" y="166"/>
                  </a:lnTo>
                  <a:lnTo>
                    <a:pt x="5272" y="332"/>
                  </a:lnTo>
                  <a:lnTo>
                    <a:pt x="4756" y="424"/>
                  </a:lnTo>
                  <a:lnTo>
                    <a:pt x="4498" y="479"/>
                  </a:lnTo>
                  <a:lnTo>
                    <a:pt x="4240" y="553"/>
                  </a:lnTo>
                  <a:lnTo>
                    <a:pt x="3982" y="645"/>
                  </a:lnTo>
                  <a:lnTo>
                    <a:pt x="3724" y="756"/>
                  </a:lnTo>
                  <a:lnTo>
                    <a:pt x="3484" y="885"/>
                  </a:lnTo>
                  <a:lnTo>
                    <a:pt x="3244" y="1051"/>
                  </a:lnTo>
                  <a:lnTo>
                    <a:pt x="2894" y="1327"/>
                  </a:lnTo>
                  <a:lnTo>
                    <a:pt x="2562" y="1622"/>
                  </a:lnTo>
                  <a:lnTo>
                    <a:pt x="2249" y="1917"/>
                  </a:lnTo>
                  <a:lnTo>
                    <a:pt x="1954" y="2249"/>
                  </a:lnTo>
                  <a:lnTo>
                    <a:pt x="1659" y="2581"/>
                  </a:lnTo>
                  <a:lnTo>
                    <a:pt x="1383" y="2912"/>
                  </a:lnTo>
                  <a:lnTo>
                    <a:pt x="1125" y="3281"/>
                  </a:lnTo>
                  <a:lnTo>
                    <a:pt x="885" y="3650"/>
                  </a:lnTo>
                  <a:lnTo>
                    <a:pt x="645" y="4018"/>
                  </a:lnTo>
                  <a:lnTo>
                    <a:pt x="424" y="4406"/>
                  </a:lnTo>
                  <a:lnTo>
                    <a:pt x="240" y="4793"/>
                  </a:lnTo>
                  <a:lnTo>
                    <a:pt x="56" y="5198"/>
                  </a:lnTo>
                  <a:lnTo>
                    <a:pt x="19" y="5290"/>
                  </a:lnTo>
                  <a:lnTo>
                    <a:pt x="0" y="5383"/>
                  </a:lnTo>
                  <a:lnTo>
                    <a:pt x="0" y="5456"/>
                  </a:lnTo>
                  <a:lnTo>
                    <a:pt x="19" y="5512"/>
                  </a:lnTo>
                  <a:lnTo>
                    <a:pt x="56" y="5548"/>
                  </a:lnTo>
                  <a:lnTo>
                    <a:pt x="92" y="5604"/>
                  </a:lnTo>
                  <a:lnTo>
                    <a:pt x="221" y="5714"/>
                  </a:lnTo>
                  <a:lnTo>
                    <a:pt x="277" y="5751"/>
                  </a:lnTo>
                  <a:lnTo>
                    <a:pt x="516" y="5917"/>
                  </a:lnTo>
                  <a:lnTo>
                    <a:pt x="701" y="6046"/>
                  </a:lnTo>
                  <a:lnTo>
                    <a:pt x="1143" y="6378"/>
                  </a:lnTo>
                  <a:lnTo>
                    <a:pt x="1549" y="6636"/>
                  </a:lnTo>
                  <a:lnTo>
                    <a:pt x="1733" y="6765"/>
                  </a:lnTo>
                  <a:lnTo>
                    <a:pt x="2452" y="7226"/>
                  </a:lnTo>
                  <a:lnTo>
                    <a:pt x="2821" y="7447"/>
                  </a:lnTo>
                  <a:lnTo>
                    <a:pt x="3189" y="7668"/>
                  </a:lnTo>
                  <a:lnTo>
                    <a:pt x="3042" y="7982"/>
                  </a:lnTo>
                  <a:lnTo>
                    <a:pt x="2986" y="8166"/>
                  </a:lnTo>
                  <a:lnTo>
                    <a:pt x="2931" y="8369"/>
                  </a:lnTo>
                  <a:lnTo>
                    <a:pt x="2839" y="8811"/>
                  </a:lnTo>
                  <a:lnTo>
                    <a:pt x="2784" y="9290"/>
                  </a:lnTo>
                  <a:lnTo>
                    <a:pt x="2728" y="9770"/>
                  </a:lnTo>
                  <a:lnTo>
                    <a:pt x="2673" y="10286"/>
                  </a:lnTo>
                  <a:lnTo>
                    <a:pt x="2618" y="10747"/>
                  </a:lnTo>
                  <a:lnTo>
                    <a:pt x="2599" y="10802"/>
                  </a:lnTo>
                  <a:lnTo>
                    <a:pt x="2655" y="10784"/>
                  </a:lnTo>
                  <a:lnTo>
                    <a:pt x="2894" y="10784"/>
                  </a:lnTo>
                  <a:lnTo>
                    <a:pt x="3152" y="10802"/>
                  </a:lnTo>
                  <a:lnTo>
                    <a:pt x="3410" y="10857"/>
                  </a:lnTo>
                  <a:lnTo>
                    <a:pt x="3668" y="10913"/>
                  </a:lnTo>
                  <a:lnTo>
                    <a:pt x="3927" y="10968"/>
                  </a:lnTo>
                  <a:lnTo>
                    <a:pt x="4185" y="11005"/>
                  </a:lnTo>
                  <a:lnTo>
                    <a:pt x="4424" y="11042"/>
                  </a:lnTo>
                  <a:lnTo>
                    <a:pt x="4682" y="11042"/>
                  </a:lnTo>
                  <a:lnTo>
                    <a:pt x="5143" y="11005"/>
                  </a:lnTo>
                  <a:lnTo>
                    <a:pt x="5586" y="10986"/>
                  </a:lnTo>
                  <a:lnTo>
                    <a:pt x="6452" y="11005"/>
                  </a:lnTo>
                  <a:lnTo>
                    <a:pt x="7300" y="11042"/>
                  </a:lnTo>
                  <a:lnTo>
                    <a:pt x="8129" y="11078"/>
                  </a:lnTo>
                  <a:lnTo>
                    <a:pt x="9235" y="11152"/>
                  </a:lnTo>
                  <a:lnTo>
                    <a:pt x="9788" y="11171"/>
                  </a:lnTo>
                  <a:lnTo>
                    <a:pt x="10378" y="11189"/>
                  </a:lnTo>
                  <a:lnTo>
                    <a:pt x="11005" y="11171"/>
                  </a:lnTo>
                  <a:lnTo>
                    <a:pt x="11668" y="11134"/>
                  </a:lnTo>
                  <a:lnTo>
                    <a:pt x="11687" y="11134"/>
                  </a:lnTo>
                  <a:lnTo>
                    <a:pt x="11687" y="11097"/>
                  </a:lnTo>
                  <a:lnTo>
                    <a:pt x="12019" y="9290"/>
                  </a:lnTo>
                  <a:lnTo>
                    <a:pt x="12111" y="8682"/>
                  </a:lnTo>
                  <a:lnTo>
                    <a:pt x="12185" y="8092"/>
                  </a:lnTo>
                  <a:lnTo>
                    <a:pt x="12221" y="7521"/>
                  </a:lnTo>
                  <a:lnTo>
                    <a:pt x="12240" y="6949"/>
                  </a:lnTo>
                  <a:lnTo>
                    <a:pt x="12258" y="6599"/>
                  </a:lnTo>
                  <a:lnTo>
                    <a:pt x="12277" y="6230"/>
                  </a:lnTo>
                  <a:lnTo>
                    <a:pt x="12351" y="5493"/>
                  </a:lnTo>
                  <a:lnTo>
                    <a:pt x="12406" y="4885"/>
                  </a:lnTo>
                  <a:lnTo>
                    <a:pt x="12977" y="4922"/>
                  </a:lnTo>
                  <a:lnTo>
                    <a:pt x="13788" y="4959"/>
                  </a:lnTo>
                  <a:lnTo>
                    <a:pt x="14120" y="4995"/>
                  </a:lnTo>
                  <a:lnTo>
                    <a:pt x="14304" y="5032"/>
                  </a:lnTo>
                  <a:lnTo>
                    <a:pt x="14286" y="4995"/>
                  </a:lnTo>
                  <a:lnTo>
                    <a:pt x="14360" y="4995"/>
                  </a:lnTo>
                  <a:lnTo>
                    <a:pt x="14360" y="498"/>
                  </a:lnTo>
                  <a:lnTo>
                    <a:pt x="14341" y="498"/>
                  </a:lnTo>
                  <a:lnTo>
                    <a:pt x="13770" y="424"/>
                  </a:lnTo>
                  <a:lnTo>
                    <a:pt x="12221" y="240"/>
                  </a:lnTo>
                  <a:lnTo>
                    <a:pt x="11447" y="147"/>
                  </a:lnTo>
                  <a:lnTo>
                    <a:pt x="10655" y="74"/>
                  </a:lnTo>
                  <a:lnTo>
                    <a:pt x="9880" y="37"/>
                  </a:lnTo>
                  <a:lnTo>
                    <a:pt x="90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8"/>
            <p:cNvSpPr/>
            <p:nvPr/>
          </p:nvSpPr>
          <p:spPr>
            <a:xfrm>
              <a:off x="2715950" y="389725"/>
              <a:ext cx="114775" cy="161775"/>
            </a:xfrm>
            <a:custGeom>
              <a:avLst/>
              <a:gdLst/>
              <a:ahLst/>
              <a:cxnLst/>
              <a:rect l="l" t="t" r="r" b="b"/>
              <a:pathLst>
                <a:path w="4591" h="6471" extrusionOk="0">
                  <a:moveTo>
                    <a:pt x="2526" y="1"/>
                  </a:moveTo>
                  <a:lnTo>
                    <a:pt x="2342" y="19"/>
                  </a:lnTo>
                  <a:lnTo>
                    <a:pt x="2158" y="56"/>
                  </a:lnTo>
                  <a:lnTo>
                    <a:pt x="1992" y="111"/>
                  </a:lnTo>
                  <a:lnTo>
                    <a:pt x="1826" y="166"/>
                  </a:lnTo>
                  <a:lnTo>
                    <a:pt x="1660" y="259"/>
                  </a:lnTo>
                  <a:lnTo>
                    <a:pt x="1512" y="351"/>
                  </a:lnTo>
                  <a:lnTo>
                    <a:pt x="1383" y="443"/>
                  </a:lnTo>
                  <a:lnTo>
                    <a:pt x="1254" y="572"/>
                  </a:lnTo>
                  <a:lnTo>
                    <a:pt x="1125" y="701"/>
                  </a:lnTo>
                  <a:lnTo>
                    <a:pt x="1015" y="848"/>
                  </a:lnTo>
                  <a:lnTo>
                    <a:pt x="904" y="996"/>
                  </a:lnTo>
                  <a:lnTo>
                    <a:pt x="812" y="1162"/>
                  </a:lnTo>
                  <a:lnTo>
                    <a:pt x="720" y="1346"/>
                  </a:lnTo>
                  <a:lnTo>
                    <a:pt x="664" y="1531"/>
                  </a:lnTo>
                  <a:lnTo>
                    <a:pt x="609" y="1715"/>
                  </a:lnTo>
                  <a:lnTo>
                    <a:pt x="572" y="1918"/>
                  </a:lnTo>
                  <a:lnTo>
                    <a:pt x="535" y="2120"/>
                  </a:lnTo>
                  <a:lnTo>
                    <a:pt x="535" y="2305"/>
                  </a:lnTo>
                  <a:lnTo>
                    <a:pt x="535" y="2507"/>
                  </a:lnTo>
                  <a:lnTo>
                    <a:pt x="572" y="2913"/>
                  </a:lnTo>
                  <a:lnTo>
                    <a:pt x="628" y="3319"/>
                  </a:lnTo>
                  <a:lnTo>
                    <a:pt x="683" y="3724"/>
                  </a:lnTo>
                  <a:lnTo>
                    <a:pt x="757" y="4130"/>
                  </a:lnTo>
                  <a:lnTo>
                    <a:pt x="793" y="4517"/>
                  </a:lnTo>
                  <a:lnTo>
                    <a:pt x="812" y="4756"/>
                  </a:lnTo>
                  <a:lnTo>
                    <a:pt x="793" y="4978"/>
                  </a:lnTo>
                  <a:lnTo>
                    <a:pt x="757" y="5217"/>
                  </a:lnTo>
                  <a:lnTo>
                    <a:pt x="720" y="5328"/>
                  </a:lnTo>
                  <a:lnTo>
                    <a:pt x="664" y="5438"/>
                  </a:lnTo>
                  <a:lnTo>
                    <a:pt x="591" y="5567"/>
                  </a:lnTo>
                  <a:lnTo>
                    <a:pt x="499" y="5696"/>
                  </a:lnTo>
                  <a:lnTo>
                    <a:pt x="406" y="5789"/>
                  </a:lnTo>
                  <a:lnTo>
                    <a:pt x="277" y="5881"/>
                  </a:lnTo>
                  <a:lnTo>
                    <a:pt x="148" y="5936"/>
                  </a:lnTo>
                  <a:lnTo>
                    <a:pt x="1" y="5955"/>
                  </a:lnTo>
                  <a:lnTo>
                    <a:pt x="111" y="5955"/>
                  </a:lnTo>
                  <a:lnTo>
                    <a:pt x="204" y="5991"/>
                  </a:lnTo>
                  <a:lnTo>
                    <a:pt x="296" y="6028"/>
                  </a:lnTo>
                  <a:lnTo>
                    <a:pt x="406" y="6065"/>
                  </a:lnTo>
                  <a:lnTo>
                    <a:pt x="591" y="6176"/>
                  </a:lnTo>
                  <a:lnTo>
                    <a:pt x="775" y="6268"/>
                  </a:lnTo>
                  <a:lnTo>
                    <a:pt x="996" y="6342"/>
                  </a:lnTo>
                  <a:lnTo>
                    <a:pt x="1199" y="6397"/>
                  </a:lnTo>
                  <a:lnTo>
                    <a:pt x="1420" y="6452"/>
                  </a:lnTo>
                  <a:lnTo>
                    <a:pt x="1641" y="6471"/>
                  </a:lnTo>
                  <a:lnTo>
                    <a:pt x="1918" y="6471"/>
                  </a:lnTo>
                  <a:lnTo>
                    <a:pt x="2213" y="6434"/>
                  </a:lnTo>
                  <a:lnTo>
                    <a:pt x="2489" y="6360"/>
                  </a:lnTo>
                  <a:lnTo>
                    <a:pt x="2747" y="6249"/>
                  </a:lnTo>
                  <a:lnTo>
                    <a:pt x="2950" y="6139"/>
                  </a:lnTo>
                  <a:lnTo>
                    <a:pt x="3135" y="6010"/>
                  </a:lnTo>
                  <a:lnTo>
                    <a:pt x="3319" y="5862"/>
                  </a:lnTo>
                  <a:lnTo>
                    <a:pt x="3485" y="5715"/>
                  </a:lnTo>
                  <a:lnTo>
                    <a:pt x="3393" y="5623"/>
                  </a:lnTo>
                  <a:lnTo>
                    <a:pt x="3319" y="5531"/>
                  </a:lnTo>
                  <a:lnTo>
                    <a:pt x="3264" y="5328"/>
                  </a:lnTo>
                  <a:lnTo>
                    <a:pt x="3227" y="5217"/>
                  </a:lnTo>
                  <a:lnTo>
                    <a:pt x="3227" y="5107"/>
                  </a:lnTo>
                  <a:lnTo>
                    <a:pt x="3227" y="4996"/>
                  </a:lnTo>
                  <a:lnTo>
                    <a:pt x="3245" y="4885"/>
                  </a:lnTo>
                  <a:lnTo>
                    <a:pt x="3264" y="4793"/>
                  </a:lnTo>
                  <a:lnTo>
                    <a:pt x="3319" y="4701"/>
                  </a:lnTo>
                  <a:lnTo>
                    <a:pt x="3356" y="4627"/>
                  </a:lnTo>
                  <a:lnTo>
                    <a:pt x="3429" y="4590"/>
                  </a:lnTo>
                  <a:lnTo>
                    <a:pt x="3558" y="4498"/>
                  </a:lnTo>
                  <a:lnTo>
                    <a:pt x="3853" y="4351"/>
                  </a:lnTo>
                  <a:lnTo>
                    <a:pt x="4001" y="4259"/>
                  </a:lnTo>
                  <a:lnTo>
                    <a:pt x="4130" y="4130"/>
                  </a:lnTo>
                  <a:lnTo>
                    <a:pt x="4222" y="3982"/>
                  </a:lnTo>
                  <a:lnTo>
                    <a:pt x="4314" y="3835"/>
                  </a:lnTo>
                  <a:lnTo>
                    <a:pt x="4406" y="3577"/>
                  </a:lnTo>
                  <a:lnTo>
                    <a:pt x="4480" y="3319"/>
                  </a:lnTo>
                  <a:lnTo>
                    <a:pt x="4535" y="3042"/>
                  </a:lnTo>
                  <a:lnTo>
                    <a:pt x="4572" y="2747"/>
                  </a:lnTo>
                  <a:lnTo>
                    <a:pt x="4591" y="2471"/>
                  </a:lnTo>
                  <a:lnTo>
                    <a:pt x="4591" y="2176"/>
                  </a:lnTo>
                  <a:lnTo>
                    <a:pt x="4572" y="1641"/>
                  </a:lnTo>
                  <a:lnTo>
                    <a:pt x="4554" y="1475"/>
                  </a:lnTo>
                  <a:lnTo>
                    <a:pt x="4535" y="1346"/>
                  </a:lnTo>
                  <a:lnTo>
                    <a:pt x="4499" y="1199"/>
                  </a:lnTo>
                  <a:lnTo>
                    <a:pt x="4443" y="1070"/>
                  </a:lnTo>
                  <a:lnTo>
                    <a:pt x="4370" y="941"/>
                  </a:lnTo>
                  <a:lnTo>
                    <a:pt x="4296" y="812"/>
                  </a:lnTo>
                  <a:lnTo>
                    <a:pt x="4222" y="701"/>
                  </a:lnTo>
                  <a:lnTo>
                    <a:pt x="4111" y="590"/>
                  </a:lnTo>
                  <a:lnTo>
                    <a:pt x="4019" y="480"/>
                  </a:lnTo>
                  <a:lnTo>
                    <a:pt x="3909" y="388"/>
                  </a:lnTo>
                  <a:lnTo>
                    <a:pt x="3780" y="314"/>
                  </a:lnTo>
                  <a:lnTo>
                    <a:pt x="3669" y="222"/>
                  </a:lnTo>
                  <a:lnTo>
                    <a:pt x="3522" y="166"/>
                  </a:lnTo>
                  <a:lnTo>
                    <a:pt x="3393" y="111"/>
                  </a:lnTo>
                  <a:lnTo>
                    <a:pt x="3245" y="74"/>
                  </a:lnTo>
                  <a:lnTo>
                    <a:pt x="3098" y="37"/>
                  </a:lnTo>
                  <a:lnTo>
                    <a:pt x="2895" y="19"/>
                  </a:lnTo>
                  <a:lnTo>
                    <a:pt x="2711" y="1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8"/>
            <p:cNvSpPr/>
            <p:nvPr/>
          </p:nvSpPr>
          <p:spPr>
            <a:xfrm>
              <a:off x="2715950" y="388800"/>
              <a:ext cx="115700" cy="163625"/>
            </a:xfrm>
            <a:custGeom>
              <a:avLst/>
              <a:gdLst/>
              <a:ahLst/>
              <a:cxnLst/>
              <a:rect l="l" t="t" r="r" b="b"/>
              <a:pathLst>
                <a:path w="4628" h="6545" extrusionOk="0">
                  <a:moveTo>
                    <a:pt x="2711" y="74"/>
                  </a:moveTo>
                  <a:lnTo>
                    <a:pt x="2913" y="93"/>
                  </a:lnTo>
                  <a:lnTo>
                    <a:pt x="3098" y="111"/>
                  </a:lnTo>
                  <a:lnTo>
                    <a:pt x="3245" y="148"/>
                  </a:lnTo>
                  <a:lnTo>
                    <a:pt x="3393" y="185"/>
                  </a:lnTo>
                  <a:lnTo>
                    <a:pt x="3522" y="240"/>
                  </a:lnTo>
                  <a:lnTo>
                    <a:pt x="3651" y="296"/>
                  </a:lnTo>
                  <a:lnTo>
                    <a:pt x="3780" y="369"/>
                  </a:lnTo>
                  <a:lnTo>
                    <a:pt x="3890" y="462"/>
                  </a:lnTo>
                  <a:lnTo>
                    <a:pt x="4001" y="554"/>
                  </a:lnTo>
                  <a:lnTo>
                    <a:pt x="4111" y="646"/>
                  </a:lnTo>
                  <a:lnTo>
                    <a:pt x="4204" y="756"/>
                  </a:lnTo>
                  <a:lnTo>
                    <a:pt x="4277" y="867"/>
                  </a:lnTo>
                  <a:lnTo>
                    <a:pt x="4351" y="996"/>
                  </a:lnTo>
                  <a:lnTo>
                    <a:pt x="4406" y="1125"/>
                  </a:lnTo>
                  <a:lnTo>
                    <a:pt x="4462" y="1254"/>
                  </a:lnTo>
                  <a:lnTo>
                    <a:pt x="4499" y="1383"/>
                  </a:lnTo>
                  <a:lnTo>
                    <a:pt x="4535" y="1531"/>
                  </a:lnTo>
                  <a:lnTo>
                    <a:pt x="4535" y="1678"/>
                  </a:lnTo>
                  <a:lnTo>
                    <a:pt x="4554" y="2250"/>
                  </a:lnTo>
                  <a:lnTo>
                    <a:pt x="4554" y="2526"/>
                  </a:lnTo>
                  <a:lnTo>
                    <a:pt x="4535" y="2821"/>
                  </a:lnTo>
                  <a:lnTo>
                    <a:pt x="4499" y="3097"/>
                  </a:lnTo>
                  <a:lnTo>
                    <a:pt x="4443" y="3356"/>
                  </a:lnTo>
                  <a:lnTo>
                    <a:pt x="4370" y="3614"/>
                  </a:lnTo>
                  <a:lnTo>
                    <a:pt x="4277" y="3853"/>
                  </a:lnTo>
                  <a:lnTo>
                    <a:pt x="4204" y="3982"/>
                  </a:lnTo>
                  <a:lnTo>
                    <a:pt x="4111" y="4130"/>
                  </a:lnTo>
                  <a:lnTo>
                    <a:pt x="4001" y="4259"/>
                  </a:lnTo>
                  <a:lnTo>
                    <a:pt x="3835" y="4369"/>
                  </a:lnTo>
                  <a:lnTo>
                    <a:pt x="3688" y="4443"/>
                  </a:lnTo>
                  <a:lnTo>
                    <a:pt x="3466" y="4554"/>
                  </a:lnTo>
                  <a:lnTo>
                    <a:pt x="3356" y="4627"/>
                  </a:lnTo>
                  <a:lnTo>
                    <a:pt x="3282" y="4720"/>
                  </a:lnTo>
                  <a:lnTo>
                    <a:pt x="3245" y="4812"/>
                  </a:lnTo>
                  <a:lnTo>
                    <a:pt x="3208" y="4904"/>
                  </a:lnTo>
                  <a:lnTo>
                    <a:pt x="3190" y="5015"/>
                  </a:lnTo>
                  <a:lnTo>
                    <a:pt x="3190" y="5144"/>
                  </a:lnTo>
                  <a:lnTo>
                    <a:pt x="3190" y="5254"/>
                  </a:lnTo>
                  <a:lnTo>
                    <a:pt x="3227" y="5365"/>
                  </a:lnTo>
                  <a:lnTo>
                    <a:pt x="3245" y="5475"/>
                  </a:lnTo>
                  <a:lnTo>
                    <a:pt x="3300" y="5586"/>
                  </a:lnTo>
                  <a:lnTo>
                    <a:pt x="3356" y="5678"/>
                  </a:lnTo>
                  <a:lnTo>
                    <a:pt x="3429" y="5752"/>
                  </a:lnTo>
                  <a:lnTo>
                    <a:pt x="3264" y="5918"/>
                  </a:lnTo>
                  <a:lnTo>
                    <a:pt x="3098" y="6047"/>
                  </a:lnTo>
                  <a:lnTo>
                    <a:pt x="2913" y="6157"/>
                  </a:lnTo>
                  <a:lnTo>
                    <a:pt x="2747" y="6268"/>
                  </a:lnTo>
                  <a:lnTo>
                    <a:pt x="2489" y="6360"/>
                  </a:lnTo>
                  <a:lnTo>
                    <a:pt x="2213" y="6434"/>
                  </a:lnTo>
                  <a:lnTo>
                    <a:pt x="1936" y="6471"/>
                  </a:lnTo>
                  <a:lnTo>
                    <a:pt x="1641" y="6471"/>
                  </a:lnTo>
                  <a:lnTo>
                    <a:pt x="1420" y="6452"/>
                  </a:lnTo>
                  <a:lnTo>
                    <a:pt x="1217" y="6415"/>
                  </a:lnTo>
                  <a:lnTo>
                    <a:pt x="996" y="6360"/>
                  </a:lnTo>
                  <a:lnTo>
                    <a:pt x="793" y="6286"/>
                  </a:lnTo>
                  <a:lnTo>
                    <a:pt x="664" y="6213"/>
                  </a:lnTo>
                  <a:lnTo>
                    <a:pt x="554" y="6157"/>
                  </a:lnTo>
                  <a:lnTo>
                    <a:pt x="388" y="6065"/>
                  </a:lnTo>
                  <a:lnTo>
                    <a:pt x="204" y="5992"/>
                  </a:lnTo>
                  <a:lnTo>
                    <a:pt x="296" y="5936"/>
                  </a:lnTo>
                  <a:lnTo>
                    <a:pt x="425" y="5862"/>
                  </a:lnTo>
                  <a:lnTo>
                    <a:pt x="517" y="5752"/>
                  </a:lnTo>
                  <a:lnTo>
                    <a:pt x="609" y="5623"/>
                  </a:lnTo>
                  <a:lnTo>
                    <a:pt x="701" y="5494"/>
                  </a:lnTo>
                  <a:lnTo>
                    <a:pt x="757" y="5383"/>
                  </a:lnTo>
                  <a:lnTo>
                    <a:pt x="793" y="5254"/>
                  </a:lnTo>
                  <a:lnTo>
                    <a:pt x="830" y="5125"/>
                  </a:lnTo>
                  <a:lnTo>
                    <a:pt x="849" y="5015"/>
                  </a:lnTo>
                  <a:lnTo>
                    <a:pt x="849" y="4775"/>
                  </a:lnTo>
                  <a:lnTo>
                    <a:pt x="830" y="4535"/>
                  </a:lnTo>
                  <a:lnTo>
                    <a:pt x="775" y="4148"/>
                  </a:lnTo>
                  <a:lnTo>
                    <a:pt x="720" y="3724"/>
                  </a:lnTo>
                  <a:lnTo>
                    <a:pt x="628" y="3134"/>
                  </a:lnTo>
                  <a:lnTo>
                    <a:pt x="591" y="2839"/>
                  </a:lnTo>
                  <a:lnTo>
                    <a:pt x="572" y="2544"/>
                  </a:lnTo>
                  <a:lnTo>
                    <a:pt x="572" y="2250"/>
                  </a:lnTo>
                  <a:lnTo>
                    <a:pt x="609" y="1955"/>
                  </a:lnTo>
                  <a:lnTo>
                    <a:pt x="664" y="1678"/>
                  </a:lnTo>
                  <a:lnTo>
                    <a:pt x="757" y="1402"/>
                  </a:lnTo>
                  <a:lnTo>
                    <a:pt x="849" y="1217"/>
                  </a:lnTo>
                  <a:lnTo>
                    <a:pt x="941" y="1051"/>
                  </a:lnTo>
                  <a:lnTo>
                    <a:pt x="1052" y="904"/>
                  </a:lnTo>
                  <a:lnTo>
                    <a:pt x="1162" y="756"/>
                  </a:lnTo>
                  <a:lnTo>
                    <a:pt x="1291" y="627"/>
                  </a:lnTo>
                  <a:lnTo>
                    <a:pt x="1420" y="517"/>
                  </a:lnTo>
                  <a:lnTo>
                    <a:pt x="1549" y="406"/>
                  </a:lnTo>
                  <a:lnTo>
                    <a:pt x="1697" y="314"/>
                  </a:lnTo>
                  <a:lnTo>
                    <a:pt x="1863" y="240"/>
                  </a:lnTo>
                  <a:lnTo>
                    <a:pt x="2010" y="185"/>
                  </a:lnTo>
                  <a:lnTo>
                    <a:pt x="2176" y="130"/>
                  </a:lnTo>
                  <a:lnTo>
                    <a:pt x="2360" y="93"/>
                  </a:lnTo>
                  <a:lnTo>
                    <a:pt x="2526" y="74"/>
                  </a:lnTo>
                  <a:close/>
                  <a:moveTo>
                    <a:pt x="2526" y="1"/>
                  </a:moveTo>
                  <a:lnTo>
                    <a:pt x="2342" y="19"/>
                  </a:lnTo>
                  <a:lnTo>
                    <a:pt x="2158" y="56"/>
                  </a:lnTo>
                  <a:lnTo>
                    <a:pt x="1992" y="111"/>
                  </a:lnTo>
                  <a:lnTo>
                    <a:pt x="1826" y="167"/>
                  </a:lnTo>
                  <a:lnTo>
                    <a:pt x="1660" y="259"/>
                  </a:lnTo>
                  <a:lnTo>
                    <a:pt x="1512" y="351"/>
                  </a:lnTo>
                  <a:lnTo>
                    <a:pt x="1365" y="462"/>
                  </a:lnTo>
                  <a:lnTo>
                    <a:pt x="1236" y="572"/>
                  </a:lnTo>
                  <a:lnTo>
                    <a:pt x="1107" y="701"/>
                  </a:lnTo>
                  <a:lnTo>
                    <a:pt x="996" y="849"/>
                  </a:lnTo>
                  <a:lnTo>
                    <a:pt x="886" y="1015"/>
                  </a:lnTo>
                  <a:lnTo>
                    <a:pt x="775" y="1180"/>
                  </a:lnTo>
                  <a:lnTo>
                    <a:pt x="701" y="1365"/>
                  </a:lnTo>
                  <a:lnTo>
                    <a:pt x="591" y="1641"/>
                  </a:lnTo>
                  <a:lnTo>
                    <a:pt x="535" y="1936"/>
                  </a:lnTo>
                  <a:lnTo>
                    <a:pt x="499" y="2231"/>
                  </a:lnTo>
                  <a:lnTo>
                    <a:pt x="499" y="2526"/>
                  </a:lnTo>
                  <a:lnTo>
                    <a:pt x="517" y="2839"/>
                  </a:lnTo>
                  <a:lnTo>
                    <a:pt x="554" y="3134"/>
                  </a:lnTo>
                  <a:lnTo>
                    <a:pt x="646" y="3743"/>
                  </a:lnTo>
                  <a:lnTo>
                    <a:pt x="720" y="4148"/>
                  </a:lnTo>
                  <a:lnTo>
                    <a:pt x="757" y="4554"/>
                  </a:lnTo>
                  <a:lnTo>
                    <a:pt x="775" y="4756"/>
                  </a:lnTo>
                  <a:lnTo>
                    <a:pt x="775" y="4996"/>
                  </a:lnTo>
                  <a:lnTo>
                    <a:pt x="757" y="5107"/>
                  </a:lnTo>
                  <a:lnTo>
                    <a:pt x="720" y="5236"/>
                  </a:lnTo>
                  <a:lnTo>
                    <a:pt x="683" y="5346"/>
                  </a:lnTo>
                  <a:lnTo>
                    <a:pt x="628" y="5457"/>
                  </a:lnTo>
                  <a:lnTo>
                    <a:pt x="554" y="5586"/>
                  </a:lnTo>
                  <a:lnTo>
                    <a:pt x="480" y="5697"/>
                  </a:lnTo>
                  <a:lnTo>
                    <a:pt x="370" y="5807"/>
                  </a:lnTo>
                  <a:lnTo>
                    <a:pt x="259" y="5881"/>
                  </a:lnTo>
                  <a:lnTo>
                    <a:pt x="130" y="5936"/>
                  </a:lnTo>
                  <a:lnTo>
                    <a:pt x="1" y="5955"/>
                  </a:lnTo>
                  <a:lnTo>
                    <a:pt x="1" y="6028"/>
                  </a:lnTo>
                  <a:lnTo>
                    <a:pt x="130" y="6047"/>
                  </a:lnTo>
                  <a:lnTo>
                    <a:pt x="259" y="6084"/>
                  </a:lnTo>
                  <a:lnTo>
                    <a:pt x="388" y="6139"/>
                  </a:lnTo>
                  <a:lnTo>
                    <a:pt x="517" y="6213"/>
                  </a:lnTo>
                  <a:lnTo>
                    <a:pt x="646" y="6286"/>
                  </a:lnTo>
                  <a:lnTo>
                    <a:pt x="775" y="6342"/>
                  </a:lnTo>
                  <a:lnTo>
                    <a:pt x="978" y="6415"/>
                  </a:lnTo>
                  <a:lnTo>
                    <a:pt x="1199" y="6471"/>
                  </a:lnTo>
                  <a:lnTo>
                    <a:pt x="1420" y="6508"/>
                  </a:lnTo>
                  <a:lnTo>
                    <a:pt x="1641" y="6545"/>
                  </a:lnTo>
                  <a:lnTo>
                    <a:pt x="1770" y="6545"/>
                  </a:lnTo>
                  <a:lnTo>
                    <a:pt x="2029" y="6526"/>
                  </a:lnTo>
                  <a:lnTo>
                    <a:pt x="2287" y="6489"/>
                  </a:lnTo>
                  <a:lnTo>
                    <a:pt x="2545" y="6415"/>
                  </a:lnTo>
                  <a:lnTo>
                    <a:pt x="2766" y="6323"/>
                  </a:lnTo>
                  <a:lnTo>
                    <a:pt x="2950" y="6213"/>
                  </a:lnTo>
                  <a:lnTo>
                    <a:pt x="3153" y="6102"/>
                  </a:lnTo>
                  <a:lnTo>
                    <a:pt x="3319" y="5955"/>
                  </a:lnTo>
                  <a:lnTo>
                    <a:pt x="3503" y="5770"/>
                  </a:lnTo>
                  <a:lnTo>
                    <a:pt x="3540" y="5752"/>
                  </a:lnTo>
                  <a:lnTo>
                    <a:pt x="3503" y="5715"/>
                  </a:lnTo>
                  <a:lnTo>
                    <a:pt x="3411" y="5641"/>
                  </a:lnTo>
                  <a:lnTo>
                    <a:pt x="3356" y="5549"/>
                  </a:lnTo>
                  <a:lnTo>
                    <a:pt x="3319" y="5457"/>
                  </a:lnTo>
                  <a:lnTo>
                    <a:pt x="3282" y="5365"/>
                  </a:lnTo>
                  <a:lnTo>
                    <a:pt x="3264" y="5144"/>
                  </a:lnTo>
                  <a:lnTo>
                    <a:pt x="3264" y="5033"/>
                  </a:lnTo>
                  <a:lnTo>
                    <a:pt x="3264" y="4922"/>
                  </a:lnTo>
                  <a:lnTo>
                    <a:pt x="3300" y="4830"/>
                  </a:lnTo>
                  <a:lnTo>
                    <a:pt x="3337" y="4756"/>
                  </a:lnTo>
                  <a:lnTo>
                    <a:pt x="3411" y="4683"/>
                  </a:lnTo>
                  <a:lnTo>
                    <a:pt x="3503" y="4609"/>
                  </a:lnTo>
                  <a:lnTo>
                    <a:pt x="3706" y="4498"/>
                  </a:lnTo>
                  <a:lnTo>
                    <a:pt x="3872" y="4425"/>
                  </a:lnTo>
                  <a:lnTo>
                    <a:pt x="4019" y="4333"/>
                  </a:lnTo>
                  <a:lnTo>
                    <a:pt x="4130" y="4203"/>
                  </a:lnTo>
                  <a:lnTo>
                    <a:pt x="4241" y="4056"/>
                  </a:lnTo>
                  <a:lnTo>
                    <a:pt x="4333" y="3890"/>
                  </a:lnTo>
                  <a:lnTo>
                    <a:pt x="4443" y="3632"/>
                  </a:lnTo>
                  <a:lnTo>
                    <a:pt x="4517" y="3374"/>
                  </a:lnTo>
                  <a:lnTo>
                    <a:pt x="4572" y="3097"/>
                  </a:lnTo>
                  <a:lnTo>
                    <a:pt x="4609" y="2821"/>
                  </a:lnTo>
                  <a:lnTo>
                    <a:pt x="4628" y="2544"/>
                  </a:lnTo>
                  <a:lnTo>
                    <a:pt x="4628" y="2250"/>
                  </a:lnTo>
                  <a:lnTo>
                    <a:pt x="4609" y="1660"/>
                  </a:lnTo>
                  <a:lnTo>
                    <a:pt x="4591" y="1512"/>
                  </a:lnTo>
                  <a:lnTo>
                    <a:pt x="4572" y="1383"/>
                  </a:lnTo>
                  <a:lnTo>
                    <a:pt x="4535" y="1236"/>
                  </a:lnTo>
                  <a:lnTo>
                    <a:pt x="4480" y="1088"/>
                  </a:lnTo>
                  <a:lnTo>
                    <a:pt x="4406" y="959"/>
                  </a:lnTo>
                  <a:lnTo>
                    <a:pt x="4333" y="830"/>
                  </a:lnTo>
                  <a:lnTo>
                    <a:pt x="4259" y="720"/>
                  </a:lnTo>
                  <a:lnTo>
                    <a:pt x="4148" y="609"/>
                  </a:lnTo>
                  <a:lnTo>
                    <a:pt x="4056" y="498"/>
                  </a:lnTo>
                  <a:lnTo>
                    <a:pt x="3946" y="406"/>
                  </a:lnTo>
                  <a:lnTo>
                    <a:pt x="3817" y="314"/>
                  </a:lnTo>
                  <a:lnTo>
                    <a:pt x="3688" y="240"/>
                  </a:lnTo>
                  <a:lnTo>
                    <a:pt x="3558" y="167"/>
                  </a:lnTo>
                  <a:lnTo>
                    <a:pt x="3411" y="111"/>
                  </a:lnTo>
                  <a:lnTo>
                    <a:pt x="3264" y="74"/>
                  </a:lnTo>
                  <a:lnTo>
                    <a:pt x="3116" y="38"/>
                  </a:lnTo>
                  <a:lnTo>
                    <a:pt x="2913" y="19"/>
                  </a:lnTo>
                  <a:lnTo>
                    <a:pt x="2711" y="1"/>
                  </a:ln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8"/>
            <p:cNvSpPr/>
            <p:nvPr/>
          </p:nvSpPr>
          <p:spPr>
            <a:xfrm>
              <a:off x="2692450" y="373600"/>
              <a:ext cx="144275" cy="151625"/>
            </a:xfrm>
            <a:custGeom>
              <a:avLst/>
              <a:gdLst/>
              <a:ahLst/>
              <a:cxnLst/>
              <a:rect l="l" t="t" r="r" b="b"/>
              <a:pathLst>
                <a:path w="5771" h="6065" extrusionOk="0">
                  <a:moveTo>
                    <a:pt x="3171" y="0"/>
                  </a:moveTo>
                  <a:lnTo>
                    <a:pt x="2913" y="19"/>
                  </a:lnTo>
                  <a:lnTo>
                    <a:pt x="2618" y="74"/>
                  </a:lnTo>
                  <a:lnTo>
                    <a:pt x="2323" y="148"/>
                  </a:lnTo>
                  <a:lnTo>
                    <a:pt x="2047" y="277"/>
                  </a:lnTo>
                  <a:lnTo>
                    <a:pt x="1789" y="406"/>
                  </a:lnTo>
                  <a:lnTo>
                    <a:pt x="1531" y="590"/>
                  </a:lnTo>
                  <a:lnTo>
                    <a:pt x="1310" y="775"/>
                  </a:lnTo>
                  <a:lnTo>
                    <a:pt x="1107" y="996"/>
                  </a:lnTo>
                  <a:lnTo>
                    <a:pt x="941" y="1254"/>
                  </a:lnTo>
                  <a:lnTo>
                    <a:pt x="775" y="1530"/>
                  </a:lnTo>
                  <a:lnTo>
                    <a:pt x="646" y="1807"/>
                  </a:lnTo>
                  <a:lnTo>
                    <a:pt x="554" y="2102"/>
                  </a:lnTo>
                  <a:lnTo>
                    <a:pt x="480" y="2415"/>
                  </a:lnTo>
                  <a:lnTo>
                    <a:pt x="425" y="2729"/>
                  </a:lnTo>
                  <a:lnTo>
                    <a:pt x="388" y="3042"/>
                  </a:lnTo>
                  <a:lnTo>
                    <a:pt x="333" y="3687"/>
                  </a:lnTo>
                  <a:lnTo>
                    <a:pt x="296" y="4258"/>
                  </a:lnTo>
                  <a:lnTo>
                    <a:pt x="240" y="4830"/>
                  </a:lnTo>
                  <a:lnTo>
                    <a:pt x="204" y="5125"/>
                  </a:lnTo>
                  <a:lnTo>
                    <a:pt x="148" y="5401"/>
                  </a:lnTo>
                  <a:lnTo>
                    <a:pt x="75" y="5696"/>
                  </a:lnTo>
                  <a:lnTo>
                    <a:pt x="1" y="5954"/>
                  </a:lnTo>
                  <a:lnTo>
                    <a:pt x="240" y="6010"/>
                  </a:lnTo>
                  <a:lnTo>
                    <a:pt x="498" y="6028"/>
                  </a:lnTo>
                  <a:lnTo>
                    <a:pt x="1015" y="6047"/>
                  </a:lnTo>
                  <a:lnTo>
                    <a:pt x="1383" y="6065"/>
                  </a:lnTo>
                  <a:lnTo>
                    <a:pt x="1733" y="6065"/>
                  </a:lnTo>
                  <a:lnTo>
                    <a:pt x="2471" y="6047"/>
                  </a:lnTo>
                  <a:lnTo>
                    <a:pt x="2563" y="5106"/>
                  </a:lnTo>
                  <a:lnTo>
                    <a:pt x="2674" y="4185"/>
                  </a:lnTo>
                  <a:lnTo>
                    <a:pt x="2803" y="3263"/>
                  </a:lnTo>
                  <a:lnTo>
                    <a:pt x="2969" y="2341"/>
                  </a:lnTo>
                  <a:lnTo>
                    <a:pt x="2987" y="2323"/>
                  </a:lnTo>
                  <a:lnTo>
                    <a:pt x="3061" y="2305"/>
                  </a:lnTo>
                  <a:lnTo>
                    <a:pt x="3282" y="2268"/>
                  </a:lnTo>
                  <a:lnTo>
                    <a:pt x="3724" y="2268"/>
                  </a:lnTo>
                  <a:lnTo>
                    <a:pt x="3743" y="2249"/>
                  </a:lnTo>
                  <a:lnTo>
                    <a:pt x="3780" y="2231"/>
                  </a:lnTo>
                  <a:lnTo>
                    <a:pt x="3816" y="2139"/>
                  </a:lnTo>
                  <a:lnTo>
                    <a:pt x="3835" y="1991"/>
                  </a:lnTo>
                  <a:lnTo>
                    <a:pt x="3853" y="1825"/>
                  </a:lnTo>
                  <a:lnTo>
                    <a:pt x="3872" y="1659"/>
                  </a:lnTo>
                  <a:lnTo>
                    <a:pt x="3853" y="1493"/>
                  </a:lnTo>
                  <a:lnTo>
                    <a:pt x="3890" y="1678"/>
                  </a:lnTo>
                  <a:lnTo>
                    <a:pt x="3909" y="1862"/>
                  </a:lnTo>
                  <a:lnTo>
                    <a:pt x="3909" y="2046"/>
                  </a:lnTo>
                  <a:lnTo>
                    <a:pt x="3890" y="2249"/>
                  </a:lnTo>
                  <a:lnTo>
                    <a:pt x="4922" y="2249"/>
                  </a:lnTo>
                  <a:lnTo>
                    <a:pt x="5457" y="2231"/>
                  </a:lnTo>
                  <a:lnTo>
                    <a:pt x="5586" y="2231"/>
                  </a:lnTo>
                  <a:lnTo>
                    <a:pt x="5641" y="2212"/>
                  </a:lnTo>
                  <a:lnTo>
                    <a:pt x="5697" y="2194"/>
                  </a:lnTo>
                  <a:lnTo>
                    <a:pt x="5734" y="2157"/>
                  </a:lnTo>
                  <a:lnTo>
                    <a:pt x="5752" y="2083"/>
                  </a:lnTo>
                  <a:lnTo>
                    <a:pt x="5770" y="2028"/>
                  </a:lnTo>
                  <a:lnTo>
                    <a:pt x="5770" y="1936"/>
                  </a:lnTo>
                  <a:lnTo>
                    <a:pt x="5715" y="1752"/>
                  </a:lnTo>
                  <a:lnTo>
                    <a:pt x="5623" y="1530"/>
                  </a:lnTo>
                  <a:lnTo>
                    <a:pt x="5512" y="1309"/>
                  </a:lnTo>
                  <a:lnTo>
                    <a:pt x="5402" y="1125"/>
                  </a:lnTo>
                  <a:lnTo>
                    <a:pt x="5217" y="848"/>
                  </a:lnTo>
                  <a:lnTo>
                    <a:pt x="5033" y="664"/>
                  </a:lnTo>
                  <a:lnTo>
                    <a:pt x="4812" y="498"/>
                  </a:lnTo>
                  <a:lnTo>
                    <a:pt x="4591" y="369"/>
                  </a:lnTo>
                  <a:lnTo>
                    <a:pt x="4369" y="258"/>
                  </a:lnTo>
                  <a:lnTo>
                    <a:pt x="4148" y="166"/>
                  </a:lnTo>
                  <a:lnTo>
                    <a:pt x="3909" y="93"/>
                  </a:lnTo>
                  <a:lnTo>
                    <a:pt x="3669" y="37"/>
                  </a:lnTo>
                  <a:lnTo>
                    <a:pt x="3411" y="19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8"/>
            <p:cNvSpPr/>
            <p:nvPr/>
          </p:nvSpPr>
          <p:spPr>
            <a:xfrm>
              <a:off x="2741300" y="438125"/>
              <a:ext cx="28150" cy="35025"/>
            </a:xfrm>
            <a:custGeom>
              <a:avLst/>
              <a:gdLst/>
              <a:ahLst/>
              <a:cxnLst/>
              <a:rect l="l" t="t" r="r" b="b"/>
              <a:pathLst>
                <a:path w="1126" h="1401" extrusionOk="0">
                  <a:moveTo>
                    <a:pt x="701" y="0"/>
                  </a:moveTo>
                  <a:lnTo>
                    <a:pt x="554" y="37"/>
                  </a:lnTo>
                  <a:lnTo>
                    <a:pt x="406" y="92"/>
                  </a:lnTo>
                  <a:lnTo>
                    <a:pt x="277" y="166"/>
                  </a:lnTo>
                  <a:lnTo>
                    <a:pt x="185" y="277"/>
                  </a:lnTo>
                  <a:lnTo>
                    <a:pt x="93" y="406"/>
                  </a:lnTo>
                  <a:lnTo>
                    <a:pt x="38" y="535"/>
                  </a:lnTo>
                  <a:lnTo>
                    <a:pt x="19" y="664"/>
                  </a:lnTo>
                  <a:lnTo>
                    <a:pt x="1" y="811"/>
                  </a:lnTo>
                  <a:lnTo>
                    <a:pt x="38" y="959"/>
                  </a:lnTo>
                  <a:lnTo>
                    <a:pt x="93" y="1088"/>
                  </a:lnTo>
                  <a:lnTo>
                    <a:pt x="185" y="1198"/>
                  </a:lnTo>
                  <a:lnTo>
                    <a:pt x="296" y="1290"/>
                  </a:lnTo>
                  <a:lnTo>
                    <a:pt x="425" y="1346"/>
                  </a:lnTo>
                  <a:lnTo>
                    <a:pt x="572" y="1383"/>
                  </a:lnTo>
                  <a:lnTo>
                    <a:pt x="720" y="1401"/>
                  </a:lnTo>
                  <a:lnTo>
                    <a:pt x="867" y="1383"/>
                  </a:lnTo>
                  <a:lnTo>
                    <a:pt x="996" y="1327"/>
                  </a:lnTo>
                  <a:lnTo>
                    <a:pt x="1125" y="129"/>
                  </a:lnTo>
                  <a:lnTo>
                    <a:pt x="1051" y="92"/>
                  </a:lnTo>
                  <a:lnTo>
                    <a:pt x="996" y="55"/>
                  </a:lnTo>
                  <a:lnTo>
                    <a:pt x="849" y="18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8"/>
            <p:cNvSpPr/>
            <p:nvPr/>
          </p:nvSpPr>
          <p:spPr>
            <a:xfrm>
              <a:off x="2741300" y="438125"/>
              <a:ext cx="28150" cy="35025"/>
            </a:xfrm>
            <a:custGeom>
              <a:avLst/>
              <a:gdLst/>
              <a:ahLst/>
              <a:cxnLst/>
              <a:rect l="l" t="t" r="r" b="b"/>
              <a:pathLst>
                <a:path w="1126" h="1401" fill="none" extrusionOk="0">
                  <a:moveTo>
                    <a:pt x="1125" y="129"/>
                  </a:moveTo>
                  <a:lnTo>
                    <a:pt x="1125" y="129"/>
                  </a:lnTo>
                  <a:lnTo>
                    <a:pt x="1051" y="92"/>
                  </a:lnTo>
                  <a:lnTo>
                    <a:pt x="996" y="55"/>
                  </a:lnTo>
                  <a:lnTo>
                    <a:pt x="849" y="18"/>
                  </a:lnTo>
                  <a:lnTo>
                    <a:pt x="701" y="0"/>
                  </a:lnTo>
                  <a:lnTo>
                    <a:pt x="554" y="37"/>
                  </a:lnTo>
                  <a:lnTo>
                    <a:pt x="406" y="92"/>
                  </a:lnTo>
                  <a:lnTo>
                    <a:pt x="277" y="166"/>
                  </a:lnTo>
                  <a:lnTo>
                    <a:pt x="185" y="277"/>
                  </a:lnTo>
                  <a:lnTo>
                    <a:pt x="93" y="406"/>
                  </a:lnTo>
                  <a:lnTo>
                    <a:pt x="93" y="406"/>
                  </a:lnTo>
                  <a:lnTo>
                    <a:pt x="38" y="535"/>
                  </a:lnTo>
                  <a:lnTo>
                    <a:pt x="19" y="664"/>
                  </a:lnTo>
                  <a:lnTo>
                    <a:pt x="1" y="811"/>
                  </a:lnTo>
                  <a:lnTo>
                    <a:pt x="38" y="959"/>
                  </a:lnTo>
                  <a:lnTo>
                    <a:pt x="38" y="959"/>
                  </a:lnTo>
                  <a:lnTo>
                    <a:pt x="93" y="1088"/>
                  </a:lnTo>
                  <a:lnTo>
                    <a:pt x="185" y="1198"/>
                  </a:lnTo>
                  <a:lnTo>
                    <a:pt x="296" y="1290"/>
                  </a:lnTo>
                  <a:lnTo>
                    <a:pt x="425" y="1346"/>
                  </a:lnTo>
                  <a:lnTo>
                    <a:pt x="572" y="1383"/>
                  </a:lnTo>
                  <a:lnTo>
                    <a:pt x="720" y="1401"/>
                  </a:lnTo>
                  <a:lnTo>
                    <a:pt x="867" y="1383"/>
                  </a:lnTo>
                  <a:lnTo>
                    <a:pt x="996" y="13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8"/>
            <p:cNvSpPr/>
            <p:nvPr/>
          </p:nvSpPr>
          <p:spPr>
            <a:xfrm>
              <a:off x="2740850" y="437200"/>
              <a:ext cx="29050" cy="36875"/>
            </a:xfrm>
            <a:custGeom>
              <a:avLst/>
              <a:gdLst/>
              <a:ahLst/>
              <a:cxnLst/>
              <a:rect l="l" t="t" r="r" b="b"/>
              <a:pathLst>
                <a:path w="1162" h="1475" extrusionOk="0">
                  <a:moveTo>
                    <a:pt x="774" y="0"/>
                  </a:moveTo>
                  <a:lnTo>
                    <a:pt x="627" y="19"/>
                  </a:lnTo>
                  <a:lnTo>
                    <a:pt x="461" y="74"/>
                  </a:lnTo>
                  <a:lnTo>
                    <a:pt x="314" y="166"/>
                  </a:lnTo>
                  <a:lnTo>
                    <a:pt x="185" y="277"/>
                  </a:lnTo>
                  <a:lnTo>
                    <a:pt x="74" y="424"/>
                  </a:lnTo>
                  <a:lnTo>
                    <a:pt x="19" y="553"/>
                  </a:lnTo>
                  <a:lnTo>
                    <a:pt x="0" y="701"/>
                  </a:lnTo>
                  <a:lnTo>
                    <a:pt x="0" y="848"/>
                  </a:lnTo>
                  <a:lnTo>
                    <a:pt x="19" y="996"/>
                  </a:lnTo>
                  <a:lnTo>
                    <a:pt x="56" y="1125"/>
                  </a:lnTo>
                  <a:lnTo>
                    <a:pt x="148" y="1235"/>
                  </a:lnTo>
                  <a:lnTo>
                    <a:pt x="240" y="1327"/>
                  </a:lnTo>
                  <a:lnTo>
                    <a:pt x="369" y="1401"/>
                  </a:lnTo>
                  <a:lnTo>
                    <a:pt x="535" y="1456"/>
                  </a:lnTo>
                  <a:lnTo>
                    <a:pt x="701" y="1475"/>
                  </a:lnTo>
                  <a:lnTo>
                    <a:pt x="867" y="1456"/>
                  </a:lnTo>
                  <a:lnTo>
                    <a:pt x="1033" y="1401"/>
                  </a:lnTo>
                  <a:lnTo>
                    <a:pt x="996" y="1327"/>
                  </a:lnTo>
                  <a:lnTo>
                    <a:pt x="867" y="1383"/>
                  </a:lnTo>
                  <a:lnTo>
                    <a:pt x="701" y="1401"/>
                  </a:lnTo>
                  <a:lnTo>
                    <a:pt x="553" y="1383"/>
                  </a:lnTo>
                  <a:lnTo>
                    <a:pt x="406" y="1327"/>
                  </a:lnTo>
                  <a:lnTo>
                    <a:pt x="277" y="1272"/>
                  </a:lnTo>
                  <a:lnTo>
                    <a:pt x="185" y="1180"/>
                  </a:lnTo>
                  <a:lnTo>
                    <a:pt x="129" y="1088"/>
                  </a:lnTo>
                  <a:lnTo>
                    <a:pt x="92" y="977"/>
                  </a:lnTo>
                  <a:lnTo>
                    <a:pt x="56" y="848"/>
                  </a:lnTo>
                  <a:lnTo>
                    <a:pt x="56" y="719"/>
                  </a:lnTo>
                  <a:lnTo>
                    <a:pt x="92" y="572"/>
                  </a:lnTo>
                  <a:lnTo>
                    <a:pt x="148" y="461"/>
                  </a:lnTo>
                  <a:lnTo>
                    <a:pt x="240" y="332"/>
                  </a:lnTo>
                  <a:lnTo>
                    <a:pt x="350" y="221"/>
                  </a:lnTo>
                  <a:lnTo>
                    <a:pt x="498" y="148"/>
                  </a:lnTo>
                  <a:lnTo>
                    <a:pt x="645" y="92"/>
                  </a:lnTo>
                  <a:lnTo>
                    <a:pt x="774" y="74"/>
                  </a:lnTo>
                  <a:lnTo>
                    <a:pt x="903" y="92"/>
                  </a:lnTo>
                  <a:lnTo>
                    <a:pt x="1014" y="129"/>
                  </a:lnTo>
                  <a:lnTo>
                    <a:pt x="1106" y="203"/>
                  </a:lnTo>
                  <a:lnTo>
                    <a:pt x="1162" y="148"/>
                  </a:lnTo>
                  <a:lnTo>
                    <a:pt x="1051" y="74"/>
                  </a:lnTo>
                  <a:lnTo>
                    <a:pt x="922" y="19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8"/>
            <p:cNvSpPr/>
            <p:nvPr/>
          </p:nvSpPr>
          <p:spPr>
            <a:xfrm>
              <a:off x="2649150" y="678675"/>
              <a:ext cx="23975" cy="43325"/>
            </a:xfrm>
            <a:custGeom>
              <a:avLst/>
              <a:gdLst/>
              <a:ahLst/>
              <a:cxnLst/>
              <a:rect l="l" t="t" r="r" b="b"/>
              <a:pathLst>
                <a:path w="959" h="1733" extrusionOk="0">
                  <a:moveTo>
                    <a:pt x="903" y="0"/>
                  </a:moveTo>
                  <a:lnTo>
                    <a:pt x="645" y="498"/>
                  </a:lnTo>
                  <a:lnTo>
                    <a:pt x="406" y="959"/>
                  </a:lnTo>
                  <a:lnTo>
                    <a:pt x="203" y="1309"/>
                  </a:lnTo>
                  <a:lnTo>
                    <a:pt x="0" y="1696"/>
                  </a:lnTo>
                  <a:lnTo>
                    <a:pt x="55" y="1733"/>
                  </a:lnTo>
                  <a:lnTo>
                    <a:pt x="258" y="1346"/>
                  </a:lnTo>
                  <a:lnTo>
                    <a:pt x="461" y="996"/>
                  </a:lnTo>
                  <a:lnTo>
                    <a:pt x="719" y="535"/>
                  </a:lnTo>
                  <a:lnTo>
                    <a:pt x="959" y="37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8"/>
            <p:cNvSpPr/>
            <p:nvPr/>
          </p:nvSpPr>
          <p:spPr>
            <a:xfrm>
              <a:off x="2797525" y="471750"/>
              <a:ext cx="17075" cy="7400"/>
            </a:xfrm>
            <a:custGeom>
              <a:avLst/>
              <a:gdLst/>
              <a:ahLst/>
              <a:cxnLst/>
              <a:rect l="l" t="t" r="r" b="b"/>
              <a:pathLst>
                <a:path w="683" h="296" extrusionOk="0">
                  <a:moveTo>
                    <a:pt x="93" y="1"/>
                  </a:moveTo>
                  <a:lnTo>
                    <a:pt x="1" y="111"/>
                  </a:lnTo>
                  <a:lnTo>
                    <a:pt x="148" y="185"/>
                  </a:lnTo>
                  <a:lnTo>
                    <a:pt x="295" y="259"/>
                  </a:lnTo>
                  <a:lnTo>
                    <a:pt x="443" y="277"/>
                  </a:lnTo>
                  <a:lnTo>
                    <a:pt x="590" y="296"/>
                  </a:lnTo>
                  <a:lnTo>
                    <a:pt x="683" y="296"/>
                  </a:lnTo>
                  <a:lnTo>
                    <a:pt x="664" y="148"/>
                  </a:lnTo>
                  <a:lnTo>
                    <a:pt x="517" y="148"/>
                  </a:lnTo>
                  <a:lnTo>
                    <a:pt x="369" y="130"/>
                  </a:lnTo>
                  <a:lnTo>
                    <a:pt x="222" y="74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8"/>
            <p:cNvSpPr/>
            <p:nvPr/>
          </p:nvSpPr>
          <p:spPr>
            <a:xfrm>
              <a:off x="2741300" y="859325"/>
              <a:ext cx="75150" cy="104625"/>
            </a:xfrm>
            <a:custGeom>
              <a:avLst/>
              <a:gdLst/>
              <a:ahLst/>
              <a:cxnLst/>
              <a:rect l="l" t="t" r="r" b="b"/>
              <a:pathLst>
                <a:path w="3006" h="4185" extrusionOk="0">
                  <a:moveTo>
                    <a:pt x="3005" y="0"/>
                  </a:moveTo>
                  <a:lnTo>
                    <a:pt x="2839" y="37"/>
                  </a:lnTo>
                  <a:lnTo>
                    <a:pt x="2674" y="111"/>
                  </a:lnTo>
                  <a:lnTo>
                    <a:pt x="2526" y="184"/>
                  </a:lnTo>
                  <a:lnTo>
                    <a:pt x="2379" y="258"/>
                  </a:lnTo>
                  <a:lnTo>
                    <a:pt x="2084" y="461"/>
                  </a:lnTo>
                  <a:lnTo>
                    <a:pt x="1826" y="682"/>
                  </a:lnTo>
                  <a:lnTo>
                    <a:pt x="1586" y="940"/>
                  </a:lnTo>
                  <a:lnTo>
                    <a:pt x="1383" y="1217"/>
                  </a:lnTo>
                  <a:lnTo>
                    <a:pt x="1217" y="1512"/>
                  </a:lnTo>
                  <a:lnTo>
                    <a:pt x="1070" y="1825"/>
                  </a:lnTo>
                  <a:lnTo>
                    <a:pt x="978" y="2138"/>
                  </a:lnTo>
                  <a:lnTo>
                    <a:pt x="885" y="2452"/>
                  </a:lnTo>
                  <a:lnTo>
                    <a:pt x="793" y="2784"/>
                  </a:lnTo>
                  <a:lnTo>
                    <a:pt x="701" y="3097"/>
                  </a:lnTo>
                  <a:lnTo>
                    <a:pt x="593" y="3360"/>
                  </a:lnTo>
                  <a:lnTo>
                    <a:pt x="3005" y="0"/>
                  </a:lnTo>
                  <a:close/>
                  <a:moveTo>
                    <a:pt x="593" y="3360"/>
                  </a:moveTo>
                  <a:lnTo>
                    <a:pt x="1" y="4184"/>
                  </a:lnTo>
                  <a:lnTo>
                    <a:pt x="1" y="4184"/>
                  </a:lnTo>
                  <a:lnTo>
                    <a:pt x="111" y="4092"/>
                  </a:lnTo>
                  <a:lnTo>
                    <a:pt x="222" y="3963"/>
                  </a:lnTo>
                  <a:lnTo>
                    <a:pt x="332" y="3853"/>
                  </a:lnTo>
                  <a:lnTo>
                    <a:pt x="425" y="3705"/>
                  </a:lnTo>
                  <a:lnTo>
                    <a:pt x="572" y="3410"/>
                  </a:lnTo>
                  <a:lnTo>
                    <a:pt x="593" y="3360"/>
                  </a:ln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8"/>
            <p:cNvSpPr/>
            <p:nvPr/>
          </p:nvSpPr>
          <p:spPr>
            <a:xfrm>
              <a:off x="2741300" y="859325"/>
              <a:ext cx="75150" cy="104625"/>
            </a:xfrm>
            <a:custGeom>
              <a:avLst/>
              <a:gdLst/>
              <a:ahLst/>
              <a:cxnLst/>
              <a:rect l="l" t="t" r="r" b="b"/>
              <a:pathLst>
                <a:path w="3006" h="4185" fill="none" extrusionOk="0">
                  <a:moveTo>
                    <a:pt x="3005" y="0"/>
                  </a:moveTo>
                  <a:lnTo>
                    <a:pt x="3005" y="0"/>
                  </a:lnTo>
                  <a:lnTo>
                    <a:pt x="2839" y="37"/>
                  </a:lnTo>
                  <a:lnTo>
                    <a:pt x="2674" y="111"/>
                  </a:lnTo>
                  <a:lnTo>
                    <a:pt x="2526" y="184"/>
                  </a:lnTo>
                  <a:lnTo>
                    <a:pt x="2379" y="258"/>
                  </a:lnTo>
                  <a:lnTo>
                    <a:pt x="2084" y="461"/>
                  </a:lnTo>
                  <a:lnTo>
                    <a:pt x="1826" y="682"/>
                  </a:lnTo>
                  <a:lnTo>
                    <a:pt x="1586" y="940"/>
                  </a:lnTo>
                  <a:lnTo>
                    <a:pt x="1383" y="1217"/>
                  </a:lnTo>
                  <a:lnTo>
                    <a:pt x="1217" y="1512"/>
                  </a:lnTo>
                  <a:lnTo>
                    <a:pt x="1070" y="1825"/>
                  </a:lnTo>
                  <a:lnTo>
                    <a:pt x="1070" y="1825"/>
                  </a:lnTo>
                  <a:lnTo>
                    <a:pt x="978" y="2138"/>
                  </a:lnTo>
                  <a:lnTo>
                    <a:pt x="885" y="2452"/>
                  </a:lnTo>
                  <a:lnTo>
                    <a:pt x="793" y="2784"/>
                  </a:lnTo>
                  <a:lnTo>
                    <a:pt x="701" y="3097"/>
                  </a:lnTo>
                  <a:lnTo>
                    <a:pt x="572" y="3410"/>
                  </a:lnTo>
                  <a:lnTo>
                    <a:pt x="425" y="3705"/>
                  </a:lnTo>
                  <a:lnTo>
                    <a:pt x="332" y="3853"/>
                  </a:lnTo>
                  <a:lnTo>
                    <a:pt x="222" y="3963"/>
                  </a:lnTo>
                  <a:lnTo>
                    <a:pt x="111" y="4092"/>
                  </a:lnTo>
                  <a:lnTo>
                    <a:pt x="1" y="41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8"/>
            <p:cNvSpPr/>
            <p:nvPr/>
          </p:nvSpPr>
          <p:spPr>
            <a:xfrm>
              <a:off x="2740375" y="858400"/>
              <a:ext cx="76525" cy="106475"/>
            </a:xfrm>
            <a:custGeom>
              <a:avLst/>
              <a:gdLst/>
              <a:ahLst/>
              <a:cxnLst/>
              <a:rect l="l" t="t" r="r" b="b"/>
              <a:pathLst>
                <a:path w="3061" h="4259" extrusionOk="0">
                  <a:moveTo>
                    <a:pt x="3042" y="0"/>
                  </a:moveTo>
                  <a:lnTo>
                    <a:pt x="2876" y="56"/>
                  </a:lnTo>
                  <a:lnTo>
                    <a:pt x="2711" y="111"/>
                  </a:lnTo>
                  <a:lnTo>
                    <a:pt x="2397" y="258"/>
                  </a:lnTo>
                  <a:lnTo>
                    <a:pt x="2102" y="461"/>
                  </a:lnTo>
                  <a:lnTo>
                    <a:pt x="1844" y="682"/>
                  </a:lnTo>
                  <a:lnTo>
                    <a:pt x="1605" y="940"/>
                  </a:lnTo>
                  <a:lnTo>
                    <a:pt x="1402" y="1217"/>
                  </a:lnTo>
                  <a:lnTo>
                    <a:pt x="1217" y="1530"/>
                  </a:lnTo>
                  <a:lnTo>
                    <a:pt x="1088" y="1862"/>
                  </a:lnTo>
                  <a:lnTo>
                    <a:pt x="978" y="2157"/>
                  </a:lnTo>
                  <a:lnTo>
                    <a:pt x="904" y="2470"/>
                  </a:lnTo>
                  <a:lnTo>
                    <a:pt x="757" y="2950"/>
                  </a:lnTo>
                  <a:lnTo>
                    <a:pt x="683" y="3189"/>
                  </a:lnTo>
                  <a:lnTo>
                    <a:pt x="591" y="3429"/>
                  </a:lnTo>
                  <a:lnTo>
                    <a:pt x="480" y="3650"/>
                  </a:lnTo>
                  <a:lnTo>
                    <a:pt x="351" y="3853"/>
                  </a:lnTo>
                  <a:lnTo>
                    <a:pt x="185" y="4037"/>
                  </a:lnTo>
                  <a:lnTo>
                    <a:pt x="1" y="4203"/>
                  </a:lnTo>
                  <a:lnTo>
                    <a:pt x="56" y="4258"/>
                  </a:lnTo>
                  <a:lnTo>
                    <a:pt x="240" y="4092"/>
                  </a:lnTo>
                  <a:lnTo>
                    <a:pt x="388" y="3908"/>
                  </a:lnTo>
                  <a:lnTo>
                    <a:pt x="535" y="3687"/>
                  </a:lnTo>
                  <a:lnTo>
                    <a:pt x="646" y="3466"/>
                  </a:lnTo>
                  <a:lnTo>
                    <a:pt x="738" y="3226"/>
                  </a:lnTo>
                  <a:lnTo>
                    <a:pt x="830" y="2968"/>
                  </a:lnTo>
                  <a:lnTo>
                    <a:pt x="959" y="2489"/>
                  </a:lnTo>
                  <a:lnTo>
                    <a:pt x="1052" y="2175"/>
                  </a:lnTo>
                  <a:lnTo>
                    <a:pt x="1144" y="1880"/>
                  </a:lnTo>
                  <a:lnTo>
                    <a:pt x="1273" y="1567"/>
                  </a:lnTo>
                  <a:lnTo>
                    <a:pt x="1457" y="1254"/>
                  </a:lnTo>
                  <a:lnTo>
                    <a:pt x="1660" y="977"/>
                  </a:lnTo>
                  <a:lnTo>
                    <a:pt x="1899" y="738"/>
                  </a:lnTo>
                  <a:lnTo>
                    <a:pt x="2158" y="516"/>
                  </a:lnTo>
                  <a:lnTo>
                    <a:pt x="2434" y="332"/>
                  </a:lnTo>
                  <a:lnTo>
                    <a:pt x="2729" y="166"/>
                  </a:lnTo>
                  <a:lnTo>
                    <a:pt x="3061" y="74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8"/>
            <p:cNvSpPr/>
            <p:nvPr/>
          </p:nvSpPr>
          <p:spPr>
            <a:xfrm>
              <a:off x="2746825" y="445475"/>
              <a:ext cx="23075" cy="10625"/>
            </a:xfrm>
            <a:custGeom>
              <a:avLst/>
              <a:gdLst/>
              <a:ahLst/>
              <a:cxnLst/>
              <a:rect l="l" t="t" r="r" b="b"/>
              <a:pathLst>
                <a:path w="923" h="425" extrusionOk="0">
                  <a:moveTo>
                    <a:pt x="443" y="1"/>
                  </a:moveTo>
                  <a:lnTo>
                    <a:pt x="351" y="38"/>
                  </a:lnTo>
                  <a:lnTo>
                    <a:pt x="259" y="75"/>
                  </a:lnTo>
                  <a:lnTo>
                    <a:pt x="167" y="148"/>
                  </a:lnTo>
                  <a:lnTo>
                    <a:pt x="111" y="222"/>
                  </a:lnTo>
                  <a:lnTo>
                    <a:pt x="38" y="296"/>
                  </a:lnTo>
                  <a:lnTo>
                    <a:pt x="1" y="388"/>
                  </a:lnTo>
                  <a:lnTo>
                    <a:pt x="75" y="425"/>
                  </a:lnTo>
                  <a:lnTo>
                    <a:pt x="111" y="333"/>
                  </a:lnTo>
                  <a:lnTo>
                    <a:pt x="167" y="259"/>
                  </a:lnTo>
                  <a:lnTo>
                    <a:pt x="222" y="204"/>
                  </a:lnTo>
                  <a:lnTo>
                    <a:pt x="296" y="148"/>
                  </a:lnTo>
                  <a:lnTo>
                    <a:pt x="370" y="112"/>
                  </a:lnTo>
                  <a:lnTo>
                    <a:pt x="462" y="75"/>
                  </a:lnTo>
                  <a:lnTo>
                    <a:pt x="646" y="75"/>
                  </a:lnTo>
                  <a:lnTo>
                    <a:pt x="701" y="93"/>
                  </a:lnTo>
                  <a:lnTo>
                    <a:pt x="775" y="130"/>
                  </a:lnTo>
                  <a:lnTo>
                    <a:pt x="830" y="167"/>
                  </a:lnTo>
                  <a:lnTo>
                    <a:pt x="867" y="222"/>
                  </a:lnTo>
                  <a:lnTo>
                    <a:pt x="923" y="204"/>
                  </a:lnTo>
                  <a:lnTo>
                    <a:pt x="886" y="130"/>
                  </a:lnTo>
                  <a:lnTo>
                    <a:pt x="830" y="75"/>
                  </a:lnTo>
                  <a:lnTo>
                    <a:pt x="757" y="38"/>
                  </a:lnTo>
                  <a:lnTo>
                    <a:pt x="6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8"/>
            <p:cNvSpPr/>
            <p:nvPr/>
          </p:nvSpPr>
          <p:spPr>
            <a:xfrm>
              <a:off x="2754675" y="445950"/>
              <a:ext cx="5550" cy="13375"/>
            </a:xfrm>
            <a:custGeom>
              <a:avLst/>
              <a:gdLst/>
              <a:ahLst/>
              <a:cxnLst/>
              <a:rect l="l" t="t" r="r" b="b"/>
              <a:pathLst>
                <a:path w="222" h="535" extrusionOk="0">
                  <a:moveTo>
                    <a:pt x="185" y="0"/>
                  </a:moveTo>
                  <a:lnTo>
                    <a:pt x="111" y="56"/>
                  </a:lnTo>
                  <a:lnTo>
                    <a:pt x="74" y="111"/>
                  </a:lnTo>
                  <a:lnTo>
                    <a:pt x="37" y="166"/>
                  </a:lnTo>
                  <a:lnTo>
                    <a:pt x="19" y="240"/>
                  </a:lnTo>
                  <a:lnTo>
                    <a:pt x="0" y="314"/>
                  </a:lnTo>
                  <a:lnTo>
                    <a:pt x="19" y="388"/>
                  </a:lnTo>
                  <a:lnTo>
                    <a:pt x="37" y="461"/>
                  </a:lnTo>
                  <a:lnTo>
                    <a:pt x="56" y="535"/>
                  </a:lnTo>
                  <a:lnTo>
                    <a:pt x="129" y="498"/>
                  </a:lnTo>
                  <a:lnTo>
                    <a:pt x="92" y="443"/>
                  </a:lnTo>
                  <a:lnTo>
                    <a:pt x="74" y="388"/>
                  </a:lnTo>
                  <a:lnTo>
                    <a:pt x="74" y="314"/>
                  </a:lnTo>
                  <a:lnTo>
                    <a:pt x="74" y="258"/>
                  </a:lnTo>
                  <a:lnTo>
                    <a:pt x="92" y="203"/>
                  </a:lnTo>
                  <a:lnTo>
                    <a:pt x="129" y="148"/>
                  </a:lnTo>
                  <a:lnTo>
                    <a:pt x="166" y="93"/>
                  </a:lnTo>
                  <a:lnTo>
                    <a:pt x="221" y="56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8"/>
            <p:cNvSpPr/>
            <p:nvPr/>
          </p:nvSpPr>
          <p:spPr>
            <a:xfrm>
              <a:off x="2492925" y="776375"/>
              <a:ext cx="282975" cy="241500"/>
            </a:xfrm>
            <a:custGeom>
              <a:avLst/>
              <a:gdLst/>
              <a:ahLst/>
              <a:cxnLst/>
              <a:rect l="l" t="t" r="r" b="b"/>
              <a:pathLst>
                <a:path w="11319" h="9660" extrusionOk="0">
                  <a:moveTo>
                    <a:pt x="3926" y="0"/>
                  </a:moveTo>
                  <a:lnTo>
                    <a:pt x="3613" y="19"/>
                  </a:lnTo>
                  <a:lnTo>
                    <a:pt x="3281" y="37"/>
                  </a:lnTo>
                  <a:lnTo>
                    <a:pt x="2968" y="74"/>
                  </a:lnTo>
                  <a:lnTo>
                    <a:pt x="2636" y="129"/>
                  </a:lnTo>
                  <a:lnTo>
                    <a:pt x="2304" y="184"/>
                  </a:lnTo>
                  <a:lnTo>
                    <a:pt x="1991" y="277"/>
                  </a:lnTo>
                  <a:lnTo>
                    <a:pt x="1659" y="369"/>
                  </a:lnTo>
                  <a:lnTo>
                    <a:pt x="1327" y="479"/>
                  </a:lnTo>
                  <a:lnTo>
                    <a:pt x="996" y="608"/>
                  </a:lnTo>
                  <a:lnTo>
                    <a:pt x="664" y="774"/>
                  </a:lnTo>
                  <a:lnTo>
                    <a:pt x="332" y="922"/>
                  </a:lnTo>
                  <a:lnTo>
                    <a:pt x="0" y="1106"/>
                  </a:lnTo>
                  <a:lnTo>
                    <a:pt x="74" y="1714"/>
                  </a:lnTo>
                  <a:lnTo>
                    <a:pt x="387" y="1549"/>
                  </a:lnTo>
                  <a:lnTo>
                    <a:pt x="682" y="1401"/>
                  </a:lnTo>
                  <a:lnTo>
                    <a:pt x="996" y="1254"/>
                  </a:lnTo>
                  <a:lnTo>
                    <a:pt x="1309" y="1125"/>
                  </a:lnTo>
                  <a:lnTo>
                    <a:pt x="1622" y="1014"/>
                  </a:lnTo>
                  <a:lnTo>
                    <a:pt x="1936" y="922"/>
                  </a:lnTo>
                  <a:lnTo>
                    <a:pt x="2249" y="848"/>
                  </a:lnTo>
                  <a:lnTo>
                    <a:pt x="2544" y="774"/>
                  </a:lnTo>
                  <a:lnTo>
                    <a:pt x="2857" y="737"/>
                  </a:lnTo>
                  <a:lnTo>
                    <a:pt x="3171" y="682"/>
                  </a:lnTo>
                  <a:lnTo>
                    <a:pt x="3484" y="664"/>
                  </a:lnTo>
                  <a:lnTo>
                    <a:pt x="3779" y="645"/>
                  </a:lnTo>
                  <a:lnTo>
                    <a:pt x="4074" y="645"/>
                  </a:lnTo>
                  <a:lnTo>
                    <a:pt x="4387" y="664"/>
                  </a:lnTo>
                  <a:lnTo>
                    <a:pt x="4682" y="682"/>
                  </a:lnTo>
                  <a:lnTo>
                    <a:pt x="4959" y="719"/>
                  </a:lnTo>
                  <a:lnTo>
                    <a:pt x="5254" y="756"/>
                  </a:lnTo>
                  <a:lnTo>
                    <a:pt x="5530" y="811"/>
                  </a:lnTo>
                  <a:lnTo>
                    <a:pt x="5807" y="866"/>
                  </a:lnTo>
                  <a:lnTo>
                    <a:pt x="6083" y="959"/>
                  </a:lnTo>
                  <a:lnTo>
                    <a:pt x="6618" y="1125"/>
                  </a:lnTo>
                  <a:lnTo>
                    <a:pt x="7115" y="1346"/>
                  </a:lnTo>
                  <a:lnTo>
                    <a:pt x="7595" y="1604"/>
                  </a:lnTo>
                  <a:lnTo>
                    <a:pt x="8056" y="1880"/>
                  </a:lnTo>
                  <a:lnTo>
                    <a:pt x="8461" y="2194"/>
                  </a:lnTo>
                  <a:lnTo>
                    <a:pt x="8848" y="2544"/>
                  </a:lnTo>
                  <a:lnTo>
                    <a:pt x="9143" y="2839"/>
                  </a:lnTo>
                  <a:lnTo>
                    <a:pt x="9420" y="3171"/>
                  </a:lnTo>
                  <a:lnTo>
                    <a:pt x="9678" y="3521"/>
                  </a:lnTo>
                  <a:lnTo>
                    <a:pt x="9917" y="3890"/>
                  </a:lnTo>
                  <a:lnTo>
                    <a:pt x="10120" y="4277"/>
                  </a:lnTo>
                  <a:lnTo>
                    <a:pt x="10323" y="4701"/>
                  </a:lnTo>
                  <a:lnTo>
                    <a:pt x="10470" y="5125"/>
                  </a:lnTo>
                  <a:lnTo>
                    <a:pt x="10599" y="5567"/>
                  </a:lnTo>
                  <a:lnTo>
                    <a:pt x="10691" y="6046"/>
                  </a:lnTo>
                  <a:lnTo>
                    <a:pt x="10728" y="6526"/>
                  </a:lnTo>
                  <a:lnTo>
                    <a:pt x="10747" y="6765"/>
                  </a:lnTo>
                  <a:lnTo>
                    <a:pt x="10747" y="7005"/>
                  </a:lnTo>
                  <a:lnTo>
                    <a:pt x="10728" y="7263"/>
                  </a:lnTo>
                  <a:lnTo>
                    <a:pt x="10710" y="7521"/>
                  </a:lnTo>
                  <a:lnTo>
                    <a:pt x="10673" y="7779"/>
                  </a:lnTo>
                  <a:lnTo>
                    <a:pt x="10618" y="8037"/>
                  </a:lnTo>
                  <a:lnTo>
                    <a:pt x="10562" y="8295"/>
                  </a:lnTo>
                  <a:lnTo>
                    <a:pt x="10489" y="8553"/>
                  </a:lnTo>
                  <a:lnTo>
                    <a:pt x="10397" y="8811"/>
                  </a:lnTo>
                  <a:lnTo>
                    <a:pt x="10286" y="9088"/>
                  </a:lnTo>
                  <a:lnTo>
                    <a:pt x="10157" y="9346"/>
                  </a:lnTo>
                  <a:lnTo>
                    <a:pt x="10028" y="9622"/>
                  </a:lnTo>
                  <a:lnTo>
                    <a:pt x="10175" y="9641"/>
                  </a:lnTo>
                  <a:lnTo>
                    <a:pt x="10341" y="9641"/>
                  </a:lnTo>
                  <a:lnTo>
                    <a:pt x="10636" y="9659"/>
                  </a:lnTo>
                  <a:lnTo>
                    <a:pt x="10857" y="9161"/>
                  </a:lnTo>
                  <a:lnTo>
                    <a:pt x="11023" y="8664"/>
                  </a:lnTo>
                  <a:lnTo>
                    <a:pt x="11171" y="8185"/>
                  </a:lnTo>
                  <a:lnTo>
                    <a:pt x="11263" y="7687"/>
                  </a:lnTo>
                  <a:lnTo>
                    <a:pt x="11300" y="7189"/>
                  </a:lnTo>
                  <a:lnTo>
                    <a:pt x="11318" y="6691"/>
                  </a:lnTo>
                  <a:lnTo>
                    <a:pt x="11281" y="6194"/>
                  </a:lnTo>
                  <a:lnTo>
                    <a:pt x="11208" y="5714"/>
                  </a:lnTo>
                  <a:lnTo>
                    <a:pt x="11115" y="5217"/>
                  </a:lnTo>
                  <a:lnTo>
                    <a:pt x="10950" y="4756"/>
                  </a:lnTo>
                  <a:lnTo>
                    <a:pt x="10765" y="4277"/>
                  </a:lnTo>
                  <a:lnTo>
                    <a:pt x="10544" y="3834"/>
                  </a:lnTo>
                  <a:lnTo>
                    <a:pt x="10267" y="3392"/>
                  </a:lnTo>
                  <a:lnTo>
                    <a:pt x="9973" y="2949"/>
                  </a:lnTo>
                  <a:lnTo>
                    <a:pt x="9622" y="2544"/>
                  </a:lnTo>
                  <a:lnTo>
                    <a:pt x="9235" y="2138"/>
                  </a:lnTo>
                  <a:lnTo>
                    <a:pt x="8830" y="1770"/>
                  </a:lnTo>
                  <a:lnTo>
                    <a:pt x="8387" y="1419"/>
                  </a:lnTo>
                  <a:lnTo>
                    <a:pt x="7926" y="1106"/>
                  </a:lnTo>
                  <a:lnTo>
                    <a:pt x="7410" y="830"/>
                  </a:lnTo>
                  <a:lnTo>
                    <a:pt x="7152" y="701"/>
                  </a:lnTo>
                  <a:lnTo>
                    <a:pt x="6894" y="590"/>
                  </a:lnTo>
                  <a:lnTo>
                    <a:pt x="6618" y="479"/>
                  </a:lnTo>
                  <a:lnTo>
                    <a:pt x="6341" y="387"/>
                  </a:lnTo>
                  <a:lnTo>
                    <a:pt x="6046" y="295"/>
                  </a:lnTo>
                  <a:lnTo>
                    <a:pt x="5751" y="221"/>
                  </a:lnTo>
                  <a:lnTo>
                    <a:pt x="5456" y="148"/>
                  </a:lnTo>
                  <a:lnTo>
                    <a:pt x="5161" y="92"/>
                  </a:lnTo>
                  <a:lnTo>
                    <a:pt x="4867" y="55"/>
                  </a:lnTo>
                  <a:lnTo>
                    <a:pt x="4553" y="19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8"/>
            <p:cNvSpPr/>
            <p:nvPr/>
          </p:nvSpPr>
          <p:spPr>
            <a:xfrm>
              <a:off x="2492000" y="775450"/>
              <a:ext cx="284825" cy="243350"/>
            </a:xfrm>
            <a:custGeom>
              <a:avLst/>
              <a:gdLst/>
              <a:ahLst/>
              <a:cxnLst/>
              <a:rect l="l" t="t" r="r" b="b"/>
              <a:pathLst>
                <a:path w="11393" h="9734" extrusionOk="0">
                  <a:moveTo>
                    <a:pt x="4000" y="74"/>
                  </a:moveTo>
                  <a:lnTo>
                    <a:pt x="4314" y="92"/>
                  </a:lnTo>
                  <a:lnTo>
                    <a:pt x="4627" y="111"/>
                  </a:lnTo>
                  <a:lnTo>
                    <a:pt x="4922" y="129"/>
                  </a:lnTo>
                  <a:lnTo>
                    <a:pt x="5235" y="185"/>
                  </a:lnTo>
                  <a:lnTo>
                    <a:pt x="5530" y="240"/>
                  </a:lnTo>
                  <a:lnTo>
                    <a:pt x="5825" y="295"/>
                  </a:lnTo>
                  <a:lnTo>
                    <a:pt x="6102" y="369"/>
                  </a:lnTo>
                  <a:lnTo>
                    <a:pt x="6397" y="461"/>
                  </a:lnTo>
                  <a:lnTo>
                    <a:pt x="6673" y="572"/>
                  </a:lnTo>
                  <a:lnTo>
                    <a:pt x="6931" y="664"/>
                  </a:lnTo>
                  <a:lnTo>
                    <a:pt x="7466" y="922"/>
                  </a:lnTo>
                  <a:lnTo>
                    <a:pt x="7963" y="1198"/>
                  </a:lnTo>
                  <a:lnTo>
                    <a:pt x="8424" y="1493"/>
                  </a:lnTo>
                  <a:lnTo>
                    <a:pt x="8848" y="1844"/>
                  </a:lnTo>
                  <a:lnTo>
                    <a:pt x="9254" y="2194"/>
                  </a:lnTo>
                  <a:lnTo>
                    <a:pt x="9641" y="2599"/>
                  </a:lnTo>
                  <a:lnTo>
                    <a:pt x="9973" y="3005"/>
                  </a:lnTo>
                  <a:lnTo>
                    <a:pt x="10286" y="3447"/>
                  </a:lnTo>
                  <a:lnTo>
                    <a:pt x="10544" y="3871"/>
                  </a:lnTo>
                  <a:lnTo>
                    <a:pt x="10765" y="4332"/>
                  </a:lnTo>
                  <a:lnTo>
                    <a:pt x="10968" y="4793"/>
                  </a:lnTo>
                  <a:lnTo>
                    <a:pt x="11116" y="5254"/>
                  </a:lnTo>
                  <a:lnTo>
                    <a:pt x="11226" y="5733"/>
                  </a:lnTo>
                  <a:lnTo>
                    <a:pt x="11300" y="6212"/>
                  </a:lnTo>
                  <a:lnTo>
                    <a:pt x="11318" y="6710"/>
                  </a:lnTo>
                  <a:lnTo>
                    <a:pt x="11318" y="7208"/>
                  </a:lnTo>
                  <a:lnTo>
                    <a:pt x="11263" y="7687"/>
                  </a:lnTo>
                  <a:lnTo>
                    <a:pt x="11171" y="8185"/>
                  </a:lnTo>
                  <a:lnTo>
                    <a:pt x="11042" y="8682"/>
                  </a:lnTo>
                  <a:lnTo>
                    <a:pt x="10857" y="9162"/>
                  </a:lnTo>
                  <a:lnTo>
                    <a:pt x="10655" y="9659"/>
                  </a:lnTo>
                  <a:lnTo>
                    <a:pt x="10415" y="9641"/>
                  </a:lnTo>
                  <a:lnTo>
                    <a:pt x="10120" y="9622"/>
                  </a:lnTo>
                  <a:lnTo>
                    <a:pt x="10249" y="9364"/>
                  </a:lnTo>
                  <a:lnTo>
                    <a:pt x="10378" y="9088"/>
                  </a:lnTo>
                  <a:lnTo>
                    <a:pt x="10470" y="8830"/>
                  </a:lnTo>
                  <a:lnTo>
                    <a:pt x="10563" y="8553"/>
                  </a:lnTo>
                  <a:lnTo>
                    <a:pt x="10636" y="8295"/>
                  </a:lnTo>
                  <a:lnTo>
                    <a:pt x="10692" y="8037"/>
                  </a:lnTo>
                  <a:lnTo>
                    <a:pt x="10747" y="7779"/>
                  </a:lnTo>
                  <a:lnTo>
                    <a:pt x="10784" y="7521"/>
                  </a:lnTo>
                  <a:lnTo>
                    <a:pt x="10802" y="7263"/>
                  </a:lnTo>
                  <a:lnTo>
                    <a:pt x="10821" y="7023"/>
                  </a:lnTo>
                  <a:lnTo>
                    <a:pt x="10821" y="6765"/>
                  </a:lnTo>
                  <a:lnTo>
                    <a:pt x="10802" y="6526"/>
                  </a:lnTo>
                  <a:lnTo>
                    <a:pt x="10747" y="6046"/>
                  </a:lnTo>
                  <a:lnTo>
                    <a:pt x="10655" y="5586"/>
                  </a:lnTo>
                  <a:lnTo>
                    <a:pt x="10526" y="5125"/>
                  </a:lnTo>
                  <a:lnTo>
                    <a:pt x="10378" y="4701"/>
                  </a:lnTo>
                  <a:lnTo>
                    <a:pt x="10194" y="4295"/>
                  </a:lnTo>
                  <a:lnTo>
                    <a:pt x="9973" y="3890"/>
                  </a:lnTo>
                  <a:lnTo>
                    <a:pt x="9733" y="3521"/>
                  </a:lnTo>
                  <a:lnTo>
                    <a:pt x="9475" y="3171"/>
                  </a:lnTo>
                  <a:lnTo>
                    <a:pt x="9199" y="2857"/>
                  </a:lnTo>
                  <a:lnTo>
                    <a:pt x="8904" y="2544"/>
                  </a:lnTo>
                  <a:lnTo>
                    <a:pt x="8719" y="2378"/>
                  </a:lnTo>
                  <a:lnTo>
                    <a:pt x="8516" y="2194"/>
                  </a:lnTo>
                  <a:lnTo>
                    <a:pt x="8314" y="2028"/>
                  </a:lnTo>
                  <a:lnTo>
                    <a:pt x="8093" y="1880"/>
                  </a:lnTo>
                  <a:lnTo>
                    <a:pt x="7871" y="1733"/>
                  </a:lnTo>
                  <a:lnTo>
                    <a:pt x="7632" y="1586"/>
                  </a:lnTo>
                  <a:lnTo>
                    <a:pt x="7152" y="1346"/>
                  </a:lnTo>
                  <a:lnTo>
                    <a:pt x="6636" y="1125"/>
                  </a:lnTo>
                  <a:lnTo>
                    <a:pt x="6120" y="940"/>
                  </a:lnTo>
                  <a:lnTo>
                    <a:pt x="5567" y="811"/>
                  </a:lnTo>
                  <a:lnTo>
                    <a:pt x="5014" y="719"/>
                  </a:lnTo>
                  <a:lnTo>
                    <a:pt x="4701" y="682"/>
                  </a:lnTo>
                  <a:lnTo>
                    <a:pt x="4387" y="664"/>
                  </a:lnTo>
                  <a:lnTo>
                    <a:pt x="4074" y="645"/>
                  </a:lnTo>
                  <a:lnTo>
                    <a:pt x="3761" y="645"/>
                  </a:lnTo>
                  <a:lnTo>
                    <a:pt x="3447" y="664"/>
                  </a:lnTo>
                  <a:lnTo>
                    <a:pt x="3134" y="701"/>
                  </a:lnTo>
                  <a:lnTo>
                    <a:pt x="2821" y="738"/>
                  </a:lnTo>
                  <a:lnTo>
                    <a:pt x="2507" y="793"/>
                  </a:lnTo>
                  <a:lnTo>
                    <a:pt x="2212" y="867"/>
                  </a:lnTo>
                  <a:lnTo>
                    <a:pt x="1899" y="940"/>
                  </a:lnTo>
                  <a:lnTo>
                    <a:pt x="1604" y="1033"/>
                  </a:lnTo>
                  <a:lnTo>
                    <a:pt x="1309" y="1143"/>
                  </a:lnTo>
                  <a:lnTo>
                    <a:pt x="1014" y="1272"/>
                  </a:lnTo>
                  <a:lnTo>
                    <a:pt x="719" y="1401"/>
                  </a:lnTo>
                  <a:lnTo>
                    <a:pt x="424" y="1549"/>
                  </a:lnTo>
                  <a:lnTo>
                    <a:pt x="129" y="1696"/>
                  </a:lnTo>
                  <a:lnTo>
                    <a:pt x="74" y="1162"/>
                  </a:lnTo>
                  <a:lnTo>
                    <a:pt x="406" y="996"/>
                  </a:lnTo>
                  <a:lnTo>
                    <a:pt x="738" y="830"/>
                  </a:lnTo>
                  <a:lnTo>
                    <a:pt x="1069" y="682"/>
                  </a:lnTo>
                  <a:lnTo>
                    <a:pt x="1401" y="553"/>
                  </a:lnTo>
                  <a:lnTo>
                    <a:pt x="1733" y="443"/>
                  </a:lnTo>
                  <a:lnTo>
                    <a:pt x="2065" y="332"/>
                  </a:lnTo>
                  <a:lnTo>
                    <a:pt x="2378" y="258"/>
                  </a:lnTo>
                  <a:lnTo>
                    <a:pt x="2710" y="185"/>
                  </a:lnTo>
                  <a:lnTo>
                    <a:pt x="3042" y="148"/>
                  </a:lnTo>
                  <a:lnTo>
                    <a:pt x="3355" y="111"/>
                  </a:lnTo>
                  <a:lnTo>
                    <a:pt x="3687" y="92"/>
                  </a:lnTo>
                  <a:lnTo>
                    <a:pt x="4000" y="74"/>
                  </a:lnTo>
                  <a:close/>
                  <a:moveTo>
                    <a:pt x="3982" y="0"/>
                  </a:moveTo>
                  <a:lnTo>
                    <a:pt x="3669" y="19"/>
                  </a:lnTo>
                  <a:lnTo>
                    <a:pt x="3337" y="37"/>
                  </a:lnTo>
                  <a:lnTo>
                    <a:pt x="3023" y="74"/>
                  </a:lnTo>
                  <a:lnTo>
                    <a:pt x="2692" y="129"/>
                  </a:lnTo>
                  <a:lnTo>
                    <a:pt x="2360" y="185"/>
                  </a:lnTo>
                  <a:lnTo>
                    <a:pt x="2028" y="277"/>
                  </a:lnTo>
                  <a:lnTo>
                    <a:pt x="1696" y="369"/>
                  </a:lnTo>
                  <a:lnTo>
                    <a:pt x="1364" y="480"/>
                  </a:lnTo>
                  <a:lnTo>
                    <a:pt x="1014" y="627"/>
                  </a:lnTo>
                  <a:lnTo>
                    <a:pt x="682" y="774"/>
                  </a:lnTo>
                  <a:lnTo>
                    <a:pt x="351" y="940"/>
                  </a:lnTo>
                  <a:lnTo>
                    <a:pt x="19" y="1125"/>
                  </a:lnTo>
                  <a:lnTo>
                    <a:pt x="0" y="1125"/>
                  </a:lnTo>
                  <a:lnTo>
                    <a:pt x="74" y="1807"/>
                  </a:lnTo>
                  <a:lnTo>
                    <a:pt x="129" y="1788"/>
                  </a:lnTo>
                  <a:lnTo>
                    <a:pt x="406" y="1622"/>
                  </a:lnTo>
                  <a:lnTo>
                    <a:pt x="701" y="1475"/>
                  </a:lnTo>
                  <a:lnTo>
                    <a:pt x="996" y="1346"/>
                  </a:lnTo>
                  <a:lnTo>
                    <a:pt x="1291" y="1235"/>
                  </a:lnTo>
                  <a:lnTo>
                    <a:pt x="1586" y="1125"/>
                  </a:lnTo>
                  <a:lnTo>
                    <a:pt x="1899" y="1014"/>
                  </a:lnTo>
                  <a:lnTo>
                    <a:pt x="2194" y="940"/>
                  </a:lnTo>
                  <a:lnTo>
                    <a:pt x="2507" y="867"/>
                  </a:lnTo>
                  <a:lnTo>
                    <a:pt x="2821" y="811"/>
                  </a:lnTo>
                  <a:lnTo>
                    <a:pt x="3116" y="774"/>
                  </a:lnTo>
                  <a:lnTo>
                    <a:pt x="3429" y="738"/>
                  </a:lnTo>
                  <a:lnTo>
                    <a:pt x="3742" y="719"/>
                  </a:lnTo>
                  <a:lnTo>
                    <a:pt x="4369" y="719"/>
                  </a:lnTo>
                  <a:lnTo>
                    <a:pt x="4682" y="738"/>
                  </a:lnTo>
                  <a:lnTo>
                    <a:pt x="4996" y="774"/>
                  </a:lnTo>
                  <a:lnTo>
                    <a:pt x="5549" y="885"/>
                  </a:lnTo>
                  <a:lnTo>
                    <a:pt x="6102" y="1014"/>
                  </a:lnTo>
                  <a:lnTo>
                    <a:pt x="6618" y="1180"/>
                  </a:lnTo>
                  <a:lnTo>
                    <a:pt x="7116" y="1401"/>
                  </a:lnTo>
                  <a:lnTo>
                    <a:pt x="7595" y="1641"/>
                  </a:lnTo>
                  <a:lnTo>
                    <a:pt x="8056" y="1936"/>
                  </a:lnTo>
                  <a:lnTo>
                    <a:pt x="8258" y="2083"/>
                  </a:lnTo>
                  <a:lnTo>
                    <a:pt x="8461" y="2249"/>
                  </a:lnTo>
                  <a:lnTo>
                    <a:pt x="8664" y="2415"/>
                  </a:lnTo>
                  <a:lnTo>
                    <a:pt x="8867" y="2599"/>
                  </a:lnTo>
                  <a:lnTo>
                    <a:pt x="9143" y="2894"/>
                  </a:lnTo>
                  <a:lnTo>
                    <a:pt x="9420" y="3226"/>
                  </a:lnTo>
                  <a:lnTo>
                    <a:pt x="9678" y="3576"/>
                  </a:lnTo>
                  <a:lnTo>
                    <a:pt x="9917" y="3945"/>
                  </a:lnTo>
                  <a:lnTo>
                    <a:pt x="10120" y="4332"/>
                  </a:lnTo>
                  <a:lnTo>
                    <a:pt x="10323" y="4738"/>
                  </a:lnTo>
                  <a:lnTo>
                    <a:pt x="10470" y="5162"/>
                  </a:lnTo>
                  <a:lnTo>
                    <a:pt x="10599" y="5622"/>
                  </a:lnTo>
                  <a:lnTo>
                    <a:pt x="10692" y="6083"/>
                  </a:lnTo>
                  <a:lnTo>
                    <a:pt x="10728" y="6563"/>
                  </a:lnTo>
                  <a:lnTo>
                    <a:pt x="10747" y="6802"/>
                  </a:lnTo>
                  <a:lnTo>
                    <a:pt x="10747" y="7042"/>
                  </a:lnTo>
                  <a:lnTo>
                    <a:pt x="10728" y="7300"/>
                  </a:lnTo>
                  <a:lnTo>
                    <a:pt x="10710" y="7539"/>
                  </a:lnTo>
                  <a:lnTo>
                    <a:pt x="10673" y="7798"/>
                  </a:lnTo>
                  <a:lnTo>
                    <a:pt x="10618" y="8056"/>
                  </a:lnTo>
                  <a:lnTo>
                    <a:pt x="10563" y="8314"/>
                  </a:lnTo>
                  <a:lnTo>
                    <a:pt x="10489" y="8572"/>
                  </a:lnTo>
                  <a:lnTo>
                    <a:pt x="10397" y="8848"/>
                  </a:lnTo>
                  <a:lnTo>
                    <a:pt x="10286" y="9106"/>
                  </a:lnTo>
                  <a:lnTo>
                    <a:pt x="10175" y="9364"/>
                  </a:lnTo>
                  <a:lnTo>
                    <a:pt x="10028" y="9641"/>
                  </a:lnTo>
                  <a:lnTo>
                    <a:pt x="10010" y="9678"/>
                  </a:lnTo>
                  <a:lnTo>
                    <a:pt x="10065" y="9696"/>
                  </a:lnTo>
                  <a:lnTo>
                    <a:pt x="10231" y="9715"/>
                  </a:lnTo>
                  <a:lnTo>
                    <a:pt x="10415" y="9715"/>
                  </a:lnTo>
                  <a:lnTo>
                    <a:pt x="10673" y="9733"/>
                  </a:lnTo>
                  <a:lnTo>
                    <a:pt x="10692" y="9733"/>
                  </a:lnTo>
                  <a:lnTo>
                    <a:pt x="10710" y="9715"/>
                  </a:lnTo>
                  <a:lnTo>
                    <a:pt x="10931" y="9217"/>
                  </a:lnTo>
                  <a:lnTo>
                    <a:pt x="11097" y="8719"/>
                  </a:lnTo>
                  <a:lnTo>
                    <a:pt x="11226" y="8222"/>
                  </a:lnTo>
                  <a:lnTo>
                    <a:pt x="11337" y="7724"/>
                  </a:lnTo>
                  <a:lnTo>
                    <a:pt x="11374" y="7226"/>
                  </a:lnTo>
                  <a:lnTo>
                    <a:pt x="11392" y="6728"/>
                  </a:lnTo>
                  <a:lnTo>
                    <a:pt x="11355" y="6231"/>
                  </a:lnTo>
                  <a:lnTo>
                    <a:pt x="11300" y="5733"/>
                  </a:lnTo>
                  <a:lnTo>
                    <a:pt x="11189" y="5254"/>
                  </a:lnTo>
                  <a:lnTo>
                    <a:pt x="11023" y="4774"/>
                  </a:lnTo>
                  <a:lnTo>
                    <a:pt x="10839" y="4314"/>
                  </a:lnTo>
                  <a:lnTo>
                    <a:pt x="10618" y="3853"/>
                  </a:lnTo>
                  <a:lnTo>
                    <a:pt x="10341" y="3410"/>
                  </a:lnTo>
                  <a:lnTo>
                    <a:pt x="10028" y="2968"/>
                  </a:lnTo>
                  <a:lnTo>
                    <a:pt x="9696" y="2544"/>
                  </a:lnTo>
                  <a:lnTo>
                    <a:pt x="9309" y="2157"/>
                  </a:lnTo>
                  <a:lnTo>
                    <a:pt x="8904" y="1788"/>
                  </a:lnTo>
                  <a:lnTo>
                    <a:pt x="8461" y="1438"/>
                  </a:lnTo>
                  <a:lnTo>
                    <a:pt x="7982" y="1125"/>
                  </a:lnTo>
                  <a:lnTo>
                    <a:pt x="7484" y="848"/>
                  </a:lnTo>
                  <a:lnTo>
                    <a:pt x="7226" y="719"/>
                  </a:lnTo>
                  <a:lnTo>
                    <a:pt x="6968" y="609"/>
                  </a:lnTo>
                  <a:lnTo>
                    <a:pt x="6692" y="498"/>
                  </a:lnTo>
                  <a:lnTo>
                    <a:pt x="6397" y="406"/>
                  </a:lnTo>
                  <a:lnTo>
                    <a:pt x="6120" y="314"/>
                  </a:lnTo>
                  <a:lnTo>
                    <a:pt x="5825" y="221"/>
                  </a:lnTo>
                  <a:lnTo>
                    <a:pt x="5530" y="166"/>
                  </a:lnTo>
                  <a:lnTo>
                    <a:pt x="5235" y="111"/>
                  </a:lnTo>
                  <a:lnTo>
                    <a:pt x="4922" y="56"/>
                  </a:lnTo>
                  <a:lnTo>
                    <a:pt x="4609" y="37"/>
                  </a:lnTo>
                  <a:lnTo>
                    <a:pt x="4295" y="19"/>
                  </a:lnTo>
                  <a:lnTo>
                    <a:pt x="39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8"/>
            <p:cNvSpPr/>
            <p:nvPr/>
          </p:nvSpPr>
          <p:spPr>
            <a:xfrm>
              <a:off x="2779100" y="833050"/>
              <a:ext cx="172825" cy="94500"/>
            </a:xfrm>
            <a:custGeom>
              <a:avLst/>
              <a:gdLst/>
              <a:ahLst/>
              <a:cxnLst/>
              <a:rect l="l" t="t" r="r" b="b"/>
              <a:pathLst>
                <a:path w="6913" h="3780" extrusionOk="0">
                  <a:moveTo>
                    <a:pt x="6913" y="0"/>
                  </a:moveTo>
                  <a:lnTo>
                    <a:pt x="498" y="2305"/>
                  </a:lnTo>
                  <a:lnTo>
                    <a:pt x="369" y="2470"/>
                  </a:lnTo>
                  <a:lnTo>
                    <a:pt x="258" y="2636"/>
                  </a:lnTo>
                  <a:lnTo>
                    <a:pt x="166" y="2802"/>
                  </a:lnTo>
                  <a:lnTo>
                    <a:pt x="111" y="2987"/>
                  </a:lnTo>
                  <a:lnTo>
                    <a:pt x="56" y="3189"/>
                  </a:lnTo>
                  <a:lnTo>
                    <a:pt x="19" y="3374"/>
                  </a:lnTo>
                  <a:lnTo>
                    <a:pt x="0" y="3576"/>
                  </a:lnTo>
                  <a:lnTo>
                    <a:pt x="19" y="3779"/>
                  </a:lnTo>
                  <a:lnTo>
                    <a:pt x="92" y="3613"/>
                  </a:lnTo>
                  <a:lnTo>
                    <a:pt x="203" y="3466"/>
                  </a:lnTo>
                  <a:lnTo>
                    <a:pt x="314" y="3318"/>
                  </a:lnTo>
                  <a:lnTo>
                    <a:pt x="443" y="3189"/>
                  </a:lnTo>
                  <a:lnTo>
                    <a:pt x="590" y="3079"/>
                  </a:lnTo>
                  <a:lnTo>
                    <a:pt x="738" y="2968"/>
                  </a:lnTo>
                  <a:lnTo>
                    <a:pt x="903" y="2876"/>
                  </a:lnTo>
                  <a:lnTo>
                    <a:pt x="1069" y="2802"/>
                  </a:lnTo>
                  <a:lnTo>
                    <a:pt x="1420" y="2655"/>
                  </a:lnTo>
                  <a:lnTo>
                    <a:pt x="1788" y="2544"/>
                  </a:lnTo>
                  <a:lnTo>
                    <a:pt x="2175" y="2470"/>
                  </a:lnTo>
                  <a:lnTo>
                    <a:pt x="2544" y="2434"/>
                  </a:lnTo>
                  <a:lnTo>
                    <a:pt x="3318" y="2360"/>
                  </a:lnTo>
                  <a:lnTo>
                    <a:pt x="3687" y="2323"/>
                  </a:lnTo>
                  <a:lnTo>
                    <a:pt x="4074" y="2286"/>
                  </a:lnTo>
                  <a:lnTo>
                    <a:pt x="4443" y="2212"/>
                  </a:lnTo>
                  <a:lnTo>
                    <a:pt x="4793" y="2120"/>
                  </a:lnTo>
                  <a:lnTo>
                    <a:pt x="4977" y="2065"/>
                  </a:lnTo>
                  <a:lnTo>
                    <a:pt x="5143" y="1991"/>
                  </a:lnTo>
                  <a:lnTo>
                    <a:pt x="5309" y="1899"/>
                  </a:lnTo>
                  <a:lnTo>
                    <a:pt x="5475" y="1807"/>
                  </a:lnTo>
                  <a:lnTo>
                    <a:pt x="5696" y="1641"/>
                  </a:lnTo>
                  <a:lnTo>
                    <a:pt x="5917" y="1438"/>
                  </a:lnTo>
                  <a:lnTo>
                    <a:pt x="6120" y="1235"/>
                  </a:lnTo>
                  <a:lnTo>
                    <a:pt x="6286" y="996"/>
                  </a:lnTo>
                  <a:lnTo>
                    <a:pt x="6452" y="756"/>
                  </a:lnTo>
                  <a:lnTo>
                    <a:pt x="6618" y="517"/>
                  </a:lnTo>
                  <a:lnTo>
                    <a:pt x="6913" y="0"/>
                  </a:ln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8"/>
            <p:cNvSpPr/>
            <p:nvPr/>
          </p:nvSpPr>
          <p:spPr>
            <a:xfrm>
              <a:off x="2779100" y="833050"/>
              <a:ext cx="172825" cy="94500"/>
            </a:xfrm>
            <a:custGeom>
              <a:avLst/>
              <a:gdLst/>
              <a:ahLst/>
              <a:cxnLst/>
              <a:rect l="l" t="t" r="r" b="b"/>
              <a:pathLst>
                <a:path w="6913" h="3780" fill="none" extrusionOk="0">
                  <a:moveTo>
                    <a:pt x="6913" y="0"/>
                  </a:moveTo>
                  <a:lnTo>
                    <a:pt x="6913" y="0"/>
                  </a:lnTo>
                  <a:lnTo>
                    <a:pt x="6618" y="517"/>
                  </a:lnTo>
                  <a:lnTo>
                    <a:pt x="6452" y="756"/>
                  </a:lnTo>
                  <a:lnTo>
                    <a:pt x="6286" y="996"/>
                  </a:lnTo>
                  <a:lnTo>
                    <a:pt x="6120" y="1235"/>
                  </a:lnTo>
                  <a:lnTo>
                    <a:pt x="5917" y="1438"/>
                  </a:lnTo>
                  <a:lnTo>
                    <a:pt x="5696" y="1641"/>
                  </a:lnTo>
                  <a:lnTo>
                    <a:pt x="5475" y="1807"/>
                  </a:lnTo>
                  <a:lnTo>
                    <a:pt x="5475" y="1807"/>
                  </a:lnTo>
                  <a:lnTo>
                    <a:pt x="5309" y="1899"/>
                  </a:lnTo>
                  <a:lnTo>
                    <a:pt x="5143" y="1991"/>
                  </a:lnTo>
                  <a:lnTo>
                    <a:pt x="4977" y="2065"/>
                  </a:lnTo>
                  <a:lnTo>
                    <a:pt x="4793" y="2120"/>
                  </a:lnTo>
                  <a:lnTo>
                    <a:pt x="4443" y="2212"/>
                  </a:lnTo>
                  <a:lnTo>
                    <a:pt x="4074" y="2286"/>
                  </a:lnTo>
                  <a:lnTo>
                    <a:pt x="3687" y="2323"/>
                  </a:lnTo>
                  <a:lnTo>
                    <a:pt x="3318" y="2360"/>
                  </a:lnTo>
                  <a:lnTo>
                    <a:pt x="2544" y="2434"/>
                  </a:lnTo>
                  <a:lnTo>
                    <a:pt x="2544" y="2434"/>
                  </a:lnTo>
                  <a:lnTo>
                    <a:pt x="2175" y="2470"/>
                  </a:lnTo>
                  <a:lnTo>
                    <a:pt x="1788" y="2544"/>
                  </a:lnTo>
                  <a:lnTo>
                    <a:pt x="1420" y="2655"/>
                  </a:lnTo>
                  <a:lnTo>
                    <a:pt x="1069" y="2802"/>
                  </a:lnTo>
                  <a:lnTo>
                    <a:pt x="903" y="2876"/>
                  </a:lnTo>
                  <a:lnTo>
                    <a:pt x="738" y="2968"/>
                  </a:lnTo>
                  <a:lnTo>
                    <a:pt x="590" y="3079"/>
                  </a:lnTo>
                  <a:lnTo>
                    <a:pt x="443" y="3189"/>
                  </a:lnTo>
                  <a:lnTo>
                    <a:pt x="314" y="3318"/>
                  </a:lnTo>
                  <a:lnTo>
                    <a:pt x="203" y="3466"/>
                  </a:lnTo>
                  <a:lnTo>
                    <a:pt x="92" y="3613"/>
                  </a:lnTo>
                  <a:lnTo>
                    <a:pt x="19" y="3779"/>
                  </a:lnTo>
                  <a:lnTo>
                    <a:pt x="19" y="3779"/>
                  </a:lnTo>
                  <a:lnTo>
                    <a:pt x="0" y="3576"/>
                  </a:lnTo>
                  <a:lnTo>
                    <a:pt x="19" y="3374"/>
                  </a:lnTo>
                  <a:lnTo>
                    <a:pt x="56" y="3189"/>
                  </a:lnTo>
                  <a:lnTo>
                    <a:pt x="111" y="2987"/>
                  </a:lnTo>
                  <a:lnTo>
                    <a:pt x="166" y="2802"/>
                  </a:lnTo>
                  <a:lnTo>
                    <a:pt x="258" y="2636"/>
                  </a:lnTo>
                  <a:lnTo>
                    <a:pt x="369" y="2470"/>
                  </a:lnTo>
                  <a:lnTo>
                    <a:pt x="498" y="23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8"/>
            <p:cNvSpPr/>
            <p:nvPr/>
          </p:nvSpPr>
          <p:spPr>
            <a:xfrm>
              <a:off x="2778175" y="832575"/>
              <a:ext cx="174225" cy="98200"/>
            </a:xfrm>
            <a:custGeom>
              <a:avLst/>
              <a:gdLst/>
              <a:ahLst/>
              <a:cxnLst/>
              <a:rect l="l" t="t" r="r" b="b"/>
              <a:pathLst>
                <a:path w="6969" h="3928" extrusionOk="0">
                  <a:moveTo>
                    <a:pt x="6913" y="1"/>
                  </a:moveTo>
                  <a:lnTo>
                    <a:pt x="6636" y="499"/>
                  </a:lnTo>
                  <a:lnTo>
                    <a:pt x="6470" y="738"/>
                  </a:lnTo>
                  <a:lnTo>
                    <a:pt x="6323" y="978"/>
                  </a:lnTo>
                  <a:lnTo>
                    <a:pt x="6139" y="1199"/>
                  </a:lnTo>
                  <a:lnTo>
                    <a:pt x="5936" y="1420"/>
                  </a:lnTo>
                  <a:lnTo>
                    <a:pt x="5733" y="1623"/>
                  </a:lnTo>
                  <a:lnTo>
                    <a:pt x="5493" y="1789"/>
                  </a:lnTo>
                  <a:lnTo>
                    <a:pt x="5217" y="1936"/>
                  </a:lnTo>
                  <a:lnTo>
                    <a:pt x="4940" y="2066"/>
                  </a:lnTo>
                  <a:lnTo>
                    <a:pt x="4664" y="2158"/>
                  </a:lnTo>
                  <a:lnTo>
                    <a:pt x="4369" y="2231"/>
                  </a:lnTo>
                  <a:lnTo>
                    <a:pt x="4056" y="2268"/>
                  </a:lnTo>
                  <a:lnTo>
                    <a:pt x="3742" y="2305"/>
                  </a:lnTo>
                  <a:lnTo>
                    <a:pt x="3134" y="2360"/>
                  </a:lnTo>
                  <a:lnTo>
                    <a:pt x="2581" y="2416"/>
                  </a:lnTo>
                  <a:lnTo>
                    <a:pt x="2249" y="2453"/>
                  </a:lnTo>
                  <a:lnTo>
                    <a:pt x="1881" y="2526"/>
                  </a:lnTo>
                  <a:lnTo>
                    <a:pt x="1530" y="2619"/>
                  </a:lnTo>
                  <a:lnTo>
                    <a:pt x="1180" y="2748"/>
                  </a:lnTo>
                  <a:lnTo>
                    <a:pt x="1014" y="2821"/>
                  </a:lnTo>
                  <a:lnTo>
                    <a:pt x="848" y="2895"/>
                  </a:lnTo>
                  <a:lnTo>
                    <a:pt x="701" y="3006"/>
                  </a:lnTo>
                  <a:lnTo>
                    <a:pt x="553" y="3116"/>
                  </a:lnTo>
                  <a:lnTo>
                    <a:pt x="406" y="3227"/>
                  </a:lnTo>
                  <a:lnTo>
                    <a:pt x="295" y="3356"/>
                  </a:lnTo>
                  <a:lnTo>
                    <a:pt x="166" y="3503"/>
                  </a:lnTo>
                  <a:lnTo>
                    <a:pt x="74" y="3669"/>
                  </a:lnTo>
                  <a:lnTo>
                    <a:pt x="74" y="3485"/>
                  </a:lnTo>
                  <a:lnTo>
                    <a:pt x="111" y="3301"/>
                  </a:lnTo>
                  <a:lnTo>
                    <a:pt x="148" y="3135"/>
                  </a:lnTo>
                  <a:lnTo>
                    <a:pt x="203" y="2969"/>
                  </a:lnTo>
                  <a:lnTo>
                    <a:pt x="258" y="2803"/>
                  </a:lnTo>
                  <a:lnTo>
                    <a:pt x="351" y="2637"/>
                  </a:lnTo>
                  <a:lnTo>
                    <a:pt x="443" y="2489"/>
                  </a:lnTo>
                  <a:lnTo>
                    <a:pt x="553" y="2360"/>
                  </a:lnTo>
                  <a:lnTo>
                    <a:pt x="498" y="2305"/>
                  </a:lnTo>
                  <a:lnTo>
                    <a:pt x="369" y="2471"/>
                  </a:lnTo>
                  <a:lnTo>
                    <a:pt x="277" y="2637"/>
                  </a:lnTo>
                  <a:lnTo>
                    <a:pt x="185" y="2821"/>
                  </a:lnTo>
                  <a:lnTo>
                    <a:pt x="111" y="3006"/>
                  </a:lnTo>
                  <a:lnTo>
                    <a:pt x="56" y="3190"/>
                  </a:lnTo>
                  <a:lnTo>
                    <a:pt x="19" y="3393"/>
                  </a:lnTo>
                  <a:lnTo>
                    <a:pt x="0" y="3595"/>
                  </a:lnTo>
                  <a:lnTo>
                    <a:pt x="19" y="3798"/>
                  </a:lnTo>
                  <a:lnTo>
                    <a:pt x="19" y="3927"/>
                  </a:lnTo>
                  <a:lnTo>
                    <a:pt x="74" y="3817"/>
                  </a:lnTo>
                  <a:lnTo>
                    <a:pt x="166" y="3651"/>
                  </a:lnTo>
                  <a:lnTo>
                    <a:pt x="277" y="3485"/>
                  </a:lnTo>
                  <a:lnTo>
                    <a:pt x="387" y="3337"/>
                  </a:lnTo>
                  <a:lnTo>
                    <a:pt x="535" y="3227"/>
                  </a:lnTo>
                  <a:lnTo>
                    <a:pt x="664" y="3098"/>
                  </a:lnTo>
                  <a:lnTo>
                    <a:pt x="830" y="3006"/>
                  </a:lnTo>
                  <a:lnTo>
                    <a:pt x="996" y="2913"/>
                  </a:lnTo>
                  <a:lnTo>
                    <a:pt x="1162" y="2821"/>
                  </a:lnTo>
                  <a:lnTo>
                    <a:pt x="1512" y="2692"/>
                  </a:lnTo>
                  <a:lnTo>
                    <a:pt x="1881" y="2600"/>
                  </a:lnTo>
                  <a:lnTo>
                    <a:pt x="2249" y="2526"/>
                  </a:lnTo>
                  <a:lnTo>
                    <a:pt x="2599" y="2471"/>
                  </a:lnTo>
                  <a:lnTo>
                    <a:pt x="3134" y="2434"/>
                  </a:lnTo>
                  <a:lnTo>
                    <a:pt x="3761" y="2379"/>
                  </a:lnTo>
                  <a:lnTo>
                    <a:pt x="4074" y="2342"/>
                  </a:lnTo>
                  <a:lnTo>
                    <a:pt x="4387" y="2287"/>
                  </a:lnTo>
                  <a:lnTo>
                    <a:pt x="4682" y="2213"/>
                  </a:lnTo>
                  <a:lnTo>
                    <a:pt x="4977" y="2121"/>
                  </a:lnTo>
                  <a:lnTo>
                    <a:pt x="5254" y="2010"/>
                  </a:lnTo>
                  <a:lnTo>
                    <a:pt x="5530" y="1844"/>
                  </a:lnTo>
                  <a:lnTo>
                    <a:pt x="5770" y="1678"/>
                  </a:lnTo>
                  <a:lnTo>
                    <a:pt x="5991" y="1476"/>
                  </a:lnTo>
                  <a:lnTo>
                    <a:pt x="6194" y="1254"/>
                  </a:lnTo>
                  <a:lnTo>
                    <a:pt x="6360" y="1033"/>
                  </a:lnTo>
                  <a:lnTo>
                    <a:pt x="6544" y="775"/>
                  </a:lnTo>
                  <a:lnTo>
                    <a:pt x="6692" y="536"/>
                  </a:lnTo>
                  <a:lnTo>
                    <a:pt x="6968" y="38"/>
                  </a:lnTo>
                  <a:lnTo>
                    <a:pt x="69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8"/>
            <p:cNvSpPr/>
            <p:nvPr/>
          </p:nvSpPr>
          <p:spPr>
            <a:xfrm>
              <a:off x="2459275" y="849175"/>
              <a:ext cx="22600" cy="500025"/>
            </a:xfrm>
            <a:custGeom>
              <a:avLst/>
              <a:gdLst/>
              <a:ahLst/>
              <a:cxnLst/>
              <a:rect l="l" t="t" r="r" b="b"/>
              <a:pathLst>
                <a:path w="904" h="20001" extrusionOk="0">
                  <a:moveTo>
                    <a:pt x="480" y="1"/>
                  </a:moveTo>
                  <a:lnTo>
                    <a:pt x="1" y="20001"/>
                  </a:lnTo>
                  <a:lnTo>
                    <a:pt x="406" y="20001"/>
                  </a:lnTo>
                  <a:lnTo>
                    <a:pt x="9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8"/>
            <p:cNvSpPr/>
            <p:nvPr/>
          </p:nvSpPr>
          <p:spPr>
            <a:xfrm>
              <a:off x="3068950" y="849175"/>
              <a:ext cx="23075" cy="500025"/>
            </a:xfrm>
            <a:custGeom>
              <a:avLst/>
              <a:gdLst/>
              <a:ahLst/>
              <a:cxnLst/>
              <a:rect l="l" t="t" r="r" b="b"/>
              <a:pathLst>
                <a:path w="923" h="20001" extrusionOk="0">
                  <a:moveTo>
                    <a:pt x="1" y="1"/>
                  </a:moveTo>
                  <a:lnTo>
                    <a:pt x="498" y="20001"/>
                  </a:lnTo>
                  <a:lnTo>
                    <a:pt x="922" y="20001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8"/>
            <p:cNvSpPr/>
            <p:nvPr/>
          </p:nvSpPr>
          <p:spPr>
            <a:xfrm>
              <a:off x="2449125" y="832575"/>
              <a:ext cx="662725" cy="22150"/>
            </a:xfrm>
            <a:custGeom>
              <a:avLst/>
              <a:gdLst/>
              <a:ahLst/>
              <a:cxnLst/>
              <a:rect l="l" t="t" r="r" b="b"/>
              <a:pathLst>
                <a:path w="26509" h="886" extrusionOk="0">
                  <a:moveTo>
                    <a:pt x="1" y="1"/>
                  </a:moveTo>
                  <a:lnTo>
                    <a:pt x="1" y="886"/>
                  </a:lnTo>
                  <a:lnTo>
                    <a:pt x="26508" y="886"/>
                  </a:lnTo>
                  <a:lnTo>
                    <a:pt x="26508" y="1"/>
                  </a:lnTo>
                  <a:close/>
                </a:path>
              </a:pathLst>
            </a:custGeom>
            <a:solidFill>
              <a:srgbClr val="FF9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8"/>
            <p:cNvSpPr/>
            <p:nvPr/>
          </p:nvSpPr>
          <p:spPr>
            <a:xfrm>
              <a:off x="2448225" y="831675"/>
              <a:ext cx="664525" cy="23975"/>
            </a:xfrm>
            <a:custGeom>
              <a:avLst/>
              <a:gdLst/>
              <a:ahLst/>
              <a:cxnLst/>
              <a:rect l="l" t="t" r="r" b="b"/>
              <a:pathLst>
                <a:path w="26581" h="959" extrusionOk="0">
                  <a:moveTo>
                    <a:pt x="26526" y="74"/>
                  </a:moveTo>
                  <a:lnTo>
                    <a:pt x="26526" y="885"/>
                  </a:lnTo>
                  <a:lnTo>
                    <a:pt x="74" y="885"/>
                  </a:lnTo>
                  <a:lnTo>
                    <a:pt x="74" y="74"/>
                  </a:lnTo>
                  <a:close/>
                  <a:moveTo>
                    <a:pt x="0" y="0"/>
                  </a:moveTo>
                  <a:lnTo>
                    <a:pt x="0" y="959"/>
                  </a:lnTo>
                  <a:lnTo>
                    <a:pt x="26581" y="959"/>
                  </a:lnTo>
                  <a:lnTo>
                    <a:pt x="265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8"/>
            <p:cNvSpPr/>
            <p:nvPr/>
          </p:nvSpPr>
          <p:spPr>
            <a:xfrm>
              <a:off x="2720100" y="819675"/>
              <a:ext cx="295425" cy="13400"/>
            </a:xfrm>
            <a:custGeom>
              <a:avLst/>
              <a:gdLst/>
              <a:ahLst/>
              <a:cxnLst/>
              <a:rect l="l" t="t" r="r" b="b"/>
              <a:pathLst>
                <a:path w="11817" h="536" extrusionOk="0">
                  <a:moveTo>
                    <a:pt x="277" y="1"/>
                  </a:moveTo>
                  <a:lnTo>
                    <a:pt x="167" y="19"/>
                  </a:lnTo>
                  <a:lnTo>
                    <a:pt x="75" y="75"/>
                  </a:lnTo>
                  <a:lnTo>
                    <a:pt x="19" y="167"/>
                  </a:lnTo>
                  <a:lnTo>
                    <a:pt x="1" y="259"/>
                  </a:lnTo>
                  <a:lnTo>
                    <a:pt x="19" y="370"/>
                  </a:lnTo>
                  <a:lnTo>
                    <a:pt x="75" y="462"/>
                  </a:lnTo>
                  <a:lnTo>
                    <a:pt x="167" y="517"/>
                  </a:lnTo>
                  <a:lnTo>
                    <a:pt x="277" y="535"/>
                  </a:lnTo>
                  <a:lnTo>
                    <a:pt x="11558" y="535"/>
                  </a:lnTo>
                  <a:lnTo>
                    <a:pt x="11651" y="517"/>
                  </a:lnTo>
                  <a:lnTo>
                    <a:pt x="11743" y="462"/>
                  </a:lnTo>
                  <a:lnTo>
                    <a:pt x="11798" y="370"/>
                  </a:lnTo>
                  <a:lnTo>
                    <a:pt x="11817" y="259"/>
                  </a:lnTo>
                  <a:lnTo>
                    <a:pt x="11798" y="167"/>
                  </a:lnTo>
                  <a:lnTo>
                    <a:pt x="11743" y="75"/>
                  </a:lnTo>
                  <a:lnTo>
                    <a:pt x="11651" y="19"/>
                  </a:lnTo>
                  <a:lnTo>
                    <a:pt x="115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8"/>
            <p:cNvSpPr/>
            <p:nvPr/>
          </p:nvSpPr>
          <p:spPr>
            <a:xfrm>
              <a:off x="2763875" y="679125"/>
              <a:ext cx="274225" cy="153950"/>
            </a:xfrm>
            <a:custGeom>
              <a:avLst/>
              <a:gdLst/>
              <a:ahLst/>
              <a:cxnLst/>
              <a:rect l="l" t="t" r="r" b="b"/>
              <a:pathLst>
                <a:path w="10969" h="6158" extrusionOk="0">
                  <a:moveTo>
                    <a:pt x="1218" y="1"/>
                  </a:moveTo>
                  <a:lnTo>
                    <a:pt x="1144" y="19"/>
                  </a:lnTo>
                  <a:lnTo>
                    <a:pt x="1088" y="56"/>
                  </a:lnTo>
                  <a:lnTo>
                    <a:pt x="1015" y="93"/>
                  </a:lnTo>
                  <a:lnTo>
                    <a:pt x="978" y="148"/>
                  </a:lnTo>
                  <a:lnTo>
                    <a:pt x="941" y="203"/>
                  </a:lnTo>
                  <a:lnTo>
                    <a:pt x="904" y="277"/>
                  </a:lnTo>
                  <a:lnTo>
                    <a:pt x="886" y="351"/>
                  </a:lnTo>
                  <a:lnTo>
                    <a:pt x="1" y="6157"/>
                  </a:lnTo>
                  <a:lnTo>
                    <a:pt x="10102" y="6157"/>
                  </a:lnTo>
                  <a:lnTo>
                    <a:pt x="10969" y="462"/>
                  </a:lnTo>
                  <a:lnTo>
                    <a:pt x="10969" y="369"/>
                  </a:lnTo>
                  <a:lnTo>
                    <a:pt x="10969" y="277"/>
                  </a:lnTo>
                  <a:lnTo>
                    <a:pt x="10932" y="203"/>
                  </a:lnTo>
                  <a:lnTo>
                    <a:pt x="10877" y="130"/>
                  </a:lnTo>
                  <a:lnTo>
                    <a:pt x="10821" y="74"/>
                  </a:lnTo>
                  <a:lnTo>
                    <a:pt x="10748" y="38"/>
                  </a:lnTo>
                  <a:lnTo>
                    <a:pt x="106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8"/>
            <p:cNvSpPr/>
            <p:nvPr/>
          </p:nvSpPr>
          <p:spPr>
            <a:xfrm>
              <a:off x="2901225" y="733500"/>
              <a:ext cx="24450" cy="24450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479" y="1"/>
                  </a:moveTo>
                  <a:lnTo>
                    <a:pt x="387" y="19"/>
                  </a:lnTo>
                  <a:lnTo>
                    <a:pt x="295" y="38"/>
                  </a:lnTo>
                  <a:lnTo>
                    <a:pt x="221" y="93"/>
                  </a:lnTo>
                  <a:lnTo>
                    <a:pt x="148" y="148"/>
                  </a:lnTo>
                  <a:lnTo>
                    <a:pt x="92" y="222"/>
                  </a:lnTo>
                  <a:lnTo>
                    <a:pt x="37" y="296"/>
                  </a:lnTo>
                  <a:lnTo>
                    <a:pt x="18" y="388"/>
                  </a:lnTo>
                  <a:lnTo>
                    <a:pt x="0" y="480"/>
                  </a:lnTo>
                  <a:lnTo>
                    <a:pt x="18" y="591"/>
                  </a:lnTo>
                  <a:lnTo>
                    <a:pt x="37" y="683"/>
                  </a:lnTo>
                  <a:lnTo>
                    <a:pt x="92" y="757"/>
                  </a:lnTo>
                  <a:lnTo>
                    <a:pt x="148" y="830"/>
                  </a:lnTo>
                  <a:lnTo>
                    <a:pt x="221" y="886"/>
                  </a:lnTo>
                  <a:lnTo>
                    <a:pt x="295" y="922"/>
                  </a:lnTo>
                  <a:lnTo>
                    <a:pt x="387" y="959"/>
                  </a:lnTo>
                  <a:lnTo>
                    <a:pt x="479" y="978"/>
                  </a:lnTo>
                  <a:lnTo>
                    <a:pt x="590" y="959"/>
                  </a:lnTo>
                  <a:lnTo>
                    <a:pt x="682" y="922"/>
                  </a:lnTo>
                  <a:lnTo>
                    <a:pt x="756" y="886"/>
                  </a:lnTo>
                  <a:lnTo>
                    <a:pt x="830" y="830"/>
                  </a:lnTo>
                  <a:lnTo>
                    <a:pt x="885" y="757"/>
                  </a:lnTo>
                  <a:lnTo>
                    <a:pt x="922" y="683"/>
                  </a:lnTo>
                  <a:lnTo>
                    <a:pt x="959" y="591"/>
                  </a:lnTo>
                  <a:lnTo>
                    <a:pt x="977" y="480"/>
                  </a:lnTo>
                  <a:lnTo>
                    <a:pt x="959" y="388"/>
                  </a:lnTo>
                  <a:lnTo>
                    <a:pt x="922" y="296"/>
                  </a:lnTo>
                  <a:lnTo>
                    <a:pt x="885" y="222"/>
                  </a:lnTo>
                  <a:lnTo>
                    <a:pt x="830" y="148"/>
                  </a:lnTo>
                  <a:lnTo>
                    <a:pt x="756" y="93"/>
                  </a:lnTo>
                  <a:lnTo>
                    <a:pt x="682" y="38"/>
                  </a:lnTo>
                  <a:lnTo>
                    <a:pt x="590" y="19"/>
                  </a:lnTo>
                  <a:lnTo>
                    <a:pt x="4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8"/>
            <p:cNvSpPr/>
            <p:nvPr/>
          </p:nvSpPr>
          <p:spPr>
            <a:xfrm>
              <a:off x="2900300" y="732575"/>
              <a:ext cx="25825" cy="25850"/>
            </a:xfrm>
            <a:custGeom>
              <a:avLst/>
              <a:gdLst/>
              <a:ahLst/>
              <a:cxnLst/>
              <a:rect l="l" t="t" r="r" b="b"/>
              <a:pathLst>
                <a:path w="1033" h="1034" extrusionOk="0">
                  <a:moveTo>
                    <a:pt x="608" y="75"/>
                  </a:moveTo>
                  <a:lnTo>
                    <a:pt x="701" y="112"/>
                  </a:lnTo>
                  <a:lnTo>
                    <a:pt x="774" y="148"/>
                  </a:lnTo>
                  <a:lnTo>
                    <a:pt x="848" y="204"/>
                  </a:lnTo>
                  <a:lnTo>
                    <a:pt x="885" y="277"/>
                  </a:lnTo>
                  <a:lnTo>
                    <a:pt x="940" y="351"/>
                  </a:lnTo>
                  <a:lnTo>
                    <a:pt x="959" y="425"/>
                  </a:lnTo>
                  <a:lnTo>
                    <a:pt x="977" y="517"/>
                  </a:lnTo>
                  <a:lnTo>
                    <a:pt x="959" y="609"/>
                  </a:lnTo>
                  <a:lnTo>
                    <a:pt x="940" y="701"/>
                  </a:lnTo>
                  <a:lnTo>
                    <a:pt x="885" y="775"/>
                  </a:lnTo>
                  <a:lnTo>
                    <a:pt x="848" y="849"/>
                  </a:lnTo>
                  <a:lnTo>
                    <a:pt x="774" y="886"/>
                  </a:lnTo>
                  <a:lnTo>
                    <a:pt x="701" y="941"/>
                  </a:lnTo>
                  <a:lnTo>
                    <a:pt x="608" y="959"/>
                  </a:lnTo>
                  <a:lnTo>
                    <a:pt x="516" y="978"/>
                  </a:lnTo>
                  <a:lnTo>
                    <a:pt x="424" y="959"/>
                  </a:lnTo>
                  <a:lnTo>
                    <a:pt x="350" y="941"/>
                  </a:lnTo>
                  <a:lnTo>
                    <a:pt x="277" y="886"/>
                  </a:lnTo>
                  <a:lnTo>
                    <a:pt x="203" y="849"/>
                  </a:lnTo>
                  <a:lnTo>
                    <a:pt x="148" y="775"/>
                  </a:lnTo>
                  <a:lnTo>
                    <a:pt x="111" y="701"/>
                  </a:lnTo>
                  <a:lnTo>
                    <a:pt x="74" y="609"/>
                  </a:lnTo>
                  <a:lnTo>
                    <a:pt x="74" y="517"/>
                  </a:lnTo>
                  <a:lnTo>
                    <a:pt x="74" y="425"/>
                  </a:lnTo>
                  <a:lnTo>
                    <a:pt x="111" y="351"/>
                  </a:lnTo>
                  <a:lnTo>
                    <a:pt x="148" y="277"/>
                  </a:lnTo>
                  <a:lnTo>
                    <a:pt x="203" y="204"/>
                  </a:lnTo>
                  <a:lnTo>
                    <a:pt x="277" y="148"/>
                  </a:lnTo>
                  <a:lnTo>
                    <a:pt x="350" y="112"/>
                  </a:lnTo>
                  <a:lnTo>
                    <a:pt x="424" y="75"/>
                  </a:lnTo>
                  <a:close/>
                  <a:moveTo>
                    <a:pt x="516" y="1"/>
                  </a:moveTo>
                  <a:lnTo>
                    <a:pt x="424" y="19"/>
                  </a:lnTo>
                  <a:lnTo>
                    <a:pt x="314" y="38"/>
                  </a:lnTo>
                  <a:lnTo>
                    <a:pt x="240" y="93"/>
                  </a:lnTo>
                  <a:lnTo>
                    <a:pt x="148" y="148"/>
                  </a:lnTo>
                  <a:lnTo>
                    <a:pt x="92" y="241"/>
                  </a:lnTo>
                  <a:lnTo>
                    <a:pt x="37" y="314"/>
                  </a:lnTo>
                  <a:lnTo>
                    <a:pt x="19" y="425"/>
                  </a:lnTo>
                  <a:lnTo>
                    <a:pt x="0" y="517"/>
                  </a:lnTo>
                  <a:lnTo>
                    <a:pt x="19" y="628"/>
                  </a:lnTo>
                  <a:lnTo>
                    <a:pt x="37" y="720"/>
                  </a:lnTo>
                  <a:lnTo>
                    <a:pt x="92" y="812"/>
                  </a:lnTo>
                  <a:lnTo>
                    <a:pt x="148" y="886"/>
                  </a:lnTo>
                  <a:lnTo>
                    <a:pt x="240" y="959"/>
                  </a:lnTo>
                  <a:lnTo>
                    <a:pt x="314" y="996"/>
                  </a:lnTo>
                  <a:lnTo>
                    <a:pt x="424" y="1033"/>
                  </a:lnTo>
                  <a:lnTo>
                    <a:pt x="627" y="1033"/>
                  </a:lnTo>
                  <a:lnTo>
                    <a:pt x="719" y="996"/>
                  </a:lnTo>
                  <a:lnTo>
                    <a:pt x="811" y="959"/>
                  </a:lnTo>
                  <a:lnTo>
                    <a:pt x="885" y="886"/>
                  </a:lnTo>
                  <a:lnTo>
                    <a:pt x="959" y="812"/>
                  </a:lnTo>
                  <a:lnTo>
                    <a:pt x="996" y="720"/>
                  </a:lnTo>
                  <a:lnTo>
                    <a:pt x="1032" y="628"/>
                  </a:lnTo>
                  <a:lnTo>
                    <a:pt x="1032" y="517"/>
                  </a:lnTo>
                  <a:lnTo>
                    <a:pt x="1032" y="425"/>
                  </a:lnTo>
                  <a:lnTo>
                    <a:pt x="996" y="314"/>
                  </a:lnTo>
                  <a:lnTo>
                    <a:pt x="959" y="241"/>
                  </a:lnTo>
                  <a:lnTo>
                    <a:pt x="885" y="148"/>
                  </a:lnTo>
                  <a:lnTo>
                    <a:pt x="811" y="93"/>
                  </a:lnTo>
                  <a:lnTo>
                    <a:pt x="719" y="38"/>
                  </a:lnTo>
                  <a:lnTo>
                    <a:pt x="627" y="19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8"/>
            <p:cNvSpPr/>
            <p:nvPr/>
          </p:nvSpPr>
          <p:spPr>
            <a:xfrm>
              <a:off x="2531175" y="704925"/>
              <a:ext cx="225825" cy="140125"/>
            </a:xfrm>
            <a:custGeom>
              <a:avLst/>
              <a:gdLst/>
              <a:ahLst/>
              <a:cxnLst/>
              <a:rect l="l" t="t" r="r" b="b"/>
              <a:pathLst>
                <a:path w="9033" h="5605" extrusionOk="0">
                  <a:moveTo>
                    <a:pt x="8166" y="1"/>
                  </a:moveTo>
                  <a:lnTo>
                    <a:pt x="7963" y="19"/>
                  </a:lnTo>
                  <a:lnTo>
                    <a:pt x="7779" y="75"/>
                  </a:lnTo>
                  <a:lnTo>
                    <a:pt x="7595" y="130"/>
                  </a:lnTo>
                  <a:lnTo>
                    <a:pt x="7226" y="241"/>
                  </a:lnTo>
                  <a:lnTo>
                    <a:pt x="6470" y="517"/>
                  </a:lnTo>
                  <a:lnTo>
                    <a:pt x="5714" y="794"/>
                  </a:lnTo>
                  <a:lnTo>
                    <a:pt x="4350" y="1273"/>
                  </a:lnTo>
                  <a:lnTo>
                    <a:pt x="3005" y="1752"/>
                  </a:lnTo>
                  <a:lnTo>
                    <a:pt x="535" y="2545"/>
                  </a:lnTo>
                  <a:lnTo>
                    <a:pt x="258" y="3208"/>
                  </a:lnTo>
                  <a:lnTo>
                    <a:pt x="148" y="3559"/>
                  </a:lnTo>
                  <a:lnTo>
                    <a:pt x="55" y="3909"/>
                  </a:lnTo>
                  <a:lnTo>
                    <a:pt x="0" y="4222"/>
                  </a:lnTo>
                  <a:lnTo>
                    <a:pt x="0" y="4388"/>
                  </a:lnTo>
                  <a:lnTo>
                    <a:pt x="19" y="4554"/>
                  </a:lnTo>
                  <a:lnTo>
                    <a:pt x="37" y="4683"/>
                  </a:lnTo>
                  <a:lnTo>
                    <a:pt x="92" y="4812"/>
                  </a:lnTo>
                  <a:lnTo>
                    <a:pt x="148" y="4941"/>
                  </a:lnTo>
                  <a:lnTo>
                    <a:pt x="221" y="5052"/>
                  </a:lnTo>
                  <a:lnTo>
                    <a:pt x="313" y="5144"/>
                  </a:lnTo>
                  <a:lnTo>
                    <a:pt x="406" y="5236"/>
                  </a:lnTo>
                  <a:lnTo>
                    <a:pt x="498" y="5310"/>
                  </a:lnTo>
                  <a:lnTo>
                    <a:pt x="608" y="5383"/>
                  </a:lnTo>
                  <a:lnTo>
                    <a:pt x="737" y="5439"/>
                  </a:lnTo>
                  <a:lnTo>
                    <a:pt x="866" y="5494"/>
                  </a:lnTo>
                  <a:lnTo>
                    <a:pt x="1125" y="5568"/>
                  </a:lnTo>
                  <a:lnTo>
                    <a:pt x="1383" y="5605"/>
                  </a:lnTo>
                  <a:lnTo>
                    <a:pt x="1641" y="5605"/>
                  </a:lnTo>
                  <a:lnTo>
                    <a:pt x="1899" y="5568"/>
                  </a:lnTo>
                  <a:lnTo>
                    <a:pt x="2157" y="5494"/>
                  </a:lnTo>
                  <a:lnTo>
                    <a:pt x="2415" y="5383"/>
                  </a:lnTo>
                  <a:lnTo>
                    <a:pt x="2673" y="5254"/>
                  </a:lnTo>
                  <a:lnTo>
                    <a:pt x="2913" y="5125"/>
                  </a:lnTo>
                  <a:lnTo>
                    <a:pt x="3152" y="4978"/>
                  </a:lnTo>
                  <a:lnTo>
                    <a:pt x="3576" y="4683"/>
                  </a:lnTo>
                  <a:lnTo>
                    <a:pt x="3908" y="4425"/>
                  </a:lnTo>
                  <a:lnTo>
                    <a:pt x="4221" y="4167"/>
                  </a:lnTo>
                  <a:lnTo>
                    <a:pt x="4811" y="3614"/>
                  </a:lnTo>
                  <a:lnTo>
                    <a:pt x="5401" y="3061"/>
                  </a:lnTo>
                  <a:lnTo>
                    <a:pt x="5714" y="2784"/>
                  </a:lnTo>
                  <a:lnTo>
                    <a:pt x="6028" y="2545"/>
                  </a:lnTo>
                  <a:lnTo>
                    <a:pt x="6507" y="2176"/>
                  </a:lnTo>
                  <a:lnTo>
                    <a:pt x="6968" y="1789"/>
                  </a:lnTo>
                  <a:lnTo>
                    <a:pt x="7023" y="1771"/>
                  </a:lnTo>
                  <a:lnTo>
                    <a:pt x="7079" y="1752"/>
                  </a:lnTo>
                  <a:lnTo>
                    <a:pt x="7373" y="1771"/>
                  </a:lnTo>
                  <a:lnTo>
                    <a:pt x="7668" y="1752"/>
                  </a:lnTo>
                  <a:lnTo>
                    <a:pt x="7963" y="1752"/>
                  </a:lnTo>
                  <a:lnTo>
                    <a:pt x="8258" y="1715"/>
                  </a:lnTo>
                  <a:lnTo>
                    <a:pt x="8350" y="1697"/>
                  </a:lnTo>
                  <a:lnTo>
                    <a:pt x="8461" y="1678"/>
                  </a:lnTo>
                  <a:lnTo>
                    <a:pt x="8553" y="1623"/>
                  </a:lnTo>
                  <a:lnTo>
                    <a:pt x="8627" y="1568"/>
                  </a:lnTo>
                  <a:lnTo>
                    <a:pt x="8645" y="1494"/>
                  </a:lnTo>
                  <a:lnTo>
                    <a:pt x="8664" y="1439"/>
                  </a:lnTo>
                  <a:lnTo>
                    <a:pt x="8645" y="1383"/>
                  </a:lnTo>
                  <a:lnTo>
                    <a:pt x="8608" y="1365"/>
                  </a:lnTo>
                  <a:lnTo>
                    <a:pt x="8572" y="1347"/>
                  </a:lnTo>
                  <a:lnTo>
                    <a:pt x="8535" y="1347"/>
                  </a:lnTo>
                  <a:lnTo>
                    <a:pt x="8664" y="1273"/>
                  </a:lnTo>
                  <a:lnTo>
                    <a:pt x="8719" y="1218"/>
                  </a:lnTo>
                  <a:lnTo>
                    <a:pt x="8756" y="1144"/>
                  </a:lnTo>
                  <a:lnTo>
                    <a:pt x="8756" y="1070"/>
                  </a:lnTo>
                  <a:lnTo>
                    <a:pt x="8719" y="996"/>
                  </a:lnTo>
                  <a:lnTo>
                    <a:pt x="8645" y="959"/>
                  </a:lnTo>
                  <a:lnTo>
                    <a:pt x="8572" y="941"/>
                  </a:lnTo>
                  <a:lnTo>
                    <a:pt x="8664" y="923"/>
                  </a:lnTo>
                  <a:lnTo>
                    <a:pt x="8774" y="904"/>
                  </a:lnTo>
                  <a:lnTo>
                    <a:pt x="8848" y="849"/>
                  </a:lnTo>
                  <a:lnTo>
                    <a:pt x="8885" y="812"/>
                  </a:lnTo>
                  <a:lnTo>
                    <a:pt x="8903" y="775"/>
                  </a:lnTo>
                  <a:lnTo>
                    <a:pt x="8903" y="720"/>
                  </a:lnTo>
                  <a:lnTo>
                    <a:pt x="8903" y="683"/>
                  </a:lnTo>
                  <a:lnTo>
                    <a:pt x="8848" y="591"/>
                  </a:lnTo>
                  <a:lnTo>
                    <a:pt x="8774" y="536"/>
                  </a:lnTo>
                  <a:lnTo>
                    <a:pt x="8737" y="517"/>
                  </a:lnTo>
                  <a:lnTo>
                    <a:pt x="8682" y="517"/>
                  </a:lnTo>
                  <a:lnTo>
                    <a:pt x="8830" y="480"/>
                  </a:lnTo>
                  <a:lnTo>
                    <a:pt x="8903" y="462"/>
                  </a:lnTo>
                  <a:lnTo>
                    <a:pt x="8959" y="425"/>
                  </a:lnTo>
                  <a:lnTo>
                    <a:pt x="9014" y="388"/>
                  </a:lnTo>
                  <a:lnTo>
                    <a:pt x="9032" y="333"/>
                  </a:lnTo>
                  <a:lnTo>
                    <a:pt x="9014" y="277"/>
                  </a:lnTo>
                  <a:lnTo>
                    <a:pt x="8977" y="204"/>
                  </a:lnTo>
                  <a:lnTo>
                    <a:pt x="8922" y="148"/>
                  </a:lnTo>
                  <a:lnTo>
                    <a:pt x="8867" y="112"/>
                  </a:lnTo>
                  <a:lnTo>
                    <a:pt x="8737" y="56"/>
                  </a:lnTo>
                  <a:lnTo>
                    <a:pt x="8535" y="1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8"/>
            <p:cNvSpPr/>
            <p:nvPr/>
          </p:nvSpPr>
          <p:spPr>
            <a:xfrm>
              <a:off x="2531175" y="704925"/>
              <a:ext cx="225825" cy="140125"/>
            </a:xfrm>
            <a:custGeom>
              <a:avLst/>
              <a:gdLst/>
              <a:ahLst/>
              <a:cxnLst/>
              <a:rect l="l" t="t" r="r" b="b"/>
              <a:pathLst>
                <a:path w="9033" h="5605" fill="none" extrusionOk="0">
                  <a:moveTo>
                    <a:pt x="3005" y="1752"/>
                  </a:moveTo>
                  <a:lnTo>
                    <a:pt x="3005" y="1752"/>
                  </a:lnTo>
                  <a:lnTo>
                    <a:pt x="4350" y="1273"/>
                  </a:lnTo>
                  <a:lnTo>
                    <a:pt x="5714" y="794"/>
                  </a:lnTo>
                  <a:lnTo>
                    <a:pt x="5714" y="794"/>
                  </a:lnTo>
                  <a:lnTo>
                    <a:pt x="6470" y="517"/>
                  </a:lnTo>
                  <a:lnTo>
                    <a:pt x="7226" y="241"/>
                  </a:lnTo>
                  <a:lnTo>
                    <a:pt x="7226" y="241"/>
                  </a:lnTo>
                  <a:lnTo>
                    <a:pt x="7595" y="130"/>
                  </a:lnTo>
                  <a:lnTo>
                    <a:pt x="7779" y="75"/>
                  </a:lnTo>
                  <a:lnTo>
                    <a:pt x="7963" y="19"/>
                  </a:lnTo>
                  <a:lnTo>
                    <a:pt x="8166" y="1"/>
                  </a:lnTo>
                  <a:lnTo>
                    <a:pt x="8350" y="1"/>
                  </a:lnTo>
                  <a:lnTo>
                    <a:pt x="8535" y="1"/>
                  </a:lnTo>
                  <a:lnTo>
                    <a:pt x="8737" y="56"/>
                  </a:lnTo>
                  <a:lnTo>
                    <a:pt x="8737" y="56"/>
                  </a:lnTo>
                  <a:lnTo>
                    <a:pt x="8867" y="112"/>
                  </a:lnTo>
                  <a:lnTo>
                    <a:pt x="8922" y="148"/>
                  </a:lnTo>
                  <a:lnTo>
                    <a:pt x="8977" y="204"/>
                  </a:lnTo>
                  <a:lnTo>
                    <a:pt x="8977" y="204"/>
                  </a:lnTo>
                  <a:lnTo>
                    <a:pt x="9014" y="277"/>
                  </a:lnTo>
                  <a:lnTo>
                    <a:pt x="9032" y="333"/>
                  </a:lnTo>
                  <a:lnTo>
                    <a:pt x="9014" y="388"/>
                  </a:lnTo>
                  <a:lnTo>
                    <a:pt x="8959" y="425"/>
                  </a:lnTo>
                  <a:lnTo>
                    <a:pt x="8903" y="462"/>
                  </a:lnTo>
                  <a:lnTo>
                    <a:pt x="8830" y="480"/>
                  </a:lnTo>
                  <a:lnTo>
                    <a:pt x="8682" y="517"/>
                  </a:lnTo>
                  <a:lnTo>
                    <a:pt x="8682" y="517"/>
                  </a:lnTo>
                  <a:lnTo>
                    <a:pt x="8737" y="517"/>
                  </a:lnTo>
                  <a:lnTo>
                    <a:pt x="8774" y="536"/>
                  </a:lnTo>
                  <a:lnTo>
                    <a:pt x="8848" y="591"/>
                  </a:lnTo>
                  <a:lnTo>
                    <a:pt x="8903" y="683"/>
                  </a:lnTo>
                  <a:lnTo>
                    <a:pt x="8903" y="720"/>
                  </a:lnTo>
                  <a:lnTo>
                    <a:pt x="8903" y="775"/>
                  </a:lnTo>
                  <a:lnTo>
                    <a:pt x="8903" y="775"/>
                  </a:lnTo>
                  <a:lnTo>
                    <a:pt x="8885" y="812"/>
                  </a:lnTo>
                  <a:lnTo>
                    <a:pt x="8848" y="849"/>
                  </a:lnTo>
                  <a:lnTo>
                    <a:pt x="8774" y="904"/>
                  </a:lnTo>
                  <a:lnTo>
                    <a:pt x="8664" y="923"/>
                  </a:lnTo>
                  <a:lnTo>
                    <a:pt x="8572" y="941"/>
                  </a:lnTo>
                  <a:lnTo>
                    <a:pt x="8572" y="941"/>
                  </a:lnTo>
                  <a:lnTo>
                    <a:pt x="8645" y="959"/>
                  </a:lnTo>
                  <a:lnTo>
                    <a:pt x="8719" y="996"/>
                  </a:lnTo>
                  <a:lnTo>
                    <a:pt x="8756" y="1070"/>
                  </a:lnTo>
                  <a:lnTo>
                    <a:pt x="8756" y="1144"/>
                  </a:lnTo>
                  <a:lnTo>
                    <a:pt x="8756" y="1144"/>
                  </a:lnTo>
                  <a:lnTo>
                    <a:pt x="8719" y="1218"/>
                  </a:lnTo>
                  <a:lnTo>
                    <a:pt x="8664" y="1273"/>
                  </a:lnTo>
                  <a:lnTo>
                    <a:pt x="8535" y="1347"/>
                  </a:lnTo>
                  <a:lnTo>
                    <a:pt x="8535" y="1347"/>
                  </a:lnTo>
                  <a:lnTo>
                    <a:pt x="8572" y="1347"/>
                  </a:lnTo>
                  <a:lnTo>
                    <a:pt x="8608" y="1365"/>
                  </a:lnTo>
                  <a:lnTo>
                    <a:pt x="8645" y="1383"/>
                  </a:lnTo>
                  <a:lnTo>
                    <a:pt x="8664" y="1439"/>
                  </a:lnTo>
                  <a:lnTo>
                    <a:pt x="8664" y="1439"/>
                  </a:lnTo>
                  <a:lnTo>
                    <a:pt x="8645" y="1494"/>
                  </a:lnTo>
                  <a:lnTo>
                    <a:pt x="8627" y="1568"/>
                  </a:lnTo>
                  <a:lnTo>
                    <a:pt x="8627" y="1568"/>
                  </a:lnTo>
                  <a:lnTo>
                    <a:pt x="8553" y="1623"/>
                  </a:lnTo>
                  <a:lnTo>
                    <a:pt x="8461" y="1678"/>
                  </a:lnTo>
                  <a:lnTo>
                    <a:pt x="8350" y="1697"/>
                  </a:lnTo>
                  <a:lnTo>
                    <a:pt x="8258" y="1715"/>
                  </a:lnTo>
                  <a:lnTo>
                    <a:pt x="8258" y="1715"/>
                  </a:lnTo>
                  <a:lnTo>
                    <a:pt x="7963" y="1752"/>
                  </a:lnTo>
                  <a:lnTo>
                    <a:pt x="7668" y="1752"/>
                  </a:lnTo>
                  <a:lnTo>
                    <a:pt x="7373" y="1771"/>
                  </a:lnTo>
                  <a:lnTo>
                    <a:pt x="7079" y="1752"/>
                  </a:lnTo>
                  <a:lnTo>
                    <a:pt x="7079" y="1752"/>
                  </a:lnTo>
                  <a:lnTo>
                    <a:pt x="7023" y="1771"/>
                  </a:lnTo>
                  <a:lnTo>
                    <a:pt x="7023" y="1771"/>
                  </a:lnTo>
                  <a:lnTo>
                    <a:pt x="6968" y="1789"/>
                  </a:lnTo>
                  <a:lnTo>
                    <a:pt x="6968" y="1789"/>
                  </a:lnTo>
                  <a:lnTo>
                    <a:pt x="6507" y="2176"/>
                  </a:lnTo>
                  <a:lnTo>
                    <a:pt x="6028" y="2545"/>
                  </a:lnTo>
                  <a:lnTo>
                    <a:pt x="6028" y="2545"/>
                  </a:lnTo>
                  <a:lnTo>
                    <a:pt x="5714" y="2784"/>
                  </a:lnTo>
                  <a:lnTo>
                    <a:pt x="5401" y="3061"/>
                  </a:lnTo>
                  <a:lnTo>
                    <a:pt x="4811" y="3614"/>
                  </a:lnTo>
                  <a:lnTo>
                    <a:pt x="4221" y="4167"/>
                  </a:lnTo>
                  <a:lnTo>
                    <a:pt x="3908" y="4425"/>
                  </a:lnTo>
                  <a:lnTo>
                    <a:pt x="3576" y="4683"/>
                  </a:lnTo>
                  <a:lnTo>
                    <a:pt x="3576" y="4683"/>
                  </a:lnTo>
                  <a:lnTo>
                    <a:pt x="3152" y="4978"/>
                  </a:lnTo>
                  <a:lnTo>
                    <a:pt x="2913" y="5125"/>
                  </a:lnTo>
                  <a:lnTo>
                    <a:pt x="2673" y="5254"/>
                  </a:lnTo>
                  <a:lnTo>
                    <a:pt x="2415" y="5383"/>
                  </a:lnTo>
                  <a:lnTo>
                    <a:pt x="2157" y="5494"/>
                  </a:lnTo>
                  <a:lnTo>
                    <a:pt x="1899" y="5568"/>
                  </a:lnTo>
                  <a:lnTo>
                    <a:pt x="1641" y="5605"/>
                  </a:lnTo>
                  <a:lnTo>
                    <a:pt x="1641" y="5605"/>
                  </a:lnTo>
                  <a:lnTo>
                    <a:pt x="1383" y="5605"/>
                  </a:lnTo>
                  <a:lnTo>
                    <a:pt x="1125" y="5568"/>
                  </a:lnTo>
                  <a:lnTo>
                    <a:pt x="866" y="5494"/>
                  </a:lnTo>
                  <a:lnTo>
                    <a:pt x="737" y="5439"/>
                  </a:lnTo>
                  <a:lnTo>
                    <a:pt x="608" y="5383"/>
                  </a:lnTo>
                  <a:lnTo>
                    <a:pt x="498" y="5310"/>
                  </a:lnTo>
                  <a:lnTo>
                    <a:pt x="406" y="5236"/>
                  </a:lnTo>
                  <a:lnTo>
                    <a:pt x="313" y="5144"/>
                  </a:lnTo>
                  <a:lnTo>
                    <a:pt x="221" y="5052"/>
                  </a:lnTo>
                  <a:lnTo>
                    <a:pt x="148" y="4941"/>
                  </a:lnTo>
                  <a:lnTo>
                    <a:pt x="92" y="4812"/>
                  </a:lnTo>
                  <a:lnTo>
                    <a:pt x="37" y="4683"/>
                  </a:lnTo>
                  <a:lnTo>
                    <a:pt x="19" y="4554"/>
                  </a:lnTo>
                  <a:lnTo>
                    <a:pt x="19" y="4554"/>
                  </a:lnTo>
                  <a:lnTo>
                    <a:pt x="0" y="4388"/>
                  </a:lnTo>
                  <a:lnTo>
                    <a:pt x="0" y="4222"/>
                  </a:lnTo>
                  <a:lnTo>
                    <a:pt x="55" y="3909"/>
                  </a:lnTo>
                  <a:lnTo>
                    <a:pt x="55" y="3909"/>
                  </a:lnTo>
                  <a:lnTo>
                    <a:pt x="148" y="3559"/>
                  </a:lnTo>
                  <a:lnTo>
                    <a:pt x="258" y="3208"/>
                  </a:lnTo>
                  <a:lnTo>
                    <a:pt x="535" y="25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8"/>
            <p:cNvSpPr/>
            <p:nvPr/>
          </p:nvSpPr>
          <p:spPr>
            <a:xfrm>
              <a:off x="2530250" y="704025"/>
              <a:ext cx="227675" cy="141950"/>
            </a:xfrm>
            <a:custGeom>
              <a:avLst/>
              <a:gdLst/>
              <a:ahLst/>
              <a:cxnLst/>
              <a:rect l="l" t="t" r="r" b="b"/>
              <a:pathLst>
                <a:path w="9107" h="5678" extrusionOk="0">
                  <a:moveTo>
                    <a:pt x="8221" y="0"/>
                  </a:moveTo>
                  <a:lnTo>
                    <a:pt x="8037" y="19"/>
                  </a:lnTo>
                  <a:lnTo>
                    <a:pt x="7871" y="55"/>
                  </a:lnTo>
                  <a:lnTo>
                    <a:pt x="7687" y="111"/>
                  </a:lnTo>
                  <a:lnTo>
                    <a:pt x="7318" y="221"/>
                  </a:lnTo>
                  <a:lnTo>
                    <a:pt x="7263" y="240"/>
                  </a:lnTo>
                  <a:lnTo>
                    <a:pt x="6378" y="553"/>
                  </a:lnTo>
                  <a:lnTo>
                    <a:pt x="5733" y="793"/>
                  </a:lnTo>
                  <a:lnTo>
                    <a:pt x="5622" y="830"/>
                  </a:lnTo>
                  <a:lnTo>
                    <a:pt x="4332" y="1290"/>
                  </a:lnTo>
                  <a:lnTo>
                    <a:pt x="3023" y="1751"/>
                  </a:lnTo>
                  <a:lnTo>
                    <a:pt x="3042" y="1825"/>
                  </a:lnTo>
                  <a:lnTo>
                    <a:pt x="4351" y="1364"/>
                  </a:lnTo>
                  <a:lnTo>
                    <a:pt x="5641" y="903"/>
                  </a:lnTo>
                  <a:lnTo>
                    <a:pt x="5770" y="866"/>
                  </a:lnTo>
                  <a:lnTo>
                    <a:pt x="6415" y="627"/>
                  </a:lnTo>
                  <a:lnTo>
                    <a:pt x="7281" y="313"/>
                  </a:lnTo>
                  <a:lnTo>
                    <a:pt x="7355" y="295"/>
                  </a:lnTo>
                  <a:lnTo>
                    <a:pt x="7705" y="184"/>
                  </a:lnTo>
                  <a:lnTo>
                    <a:pt x="7871" y="129"/>
                  </a:lnTo>
                  <a:lnTo>
                    <a:pt x="8056" y="92"/>
                  </a:lnTo>
                  <a:lnTo>
                    <a:pt x="8221" y="74"/>
                  </a:lnTo>
                  <a:lnTo>
                    <a:pt x="8406" y="55"/>
                  </a:lnTo>
                  <a:lnTo>
                    <a:pt x="8590" y="74"/>
                  </a:lnTo>
                  <a:lnTo>
                    <a:pt x="8756" y="129"/>
                  </a:lnTo>
                  <a:lnTo>
                    <a:pt x="8885" y="166"/>
                  </a:lnTo>
                  <a:lnTo>
                    <a:pt x="8940" y="203"/>
                  </a:lnTo>
                  <a:lnTo>
                    <a:pt x="8977" y="258"/>
                  </a:lnTo>
                  <a:lnTo>
                    <a:pt x="9033" y="332"/>
                  </a:lnTo>
                  <a:lnTo>
                    <a:pt x="9033" y="387"/>
                  </a:lnTo>
                  <a:lnTo>
                    <a:pt x="9014" y="424"/>
                  </a:lnTo>
                  <a:lnTo>
                    <a:pt x="8977" y="442"/>
                  </a:lnTo>
                  <a:lnTo>
                    <a:pt x="8885" y="479"/>
                  </a:lnTo>
                  <a:lnTo>
                    <a:pt x="8719" y="516"/>
                  </a:lnTo>
                  <a:lnTo>
                    <a:pt x="8738" y="590"/>
                  </a:lnTo>
                  <a:lnTo>
                    <a:pt x="8793" y="590"/>
                  </a:lnTo>
                  <a:lnTo>
                    <a:pt x="8867" y="645"/>
                  </a:lnTo>
                  <a:lnTo>
                    <a:pt x="8904" y="719"/>
                  </a:lnTo>
                  <a:lnTo>
                    <a:pt x="8904" y="793"/>
                  </a:lnTo>
                  <a:lnTo>
                    <a:pt x="8867" y="848"/>
                  </a:lnTo>
                  <a:lnTo>
                    <a:pt x="8811" y="903"/>
                  </a:lnTo>
                  <a:lnTo>
                    <a:pt x="8719" y="922"/>
                  </a:lnTo>
                  <a:lnTo>
                    <a:pt x="8609" y="940"/>
                  </a:lnTo>
                  <a:lnTo>
                    <a:pt x="8609" y="1014"/>
                  </a:lnTo>
                  <a:lnTo>
                    <a:pt x="8682" y="1014"/>
                  </a:lnTo>
                  <a:lnTo>
                    <a:pt x="8738" y="1069"/>
                  </a:lnTo>
                  <a:lnTo>
                    <a:pt x="8756" y="1125"/>
                  </a:lnTo>
                  <a:lnTo>
                    <a:pt x="8756" y="1180"/>
                  </a:lnTo>
                  <a:lnTo>
                    <a:pt x="8738" y="1217"/>
                  </a:lnTo>
                  <a:lnTo>
                    <a:pt x="8701" y="1254"/>
                  </a:lnTo>
                  <a:lnTo>
                    <a:pt x="8609" y="1309"/>
                  </a:lnTo>
                  <a:lnTo>
                    <a:pt x="8553" y="1346"/>
                  </a:lnTo>
                  <a:lnTo>
                    <a:pt x="8461" y="1419"/>
                  </a:lnTo>
                  <a:lnTo>
                    <a:pt x="8627" y="1419"/>
                  </a:lnTo>
                  <a:lnTo>
                    <a:pt x="8645" y="1438"/>
                  </a:lnTo>
                  <a:lnTo>
                    <a:pt x="8664" y="1475"/>
                  </a:lnTo>
                  <a:lnTo>
                    <a:pt x="8664" y="1530"/>
                  </a:lnTo>
                  <a:lnTo>
                    <a:pt x="8627" y="1585"/>
                  </a:lnTo>
                  <a:lnTo>
                    <a:pt x="8609" y="1622"/>
                  </a:lnTo>
                  <a:lnTo>
                    <a:pt x="8553" y="1641"/>
                  </a:lnTo>
                  <a:lnTo>
                    <a:pt x="8461" y="1678"/>
                  </a:lnTo>
                  <a:lnTo>
                    <a:pt x="8277" y="1714"/>
                  </a:lnTo>
                  <a:lnTo>
                    <a:pt x="8000" y="1751"/>
                  </a:lnTo>
                  <a:lnTo>
                    <a:pt x="7705" y="1770"/>
                  </a:lnTo>
                  <a:lnTo>
                    <a:pt x="7410" y="1770"/>
                  </a:lnTo>
                  <a:lnTo>
                    <a:pt x="7116" y="1751"/>
                  </a:lnTo>
                  <a:lnTo>
                    <a:pt x="7042" y="1770"/>
                  </a:lnTo>
                  <a:lnTo>
                    <a:pt x="6986" y="1807"/>
                  </a:lnTo>
                  <a:lnTo>
                    <a:pt x="6526" y="2194"/>
                  </a:lnTo>
                  <a:lnTo>
                    <a:pt x="6046" y="2544"/>
                  </a:lnTo>
                  <a:lnTo>
                    <a:pt x="5733" y="2784"/>
                  </a:lnTo>
                  <a:lnTo>
                    <a:pt x="5438" y="3042"/>
                  </a:lnTo>
                  <a:lnTo>
                    <a:pt x="4867" y="3576"/>
                  </a:lnTo>
                  <a:lnTo>
                    <a:pt x="4258" y="4148"/>
                  </a:lnTo>
                  <a:lnTo>
                    <a:pt x="3945" y="4424"/>
                  </a:lnTo>
                  <a:lnTo>
                    <a:pt x="3595" y="4682"/>
                  </a:lnTo>
                  <a:lnTo>
                    <a:pt x="3171" y="4977"/>
                  </a:lnTo>
                  <a:lnTo>
                    <a:pt x="2950" y="5125"/>
                  </a:lnTo>
                  <a:lnTo>
                    <a:pt x="2710" y="5254"/>
                  </a:lnTo>
                  <a:lnTo>
                    <a:pt x="2452" y="5383"/>
                  </a:lnTo>
                  <a:lnTo>
                    <a:pt x="2194" y="5493"/>
                  </a:lnTo>
                  <a:lnTo>
                    <a:pt x="1936" y="5567"/>
                  </a:lnTo>
                  <a:lnTo>
                    <a:pt x="1678" y="5604"/>
                  </a:lnTo>
                  <a:lnTo>
                    <a:pt x="1420" y="5604"/>
                  </a:lnTo>
                  <a:lnTo>
                    <a:pt x="1162" y="5567"/>
                  </a:lnTo>
                  <a:lnTo>
                    <a:pt x="903" y="5493"/>
                  </a:lnTo>
                  <a:lnTo>
                    <a:pt x="664" y="5383"/>
                  </a:lnTo>
                  <a:lnTo>
                    <a:pt x="553" y="5309"/>
                  </a:lnTo>
                  <a:lnTo>
                    <a:pt x="461" y="5235"/>
                  </a:lnTo>
                  <a:lnTo>
                    <a:pt x="369" y="5143"/>
                  </a:lnTo>
                  <a:lnTo>
                    <a:pt x="277" y="5051"/>
                  </a:lnTo>
                  <a:lnTo>
                    <a:pt x="221" y="4959"/>
                  </a:lnTo>
                  <a:lnTo>
                    <a:pt x="148" y="4830"/>
                  </a:lnTo>
                  <a:lnTo>
                    <a:pt x="111" y="4719"/>
                  </a:lnTo>
                  <a:lnTo>
                    <a:pt x="92" y="4590"/>
                  </a:lnTo>
                  <a:lnTo>
                    <a:pt x="74" y="4424"/>
                  </a:lnTo>
                  <a:lnTo>
                    <a:pt x="74" y="4258"/>
                  </a:lnTo>
                  <a:lnTo>
                    <a:pt x="129" y="3945"/>
                  </a:lnTo>
                  <a:lnTo>
                    <a:pt x="203" y="3650"/>
                  </a:lnTo>
                  <a:lnTo>
                    <a:pt x="295" y="3355"/>
                  </a:lnTo>
                  <a:lnTo>
                    <a:pt x="516" y="2784"/>
                  </a:lnTo>
                  <a:lnTo>
                    <a:pt x="590" y="2599"/>
                  </a:lnTo>
                  <a:lnTo>
                    <a:pt x="535" y="2562"/>
                  </a:lnTo>
                  <a:lnTo>
                    <a:pt x="461" y="2747"/>
                  </a:lnTo>
                  <a:lnTo>
                    <a:pt x="221" y="3337"/>
                  </a:lnTo>
                  <a:lnTo>
                    <a:pt x="129" y="3631"/>
                  </a:lnTo>
                  <a:lnTo>
                    <a:pt x="56" y="3926"/>
                  </a:lnTo>
                  <a:lnTo>
                    <a:pt x="19" y="4092"/>
                  </a:lnTo>
                  <a:lnTo>
                    <a:pt x="0" y="4258"/>
                  </a:lnTo>
                  <a:lnTo>
                    <a:pt x="0" y="4424"/>
                  </a:lnTo>
                  <a:lnTo>
                    <a:pt x="19" y="4590"/>
                  </a:lnTo>
                  <a:lnTo>
                    <a:pt x="37" y="4719"/>
                  </a:lnTo>
                  <a:lnTo>
                    <a:pt x="92" y="4848"/>
                  </a:lnTo>
                  <a:lnTo>
                    <a:pt x="129" y="4959"/>
                  </a:lnTo>
                  <a:lnTo>
                    <a:pt x="203" y="5069"/>
                  </a:lnTo>
                  <a:lnTo>
                    <a:pt x="277" y="5161"/>
                  </a:lnTo>
                  <a:lnTo>
                    <a:pt x="369" y="5254"/>
                  </a:lnTo>
                  <a:lnTo>
                    <a:pt x="461" y="5327"/>
                  </a:lnTo>
                  <a:lnTo>
                    <a:pt x="553" y="5401"/>
                  </a:lnTo>
                  <a:lnTo>
                    <a:pt x="774" y="5530"/>
                  </a:lnTo>
                  <a:lnTo>
                    <a:pt x="1014" y="5604"/>
                  </a:lnTo>
                  <a:lnTo>
                    <a:pt x="1272" y="5659"/>
                  </a:lnTo>
                  <a:lnTo>
                    <a:pt x="1530" y="5678"/>
                  </a:lnTo>
                  <a:lnTo>
                    <a:pt x="1678" y="5678"/>
                  </a:lnTo>
                  <a:lnTo>
                    <a:pt x="1954" y="5641"/>
                  </a:lnTo>
                  <a:lnTo>
                    <a:pt x="2212" y="5549"/>
                  </a:lnTo>
                  <a:lnTo>
                    <a:pt x="2470" y="5456"/>
                  </a:lnTo>
                  <a:lnTo>
                    <a:pt x="2728" y="5327"/>
                  </a:lnTo>
                  <a:lnTo>
                    <a:pt x="2968" y="5180"/>
                  </a:lnTo>
                  <a:lnTo>
                    <a:pt x="3208" y="5032"/>
                  </a:lnTo>
                  <a:lnTo>
                    <a:pt x="3650" y="4737"/>
                  </a:lnTo>
                  <a:lnTo>
                    <a:pt x="3982" y="4479"/>
                  </a:lnTo>
                  <a:lnTo>
                    <a:pt x="4314" y="4203"/>
                  </a:lnTo>
                  <a:lnTo>
                    <a:pt x="4922" y="3631"/>
                  </a:lnTo>
                  <a:lnTo>
                    <a:pt x="5475" y="3097"/>
                  </a:lnTo>
                  <a:lnTo>
                    <a:pt x="5770" y="2839"/>
                  </a:lnTo>
                  <a:lnTo>
                    <a:pt x="6083" y="2599"/>
                  </a:lnTo>
                  <a:lnTo>
                    <a:pt x="6563" y="2249"/>
                  </a:lnTo>
                  <a:lnTo>
                    <a:pt x="7023" y="1862"/>
                  </a:lnTo>
                  <a:lnTo>
                    <a:pt x="7060" y="1825"/>
                  </a:lnTo>
                  <a:lnTo>
                    <a:pt x="7116" y="1825"/>
                  </a:lnTo>
                  <a:lnTo>
                    <a:pt x="7410" y="1843"/>
                  </a:lnTo>
                  <a:lnTo>
                    <a:pt x="7705" y="1825"/>
                  </a:lnTo>
                  <a:lnTo>
                    <a:pt x="8000" y="1807"/>
                  </a:lnTo>
                  <a:lnTo>
                    <a:pt x="8295" y="1788"/>
                  </a:lnTo>
                  <a:lnTo>
                    <a:pt x="8406" y="1770"/>
                  </a:lnTo>
                  <a:lnTo>
                    <a:pt x="8516" y="1733"/>
                  </a:lnTo>
                  <a:lnTo>
                    <a:pt x="8609" y="1696"/>
                  </a:lnTo>
                  <a:lnTo>
                    <a:pt x="8682" y="1622"/>
                  </a:lnTo>
                  <a:lnTo>
                    <a:pt x="8719" y="1530"/>
                  </a:lnTo>
                  <a:lnTo>
                    <a:pt x="8719" y="1456"/>
                  </a:lnTo>
                  <a:lnTo>
                    <a:pt x="8701" y="1401"/>
                  </a:lnTo>
                  <a:lnTo>
                    <a:pt x="8664" y="1364"/>
                  </a:lnTo>
                  <a:lnTo>
                    <a:pt x="8756" y="1290"/>
                  </a:lnTo>
                  <a:lnTo>
                    <a:pt x="8793" y="1254"/>
                  </a:lnTo>
                  <a:lnTo>
                    <a:pt x="8811" y="1198"/>
                  </a:lnTo>
                  <a:lnTo>
                    <a:pt x="8830" y="1106"/>
                  </a:lnTo>
                  <a:lnTo>
                    <a:pt x="8793" y="1014"/>
                  </a:lnTo>
                  <a:lnTo>
                    <a:pt x="8756" y="995"/>
                  </a:lnTo>
                  <a:lnTo>
                    <a:pt x="8830" y="977"/>
                  </a:lnTo>
                  <a:lnTo>
                    <a:pt x="8885" y="940"/>
                  </a:lnTo>
                  <a:lnTo>
                    <a:pt x="8940" y="885"/>
                  </a:lnTo>
                  <a:lnTo>
                    <a:pt x="8977" y="811"/>
                  </a:lnTo>
                  <a:lnTo>
                    <a:pt x="8977" y="756"/>
                  </a:lnTo>
                  <a:lnTo>
                    <a:pt x="8959" y="701"/>
                  </a:lnTo>
                  <a:lnTo>
                    <a:pt x="8940" y="645"/>
                  </a:lnTo>
                  <a:lnTo>
                    <a:pt x="8904" y="590"/>
                  </a:lnTo>
                  <a:lnTo>
                    <a:pt x="8867" y="553"/>
                  </a:lnTo>
                  <a:lnTo>
                    <a:pt x="8940" y="535"/>
                  </a:lnTo>
                  <a:lnTo>
                    <a:pt x="9014" y="498"/>
                  </a:lnTo>
                  <a:lnTo>
                    <a:pt x="9051" y="461"/>
                  </a:lnTo>
                  <a:lnTo>
                    <a:pt x="9088" y="424"/>
                  </a:lnTo>
                  <a:lnTo>
                    <a:pt x="9106" y="369"/>
                  </a:lnTo>
                  <a:lnTo>
                    <a:pt x="9088" y="313"/>
                  </a:lnTo>
                  <a:lnTo>
                    <a:pt x="9069" y="277"/>
                  </a:lnTo>
                  <a:lnTo>
                    <a:pt x="9033" y="203"/>
                  </a:lnTo>
                  <a:lnTo>
                    <a:pt x="8977" y="148"/>
                  </a:lnTo>
                  <a:lnTo>
                    <a:pt x="8922" y="111"/>
                  </a:lnTo>
                  <a:lnTo>
                    <a:pt x="8774" y="55"/>
                  </a:lnTo>
                  <a:lnTo>
                    <a:pt x="8590" y="19"/>
                  </a:lnTo>
                  <a:lnTo>
                    <a:pt x="8406" y="0"/>
                  </a:ln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8"/>
            <p:cNvSpPr/>
            <p:nvPr/>
          </p:nvSpPr>
          <p:spPr>
            <a:xfrm>
              <a:off x="3120100" y="1063925"/>
              <a:ext cx="39200" cy="23075"/>
            </a:xfrm>
            <a:custGeom>
              <a:avLst/>
              <a:gdLst/>
              <a:ahLst/>
              <a:cxnLst/>
              <a:rect l="l" t="t" r="r" b="b"/>
              <a:pathLst>
                <a:path w="1568" h="923" extrusionOk="0">
                  <a:moveTo>
                    <a:pt x="1107" y="1"/>
                  </a:moveTo>
                  <a:lnTo>
                    <a:pt x="1070" y="37"/>
                  </a:lnTo>
                  <a:lnTo>
                    <a:pt x="1052" y="93"/>
                  </a:lnTo>
                  <a:lnTo>
                    <a:pt x="1033" y="130"/>
                  </a:lnTo>
                  <a:lnTo>
                    <a:pt x="1033" y="240"/>
                  </a:lnTo>
                  <a:lnTo>
                    <a:pt x="1052" y="351"/>
                  </a:lnTo>
                  <a:lnTo>
                    <a:pt x="1107" y="443"/>
                  </a:lnTo>
                  <a:lnTo>
                    <a:pt x="1144" y="554"/>
                  </a:lnTo>
                  <a:lnTo>
                    <a:pt x="1144" y="627"/>
                  </a:lnTo>
                  <a:lnTo>
                    <a:pt x="1144" y="701"/>
                  </a:lnTo>
                  <a:lnTo>
                    <a:pt x="1125" y="756"/>
                  </a:lnTo>
                  <a:lnTo>
                    <a:pt x="1088" y="793"/>
                  </a:lnTo>
                  <a:lnTo>
                    <a:pt x="1052" y="793"/>
                  </a:lnTo>
                  <a:lnTo>
                    <a:pt x="996" y="775"/>
                  </a:lnTo>
                  <a:lnTo>
                    <a:pt x="959" y="738"/>
                  </a:lnTo>
                  <a:lnTo>
                    <a:pt x="923" y="683"/>
                  </a:lnTo>
                  <a:lnTo>
                    <a:pt x="886" y="590"/>
                  </a:lnTo>
                  <a:lnTo>
                    <a:pt x="830" y="480"/>
                  </a:lnTo>
                  <a:lnTo>
                    <a:pt x="793" y="351"/>
                  </a:lnTo>
                  <a:lnTo>
                    <a:pt x="757" y="277"/>
                  </a:lnTo>
                  <a:lnTo>
                    <a:pt x="701" y="185"/>
                  </a:lnTo>
                  <a:lnTo>
                    <a:pt x="646" y="130"/>
                  </a:lnTo>
                  <a:lnTo>
                    <a:pt x="554" y="74"/>
                  </a:lnTo>
                  <a:lnTo>
                    <a:pt x="499" y="74"/>
                  </a:lnTo>
                  <a:lnTo>
                    <a:pt x="462" y="93"/>
                  </a:lnTo>
                  <a:lnTo>
                    <a:pt x="425" y="130"/>
                  </a:lnTo>
                  <a:lnTo>
                    <a:pt x="406" y="203"/>
                  </a:lnTo>
                  <a:lnTo>
                    <a:pt x="388" y="259"/>
                  </a:lnTo>
                  <a:lnTo>
                    <a:pt x="388" y="332"/>
                  </a:lnTo>
                  <a:lnTo>
                    <a:pt x="425" y="480"/>
                  </a:lnTo>
                  <a:lnTo>
                    <a:pt x="425" y="535"/>
                  </a:lnTo>
                  <a:lnTo>
                    <a:pt x="443" y="664"/>
                  </a:lnTo>
                  <a:lnTo>
                    <a:pt x="425" y="738"/>
                  </a:lnTo>
                  <a:lnTo>
                    <a:pt x="406" y="812"/>
                  </a:lnTo>
                  <a:lnTo>
                    <a:pt x="370" y="830"/>
                  </a:lnTo>
                  <a:lnTo>
                    <a:pt x="314" y="848"/>
                  </a:lnTo>
                  <a:lnTo>
                    <a:pt x="240" y="830"/>
                  </a:lnTo>
                  <a:lnTo>
                    <a:pt x="185" y="756"/>
                  </a:lnTo>
                  <a:lnTo>
                    <a:pt x="148" y="683"/>
                  </a:lnTo>
                  <a:lnTo>
                    <a:pt x="111" y="609"/>
                  </a:lnTo>
                  <a:lnTo>
                    <a:pt x="75" y="424"/>
                  </a:lnTo>
                  <a:lnTo>
                    <a:pt x="1" y="443"/>
                  </a:lnTo>
                  <a:lnTo>
                    <a:pt x="38" y="627"/>
                  </a:lnTo>
                  <a:lnTo>
                    <a:pt x="75" y="719"/>
                  </a:lnTo>
                  <a:lnTo>
                    <a:pt x="130" y="812"/>
                  </a:lnTo>
                  <a:lnTo>
                    <a:pt x="167" y="848"/>
                  </a:lnTo>
                  <a:lnTo>
                    <a:pt x="204" y="885"/>
                  </a:lnTo>
                  <a:lnTo>
                    <a:pt x="259" y="904"/>
                  </a:lnTo>
                  <a:lnTo>
                    <a:pt x="314" y="922"/>
                  </a:lnTo>
                  <a:lnTo>
                    <a:pt x="388" y="904"/>
                  </a:lnTo>
                  <a:lnTo>
                    <a:pt x="443" y="848"/>
                  </a:lnTo>
                  <a:lnTo>
                    <a:pt x="499" y="775"/>
                  </a:lnTo>
                  <a:lnTo>
                    <a:pt x="517" y="683"/>
                  </a:lnTo>
                  <a:lnTo>
                    <a:pt x="517" y="609"/>
                  </a:lnTo>
                  <a:lnTo>
                    <a:pt x="499" y="517"/>
                  </a:lnTo>
                  <a:lnTo>
                    <a:pt x="480" y="461"/>
                  </a:lnTo>
                  <a:lnTo>
                    <a:pt x="462" y="332"/>
                  </a:lnTo>
                  <a:lnTo>
                    <a:pt x="462" y="277"/>
                  </a:lnTo>
                  <a:lnTo>
                    <a:pt x="462" y="203"/>
                  </a:lnTo>
                  <a:lnTo>
                    <a:pt x="499" y="148"/>
                  </a:lnTo>
                  <a:lnTo>
                    <a:pt x="535" y="148"/>
                  </a:lnTo>
                  <a:lnTo>
                    <a:pt x="609" y="185"/>
                  </a:lnTo>
                  <a:lnTo>
                    <a:pt x="664" y="240"/>
                  </a:lnTo>
                  <a:lnTo>
                    <a:pt x="701" y="314"/>
                  </a:lnTo>
                  <a:lnTo>
                    <a:pt x="738" y="369"/>
                  </a:lnTo>
                  <a:lnTo>
                    <a:pt x="775" y="498"/>
                  </a:lnTo>
                  <a:lnTo>
                    <a:pt x="812" y="609"/>
                  </a:lnTo>
                  <a:lnTo>
                    <a:pt x="867" y="719"/>
                  </a:lnTo>
                  <a:lnTo>
                    <a:pt x="904" y="793"/>
                  </a:lnTo>
                  <a:lnTo>
                    <a:pt x="978" y="848"/>
                  </a:lnTo>
                  <a:lnTo>
                    <a:pt x="1052" y="867"/>
                  </a:lnTo>
                  <a:lnTo>
                    <a:pt x="1088" y="867"/>
                  </a:lnTo>
                  <a:lnTo>
                    <a:pt x="1125" y="848"/>
                  </a:lnTo>
                  <a:lnTo>
                    <a:pt x="1181" y="793"/>
                  </a:lnTo>
                  <a:lnTo>
                    <a:pt x="1217" y="719"/>
                  </a:lnTo>
                  <a:lnTo>
                    <a:pt x="1217" y="627"/>
                  </a:lnTo>
                  <a:lnTo>
                    <a:pt x="1199" y="535"/>
                  </a:lnTo>
                  <a:lnTo>
                    <a:pt x="1162" y="424"/>
                  </a:lnTo>
                  <a:lnTo>
                    <a:pt x="1125" y="332"/>
                  </a:lnTo>
                  <a:lnTo>
                    <a:pt x="1107" y="240"/>
                  </a:lnTo>
                  <a:lnTo>
                    <a:pt x="1088" y="148"/>
                  </a:lnTo>
                  <a:lnTo>
                    <a:pt x="1107" y="111"/>
                  </a:lnTo>
                  <a:lnTo>
                    <a:pt x="1125" y="93"/>
                  </a:lnTo>
                  <a:lnTo>
                    <a:pt x="1162" y="56"/>
                  </a:lnTo>
                  <a:lnTo>
                    <a:pt x="1199" y="56"/>
                  </a:lnTo>
                  <a:lnTo>
                    <a:pt x="1254" y="93"/>
                  </a:lnTo>
                  <a:lnTo>
                    <a:pt x="1291" y="148"/>
                  </a:lnTo>
                  <a:lnTo>
                    <a:pt x="1383" y="295"/>
                  </a:lnTo>
                  <a:lnTo>
                    <a:pt x="1457" y="480"/>
                  </a:lnTo>
                  <a:lnTo>
                    <a:pt x="1494" y="609"/>
                  </a:lnTo>
                  <a:lnTo>
                    <a:pt x="1568" y="590"/>
                  </a:lnTo>
                  <a:lnTo>
                    <a:pt x="1531" y="461"/>
                  </a:lnTo>
                  <a:lnTo>
                    <a:pt x="1439" y="277"/>
                  </a:lnTo>
                  <a:lnTo>
                    <a:pt x="1402" y="185"/>
                  </a:lnTo>
                  <a:lnTo>
                    <a:pt x="1346" y="93"/>
                  </a:lnTo>
                  <a:lnTo>
                    <a:pt x="1273" y="37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rgbClr val="FF9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8"/>
            <p:cNvSpPr/>
            <p:nvPr/>
          </p:nvSpPr>
          <p:spPr>
            <a:xfrm>
              <a:off x="2935775" y="1264850"/>
              <a:ext cx="41500" cy="28600"/>
            </a:xfrm>
            <a:custGeom>
              <a:avLst/>
              <a:gdLst/>
              <a:ahLst/>
              <a:cxnLst/>
              <a:rect l="l" t="t" r="r" b="b"/>
              <a:pathLst>
                <a:path w="1660" h="1144" extrusionOk="0">
                  <a:moveTo>
                    <a:pt x="425" y="0"/>
                  </a:moveTo>
                  <a:lnTo>
                    <a:pt x="351" y="19"/>
                  </a:lnTo>
                  <a:lnTo>
                    <a:pt x="277" y="56"/>
                  </a:lnTo>
                  <a:lnTo>
                    <a:pt x="185" y="129"/>
                  </a:lnTo>
                  <a:lnTo>
                    <a:pt x="111" y="222"/>
                  </a:lnTo>
                  <a:lnTo>
                    <a:pt x="56" y="332"/>
                  </a:lnTo>
                  <a:lnTo>
                    <a:pt x="1" y="443"/>
                  </a:lnTo>
                  <a:lnTo>
                    <a:pt x="74" y="461"/>
                  </a:lnTo>
                  <a:lnTo>
                    <a:pt x="111" y="369"/>
                  </a:lnTo>
                  <a:lnTo>
                    <a:pt x="166" y="277"/>
                  </a:lnTo>
                  <a:lnTo>
                    <a:pt x="240" y="185"/>
                  </a:lnTo>
                  <a:lnTo>
                    <a:pt x="314" y="111"/>
                  </a:lnTo>
                  <a:lnTo>
                    <a:pt x="369" y="93"/>
                  </a:lnTo>
                  <a:lnTo>
                    <a:pt x="425" y="74"/>
                  </a:lnTo>
                  <a:lnTo>
                    <a:pt x="480" y="56"/>
                  </a:lnTo>
                  <a:lnTo>
                    <a:pt x="517" y="74"/>
                  </a:lnTo>
                  <a:lnTo>
                    <a:pt x="554" y="111"/>
                  </a:lnTo>
                  <a:lnTo>
                    <a:pt x="572" y="148"/>
                  </a:lnTo>
                  <a:lnTo>
                    <a:pt x="554" y="240"/>
                  </a:lnTo>
                  <a:lnTo>
                    <a:pt x="535" y="314"/>
                  </a:lnTo>
                  <a:lnTo>
                    <a:pt x="498" y="369"/>
                  </a:lnTo>
                  <a:lnTo>
                    <a:pt x="461" y="424"/>
                  </a:lnTo>
                  <a:lnTo>
                    <a:pt x="425" y="517"/>
                  </a:lnTo>
                  <a:lnTo>
                    <a:pt x="406" y="590"/>
                  </a:lnTo>
                  <a:lnTo>
                    <a:pt x="406" y="664"/>
                  </a:lnTo>
                  <a:lnTo>
                    <a:pt x="406" y="738"/>
                  </a:lnTo>
                  <a:lnTo>
                    <a:pt x="425" y="775"/>
                  </a:lnTo>
                  <a:lnTo>
                    <a:pt x="461" y="812"/>
                  </a:lnTo>
                  <a:lnTo>
                    <a:pt x="498" y="848"/>
                  </a:lnTo>
                  <a:lnTo>
                    <a:pt x="554" y="867"/>
                  </a:lnTo>
                  <a:lnTo>
                    <a:pt x="627" y="867"/>
                  </a:lnTo>
                  <a:lnTo>
                    <a:pt x="683" y="848"/>
                  </a:lnTo>
                  <a:lnTo>
                    <a:pt x="738" y="812"/>
                  </a:lnTo>
                  <a:lnTo>
                    <a:pt x="793" y="756"/>
                  </a:lnTo>
                  <a:lnTo>
                    <a:pt x="867" y="609"/>
                  </a:lnTo>
                  <a:lnTo>
                    <a:pt x="941" y="498"/>
                  </a:lnTo>
                  <a:lnTo>
                    <a:pt x="978" y="461"/>
                  </a:lnTo>
                  <a:lnTo>
                    <a:pt x="1033" y="424"/>
                  </a:lnTo>
                  <a:lnTo>
                    <a:pt x="1088" y="406"/>
                  </a:lnTo>
                  <a:lnTo>
                    <a:pt x="1143" y="406"/>
                  </a:lnTo>
                  <a:lnTo>
                    <a:pt x="1180" y="424"/>
                  </a:lnTo>
                  <a:lnTo>
                    <a:pt x="1199" y="461"/>
                  </a:lnTo>
                  <a:lnTo>
                    <a:pt x="1217" y="553"/>
                  </a:lnTo>
                  <a:lnTo>
                    <a:pt x="1217" y="627"/>
                  </a:lnTo>
                  <a:lnTo>
                    <a:pt x="1180" y="719"/>
                  </a:lnTo>
                  <a:lnTo>
                    <a:pt x="1143" y="848"/>
                  </a:lnTo>
                  <a:lnTo>
                    <a:pt x="1143" y="904"/>
                  </a:lnTo>
                  <a:lnTo>
                    <a:pt x="1162" y="977"/>
                  </a:lnTo>
                  <a:lnTo>
                    <a:pt x="1180" y="1051"/>
                  </a:lnTo>
                  <a:lnTo>
                    <a:pt x="1217" y="1106"/>
                  </a:lnTo>
                  <a:lnTo>
                    <a:pt x="1272" y="1125"/>
                  </a:lnTo>
                  <a:lnTo>
                    <a:pt x="1309" y="1143"/>
                  </a:lnTo>
                  <a:lnTo>
                    <a:pt x="1383" y="1106"/>
                  </a:lnTo>
                  <a:lnTo>
                    <a:pt x="1438" y="1051"/>
                  </a:lnTo>
                  <a:lnTo>
                    <a:pt x="1494" y="959"/>
                  </a:lnTo>
                  <a:lnTo>
                    <a:pt x="1549" y="867"/>
                  </a:lnTo>
                  <a:lnTo>
                    <a:pt x="1623" y="682"/>
                  </a:lnTo>
                  <a:lnTo>
                    <a:pt x="1660" y="609"/>
                  </a:lnTo>
                  <a:lnTo>
                    <a:pt x="1586" y="590"/>
                  </a:lnTo>
                  <a:lnTo>
                    <a:pt x="1549" y="719"/>
                  </a:lnTo>
                  <a:lnTo>
                    <a:pt x="1475" y="885"/>
                  </a:lnTo>
                  <a:lnTo>
                    <a:pt x="1383" y="1014"/>
                  </a:lnTo>
                  <a:lnTo>
                    <a:pt x="1346" y="1051"/>
                  </a:lnTo>
                  <a:lnTo>
                    <a:pt x="1309" y="1070"/>
                  </a:lnTo>
                  <a:lnTo>
                    <a:pt x="1291" y="1051"/>
                  </a:lnTo>
                  <a:lnTo>
                    <a:pt x="1272" y="1033"/>
                  </a:lnTo>
                  <a:lnTo>
                    <a:pt x="1217" y="959"/>
                  </a:lnTo>
                  <a:lnTo>
                    <a:pt x="1217" y="904"/>
                  </a:lnTo>
                  <a:lnTo>
                    <a:pt x="1217" y="848"/>
                  </a:lnTo>
                  <a:lnTo>
                    <a:pt x="1254" y="738"/>
                  </a:lnTo>
                  <a:lnTo>
                    <a:pt x="1291" y="646"/>
                  </a:lnTo>
                  <a:lnTo>
                    <a:pt x="1291" y="553"/>
                  </a:lnTo>
                  <a:lnTo>
                    <a:pt x="1291" y="480"/>
                  </a:lnTo>
                  <a:lnTo>
                    <a:pt x="1254" y="424"/>
                  </a:lnTo>
                  <a:lnTo>
                    <a:pt x="1217" y="369"/>
                  </a:lnTo>
                  <a:lnTo>
                    <a:pt x="1162" y="351"/>
                  </a:lnTo>
                  <a:lnTo>
                    <a:pt x="1088" y="332"/>
                  </a:lnTo>
                  <a:lnTo>
                    <a:pt x="1014" y="351"/>
                  </a:lnTo>
                  <a:lnTo>
                    <a:pt x="941" y="406"/>
                  </a:lnTo>
                  <a:lnTo>
                    <a:pt x="885" y="461"/>
                  </a:lnTo>
                  <a:lnTo>
                    <a:pt x="812" y="590"/>
                  </a:lnTo>
                  <a:lnTo>
                    <a:pt x="738" y="701"/>
                  </a:lnTo>
                  <a:lnTo>
                    <a:pt x="701" y="756"/>
                  </a:lnTo>
                  <a:lnTo>
                    <a:pt x="646" y="793"/>
                  </a:lnTo>
                  <a:lnTo>
                    <a:pt x="609" y="812"/>
                  </a:lnTo>
                  <a:lnTo>
                    <a:pt x="572" y="793"/>
                  </a:lnTo>
                  <a:lnTo>
                    <a:pt x="517" y="756"/>
                  </a:lnTo>
                  <a:lnTo>
                    <a:pt x="480" y="701"/>
                  </a:lnTo>
                  <a:lnTo>
                    <a:pt x="461" y="646"/>
                  </a:lnTo>
                  <a:lnTo>
                    <a:pt x="480" y="572"/>
                  </a:lnTo>
                  <a:lnTo>
                    <a:pt x="517" y="461"/>
                  </a:lnTo>
                  <a:lnTo>
                    <a:pt x="554" y="406"/>
                  </a:lnTo>
                  <a:lnTo>
                    <a:pt x="590" y="332"/>
                  </a:lnTo>
                  <a:lnTo>
                    <a:pt x="627" y="259"/>
                  </a:lnTo>
                  <a:lnTo>
                    <a:pt x="646" y="203"/>
                  </a:lnTo>
                  <a:lnTo>
                    <a:pt x="627" y="129"/>
                  </a:lnTo>
                  <a:lnTo>
                    <a:pt x="609" y="74"/>
                  </a:lnTo>
                  <a:lnTo>
                    <a:pt x="572" y="19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FF9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8"/>
            <p:cNvSpPr/>
            <p:nvPr/>
          </p:nvSpPr>
          <p:spPr>
            <a:xfrm>
              <a:off x="2521500" y="558400"/>
              <a:ext cx="27200" cy="42425"/>
            </a:xfrm>
            <a:custGeom>
              <a:avLst/>
              <a:gdLst/>
              <a:ahLst/>
              <a:cxnLst/>
              <a:rect l="l" t="t" r="r" b="b"/>
              <a:pathLst>
                <a:path w="1088" h="1697" extrusionOk="0">
                  <a:moveTo>
                    <a:pt x="1032" y="0"/>
                  </a:moveTo>
                  <a:lnTo>
                    <a:pt x="866" y="166"/>
                  </a:lnTo>
                  <a:lnTo>
                    <a:pt x="700" y="369"/>
                  </a:lnTo>
                  <a:lnTo>
                    <a:pt x="535" y="553"/>
                  </a:lnTo>
                  <a:lnTo>
                    <a:pt x="406" y="774"/>
                  </a:lnTo>
                  <a:lnTo>
                    <a:pt x="277" y="996"/>
                  </a:lnTo>
                  <a:lnTo>
                    <a:pt x="166" y="1217"/>
                  </a:lnTo>
                  <a:lnTo>
                    <a:pt x="74" y="1438"/>
                  </a:lnTo>
                  <a:lnTo>
                    <a:pt x="0" y="1678"/>
                  </a:lnTo>
                  <a:lnTo>
                    <a:pt x="55" y="1696"/>
                  </a:lnTo>
                  <a:lnTo>
                    <a:pt x="147" y="1475"/>
                  </a:lnTo>
                  <a:lnTo>
                    <a:pt x="240" y="1235"/>
                  </a:lnTo>
                  <a:lnTo>
                    <a:pt x="350" y="1014"/>
                  </a:lnTo>
                  <a:lnTo>
                    <a:pt x="461" y="811"/>
                  </a:lnTo>
                  <a:lnTo>
                    <a:pt x="608" y="608"/>
                  </a:lnTo>
                  <a:lnTo>
                    <a:pt x="756" y="406"/>
                  </a:lnTo>
                  <a:lnTo>
                    <a:pt x="903" y="221"/>
                  </a:lnTo>
                  <a:lnTo>
                    <a:pt x="1088" y="37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8"/>
            <p:cNvSpPr/>
            <p:nvPr/>
          </p:nvSpPr>
          <p:spPr>
            <a:xfrm>
              <a:off x="2516425" y="611375"/>
              <a:ext cx="4175" cy="13850"/>
            </a:xfrm>
            <a:custGeom>
              <a:avLst/>
              <a:gdLst/>
              <a:ahLst/>
              <a:cxnLst/>
              <a:rect l="l" t="t" r="r" b="b"/>
              <a:pathLst>
                <a:path w="167" h="554" extrusionOk="0">
                  <a:moveTo>
                    <a:pt x="92" y="1"/>
                  </a:moveTo>
                  <a:lnTo>
                    <a:pt x="0" y="536"/>
                  </a:lnTo>
                  <a:lnTo>
                    <a:pt x="56" y="554"/>
                  </a:lnTo>
                  <a:lnTo>
                    <a:pt x="166" y="19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8"/>
            <p:cNvSpPr/>
            <p:nvPr/>
          </p:nvSpPr>
          <p:spPr>
            <a:xfrm>
              <a:off x="2500300" y="705850"/>
              <a:ext cx="2775" cy="48875"/>
            </a:xfrm>
            <a:custGeom>
              <a:avLst/>
              <a:gdLst/>
              <a:ahLst/>
              <a:cxnLst/>
              <a:rect l="l" t="t" r="r" b="b"/>
              <a:pathLst>
                <a:path w="111" h="1955" extrusionOk="0">
                  <a:moveTo>
                    <a:pt x="37" y="1"/>
                  </a:moveTo>
                  <a:lnTo>
                    <a:pt x="19" y="499"/>
                  </a:lnTo>
                  <a:lnTo>
                    <a:pt x="0" y="978"/>
                  </a:lnTo>
                  <a:lnTo>
                    <a:pt x="0" y="1457"/>
                  </a:lnTo>
                  <a:lnTo>
                    <a:pt x="19" y="1955"/>
                  </a:lnTo>
                  <a:lnTo>
                    <a:pt x="74" y="1955"/>
                  </a:lnTo>
                  <a:lnTo>
                    <a:pt x="74" y="1457"/>
                  </a:lnTo>
                  <a:lnTo>
                    <a:pt x="74" y="978"/>
                  </a:lnTo>
                  <a:lnTo>
                    <a:pt x="74" y="499"/>
                  </a:lnTo>
                  <a:lnTo>
                    <a:pt x="111" y="1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8"/>
            <p:cNvSpPr/>
            <p:nvPr/>
          </p:nvSpPr>
          <p:spPr>
            <a:xfrm>
              <a:off x="2616875" y="994800"/>
              <a:ext cx="56700" cy="12000"/>
            </a:xfrm>
            <a:custGeom>
              <a:avLst/>
              <a:gdLst/>
              <a:ahLst/>
              <a:cxnLst/>
              <a:rect l="l" t="t" r="r" b="b"/>
              <a:pathLst>
                <a:path w="2268" h="480" extrusionOk="0">
                  <a:moveTo>
                    <a:pt x="38" y="1"/>
                  </a:moveTo>
                  <a:lnTo>
                    <a:pt x="1" y="56"/>
                  </a:lnTo>
                  <a:lnTo>
                    <a:pt x="259" y="148"/>
                  </a:lnTo>
                  <a:lnTo>
                    <a:pt x="517" y="240"/>
                  </a:lnTo>
                  <a:lnTo>
                    <a:pt x="793" y="314"/>
                  </a:lnTo>
                  <a:lnTo>
                    <a:pt x="1070" y="369"/>
                  </a:lnTo>
                  <a:lnTo>
                    <a:pt x="1346" y="424"/>
                  </a:lnTo>
                  <a:lnTo>
                    <a:pt x="1623" y="461"/>
                  </a:lnTo>
                  <a:lnTo>
                    <a:pt x="1899" y="480"/>
                  </a:lnTo>
                  <a:lnTo>
                    <a:pt x="2268" y="480"/>
                  </a:lnTo>
                  <a:lnTo>
                    <a:pt x="2268" y="406"/>
                  </a:lnTo>
                  <a:lnTo>
                    <a:pt x="1973" y="406"/>
                  </a:lnTo>
                  <a:lnTo>
                    <a:pt x="1697" y="388"/>
                  </a:lnTo>
                  <a:lnTo>
                    <a:pt x="1402" y="369"/>
                  </a:lnTo>
                  <a:lnTo>
                    <a:pt x="1125" y="314"/>
                  </a:lnTo>
                  <a:lnTo>
                    <a:pt x="849" y="259"/>
                  </a:lnTo>
                  <a:lnTo>
                    <a:pt x="572" y="185"/>
                  </a:lnTo>
                  <a:lnTo>
                    <a:pt x="296" y="93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8"/>
            <p:cNvSpPr/>
            <p:nvPr/>
          </p:nvSpPr>
          <p:spPr>
            <a:xfrm>
              <a:off x="3105825" y="365775"/>
              <a:ext cx="115700" cy="115675"/>
            </a:xfrm>
            <a:custGeom>
              <a:avLst/>
              <a:gdLst/>
              <a:ahLst/>
              <a:cxnLst/>
              <a:rect l="l" t="t" r="r" b="b"/>
              <a:pathLst>
                <a:path w="4628" h="4627" extrusionOk="0">
                  <a:moveTo>
                    <a:pt x="2065" y="0"/>
                  </a:moveTo>
                  <a:lnTo>
                    <a:pt x="1844" y="37"/>
                  </a:lnTo>
                  <a:lnTo>
                    <a:pt x="1623" y="92"/>
                  </a:lnTo>
                  <a:lnTo>
                    <a:pt x="1401" y="184"/>
                  </a:lnTo>
                  <a:lnTo>
                    <a:pt x="1199" y="277"/>
                  </a:lnTo>
                  <a:lnTo>
                    <a:pt x="1014" y="387"/>
                  </a:lnTo>
                  <a:lnTo>
                    <a:pt x="830" y="516"/>
                  </a:lnTo>
                  <a:lnTo>
                    <a:pt x="664" y="664"/>
                  </a:lnTo>
                  <a:lnTo>
                    <a:pt x="517" y="830"/>
                  </a:lnTo>
                  <a:lnTo>
                    <a:pt x="388" y="1014"/>
                  </a:lnTo>
                  <a:lnTo>
                    <a:pt x="277" y="1198"/>
                  </a:lnTo>
                  <a:lnTo>
                    <a:pt x="166" y="1401"/>
                  </a:lnTo>
                  <a:lnTo>
                    <a:pt x="93" y="1622"/>
                  </a:lnTo>
                  <a:lnTo>
                    <a:pt x="37" y="1843"/>
                  </a:lnTo>
                  <a:lnTo>
                    <a:pt x="0" y="2065"/>
                  </a:lnTo>
                  <a:lnTo>
                    <a:pt x="0" y="2304"/>
                  </a:lnTo>
                  <a:lnTo>
                    <a:pt x="0" y="2544"/>
                  </a:lnTo>
                  <a:lnTo>
                    <a:pt x="37" y="2783"/>
                  </a:lnTo>
                  <a:lnTo>
                    <a:pt x="93" y="3005"/>
                  </a:lnTo>
                  <a:lnTo>
                    <a:pt x="166" y="3207"/>
                  </a:lnTo>
                  <a:lnTo>
                    <a:pt x="277" y="3410"/>
                  </a:lnTo>
                  <a:lnTo>
                    <a:pt x="388" y="3613"/>
                  </a:lnTo>
                  <a:lnTo>
                    <a:pt x="517" y="3779"/>
                  </a:lnTo>
                  <a:lnTo>
                    <a:pt x="664" y="3945"/>
                  </a:lnTo>
                  <a:lnTo>
                    <a:pt x="830" y="4092"/>
                  </a:lnTo>
                  <a:lnTo>
                    <a:pt x="1014" y="4221"/>
                  </a:lnTo>
                  <a:lnTo>
                    <a:pt x="1199" y="4350"/>
                  </a:lnTo>
                  <a:lnTo>
                    <a:pt x="1401" y="4442"/>
                  </a:lnTo>
                  <a:lnTo>
                    <a:pt x="1623" y="4516"/>
                  </a:lnTo>
                  <a:lnTo>
                    <a:pt x="1844" y="4571"/>
                  </a:lnTo>
                  <a:lnTo>
                    <a:pt x="2065" y="4608"/>
                  </a:lnTo>
                  <a:lnTo>
                    <a:pt x="2305" y="4627"/>
                  </a:lnTo>
                  <a:lnTo>
                    <a:pt x="2544" y="4608"/>
                  </a:lnTo>
                  <a:lnTo>
                    <a:pt x="2784" y="4571"/>
                  </a:lnTo>
                  <a:lnTo>
                    <a:pt x="3005" y="4516"/>
                  </a:lnTo>
                  <a:lnTo>
                    <a:pt x="3208" y="4442"/>
                  </a:lnTo>
                  <a:lnTo>
                    <a:pt x="3411" y="4350"/>
                  </a:lnTo>
                  <a:lnTo>
                    <a:pt x="3595" y="4221"/>
                  </a:lnTo>
                  <a:lnTo>
                    <a:pt x="3779" y="4092"/>
                  </a:lnTo>
                  <a:lnTo>
                    <a:pt x="3945" y="3945"/>
                  </a:lnTo>
                  <a:lnTo>
                    <a:pt x="4093" y="3779"/>
                  </a:lnTo>
                  <a:lnTo>
                    <a:pt x="4222" y="3613"/>
                  </a:lnTo>
                  <a:lnTo>
                    <a:pt x="4351" y="3410"/>
                  </a:lnTo>
                  <a:lnTo>
                    <a:pt x="4443" y="3207"/>
                  </a:lnTo>
                  <a:lnTo>
                    <a:pt x="4517" y="3005"/>
                  </a:lnTo>
                  <a:lnTo>
                    <a:pt x="4572" y="2783"/>
                  </a:lnTo>
                  <a:lnTo>
                    <a:pt x="4609" y="2544"/>
                  </a:lnTo>
                  <a:lnTo>
                    <a:pt x="4627" y="2304"/>
                  </a:lnTo>
                  <a:lnTo>
                    <a:pt x="4609" y="2065"/>
                  </a:lnTo>
                  <a:lnTo>
                    <a:pt x="4572" y="1843"/>
                  </a:lnTo>
                  <a:lnTo>
                    <a:pt x="4517" y="1622"/>
                  </a:lnTo>
                  <a:lnTo>
                    <a:pt x="4443" y="1401"/>
                  </a:lnTo>
                  <a:lnTo>
                    <a:pt x="4351" y="1198"/>
                  </a:lnTo>
                  <a:lnTo>
                    <a:pt x="4222" y="1014"/>
                  </a:lnTo>
                  <a:lnTo>
                    <a:pt x="4093" y="830"/>
                  </a:lnTo>
                  <a:lnTo>
                    <a:pt x="3945" y="664"/>
                  </a:lnTo>
                  <a:lnTo>
                    <a:pt x="3779" y="516"/>
                  </a:lnTo>
                  <a:lnTo>
                    <a:pt x="3595" y="387"/>
                  </a:lnTo>
                  <a:lnTo>
                    <a:pt x="3411" y="277"/>
                  </a:lnTo>
                  <a:lnTo>
                    <a:pt x="3208" y="184"/>
                  </a:lnTo>
                  <a:lnTo>
                    <a:pt x="3005" y="92"/>
                  </a:lnTo>
                  <a:lnTo>
                    <a:pt x="2784" y="37"/>
                  </a:lnTo>
                  <a:lnTo>
                    <a:pt x="2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8"/>
            <p:cNvSpPr/>
            <p:nvPr/>
          </p:nvSpPr>
          <p:spPr>
            <a:xfrm>
              <a:off x="3094300" y="362075"/>
              <a:ext cx="116150" cy="115700"/>
            </a:xfrm>
            <a:custGeom>
              <a:avLst/>
              <a:gdLst/>
              <a:ahLst/>
              <a:cxnLst/>
              <a:rect l="l" t="t" r="r" b="b"/>
              <a:pathLst>
                <a:path w="4646" h="4628" extrusionOk="0">
                  <a:moveTo>
                    <a:pt x="2084" y="1"/>
                  </a:moveTo>
                  <a:lnTo>
                    <a:pt x="1862" y="37"/>
                  </a:lnTo>
                  <a:lnTo>
                    <a:pt x="1641" y="93"/>
                  </a:lnTo>
                  <a:lnTo>
                    <a:pt x="1420" y="166"/>
                  </a:lnTo>
                  <a:lnTo>
                    <a:pt x="1217" y="277"/>
                  </a:lnTo>
                  <a:lnTo>
                    <a:pt x="1033" y="388"/>
                  </a:lnTo>
                  <a:lnTo>
                    <a:pt x="849" y="517"/>
                  </a:lnTo>
                  <a:lnTo>
                    <a:pt x="683" y="664"/>
                  </a:lnTo>
                  <a:lnTo>
                    <a:pt x="535" y="830"/>
                  </a:lnTo>
                  <a:lnTo>
                    <a:pt x="406" y="1014"/>
                  </a:lnTo>
                  <a:lnTo>
                    <a:pt x="277" y="1199"/>
                  </a:lnTo>
                  <a:lnTo>
                    <a:pt x="185" y="1401"/>
                  </a:lnTo>
                  <a:lnTo>
                    <a:pt x="111" y="1623"/>
                  </a:lnTo>
                  <a:lnTo>
                    <a:pt x="56" y="1844"/>
                  </a:lnTo>
                  <a:lnTo>
                    <a:pt x="19" y="2065"/>
                  </a:lnTo>
                  <a:lnTo>
                    <a:pt x="1" y="2305"/>
                  </a:lnTo>
                  <a:lnTo>
                    <a:pt x="19" y="2544"/>
                  </a:lnTo>
                  <a:lnTo>
                    <a:pt x="56" y="2784"/>
                  </a:lnTo>
                  <a:lnTo>
                    <a:pt x="111" y="3005"/>
                  </a:lnTo>
                  <a:lnTo>
                    <a:pt x="185" y="3208"/>
                  </a:lnTo>
                  <a:lnTo>
                    <a:pt x="277" y="3411"/>
                  </a:lnTo>
                  <a:lnTo>
                    <a:pt x="406" y="3595"/>
                  </a:lnTo>
                  <a:lnTo>
                    <a:pt x="535" y="3779"/>
                  </a:lnTo>
                  <a:lnTo>
                    <a:pt x="683" y="3945"/>
                  </a:lnTo>
                  <a:lnTo>
                    <a:pt x="849" y="4093"/>
                  </a:lnTo>
                  <a:lnTo>
                    <a:pt x="1033" y="4222"/>
                  </a:lnTo>
                  <a:lnTo>
                    <a:pt x="1217" y="4351"/>
                  </a:lnTo>
                  <a:lnTo>
                    <a:pt x="1420" y="4443"/>
                  </a:lnTo>
                  <a:lnTo>
                    <a:pt x="1641" y="4517"/>
                  </a:lnTo>
                  <a:lnTo>
                    <a:pt x="1862" y="4572"/>
                  </a:lnTo>
                  <a:lnTo>
                    <a:pt x="2084" y="4609"/>
                  </a:lnTo>
                  <a:lnTo>
                    <a:pt x="2323" y="4627"/>
                  </a:lnTo>
                  <a:lnTo>
                    <a:pt x="2563" y="4609"/>
                  </a:lnTo>
                  <a:lnTo>
                    <a:pt x="2784" y="4572"/>
                  </a:lnTo>
                  <a:lnTo>
                    <a:pt x="3005" y="4517"/>
                  </a:lnTo>
                  <a:lnTo>
                    <a:pt x="3226" y="4443"/>
                  </a:lnTo>
                  <a:lnTo>
                    <a:pt x="3429" y="4351"/>
                  </a:lnTo>
                  <a:lnTo>
                    <a:pt x="3614" y="4222"/>
                  </a:lnTo>
                  <a:lnTo>
                    <a:pt x="3798" y="4093"/>
                  </a:lnTo>
                  <a:lnTo>
                    <a:pt x="3964" y="3945"/>
                  </a:lnTo>
                  <a:lnTo>
                    <a:pt x="4111" y="3779"/>
                  </a:lnTo>
                  <a:lnTo>
                    <a:pt x="4240" y="3595"/>
                  </a:lnTo>
                  <a:lnTo>
                    <a:pt x="4351" y="3411"/>
                  </a:lnTo>
                  <a:lnTo>
                    <a:pt x="4461" y="3208"/>
                  </a:lnTo>
                  <a:lnTo>
                    <a:pt x="4535" y="3005"/>
                  </a:lnTo>
                  <a:lnTo>
                    <a:pt x="4590" y="2784"/>
                  </a:lnTo>
                  <a:lnTo>
                    <a:pt x="4627" y="2544"/>
                  </a:lnTo>
                  <a:lnTo>
                    <a:pt x="4646" y="2305"/>
                  </a:lnTo>
                  <a:lnTo>
                    <a:pt x="4627" y="2065"/>
                  </a:lnTo>
                  <a:lnTo>
                    <a:pt x="4590" y="1844"/>
                  </a:lnTo>
                  <a:lnTo>
                    <a:pt x="4535" y="1623"/>
                  </a:lnTo>
                  <a:lnTo>
                    <a:pt x="4461" y="1401"/>
                  </a:lnTo>
                  <a:lnTo>
                    <a:pt x="4351" y="1199"/>
                  </a:lnTo>
                  <a:lnTo>
                    <a:pt x="4240" y="1014"/>
                  </a:lnTo>
                  <a:lnTo>
                    <a:pt x="4111" y="830"/>
                  </a:lnTo>
                  <a:lnTo>
                    <a:pt x="3964" y="664"/>
                  </a:lnTo>
                  <a:lnTo>
                    <a:pt x="3798" y="517"/>
                  </a:lnTo>
                  <a:lnTo>
                    <a:pt x="3614" y="388"/>
                  </a:lnTo>
                  <a:lnTo>
                    <a:pt x="3429" y="277"/>
                  </a:lnTo>
                  <a:lnTo>
                    <a:pt x="3226" y="166"/>
                  </a:lnTo>
                  <a:lnTo>
                    <a:pt x="3005" y="93"/>
                  </a:lnTo>
                  <a:lnTo>
                    <a:pt x="2784" y="37"/>
                  </a:lnTo>
                  <a:lnTo>
                    <a:pt x="25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8"/>
            <p:cNvSpPr/>
            <p:nvPr/>
          </p:nvSpPr>
          <p:spPr>
            <a:xfrm>
              <a:off x="3091550" y="358850"/>
              <a:ext cx="121675" cy="121675"/>
            </a:xfrm>
            <a:custGeom>
              <a:avLst/>
              <a:gdLst/>
              <a:ahLst/>
              <a:cxnLst/>
              <a:rect l="l" t="t" r="r" b="b"/>
              <a:pathLst>
                <a:path w="4867" h="4867" extrusionOk="0">
                  <a:moveTo>
                    <a:pt x="2673" y="130"/>
                  </a:moveTo>
                  <a:lnTo>
                    <a:pt x="2894" y="166"/>
                  </a:lnTo>
                  <a:lnTo>
                    <a:pt x="3115" y="222"/>
                  </a:lnTo>
                  <a:lnTo>
                    <a:pt x="3336" y="295"/>
                  </a:lnTo>
                  <a:lnTo>
                    <a:pt x="3539" y="406"/>
                  </a:lnTo>
                  <a:lnTo>
                    <a:pt x="3724" y="517"/>
                  </a:lnTo>
                  <a:lnTo>
                    <a:pt x="3908" y="646"/>
                  </a:lnTo>
                  <a:lnTo>
                    <a:pt x="4074" y="793"/>
                  </a:lnTo>
                  <a:lnTo>
                    <a:pt x="4221" y="959"/>
                  </a:lnTo>
                  <a:lnTo>
                    <a:pt x="4350" y="1143"/>
                  </a:lnTo>
                  <a:lnTo>
                    <a:pt x="4461" y="1328"/>
                  </a:lnTo>
                  <a:lnTo>
                    <a:pt x="4571" y="1530"/>
                  </a:lnTo>
                  <a:lnTo>
                    <a:pt x="4645" y="1752"/>
                  </a:lnTo>
                  <a:lnTo>
                    <a:pt x="4700" y="1973"/>
                  </a:lnTo>
                  <a:lnTo>
                    <a:pt x="4737" y="2194"/>
                  </a:lnTo>
                  <a:lnTo>
                    <a:pt x="4756" y="2434"/>
                  </a:lnTo>
                  <a:lnTo>
                    <a:pt x="4737" y="2673"/>
                  </a:lnTo>
                  <a:lnTo>
                    <a:pt x="4700" y="2913"/>
                  </a:lnTo>
                  <a:lnTo>
                    <a:pt x="4645" y="3134"/>
                  </a:lnTo>
                  <a:lnTo>
                    <a:pt x="4571" y="3337"/>
                  </a:lnTo>
                  <a:lnTo>
                    <a:pt x="4461" y="3540"/>
                  </a:lnTo>
                  <a:lnTo>
                    <a:pt x="4350" y="3724"/>
                  </a:lnTo>
                  <a:lnTo>
                    <a:pt x="4221" y="3908"/>
                  </a:lnTo>
                  <a:lnTo>
                    <a:pt x="4074" y="4074"/>
                  </a:lnTo>
                  <a:lnTo>
                    <a:pt x="3908" y="4222"/>
                  </a:lnTo>
                  <a:lnTo>
                    <a:pt x="3724" y="4351"/>
                  </a:lnTo>
                  <a:lnTo>
                    <a:pt x="3539" y="4480"/>
                  </a:lnTo>
                  <a:lnTo>
                    <a:pt x="3336" y="4572"/>
                  </a:lnTo>
                  <a:lnTo>
                    <a:pt x="3115" y="4646"/>
                  </a:lnTo>
                  <a:lnTo>
                    <a:pt x="2894" y="4701"/>
                  </a:lnTo>
                  <a:lnTo>
                    <a:pt x="2673" y="4738"/>
                  </a:lnTo>
                  <a:lnTo>
                    <a:pt x="2433" y="4756"/>
                  </a:lnTo>
                  <a:lnTo>
                    <a:pt x="2194" y="4738"/>
                  </a:lnTo>
                  <a:lnTo>
                    <a:pt x="1972" y="4701"/>
                  </a:lnTo>
                  <a:lnTo>
                    <a:pt x="1751" y="4646"/>
                  </a:lnTo>
                  <a:lnTo>
                    <a:pt x="1530" y="4572"/>
                  </a:lnTo>
                  <a:lnTo>
                    <a:pt x="1327" y="4480"/>
                  </a:lnTo>
                  <a:lnTo>
                    <a:pt x="1143" y="4351"/>
                  </a:lnTo>
                  <a:lnTo>
                    <a:pt x="959" y="4222"/>
                  </a:lnTo>
                  <a:lnTo>
                    <a:pt x="793" y="4074"/>
                  </a:lnTo>
                  <a:lnTo>
                    <a:pt x="645" y="3908"/>
                  </a:lnTo>
                  <a:lnTo>
                    <a:pt x="516" y="3724"/>
                  </a:lnTo>
                  <a:lnTo>
                    <a:pt x="387" y="3540"/>
                  </a:lnTo>
                  <a:lnTo>
                    <a:pt x="295" y="3337"/>
                  </a:lnTo>
                  <a:lnTo>
                    <a:pt x="221" y="3134"/>
                  </a:lnTo>
                  <a:lnTo>
                    <a:pt x="166" y="2913"/>
                  </a:lnTo>
                  <a:lnTo>
                    <a:pt x="129" y="2673"/>
                  </a:lnTo>
                  <a:lnTo>
                    <a:pt x="111" y="2434"/>
                  </a:lnTo>
                  <a:lnTo>
                    <a:pt x="129" y="2194"/>
                  </a:lnTo>
                  <a:lnTo>
                    <a:pt x="166" y="1973"/>
                  </a:lnTo>
                  <a:lnTo>
                    <a:pt x="221" y="1752"/>
                  </a:lnTo>
                  <a:lnTo>
                    <a:pt x="295" y="1530"/>
                  </a:lnTo>
                  <a:lnTo>
                    <a:pt x="387" y="1328"/>
                  </a:lnTo>
                  <a:lnTo>
                    <a:pt x="516" y="1143"/>
                  </a:lnTo>
                  <a:lnTo>
                    <a:pt x="645" y="959"/>
                  </a:lnTo>
                  <a:lnTo>
                    <a:pt x="793" y="793"/>
                  </a:lnTo>
                  <a:lnTo>
                    <a:pt x="959" y="646"/>
                  </a:lnTo>
                  <a:lnTo>
                    <a:pt x="1143" y="517"/>
                  </a:lnTo>
                  <a:lnTo>
                    <a:pt x="1327" y="406"/>
                  </a:lnTo>
                  <a:lnTo>
                    <a:pt x="1530" y="295"/>
                  </a:lnTo>
                  <a:lnTo>
                    <a:pt x="1751" y="222"/>
                  </a:lnTo>
                  <a:lnTo>
                    <a:pt x="1972" y="166"/>
                  </a:lnTo>
                  <a:lnTo>
                    <a:pt x="2194" y="130"/>
                  </a:lnTo>
                  <a:close/>
                  <a:moveTo>
                    <a:pt x="2433" y="1"/>
                  </a:moveTo>
                  <a:lnTo>
                    <a:pt x="2194" y="19"/>
                  </a:lnTo>
                  <a:lnTo>
                    <a:pt x="1935" y="56"/>
                  </a:lnTo>
                  <a:lnTo>
                    <a:pt x="1714" y="111"/>
                  </a:lnTo>
                  <a:lnTo>
                    <a:pt x="1493" y="203"/>
                  </a:lnTo>
                  <a:lnTo>
                    <a:pt x="1272" y="295"/>
                  </a:lnTo>
                  <a:lnTo>
                    <a:pt x="1069" y="424"/>
                  </a:lnTo>
                  <a:lnTo>
                    <a:pt x="885" y="572"/>
                  </a:lnTo>
                  <a:lnTo>
                    <a:pt x="719" y="719"/>
                  </a:lnTo>
                  <a:lnTo>
                    <a:pt x="553" y="885"/>
                  </a:lnTo>
                  <a:lnTo>
                    <a:pt x="424" y="1088"/>
                  </a:lnTo>
                  <a:lnTo>
                    <a:pt x="295" y="1272"/>
                  </a:lnTo>
                  <a:lnTo>
                    <a:pt x="203" y="1494"/>
                  </a:lnTo>
                  <a:lnTo>
                    <a:pt x="111" y="1715"/>
                  </a:lnTo>
                  <a:lnTo>
                    <a:pt x="55" y="1954"/>
                  </a:lnTo>
                  <a:lnTo>
                    <a:pt x="18" y="2194"/>
                  </a:lnTo>
                  <a:lnTo>
                    <a:pt x="0" y="2434"/>
                  </a:lnTo>
                  <a:lnTo>
                    <a:pt x="18" y="2692"/>
                  </a:lnTo>
                  <a:lnTo>
                    <a:pt x="55" y="2931"/>
                  </a:lnTo>
                  <a:lnTo>
                    <a:pt x="111" y="3153"/>
                  </a:lnTo>
                  <a:lnTo>
                    <a:pt x="203" y="3374"/>
                  </a:lnTo>
                  <a:lnTo>
                    <a:pt x="295" y="3595"/>
                  </a:lnTo>
                  <a:lnTo>
                    <a:pt x="424" y="3798"/>
                  </a:lnTo>
                  <a:lnTo>
                    <a:pt x="553" y="3982"/>
                  </a:lnTo>
                  <a:lnTo>
                    <a:pt x="719" y="4148"/>
                  </a:lnTo>
                  <a:lnTo>
                    <a:pt x="885" y="4314"/>
                  </a:lnTo>
                  <a:lnTo>
                    <a:pt x="1069" y="4443"/>
                  </a:lnTo>
                  <a:lnTo>
                    <a:pt x="1272" y="4572"/>
                  </a:lnTo>
                  <a:lnTo>
                    <a:pt x="1493" y="4683"/>
                  </a:lnTo>
                  <a:lnTo>
                    <a:pt x="1714" y="4756"/>
                  </a:lnTo>
                  <a:lnTo>
                    <a:pt x="1935" y="4812"/>
                  </a:lnTo>
                  <a:lnTo>
                    <a:pt x="2194" y="4848"/>
                  </a:lnTo>
                  <a:lnTo>
                    <a:pt x="2433" y="4867"/>
                  </a:lnTo>
                  <a:lnTo>
                    <a:pt x="2673" y="4848"/>
                  </a:lnTo>
                  <a:lnTo>
                    <a:pt x="2931" y="4812"/>
                  </a:lnTo>
                  <a:lnTo>
                    <a:pt x="3152" y="4756"/>
                  </a:lnTo>
                  <a:lnTo>
                    <a:pt x="3373" y="4683"/>
                  </a:lnTo>
                  <a:lnTo>
                    <a:pt x="3594" y="4572"/>
                  </a:lnTo>
                  <a:lnTo>
                    <a:pt x="3797" y="4443"/>
                  </a:lnTo>
                  <a:lnTo>
                    <a:pt x="3982" y="4314"/>
                  </a:lnTo>
                  <a:lnTo>
                    <a:pt x="4147" y="4148"/>
                  </a:lnTo>
                  <a:lnTo>
                    <a:pt x="4313" y="3982"/>
                  </a:lnTo>
                  <a:lnTo>
                    <a:pt x="4442" y="3798"/>
                  </a:lnTo>
                  <a:lnTo>
                    <a:pt x="4571" y="3595"/>
                  </a:lnTo>
                  <a:lnTo>
                    <a:pt x="4664" y="3374"/>
                  </a:lnTo>
                  <a:lnTo>
                    <a:pt x="4756" y="3153"/>
                  </a:lnTo>
                  <a:lnTo>
                    <a:pt x="4811" y="2931"/>
                  </a:lnTo>
                  <a:lnTo>
                    <a:pt x="4848" y="2692"/>
                  </a:lnTo>
                  <a:lnTo>
                    <a:pt x="4866" y="2434"/>
                  </a:lnTo>
                  <a:lnTo>
                    <a:pt x="4848" y="2194"/>
                  </a:lnTo>
                  <a:lnTo>
                    <a:pt x="4811" y="1954"/>
                  </a:lnTo>
                  <a:lnTo>
                    <a:pt x="4756" y="1715"/>
                  </a:lnTo>
                  <a:lnTo>
                    <a:pt x="4664" y="1494"/>
                  </a:lnTo>
                  <a:lnTo>
                    <a:pt x="4571" y="1272"/>
                  </a:lnTo>
                  <a:lnTo>
                    <a:pt x="4442" y="1088"/>
                  </a:lnTo>
                  <a:lnTo>
                    <a:pt x="4313" y="885"/>
                  </a:lnTo>
                  <a:lnTo>
                    <a:pt x="4147" y="719"/>
                  </a:lnTo>
                  <a:lnTo>
                    <a:pt x="3982" y="572"/>
                  </a:lnTo>
                  <a:lnTo>
                    <a:pt x="3797" y="424"/>
                  </a:lnTo>
                  <a:lnTo>
                    <a:pt x="3594" y="295"/>
                  </a:lnTo>
                  <a:lnTo>
                    <a:pt x="3373" y="203"/>
                  </a:lnTo>
                  <a:lnTo>
                    <a:pt x="3152" y="111"/>
                  </a:lnTo>
                  <a:lnTo>
                    <a:pt x="2931" y="56"/>
                  </a:lnTo>
                  <a:lnTo>
                    <a:pt x="2673" y="19"/>
                  </a:lnTo>
                  <a:lnTo>
                    <a:pt x="24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8"/>
            <p:cNvSpPr/>
            <p:nvPr/>
          </p:nvSpPr>
          <p:spPr>
            <a:xfrm>
              <a:off x="3094300" y="362075"/>
              <a:ext cx="116150" cy="115700"/>
            </a:xfrm>
            <a:custGeom>
              <a:avLst/>
              <a:gdLst/>
              <a:ahLst/>
              <a:cxnLst/>
              <a:rect l="l" t="t" r="r" b="b"/>
              <a:pathLst>
                <a:path w="4646" h="4628" fill="none" extrusionOk="0">
                  <a:moveTo>
                    <a:pt x="2323" y="1"/>
                  </a:moveTo>
                  <a:lnTo>
                    <a:pt x="2323" y="1"/>
                  </a:lnTo>
                  <a:lnTo>
                    <a:pt x="2563" y="1"/>
                  </a:lnTo>
                  <a:lnTo>
                    <a:pt x="2784" y="37"/>
                  </a:lnTo>
                  <a:lnTo>
                    <a:pt x="3005" y="93"/>
                  </a:lnTo>
                  <a:lnTo>
                    <a:pt x="3226" y="166"/>
                  </a:lnTo>
                  <a:lnTo>
                    <a:pt x="3429" y="277"/>
                  </a:lnTo>
                  <a:lnTo>
                    <a:pt x="3614" y="388"/>
                  </a:lnTo>
                  <a:lnTo>
                    <a:pt x="3798" y="517"/>
                  </a:lnTo>
                  <a:lnTo>
                    <a:pt x="3964" y="664"/>
                  </a:lnTo>
                  <a:lnTo>
                    <a:pt x="4111" y="830"/>
                  </a:lnTo>
                  <a:lnTo>
                    <a:pt x="4240" y="1014"/>
                  </a:lnTo>
                  <a:lnTo>
                    <a:pt x="4351" y="1199"/>
                  </a:lnTo>
                  <a:lnTo>
                    <a:pt x="4461" y="1401"/>
                  </a:lnTo>
                  <a:lnTo>
                    <a:pt x="4535" y="1623"/>
                  </a:lnTo>
                  <a:lnTo>
                    <a:pt x="4590" y="1844"/>
                  </a:lnTo>
                  <a:lnTo>
                    <a:pt x="4627" y="2065"/>
                  </a:lnTo>
                  <a:lnTo>
                    <a:pt x="4646" y="2305"/>
                  </a:lnTo>
                  <a:lnTo>
                    <a:pt x="4646" y="2305"/>
                  </a:lnTo>
                  <a:lnTo>
                    <a:pt x="4627" y="2544"/>
                  </a:lnTo>
                  <a:lnTo>
                    <a:pt x="4590" y="2784"/>
                  </a:lnTo>
                  <a:lnTo>
                    <a:pt x="4535" y="3005"/>
                  </a:lnTo>
                  <a:lnTo>
                    <a:pt x="4461" y="3208"/>
                  </a:lnTo>
                  <a:lnTo>
                    <a:pt x="4351" y="3411"/>
                  </a:lnTo>
                  <a:lnTo>
                    <a:pt x="4240" y="3595"/>
                  </a:lnTo>
                  <a:lnTo>
                    <a:pt x="4111" y="3779"/>
                  </a:lnTo>
                  <a:lnTo>
                    <a:pt x="3964" y="3945"/>
                  </a:lnTo>
                  <a:lnTo>
                    <a:pt x="3798" y="4093"/>
                  </a:lnTo>
                  <a:lnTo>
                    <a:pt x="3614" y="4222"/>
                  </a:lnTo>
                  <a:lnTo>
                    <a:pt x="3429" y="4351"/>
                  </a:lnTo>
                  <a:lnTo>
                    <a:pt x="3226" y="4443"/>
                  </a:lnTo>
                  <a:lnTo>
                    <a:pt x="3005" y="4517"/>
                  </a:lnTo>
                  <a:lnTo>
                    <a:pt x="2784" y="4572"/>
                  </a:lnTo>
                  <a:lnTo>
                    <a:pt x="2563" y="4609"/>
                  </a:lnTo>
                  <a:lnTo>
                    <a:pt x="2323" y="4627"/>
                  </a:lnTo>
                  <a:lnTo>
                    <a:pt x="2323" y="4627"/>
                  </a:lnTo>
                  <a:lnTo>
                    <a:pt x="2084" y="4609"/>
                  </a:lnTo>
                  <a:lnTo>
                    <a:pt x="1862" y="4572"/>
                  </a:lnTo>
                  <a:lnTo>
                    <a:pt x="1641" y="4517"/>
                  </a:lnTo>
                  <a:lnTo>
                    <a:pt x="1420" y="4443"/>
                  </a:lnTo>
                  <a:lnTo>
                    <a:pt x="1217" y="4351"/>
                  </a:lnTo>
                  <a:lnTo>
                    <a:pt x="1033" y="4222"/>
                  </a:lnTo>
                  <a:lnTo>
                    <a:pt x="849" y="4093"/>
                  </a:lnTo>
                  <a:lnTo>
                    <a:pt x="683" y="3945"/>
                  </a:lnTo>
                  <a:lnTo>
                    <a:pt x="535" y="3779"/>
                  </a:lnTo>
                  <a:lnTo>
                    <a:pt x="406" y="3595"/>
                  </a:lnTo>
                  <a:lnTo>
                    <a:pt x="277" y="3411"/>
                  </a:lnTo>
                  <a:lnTo>
                    <a:pt x="185" y="3208"/>
                  </a:lnTo>
                  <a:lnTo>
                    <a:pt x="111" y="3005"/>
                  </a:lnTo>
                  <a:lnTo>
                    <a:pt x="56" y="2784"/>
                  </a:lnTo>
                  <a:lnTo>
                    <a:pt x="19" y="2544"/>
                  </a:lnTo>
                  <a:lnTo>
                    <a:pt x="1" y="2305"/>
                  </a:lnTo>
                  <a:lnTo>
                    <a:pt x="1" y="2305"/>
                  </a:lnTo>
                  <a:lnTo>
                    <a:pt x="19" y="2065"/>
                  </a:lnTo>
                  <a:lnTo>
                    <a:pt x="56" y="1844"/>
                  </a:lnTo>
                  <a:lnTo>
                    <a:pt x="111" y="1623"/>
                  </a:lnTo>
                  <a:lnTo>
                    <a:pt x="185" y="1401"/>
                  </a:lnTo>
                  <a:lnTo>
                    <a:pt x="277" y="1199"/>
                  </a:lnTo>
                  <a:lnTo>
                    <a:pt x="406" y="1014"/>
                  </a:lnTo>
                  <a:lnTo>
                    <a:pt x="535" y="830"/>
                  </a:lnTo>
                  <a:lnTo>
                    <a:pt x="683" y="664"/>
                  </a:lnTo>
                  <a:lnTo>
                    <a:pt x="849" y="517"/>
                  </a:lnTo>
                  <a:lnTo>
                    <a:pt x="1033" y="388"/>
                  </a:lnTo>
                  <a:lnTo>
                    <a:pt x="1217" y="277"/>
                  </a:lnTo>
                  <a:lnTo>
                    <a:pt x="1420" y="166"/>
                  </a:lnTo>
                  <a:lnTo>
                    <a:pt x="1641" y="93"/>
                  </a:lnTo>
                  <a:lnTo>
                    <a:pt x="1862" y="37"/>
                  </a:lnTo>
                  <a:lnTo>
                    <a:pt x="2084" y="1"/>
                  </a:lnTo>
                  <a:lnTo>
                    <a:pt x="23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8"/>
            <p:cNvSpPr/>
            <p:nvPr/>
          </p:nvSpPr>
          <p:spPr>
            <a:xfrm>
              <a:off x="3091550" y="358850"/>
              <a:ext cx="121675" cy="121675"/>
            </a:xfrm>
            <a:custGeom>
              <a:avLst/>
              <a:gdLst/>
              <a:ahLst/>
              <a:cxnLst/>
              <a:rect l="l" t="t" r="r" b="b"/>
              <a:pathLst>
                <a:path w="4867" h="4867" fill="none" extrusionOk="0">
                  <a:moveTo>
                    <a:pt x="2433" y="1"/>
                  </a:moveTo>
                  <a:lnTo>
                    <a:pt x="2433" y="1"/>
                  </a:lnTo>
                  <a:lnTo>
                    <a:pt x="2194" y="19"/>
                  </a:lnTo>
                  <a:lnTo>
                    <a:pt x="1935" y="56"/>
                  </a:lnTo>
                  <a:lnTo>
                    <a:pt x="1714" y="111"/>
                  </a:lnTo>
                  <a:lnTo>
                    <a:pt x="1493" y="203"/>
                  </a:lnTo>
                  <a:lnTo>
                    <a:pt x="1272" y="295"/>
                  </a:lnTo>
                  <a:lnTo>
                    <a:pt x="1069" y="424"/>
                  </a:lnTo>
                  <a:lnTo>
                    <a:pt x="885" y="572"/>
                  </a:lnTo>
                  <a:lnTo>
                    <a:pt x="719" y="719"/>
                  </a:lnTo>
                  <a:lnTo>
                    <a:pt x="553" y="885"/>
                  </a:lnTo>
                  <a:lnTo>
                    <a:pt x="424" y="1088"/>
                  </a:lnTo>
                  <a:lnTo>
                    <a:pt x="295" y="1272"/>
                  </a:lnTo>
                  <a:lnTo>
                    <a:pt x="203" y="1494"/>
                  </a:lnTo>
                  <a:lnTo>
                    <a:pt x="111" y="1715"/>
                  </a:lnTo>
                  <a:lnTo>
                    <a:pt x="55" y="1954"/>
                  </a:lnTo>
                  <a:lnTo>
                    <a:pt x="18" y="2194"/>
                  </a:lnTo>
                  <a:lnTo>
                    <a:pt x="0" y="2434"/>
                  </a:lnTo>
                  <a:lnTo>
                    <a:pt x="0" y="2434"/>
                  </a:lnTo>
                  <a:lnTo>
                    <a:pt x="18" y="2692"/>
                  </a:lnTo>
                  <a:lnTo>
                    <a:pt x="55" y="2931"/>
                  </a:lnTo>
                  <a:lnTo>
                    <a:pt x="111" y="3153"/>
                  </a:lnTo>
                  <a:lnTo>
                    <a:pt x="203" y="3374"/>
                  </a:lnTo>
                  <a:lnTo>
                    <a:pt x="295" y="3595"/>
                  </a:lnTo>
                  <a:lnTo>
                    <a:pt x="424" y="3798"/>
                  </a:lnTo>
                  <a:lnTo>
                    <a:pt x="553" y="3982"/>
                  </a:lnTo>
                  <a:lnTo>
                    <a:pt x="719" y="4148"/>
                  </a:lnTo>
                  <a:lnTo>
                    <a:pt x="885" y="4314"/>
                  </a:lnTo>
                  <a:lnTo>
                    <a:pt x="1069" y="4443"/>
                  </a:lnTo>
                  <a:lnTo>
                    <a:pt x="1272" y="4572"/>
                  </a:lnTo>
                  <a:lnTo>
                    <a:pt x="1493" y="4683"/>
                  </a:lnTo>
                  <a:lnTo>
                    <a:pt x="1714" y="4756"/>
                  </a:lnTo>
                  <a:lnTo>
                    <a:pt x="1935" y="4812"/>
                  </a:lnTo>
                  <a:lnTo>
                    <a:pt x="2194" y="4848"/>
                  </a:lnTo>
                  <a:lnTo>
                    <a:pt x="2433" y="4867"/>
                  </a:lnTo>
                  <a:lnTo>
                    <a:pt x="2433" y="4867"/>
                  </a:lnTo>
                  <a:lnTo>
                    <a:pt x="2673" y="4848"/>
                  </a:lnTo>
                  <a:lnTo>
                    <a:pt x="2931" y="4812"/>
                  </a:lnTo>
                  <a:lnTo>
                    <a:pt x="3152" y="4756"/>
                  </a:lnTo>
                  <a:lnTo>
                    <a:pt x="3373" y="4683"/>
                  </a:lnTo>
                  <a:lnTo>
                    <a:pt x="3594" y="4572"/>
                  </a:lnTo>
                  <a:lnTo>
                    <a:pt x="3797" y="4443"/>
                  </a:lnTo>
                  <a:lnTo>
                    <a:pt x="3982" y="4314"/>
                  </a:lnTo>
                  <a:lnTo>
                    <a:pt x="4147" y="4148"/>
                  </a:lnTo>
                  <a:lnTo>
                    <a:pt x="4313" y="3982"/>
                  </a:lnTo>
                  <a:lnTo>
                    <a:pt x="4442" y="3798"/>
                  </a:lnTo>
                  <a:lnTo>
                    <a:pt x="4571" y="3595"/>
                  </a:lnTo>
                  <a:lnTo>
                    <a:pt x="4664" y="3374"/>
                  </a:lnTo>
                  <a:lnTo>
                    <a:pt x="4756" y="3153"/>
                  </a:lnTo>
                  <a:lnTo>
                    <a:pt x="4811" y="2931"/>
                  </a:lnTo>
                  <a:lnTo>
                    <a:pt x="4848" y="2692"/>
                  </a:lnTo>
                  <a:lnTo>
                    <a:pt x="4866" y="2434"/>
                  </a:lnTo>
                  <a:lnTo>
                    <a:pt x="4866" y="2434"/>
                  </a:lnTo>
                  <a:lnTo>
                    <a:pt x="4848" y="2194"/>
                  </a:lnTo>
                  <a:lnTo>
                    <a:pt x="4811" y="1954"/>
                  </a:lnTo>
                  <a:lnTo>
                    <a:pt x="4756" y="1715"/>
                  </a:lnTo>
                  <a:lnTo>
                    <a:pt x="4664" y="1494"/>
                  </a:lnTo>
                  <a:lnTo>
                    <a:pt x="4571" y="1272"/>
                  </a:lnTo>
                  <a:lnTo>
                    <a:pt x="4442" y="1088"/>
                  </a:lnTo>
                  <a:lnTo>
                    <a:pt x="4313" y="885"/>
                  </a:lnTo>
                  <a:lnTo>
                    <a:pt x="4147" y="719"/>
                  </a:lnTo>
                  <a:lnTo>
                    <a:pt x="3982" y="572"/>
                  </a:lnTo>
                  <a:lnTo>
                    <a:pt x="3797" y="424"/>
                  </a:lnTo>
                  <a:lnTo>
                    <a:pt x="3594" y="295"/>
                  </a:lnTo>
                  <a:lnTo>
                    <a:pt x="3373" y="203"/>
                  </a:lnTo>
                  <a:lnTo>
                    <a:pt x="3152" y="111"/>
                  </a:lnTo>
                  <a:lnTo>
                    <a:pt x="2931" y="56"/>
                  </a:lnTo>
                  <a:lnTo>
                    <a:pt x="2673" y="19"/>
                  </a:lnTo>
                  <a:lnTo>
                    <a:pt x="2433" y="1"/>
                  </a:lnTo>
                  <a:lnTo>
                    <a:pt x="24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8"/>
            <p:cNvSpPr/>
            <p:nvPr/>
          </p:nvSpPr>
          <p:spPr>
            <a:xfrm>
              <a:off x="3131175" y="377275"/>
              <a:ext cx="40575" cy="84375"/>
            </a:xfrm>
            <a:custGeom>
              <a:avLst/>
              <a:gdLst/>
              <a:ahLst/>
              <a:cxnLst/>
              <a:rect l="l" t="t" r="r" b="b"/>
              <a:pathLst>
                <a:path w="1623" h="3375" extrusionOk="0">
                  <a:moveTo>
                    <a:pt x="830" y="1"/>
                  </a:moveTo>
                  <a:lnTo>
                    <a:pt x="719" y="19"/>
                  </a:lnTo>
                  <a:lnTo>
                    <a:pt x="719" y="370"/>
                  </a:lnTo>
                  <a:lnTo>
                    <a:pt x="572" y="388"/>
                  </a:lnTo>
                  <a:lnTo>
                    <a:pt x="443" y="443"/>
                  </a:lnTo>
                  <a:lnTo>
                    <a:pt x="332" y="499"/>
                  </a:lnTo>
                  <a:lnTo>
                    <a:pt x="240" y="591"/>
                  </a:lnTo>
                  <a:lnTo>
                    <a:pt x="166" y="683"/>
                  </a:lnTo>
                  <a:lnTo>
                    <a:pt x="111" y="793"/>
                  </a:lnTo>
                  <a:lnTo>
                    <a:pt x="74" y="904"/>
                  </a:lnTo>
                  <a:lnTo>
                    <a:pt x="74" y="1033"/>
                  </a:lnTo>
                  <a:lnTo>
                    <a:pt x="74" y="1162"/>
                  </a:lnTo>
                  <a:lnTo>
                    <a:pt x="92" y="1273"/>
                  </a:lnTo>
                  <a:lnTo>
                    <a:pt x="148" y="1365"/>
                  </a:lnTo>
                  <a:lnTo>
                    <a:pt x="203" y="1457"/>
                  </a:lnTo>
                  <a:lnTo>
                    <a:pt x="277" y="1512"/>
                  </a:lnTo>
                  <a:lnTo>
                    <a:pt x="369" y="1586"/>
                  </a:lnTo>
                  <a:lnTo>
                    <a:pt x="553" y="1678"/>
                  </a:lnTo>
                  <a:lnTo>
                    <a:pt x="738" y="1752"/>
                  </a:lnTo>
                  <a:lnTo>
                    <a:pt x="959" y="1844"/>
                  </a:lnTo>
                  <a:lnTo>
                    <a:pt x="1033" y="1881"/>
                  </a:lnTo>
                  <a:lnTo>
                    <a:pt x="1106" y="1936"/>
                  </a:lnTo>
                  <a:lnTo>
                    <a:pt x="1162" y="1992"/>
                  </a:lnTo>
                  <a:lnTo>
                    <a:pt x="1198" y="2047"/>
                  </a:lnTo>
                  <a:lnTo>
                    <a:pt x="1217" y="2139"/>
                  </a:lnTo>
                  <a:lnTo>
                    <a:pt x="1235" y="2231"/>
                  </a:lnTo>
                  <a:lnTo>
                    <a:pt x="1217" y="2323"/>
                  </a:lnTo>
                  <a:lnTo>
                    <a:pt x="1198" y="2397"/>
                  </a:lnTo>
                  <a:lnTo>
                    <a:pt x="1143" y="2471"/>
                  </a:lnTo>
                  <a:lnTo>
                    <a:pt x="1088" y="2545"/>
                  </a:lnTo>
                  <a:lnTo>
                    <a:pt x="996" y="2582"/>
                  </a:lnTo>
                  <a:lnTo>
                    <a:pt x="903" y="2618"/>
                  </a:lnTo>
                  <a:lnTo>
                    <a:pt x="774" y="2655"/>
                  </a:lnTo>
                  <a:lnTo>
                    <a:pt x="480" y="2655"/>
                  </a:lnTo>
                  <a:lnTo>
                    <a:pt x="332" y="2618"/>
                  </a:lnTo>
                  <a:lnTo>
                    <a:pt x="74" y="2563"/>
                  </a:lnTo>
                  <a:lnTo>
                    <a:pt x="19" y="2711"/>
                  </a:lnTo>
                  <a:lnTo>
                    <a:pt x="0" y="2876"/>
                  </a:lnTo>
                  <a:lnTo>
                    <a:pt x="148" y="2913"/>
                  </a:lnTo>
                  <a:lnTo>
                    <a:pt x="295" y="2950"/>
                  </a:lnTo>
                  <a:lnTo>
                    <a:pt x="461" y="2969"/>
                  </a:lnTo>
                  <a:lnTo>
                    <a:pt x="664" y="2987"/>
                  </a:lnTo>
                  <a:lnTo>
                    <a:pt x="719" y="2987"/>
                  </a:lnTo>
                  <a:lnTo>
                    <a:pt x="719" y="3356"/>
                  </a:lnTo>
                  <a:lnTo>
                    <a:pt x="774" y="3374"/>
                  </a:lnTo>
                  <a:lnTo>
                    <a:pt x="903" y="3374"/>
                  </a:lnTo>
                  <a:lnTo>
                    <a:pt x="959" y="3356"/>
                  </a:lnTo>
                  <a:lnTo>
                    <a:pt x="959" y="2950"/>
                  </a:lnTo>
                  <a:lnTo>
                    <a:pt x="1106" y="2913"/>
                  </a:lnTo>
                  <a:lnTo>
                    <a:pt x="1254" y="2858"/>
                  </a:lnTo>
                  <a:lnTo>
                    <a:pt x="1364" y="2784"/>
                  </a:lnTo>
                  <a:lnTo>
                    <a:pt x="1456" y="2692"/>
                  </a:lnTo>
                  <a:lnTo>
                    <a:pt x="1530" y="2600"/>
                  </a:lnTo>
                  <a:lnTo>
                    <a:pt x="1586" y="2471"/>
                  </a:lnTo>
                  <a:lnTo>
                    <a:pt x="1622" y="2342"/>
                  </a:lnTo>
                  <a:lnTo>
                    <a:pt x="1622" y="2194"/>
                  </a:lnTo>
                  <a:lnTo>
                    <a:pt x="1622" y="2047"/>
                  </a:lnTo>
                  <a:lnTo>
                    <a:pt x="1586" y="1936"/>
                  </a:lnTo>
                  <a:lnTo>
                    <a:pt x="1530" y="1844"/>
                  </a:lnTo>
                  <a:lnTo>
                    <a:pt x="1475" y="1752"/>
                  </a:lnTo>
                  <a:lnTo>
                    <a:pt x="1383" y="1678"/>
                  </a:lnTo>
                  <a:lnTo>
                    <a:pt x="1291" y="1605"/>
                  </a:lnTo>
                  <a:lnTo>
                    <a:pt x="1069" y="1494"/>
                  </a:lnTo>
                  <a:lnTo>
                    <a:pt x="922" y="1439"/>
                  </a:lnTo>
                  <a:lnTo>
                    <a:pt x="719" y="1365"/>
                  </a:lnTo>
                  <a:lnTo>
                    <a:pt x="572" y="1273"/>
                  </a:lnTo>
                  <a:lnTo>
                    <a:pt x="516" y="1217"/>
                  </a:lnTo>
                  <a:lnTo>
                    <a:pt x="480" y="1162"/>
                  </a:lnTo>
                  <a:lnTo>
                    <a:pt x="461" y="1088"/>
                  </a:lnTo>
                  <a:lnTo>
                    <a:pt x="443" y="1015"/>
                  </a:lnTo>
                  <a:lnTo>
                    <a:pt x="461" y="923"/>
                  </a:lnTo>
                  <a:lnTo>
                    <a:pt x="480" y="849"/>
                  </a:lnTo>
                  <a:lnTo>
                    <a:pt x="516" y="793"/>
                  </a:lnTo>
                  <a:lnTo>
                    <a:pt x="572" y="738"/>
                  </a:lnTo>
                  <a:lnTo>
                    <a:pt x="645" y="701"/>
                  </a:lnTo>
                  <a:lnTo>
                    <a:pt x="719" y="683"/>
                  </a:lnTo>
                  <a:lnTo>
                    <a:pt x="811" y="664"/>
                  </a:lnTo>
                  <a:lnTo>
                    <a:pt x="1069" y="664"/>
                  </a:lnTo>
                  <a:lnTo>
                    <a:pt x="1217" y="683"/>
                  </a:lnTo>
                  <a:lnTo>
                    <a:pt x="1438" y="738"/>
                  </a:lnTo>
                  <a:lnTo>
                    <a:pt x="1475" y="591"/>
                  </a:lnTo>
                  <a:lnTo>
                    <a:pt x="1512" y="443"/>
                  </a:lnTo>
                  <a:lnTo>
                    <a:pt x="1401" y="406"/>
                  </a:lnTo>
                  <a:lnTo>
                    <a:pt x="1254" y="388"/>
                  </a:lnTo>
                  <a:lnTo>
                    <a:pt x="959" y="351"/>
                  </a:lnTo>
                  <a:lnTo>
                    <a:pt x="959" y="19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8"/>
            <p:cNvSpPr/>
            <p:nvPr/>
          </p:nvSpPr>
          <p:spPr>
            <a:xfrm>
              <a:off x="3099375" y="449625"/>
              <a:ext cx="43350" cy="20300"/>
            </a:xfrm>
            <a:custGeom>
              <a:avLst/>
              <a:gdLst/>
              <a:ahLst/>
              <a:cxnLst/>
              <a:rect l="l" t="t" r="r" b="b"/>
              <a:pathLst>
                <a:path w="1734" h="812" extrusionOk="0">
                  <a:moveTo>
                    <a:pt x="0" y="1"/>
                  </a:moveTo>
                  <a:lnTo>
                    <a:pt x="203" y="720"/>
                  </a:lnTo>
                  <a:lnTo>
                    <a:pt x="498" y="775"/>
                  </a:lnTo>
                  <a:lnTo>
                    <a:pt x="830" y="812"/>
                  </a:lnTo>
                  <a:lnTo>
                    <a:pt x="1143" y="812"/>
                  </a:lnTo>
                  <a:lnTo>
                    <a:pt x="1457" y="794"/>
                  </a:lnTo>
                  <a:lnTo>
                    <a:pt x="1567" y="757"/>
                  </a:lnTo>
                  <a:lnTo>
                    <a:pt x="1622" y="738"/>
                  </a:lnTo>
                  <a:lnTo>
                    <a:pt x="1659" y="701"/>
                  </a:lnTo>
                  <a:lnTo>
                    <a:pt x="1715" y="664"/>
                  </a:lnTo>
                  <a:lnTo>
                    <a:pt x="1733" y="609"/>
                  </a:lnTo>
                  <a:lnTo>
                    <a:pt x="1733" y="554"/>
                  </a:lnTo>
                  <a:lnTo>
                    <a:pt x="1715" y="499"/>
                  </a:lnTo>
                  <a:lnTo>
                    <a:pt x="1659" y="462"/>
                  </a:lnTo>
                  <a:lnTo>
                    <a:pt x="1604" y="443"/>
                  </a:lnTo>
                  <a:lnTo>
                    <a:pt x="1475" y="443"/>
                  </a:lnTo>
                  <a:lnTo>
                    <a:pt x="1328" y="425"/>
                  </a:lnTo>
                  <a:lnTo>
                    <a:pt x="1143" y="406"/>
                  </a:lnTo>
                  <a:lnTo>
                    <a:pt x="922" y="351"/>
                  </a:lnTo>
                  <a:lnTo>
                    <a:pt x="719" y="296"/>
                  </a:lnTo>
                  <a:lnTo>
                    <a:pt x="295" y="148"/>
                  </a:lnTo>
                  <a:lnTo>
                    <a:pt x="129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8"/>
            <p:cNvSpPr/>
            <p:nvPr/>
          </p:nvSpPr>
          <p:spPr>
            <a:xfrm>
              <a:off x="3099375" y="449625"/>
              <a:ext cx="43350" cy="20300"/>
            </a:xfrm>
            <a:custGeom>
              <a:avLst/>
              <a:gdLst/>
              <a:ahLst/>
              <a:cxnLst/>
              <a:rect l="l" t="t" r="r" b="b"/>
              <a:pathLst>
                <a:path w="1734" h="812" fill="none" extrusionOk="0">
                  <a:moveTo>
                    <a:pt x="203" y="720"/>
                  </a:moveTo>
                  <a:lnTo>
                    <a:pt x="203" y="720"/>
                  </a:lnTo>
                  <a:lnTo>
                    <a:pt x="498" y="775"/>
                  </a:lnTo>
                  <a:lnTo>
                    <a:pt x="830" y="812"/>
                  </a:lnTo>
                  <a:lnTo>
                    <a:pt x="1143" y="812"/>
                  </a:lnTo>
                  <a:lnTo>
                    <a:pt x="1457" y="794"/>
                  </a:lnTo>
                  <a:lnTo>
                    <a:pt x="1457" y="794"/>
                  </a:lnTo>
                  <a:lnTo>
                    <a:pt x="1567" y="757"/>
                  </a:lnTo>
                  <a:lnTo>
                    <a:pt x="1622" y="738"/>
                  </a:lnTo>
                  <a:lnTo>
                    <a:pt x="1659" y="701"/>
                  </a:lnTo>
                  <a:lnTo>
                    <a:pt x="1659" y="701"/>
                  </a:lnTo>
                  <a:lnTo>
                    <a:pt x="1715" y="664"/>
                  </a:lnTo>
                  <a:lnTo>
                    <a:pt x="1733" y="609"/>
                  </a:lnTo>
                  <a:lnTo>
                    <a:pt x="1733" y="554"/>
                  </a:lnTo>
                  <a:lnTo>
                    <a:pt x="1715" y="499"/>
                  </a:lnTo>
                  <a:lnTo>
                    <a:pt x="1715" y="499"/>
                  </a:lnTo>
                  <a:lnTo>
                    <a:pt x="1659" y="462"/>
                  </a:lnTo>
                  <a:lnTo>
                    <a:pt x="1604" y="443"/>
                  </a:lnTo>
                  <a:lnTo>
                    <a:pt x="1475" y="443"/>
                  </a:lnTo>
                  <a:lnTo>
                    <a:pt x="1475" y="443"/>
                  </a:lnTo>
                  <a:lnTo>
                    <a:pt x="1328" y="425"/>
                  </a:lnTo>
                  <a:lnTo>
                    <a:pt x="1143" y="406"/>
                  </a:lnTo>
                  <a:lnTo>
                    <a:pt x="922" y="351"/>
                  </a:lnTo>
                  <a:lnTo>
                    <a:pt x="719" y="296"/>
                  </a:lnTo>
                  <a:lnTo>
                    <a:pt x="295" y="148"/>
                  </a:lnTo>
                  <a:lnTo>
                    <a:pt x="129" y="75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8"/>
            <p:cNvSpPr/>
            <p:nvPr/>
          </p:nvSpPr>
          <p:spPr>
            <a:xfrm>
              <a:off x="3098900" y="448725"/>
              <a:ext cx="44725" cy="22125"/>
            </a:xfrm>
            <a:custGeom>
              <a:avLst/>
              <a:gdLst/>
              <a:ahLst/>
              <a:cxnLst/>
              <a:rect l="l" t="t" r="r" b="b"/>
              <a:pathLst>
                <a:path w="1789" h="885" extrusionOk="0">
                  <a:moveTo>
                    <a:pt x="38" y="0"/>
                  </a:moveTo>
                  <a:lnTo>
                    <a:pt x="1" y="74"/>
                  </a:lnTo>
                  <a:lnTo>
                    <a:pt x="130" y="147"/>
                  </a:lnTo>
                  <a:lnTo>
                    <a:pt x="314" y="221"/>
                  </a:lnTo>
                  <a:lnTo>
                    <a:pt x="720" y="369"/>
                  </a:lnTo>
                  <a:lnTo>
                    <a:pt x="941" y="424"/>
                  </a:lnTo>
                  <a:lnTo>
                    <a:pt x="1144" y="479"/>
                  </a:lnTo>
                  <a:lnTo>
                    <a:pt x="1347" y="498"/>
                  </a:lnTo>
                  <a:lnTo>
                    <a:pt x="1494" y="516"/>
                  </a:lnTo>
                  <a:lnTo>
                    <a:pt x="1660" y="516"/>
                  </a:lnTo>
                  <a:lnTo>
                    <a:pt x="1697" y="553"/>
                  </a:lnTo>
                  <a:lnTo>
                    <a:pt x="1715" y="590"/>
                  </a:lnTo>
                  <a:lnTo>
                    <a:pt x="1715" y="627"/>
                  </a:lnTo>
                  <a:lnTo>
                    <a:pt x="1697" y="682"/>
                  </a:lnTo>
                  <a:lnTo>
                    <a:pt x="1660" y="719"/>
                  </a:lnTo>
                  <a:lnTo>
                    <a:pt x="1623" y="737"/>
                  </a:lnTo>
                  <a:lnTo>
                    <a:pt x="1568" y="756"/>
                  </a:lnTo>
                  <a:lnTo>
                    <a:pt x="1457" y="793"/>
                  </a:lnTo>
                  <a:lnTo>
                    <a:pt x="1162" y="811"/>
                  </a:lnTo>
                  <a:lnTo>
                    <a:pt x="849" y="811"/>
                  </a:lnTo>
                  <a:lnTo>
                    <a:pt x="517" y="793"/>
                  </a:lnTo>
                  <a:lnTo>
                    <a:pt x="222" y="737"/>
                  </a:lnTo>
                  <a:lnTo>
                    <a:pt x="204" y="793"/>
                  </a:lnTo>
                  <a:lnTo>
                    <a:pt x="406" y="830"/>
                  </a:lnTo>
                  <a:lnTo>
                    <a:pt x="609" y="866"/>
                  </a:lnTo>
                  <a:lnTo>
                    <a:pt x="812" y="885"/>
                  </a:lnTo>
                  <a:lnTo>
                    <a:pt x="1254" y="885"/>
                  </a:lnTo>
                  <a:lnTo>
                    <a:pt x="1476" y="848"/>
                  </a:lnTo>
                  <a:lnTo>
                    <a:pt x="1605" y="830"/>
                  </a:lnTo>
                  <a:lnTo>
                    <a:pt x="1660" y="811"/>
                  </a:lnTo>
                  <a:lnTo>
                    <a:pt x="1715" y="774"/>
                  </a:lnTo>
                  <a:lnTo>
                    <a:pt x="1752" y="719"/>
                  </a:lnTo>
                  <a:lnTo>
                    <a:pt x="1789" y="645"/>
                  </a:lnTo>
                  <a:lnTo>
                    <a:pt x="1789" y="571"/>
                  </a:lnTo>
                  <a:lnTo>
                    <a:pt x="1752" y="516"/>
                  </a:lnTo>
                  <a:lnTo>
                    <a:pt x="1697" y="461"/>
                  </a:lnTo>
                  <a:lnTo>
                    <a:pt x="1623" y="442"/>
                  </a:lnTo>
                  <a:lnTo>
                    <a:pt x="1476" y="442"/>
                  </a:lnTo>
                  <a:lnTo>
                    <a:pt x="1347" y="424"/>
                  </a:lnTo>
                  <a:lnTo>
                    <a:pt x="1162" y="406"/>
                  </a:lnTo>
                  <a:lnTo>
                    <a:pt x="959" y="350"/>
                  </a:lnTo>
                  <a:lnTo>
                    <a:pt x="738" y="295"/>
                  </a:lnTo>
                  <a:lnTo>
                    <a:pt x="333" y="147"/>
                  </a:lnTo>
                  <a:lnTo>
                    <a:pt x="167" y="7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8"/>
            <p:cNvSpPr/>
            <p:nvPr/>
          </p:nvSpPr>
          <p:spPr>
            <a:xfrm>
              <a:off x="2347300" y="1345500"/>
              <a:ext cx="1006925" cy="5550"/>
            </a:xfrm>
            <a:custGeom>
              <a:avLst/>
              <a:gdLst/>
              <a:ahLst/>
              <a:cxnLst/>
              <a:rect l="l" t="t" r="r" b="b"/>
              <a:pathLst>
                <a:path w="40277" h="222" extrusionOk="0">
                  <a:moveTo>
                    <a:pt x="0" y="0"/>
                  </a:moveTo>
                  <a:lnTo>
                    <a:pt x="0" y="221"/>
                  </a:lnTo>
                  <a:lnTo>
                    <a:pt x="40277" y="221"/>
                  </a:lnTo>
                  <a:lnTo>
                    <a:pt x="402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4" name="Google Shape;1364;p38"/>
          <p:cNvSpPr/>
          <p:nvPr/>
        </p:nvSpPr>
        <p:spPr>
          <a:xfrm>
            <a:off x="3754800" y="1578375"/>
            <a:ext cx="94500" cy="945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47"/>
          <p:cNvSpPr txBox="1">
            <a:spLocks noGrp="1"/>
          </p:cNvSpPr>
          <p:nvPr>
            <p:ph type="title"/>
          </p:nvPr>
        </p:nvSpPr>
        <p:spPr>
          <a:xfrm>
            <a:off x="741750" y="1626600"/>
            <a:ext cx="5116200" cy="18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Understand your data </a:t>
            </a:r>
            <a:endParaRPr sz="5400" dirty="0"/>
          </a:p>
        </p:txBody>
      </p:sp>
      <p:grpSp>
        <p:nvGrpSpPr>
          <p:cNvPr id="1738" name="Google Shape;1738;p47"/>
          <p:cNvGrpSpPr/>
          <p:nvPr/>
        </p:nvGrpSpPr>
        <p:grpSpPr>
          <a:xfrm flipH="1">
            <a:off x="5118976" y="539541"/>
            <a:ext cx="3231659" cy="4059829"/>
            <a:chOff x="4803075" y="238125"/>
            <a:chExt cx="915225" cy="1149800"/>
          </a:xfrm>
        </p:grpSpPr>
        <p:sp>
          <p:nvSpPr>
            <p:cNvPr id="1739" name="Google Shape;1739;p47"/>
            <p:cNvSpPr/>
            <p:nvPr/>
          </p:nvSpPr>
          <p:spPr>
            <a:xfrm>
              <a:off x="4857450" y="1237200"/>
              <a:ext cx="223525" cy="147500"/>
            </a:xfrm>
            <a:custGeom>
              <a:avLst/>
              <a:gdLst/>
              <a:ahLst/>
              <a:cxnLst/>
              <a:rect l="l" t="t" r="r" b="b"/>
              <a:pathLst>
                <a:path w="8941" h="5900" extrusionOk="0">
                  <a:moveTo>
                    <a:pt x="0" y="0"/>
                  </a:moveTo>
                  <a:lnTo>
                    <a:pt x="0" y="5899"/>
                  </a:lnTo>
                  <a:lnTo>
                    <a:pt x="8941" y="5899"/>
                  </a:lnTo>
                  <a:lnTo>
                    <a:pt x="8941" y="0"/>
                  </a:lnTo>
                  <a:close/>
                </a:path>
              </a:pathLst>
            </a:custGeom>
            <a:solidFill>
              <a:srgbClr val="FF9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7"/>
            <p:cNvSpPr/>
            <p:nvPr/>
          </p:nvSpPr>
          <p:spPr>
            <a:xfrm>
              <a:off x="4855600" y="1235350"/>
              <a:ext cx="227225" cy="151175"/>
            </a:xfrm>
            <a:custGeom>
              <a:avLst/>
              <a:gdLst/>
              <a:ahLst/>
              <a:cxnLst/>
              <a:rect l="l" t="t" r="r" b="b"/>
              <a:pathLst>
                <a:path w="9089" h="6047" extrusionOk="0">
                  <a:moveTo>
                    <a:pt x="8959" y="130"/>
                  </a:moveTo>
                  <a:lnTo>
                    <a:pt x="8959" y="5918"/>
                  </a:lnTo>
                  <a:lnTo>
                    <a:pt x="130" y="5918"/>
                  </a:lnTo>
                  <a:lnTo>
                    <a:pt x="130" y="130"/>
                  </a:lnTo>
                  <a:close/>
                  <a:moveTo>
                    <a:pt x="1" y="1"/>
                  </a:moveTo>
                  <a:lnTo>
                    <a:pt x="1" y="6047"/>
                  </a:lnTo>
                  <a:lnTo>
                    <a:pt x="9088" y="6047"/>
                  </a:lnTo>
                  <a:lnTo>
                    <a:pt x="908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7"/>
            <p:cNvSpPr/>
            <p:nvPr/>
          </p:nvSpPr>
          <p:spPr>
            <a:xfrm>
              <a:off x="5107225" y="1174975"/>
              <a:ext cx="211075" cy="209725"/>
            </a:xfrm>
            <a:custGeom>
              <a:avLst/>
              <a:gdLst/>
              <a:ahLst/>
              <a:cxnLst/>
              <a:rect l="l" t="t" r="r" b="b"/>
              <a:pathLst>
                <a:path w="8443" h="8389" extrusionOk="0">
                  <a:moveTo>
                    <a:pt x="0" y="1"/>
                  </a:moveTo>
                  <a:lnTo>
                    <a:pt x="0" y="8388"/>
                  </a:lnTo>
                  <a:lnTo>
                    <a:pt x="8443" y="8388"/>
                  </a:lnTo>
                  <a:lnTo>
                    <a:pt x="8443" y="1"/>
                  </a:lnTo>
                  <a:close/>
                </a:path>
              </a:pathLst>
            </a:custGeom>
            <a:solidFill>
              <a:srgbClr val="FF9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7"/>
            <p:cNvSpPr/>
            <p:nvPr/>
          </p:nvSpPr>
          <p:spPr>
            <a:xfrm>
              <a:off x="5105825" y="1173600"/>
              <a:ext cx="213850" cy="212925"/>
            </a:xfrm>
            <a:custGeom>
              <a:avLst/>
              <a:gdLst/>
              <a:ahLst/>
              <a:cxnLst/>
              <a:rect l="l" t="t" r="r" b="b"/>
              <a:pathLst>
                <a:path w="8554" h="8517" extrusionOk="0">
                  <a:moveTo>
                    <a:pt x="8425" y="130"/>
                  </a:moveTo>
                  <a:lnTo>
                    <a:pt x="8425" y="8388"/>
                  </a:lnTo>
                  <a:lnTo>
                    <a:pt x="130" y="8388"/>
                  </a:lnTo>
                  <a:lnTo>
                    <a:pt x="130" y="130"/>
                  </a:lnTo>
                  <a:close/>
                  <a:moveTo>
                    <a:pt x="1" y="1"/>
                  </a:moveTo>
                  <a:lnTo>
                    <a:pt x="1" y="8517"/>
                  </a:lnTo>
                  <a:lnTo>
                    <a:pt x="8554" y="8517"/>
                  </a:lnTo>
                  <a:lnTo>
                    <a:pt x="8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7"/>
            <p:cNvSpPr/>
            <p:nvPr/>
          </p:nvSpPr>
          <p:spPr>
            <a:xfrm>
              <a:off x="5351450" y="1112325"/>
              <a:ext cx="223550" cy="272375"/>
            </a:xfrm>
            <a:custGeom>
              <a:avLst/>
              <a:gdLst/>
              <a:ahLst/>
              <a:cxnLst/>
              <a:rect l="l" t="t" r="r" b="b"/>
              <a:pathLst>
                <a:path w="8942" h="10895" extrusionOk="0">
                  <a:moveTo>
                    <a:pt x="1" y="0"/>
                  </a:moveTo>
                  <a:lnTo>
                    <a:pt x="1" y="10894"/>
                  </a:lnTo>
                  <a:lnTo>
                    <a:pt x="8941" y="10894"/>
                  </a:lnTo>
                  <a:lnTo>
                    <a:pt x="8941" y="0"/>
                  </a:lnTo>
                  <a:close/>
                </a:path>
              </a:pathLst>
            </a:custGeom>
            <a:solidFill>
              <a:srgbClr val="FF9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7"/>
            <p:cNvSpPr/>
            <p:nvPr/>
          </p:nvSpPr>
          <p:spPr>
            <a:xfrm>
              <a:off x="5349625" y="1110925"/>
              <a:ext cx="226750" cy="275600"/>
            </a:xfrm>
            <a:custGeom>
              <a:avLst/>
              <a:gdLst/>
              <a:ahLst/>
              <a:cxnLst/>
              <a:rect l="l" t="t" r="r" b="b"/>
              <a:pathLst>
                <a:path w="9070" h="11024" extrusionOk="0">
                  <a:moveTo>
                    <a:pt x="8940" y="130"/>
                  </a:moveTo>
                  <a:lnTo>
                    <a:pt x="8940" y="10895"/>
                  </a:lnTo>
                  <a:lnTo>
                    <a:pt x="129" y="10895"/>
                  </a:lnTo>
                  <a:lnTo>
                    <a:pt x="129" y="130"/>
                  </a:lnTo>
                  <a:close/>
                  <a:moveTo>
                    <a:pt x="0" y="1"/>
                  </a:moveTo>
                  <a:lnTo>
                    <a:pt x="0" y="11024"/>
                  </a:lnTo>
                  <a:lnTo>
                    <a:pt x="9069" y="11024"/>
                  </a:lnTo>
                  <a:lnTo>
                    <a:pt x="90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7"/>
            <p:cNvSpPr/>
            <p:nvPr/>
          </p:nvSpPr>
          <p:spPr>
            <a:xfrm>
              <a:off x="5241325" y="429825"/>
              <a:ext cx="100475" cy="266375"/>
            </a:xfrm>
            <a:custGeom>
              <a:avLst/>
              <a:gdLst/>
              <a:ahLst/>
              <a:cxnLst/>
              <a:rect l="l" t="t" r="r" b="b"/>
              <a:pathLst>
                <a:path w="4019" h="10655" extrusionOk="0">
                  <a:moveTo>
                    <a:pt x="1309" y="0"/>
                  </a:moveTo>
                  <a:lnTo>
                    <a:pt x="1162" y="37"/>
                  </a:lnTo>
                  <a:lnTo>
                    <a:pt x="1014" y="111"/>
                  </a:lnTo>
                  <a:lnTo>
                    <a:pt x="904" y="185"/>
                  </a:lnTo>
                  <a:lnTo>
                    <a:pt x="793" y="277"/>
                  </a:lnTo>
                  <a:lnTo>
                    <a:pt x="701" y="387"/>
                  </a:lnTo>
                  <a:lnTo>
                    <a:pt x="609" y="498"/>
                  </a:lnTo>
                  <a:lnTo>
                    <a:pt x="553" y="627"/>
                  </a:lnTo>
                  <a:lnTo>
                    <a:pt x="480" y="756"/>
                  </a:lnTo>
                  <a:lnTo>
                    <a:pt x="424" y="922"/>
                  </a:lnTo>
                  <a:lnTo>
                    <a:pt x="406" y="1088"/>
                  </a:lnTo>
                  <a:lnTo>
                    <a:pt x="387" y="1272"/>
                  </a:lnTo>
                  <a:lnTo>
                    <a:pt x="387" y="1438"/>
                  </a:lnTo>
                  <a:lnTo>
                    <a:pt x="424" y="1788"/>
                  </a:lnTo>
                  <a:lnTo>
                    <a:pt x="498" y="2120"/>
                  </a:lnTo>
                  <a:lnTo>
                    <a:pt x="572" y="2397"/>
                  </a:lnTo>
                  <a:lnTo>
                    <a:pt x="645" y="2673"/>
                  </a:lnTo>
                  <a:lnTo>
                    <a:pt x="830" y="3226"/>
                  </a:lnTo>
                  <a:lnTo>
                    <a:pt x="1033" y="3779"/>
                  </a:lnTo>
                  <a:lnTo>
                    <a:pt x="1217" y="4351"/>
                  </a:lnTo>
                  <a:lnTo>
                    <a:pt x="1309" y="4719"/>
                  </a:lnTo>
                  <a:lnTo>
                    <a:pt x="1346" y="4922"/>
                  </a:lnTo>
                  <a:lnTo>
                    <a:pt x="1364" y="5106"/>
                  </a:lnTo>
                  <a:lnTo>
                    <a:pt x="1364" y="5254"/>
                  </a:lnTo>
                  <a:lnTo>
                    <a:pt x="1364" y="5401"/>
                  </a:lnTo>
                  <a:lnTo>
                    <a:pt x="1328" y="5678"/>
                  </a:lnTo>
                  <a:lnTo>
                    <a:pt x="1254" y="5954"/>
                  </a:lnTo>
                  <a:lnTo>
                    <a:pt x="1143" y="6212"/>
                  </a:lnTo>
                  <a:lnTo>
                    <a:pt x="1033" y="6470"/>
                  </a:lnTo>
                  <a:lnTo>
                    <a:pt x="885" y="6728"/>
                  </a:lnTo>
                  <a:lnTo>
                    <a:pt x="590" y="7245"/>
                  </a:lnTo>
                  <a:lnTo>
                    <a:pt x="443" y="7503"/>
                  </a:lnTo>
                  <a:lnTo>
                    <a:pt x="314" y="7761"/>
                  </a:lnTo>
                  <a:lnTo>
                    <a:pt x="203" y="8019"/>
                  </a:lnTo>
                  <a:lnTo>
                    <a:pt x="92" y="8295"/>
                  </a:lnTo>
                  <a:lnTo>
                    <a:pt x="37" y="8572"/>
                  </a:lnTo>
                  <a:lnTo>
                    <a:pt x="0" y="8867"/>
                  </a:lnTo>
                  <a:lnTo>
                    <a:pt x="0" y="8996"/>
                  </a:lnTo>
                  <a:lnTo>
                    <a:pt x="19" y="9143"/>
                  </a:lnTo>
                  <a:lnTo>
                    <a:pt x="37" y="9272"/>
                  </a:lnTo>
                  <a:lnTo>
                    <a:pt x="74" y="9420"/>
                  </a:lnTo>
                  <a:lnTo>
                    <a:pt x="129" y="9549"/>
                  </a:lnTo>
                  <a:lnTo>
                    <a:pt x="185" y="9696"/>
                  </a:lnTo>
                  <a:lnTo>
                    <a:pt x="258" y="9825"/>
                  </a:lnTo>
                  <a:lnTo>
                    <a:pt x="351" y="9936"/>
                  </a:lnTo>
                  <a:lnTo>
                    <a:pt x="535" y="10175"/>
                  </a:lnTo>
                  <a:lnTo>
                    <a:pt x="738" y="10397"/>
                  </a:lnTo>
                  <a:lnTo>
                    <a:pt x="885" y="10507"/>
                  </a:lnTo>
                  <a:lnTo>
                    <a:pt x="996" y="10581"/>
                  </a:lnTo>
                  <a:lnTo>
                    <a:pt x="1125" y="10636"/>
                  </a:lnTo>
                  <a:lnTo>
                    <a:pt x="1235" y="10655"/>
                  </a:lnTo>
                  <a:lnTo>
                    <a:pt x="1328" y="10636"/>
                  </a:lnTo>
                  <a:lnTo>
                    <a:pt x="1420" y="10618"/>
                  </a:lnTo>
                  <a:lnTo>
                    <a:pt x="1512" y="10563"/>
                  </a:lnTo>
                  <a:lnTo>
                    <a:pt x="1604" y="10489"/>
                  </a:lnTo>
                  <a:lnTo>
                    <a:pt x="1678" y="10397"/>
                  </a:lnTo>
                  <a:lnTo>
                    <a:pt x="1751" y="10304"/>
                  </a:lnTo>
                  <a:lnTo>
                    <a:pt x="1899" y="10065"/>
                  </a:lnTo>
                  <a:lnTo>
                    <a:pt x="2157" y="9586"/>
                  </a:lnTo>
                  <a:lnTo>
                    <a:pt x="2360" y="9217"/>
                  </a:lnTo>
                  <a:lnTo>
                    <a:pt x="2563" y="8867"/>
                  </a:lnTo>
                  <a:lnTo>
                    <a:pt x="3042" y="8185"/>
                  </a:lnTo>
                  <a:lnTo>
                    <a:pt x="3263" y="7834"/>
                  </a:lnTo>
                  <a:lnTo>
                    <a:pt x="3466" y="7484"/>
                  </a:lnTo>
                  <a:lnTo>
                    <a:pt x="3669" y="7134"/>
                  </a:lnTo>
                  <a:lnTo>
                    <a:pt x="3816" y="6747"/>
                  </a:lnTo>
                  <a:lnTo>
                    <a:pt x="3908" y="6470"/>
                  </a:lnTo>
                  <a:lnTo>
                    <a:pt x="3963" y="6194"/>
                  </a:lnTo>
                  <a:lnTo>
                    <a:pt x="4000" y="5899"/>
                  </a:lnTo>
                  <a:lnTo>
                    <a:pt x="4019" y="5604"/>
                  </a:lnTo>
                  <a:lnTo>
                    <a:pt x="4019" y="5327"/>
                  </a:lnTo>
                  <a:lnTo>
                    <a:pt x="4000" y="5033"/>
                  </a:lnTo>
                  <a:lnTo>
                    <a:pt x="3963" y="4738"/>
                  </a:lnTo>
                  <a:lnTo>
                    <a:pt x="3927" y="4443"/>
                  </a:lnTo>
                  <a:lnTo>
                    <a:pt x="3853" y="4148"/>
                  </a:lnTo>
                  <a:lnTo>
                    <a:pt x="3779" y="3853"/>
                  </a:lnTo>
                  <a:lnTo>
                    <a:pt x="3613" y="3281"/>
                  </a:lnTo>
                  <a:lnTo>
                    <a:pt x="3410" y="2728"/>
                  </a:lnTo>
                  <a:lnTo>
                    <a:pt x="3189" y="2212"/>
                  </a:lnTo>
                  <a:lnTo>
                    <a:pt x="2913" y="1512"/>
                  </a:lnTo>
                  <a:lnTo>
                    <a:pt x="2747" y="1125"/>
                  </a:lnTo>
                  <a:lnTo>
                    <a:pt x="2655" y="922"/>
                  </a:lnTo>
                  <a:lnTo>
                    <a:pt x="2544" y="738"/>
                  </a:lnTo>
                  <a:lnTo>
                    <a:pt x="2434" y="572"/>
                  </a:lnTo>
                  <a:lnTo>
                    <a:pt x="2304" y="424"/>
                  </a:lnTo>
                  <a:lnTo>
                    <a:pt x="2175" y="277"/>
                  </a:lnTo>
                  <a:lnTo>
                    <a:pt x="2028" y="166"/>
                  </a:lnTo>
                  <a:lnTo>
                    <a:pt x="1862" y="74"/>
                  </a:lnTo>
                  <a:lnTo>
                    <a:pt x="1696" y="19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9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7"/>
            <p:cNvSpPr/>
            <p:nvPr/>
          </p:nvSpPr>
          <p:spPr>
            <a:xfrm>
              <a:off x="5240400" y="428900"/>
              <a:ext cx="102325" cy="268225"/>
            </a:xfrm>
            <a:custGeom>
              <a:avLst/>
              <a:gdLst/>
              <a:ahLst/>
              <a:cxnLst/>
              <a:rect l="l" t="t" r="r" b="b"/>
              <a:pathLst>
                <a:path w="4093" h="10729" extrusionOk="0">
                  <a:moveTo>
                    <a:pt x="1512" y="56"/>
                  </a:moveTo>
                  <a:lnTo>
                    <a:pt x="1678" y="74"/>
                  </a:lnTo>
                  <a:lnTo>
                    <a:pt x="1825" y="111"/>
                  </a:lnTo>
                  <a:lnTo>
                    <a:pt x="1973" y="166"/>
                  </a:lnTo>
                  <a:lnTo>
                    <a:pt x="2102" y="258"/>
                  </a:lnTo>
                  <a:lnTo>
                    <a:pt x="2212" y="369"/>
                  </a:lnTo>
                  <a:lnTo>
                    <a:pt x="2323" y="480"/>
                  </a:lnTo>
                  <a:lnTo>
                    <a:pt x="2434" y="609"/>
                  </a:lnTo>
                  <a:lnTo>
                    <a:pt x="2526" y="756"/>
                  </a:lnTo>
                  <a:lnTo>
                    <a:pt x="2618" y="904"/>
                  </a:lnTo>
                  <a:lnTo>
                    <a:pt x="2784" y="1235"/>
                  </a:lnTo>
                  <a:lnTo>
                    <a:pt x="2931" y="1567"/>
                  </a:lnTo>
                  <a:lnTo>
                    <a:pt x="3060" y="1899"/>
                  </a:lnTo>
                  <a:lnTo>
                    <a:pt x="3208" y="2268"/>
                  </a:lnTo>
                  <a:lnTo>
                    <a:pt x="3411" y="2747"/>
                  </a:lnTo>
                  <a:lnTo>
                    <a:pt x="3595" y="3263"/>
                  </a:lnTo>
                  <a:lnTo>
                    <a:pt x="3761" y="3816"/>
                  </a:lnTo>
                  <a:lnTo>
                    <a:pt x="3835" y="4111"/>
                  </a:lnTo>
                  <a:lnTo>
                    <a:pt x="3908" y="4406"/>
                  </a:lnTo>
                  <a:lnTo>
                    <a:pt x="3964" y="4701"/>
                  </a:lnTo>
                  <a:lnTo>
                    <a:pt x="4000" y="4996"/>
                  </a:lnTo>
                  <a:lnTo>
                    <a:pt x="4019" y="5291"/>
                  </a:lnTo>
                  <a:lnTo>
                    <a:pt x="4019" y="5604"/>
                  </a:lnTo>
                  <a:lnTo>
                    <a:pt x="4000" y="5899"/>
                  </a:lnTo>
                  <a:lnTo>
                    <a:pt x="3964" y="6194"/>
                  </a:lnTo>
                  <a:lnTo>
                    <a:pt x="3908" y="6489"/>
                  </a:lnTo>
                  <a:lnTo>
                    <a:pt x="3816" y="6765"/>
                  </a:lnTo>
                  <a:lnTo>
                    <a:pt x="3742" y="7005"/>
                  </a:lnTo>
                  <a:lnTo>
                    <a:pt x="3632" y="7208"/>
                  </a:lnTo>
                  <a:lnTo>
                    <a:pt x="3411" y="7650"/>
                  </a:lnTo>
                  <a:lnTo>
                    <a:pt x="3153" y="8056"/>
                  </a:lnTo>
                  <a:lnTo>
                    <a:pt x="2876" y="8443"/>
                  </a:lnTo>
                  <a:lnTo>
                    <a:pt x="2507" y="9014"/>
                  </a:lnTo>
                  <a:lnTo>
                    <a:pt x="2323" y="9309"/>
                  </a:lnTo>
                  <a:lnTo>
                    <a:pt x="2157" y="9604"/>
                  </a:lnTo>
                  <a:lnTo>
                    <a:pt x="2083" y="9752"/>
                  </a:lnTo>
                  <a:lnTo>
                    <a:pt x="1936" y="10047"/>
                  </a:lnTo>
                  <a:lnTo>
                    <a:pt x="1752" y="10323"/>
                  </a:lnTo>
                  <a:lnTo>
                    <a:pt x="1659" y="10452"/>
                  </a:lnTo>
                  <a:lnTo>
                    <a:pt x="1567" y="10544"/>
                  </a:lnTo>
                  <a:lnTo>
                    <a:pt x="1457" y="10618"/>
                  </a:lnTo>
                  <a:lnTo>
                    <a:pt x="1346" y="10655"/>
                  </a:lnTo>
                  <a:lnTo>
                    <a:pt x="1217" y="10655"/>
                  </a:lnTo>
                  <a:lnTo>
                    <a:pt x="1088" y="10618"/>
                  </a:lnTo>
                  <a:lnTo>
                    <a:pt x="959" y="10526"/>
                  </a:lnTo>
                  <a:lnTo>
                    <a:pt x="812" y="10397"/>
                  </a:lnTo>
                  <a:lnTo>
                    <a:pt x="609" y="10212"/>
                  </a:lnTo>
                  <a:lnTo>
                    <a:pt x="424" y="9991"/>
                  </a:lnTo>
                  <a:lnTo>
                    <a:pt x="332" y="9862"/>
                  </a:lnTo>
                  <a:lnTo>
                    <a:pt x="259" y="9733"/>
                  </a:lnTo>
                  <a:lnTo>
                    <a:pt x="185" y="9586"/>
                  </a:lnTo>
                  <a:lnTo>
                    <a:pt x="129" y="9438"/>
                  </a:lnTo>
                  <a:lnTo>
                    <a:pt x="93" y="9309"/>
                  </a:lnTo>
                  <a:lnTo>
                    <a:pt x="74" y="9162"/>
                  </a:lnTo>
                  <a:lnTo>
                    <a:pt x="74" y="9033"/>
                  </a:lnTo>
                  <a:lnTo>
                    <a:pt x="74" y="8885"/>
                  </a:lnTo>
                  <a:lnTo>
                    <a:pt x="93" y="8609"/>
                  </a:lnTo>
                  <a:lnTo>
                    <a:pt x="166" y="8332"/>
                  </a:lnTo>
                  <a:lnTo>
                    <a:pt x="259" y="8074"/>
                  </a:lnTo>
                  <a:lnTo>
                    <a:pt x="388" y="7798"/>
                  </a:lnTo>
                  <a:lnTo>
                    <a:pt x="517" y="7540"/>
                  </a:lnTo>
                  <a:lnTo>
                    <a:pt x="664" y="7300"/>
                  </a:lnTo>
                  <a:lnTo>
                    <a:pt x="719" y="7189"/>
                  </a:lnTo>
                  <a:lnTo>
                    <a:pt x="996" y="6710"/>
                  </a:lnTo>
                  <a:lnTo>
                    <a:pt x="1125" y="6452"/>
                  </a:lnTo>
                  <a:lnTo>
                    <a:pt x="1235" y="6212"/>
                  </a:lnTo>
                  <a:lnTo>
                    <a:pt x="1346" y="5954"/>
                  </a:lnTo>
                  <a:lnTo>
                    <a:pt x="1401" y="5678"/>
                  </a:lnTo>
                  <a:lnTo>
                    <a:pt x="1438" y="5420"/>
                  </a:lnTo>
                  <a:lnTo>
                    <a:pt x="1438" y="5143"/>
                  </a:lnTo>
                  <a:lnTo>
                    <a:pt x="1383" y="4775"/>
                  </a:lnTo>
                  <a:lnTo>
                    <a:pt x="1291" y="4369"/>
                  </a:lnTo>
                  <a:lnTo>
                    <a:pt x="1143" y="3890"/>
                  </a:lnTo>
                  <a:lnTo>
                    <a:pt x="959" y="3411"/>
                  </a:lnTo>
                  <a:lnTo>
                    <a:pt x="738" y="2784"/>
                  </a:lnTo>
                  <a:lnTo>
                    <a:pt x="646" y="2470"/>
                  </a:lnTo>
                  <a:lnTo>
                    <a:pt x="572" y="2157"/>
                  </a:lnTo>
                  <a:lnTo>
                    <a:pt x="498" y="1825"/>
                  </a:lnTo>
                  <a:lnTo>
                    <a:pt x="461" y="1493"/>
                  </a:lnTo>
                  <a:lnTo>
                    <a:pt x="461" y="1309"/>
                  </a:lnTo>
                  <a:lnTo>
                    <a:pt x="461" y="1143"/>
                  </a:lnTo>
                  <a:lnTo>
                    <a:pt x="498" y="977"/>
                  </a:lnTo>
                  <a:lnTo>
                    <a:pt x="553" y="811"/>
                  </a:lnTo>
                  <a:lnTo>
                    <a:pt x="627" y="664"/>
                  </a:lnTo>
                  <a:lnTo>
                    <a:pt x="701" y="517"/>
                  </a:lnTo>
                  <a:lnTo>
                    <a:pt x="793" y="406"/>
                  </a:lnTo>
                  <a:lnTo>
                    <a:pt x="885" y="314"/>
                  </a:lnTo>
                  <a:lnTo>
                    <a:pt x="977" y="222"/>
                  </a:lnTo>
                  <a:lnTo>
                    <a:pt x="1088" y="148"/>
                  </a:lnTo>
                  <a:lnTo>
                    <a:pt x="1217" y="111"/>
                  </a:lnTo>
                  <a:lnTo>
                    <a:pt x="1346" y="74"/>
                  </a:lnTo>
                  <a:lnTo>
                    <a:pt x="1512" y="56"/>
                  </a:lnTo>
                  <a:close/>
                  <a:moveTo>
                    <a:pt x="1512" y="0"/>
                  </a:moveTo>
                  <a:lnTo>
                    <a:pt x="1328" y="19"/>
                  </a:lnTo>
                  <a:lnTo>
                    <a:pt x="1199" y="56"/>
                  </a:lnTo>
                  <a:lnTo>
                    <a:pt x="1070" y="93"/>
                  </a:lnTo>
                  <a:lnTo>
                    <a:pt x="959" y="166"/>
                  </a:lnTo>
                  <a:lnTo>
                    <a:pt x="848" y="258"/>
                  </a:lnTo>
                  <a:lnTo>
                    <a:pt x="738" y="369"/>
                  </a:lnTo>
                  <a:lnTo>
                    <a:pt x="646" y="480"/>
                  </a:lnTo>
                  <a:lnTo>
                    <a:pt x="572" y="627"/>
                  </a:lnTo>
                  <a:lnTo>
                    <a:pt x="498" y="793"/>
                  </a:lnTo>
                  <a:lnTo>
                    <a:pt x="443" y="959"/>
                  </a:lnTo>
                  <a:lnTo>
                    <a:pt x="406" y="1125"/>
                  </a:lnTo>
                  <a:lnTo>
                    <a:pt x="388" y="1309"/>
                  </a:lnTo>
                  <a:lnTo>
                    <a:pt x="406" y="1493"/>
                  </a:lnTo>
                  <a:lnTo>
                    <a:pt x="443" y="1844"/>
                  </a:lnTo>
                  <a:lnTo>
                    <a:pt x="498" y="2157"/>
                  </a:lnTo>
                  <a:lnTo>
                    <a:pt x="590" y="2489"/>
                  </a:lnTo>
                  <a:lnTo>
                    <a:pt x="682" y="2802"/>
                  </a:lnTo>
                  <a:lnTo>
                    <a:pt x="904" y="3447"/>
                  </a:lnTo>
                  <a:lnTo>
                    <a:pt x="1070" y="3908"/>
                  </a:lnTo>
                  <a:lnTo>
                    <a:pt x="1217" y="4388"/>
                  </a:lnTo>
                  <a:lnTo>
                    <a:pt x="1328" y="4793"/>
                  </a:lnTo>
                  <a:lnTo>
                    <a:pt x="1365" y="5143"/>
                  </a:lnTo>
                  <a:lnTo>
                    <a:pt x="1383" y="5420"/>
                  </a:lnTo>
                  <a:lnTo>
                    <a:pt x="1346" y="5678"/>
                  </a:lnTo>
                  <a:lnTo>
                    <a:pt x="1272" y="5936"/>
                  </a:lnTo>
                  <a:lnTo>
                    <a:pt x="1180" y="6194"/>
                  </a:lnTo>
                  <a:lnTo>
                    <a:pt x="1070" y="6434"/>
                  </a:lnTo>
                  <a:lnTo>
                    <a:pt x="941" y="6673"/>
                  </a:lnTo>
                  <a:lnTo>
                    <a:pt x="664" y="7171"/>
                  </a:lnTo>
                  <a:lnTo>
                    <a:pt x="609" y="7263"/>
                  </a:lnTo>
                  <a:lnTo>
                    <a:pt x="461" y="7521"/>
                  </a:lnTo>
                  <a:lnTo>
                    <a:pt x="314" y="7779"/>
                  </a:lnTo>
                  <a:lnTo>
                    <a:pt x="203" y="8056"/>
                  </a:lnTo>
                  <a:lnTo>
                    <a:pt x="111" y="8332"/>
                  </a:lnTo>
                  <a:lnTo>
                    <a:pt x="37" y="8609"/>
                  </a:lnTo>
                  <a:lnTo>
                    <a:pt x="0" y="8885"/>
                  </a:lnTo>
                  <a:lnTo>
                    <a:pt x="0" y="9033"/>
                  </a:lnTo>
                  <a:lnTo>
                    <a:pt x="19" y="9180"/>
                  </a:lnTo>
                  <a:lnTo>
                    <a:pt x="37" y="9328"/>
                  </a:lnTo>
                  <a:lnTo>
                    <a:pt x="74" y="9457"/>
                  </a:lnTo>
                  <a:lnTo>
                    <a:pt x="129" y="9604"/>
                  </a:lnTo>
                  <a:lnTo>
                    <a:pt x="203" y="9752"/>
                  </a:lnTo>
                  <a:lnTo>
                    <a:pt x="277" y="9881"/>
                  </a:lnTo>
                  <a:lnTo>
                    <a:pt x="369" y="10010"/>
                  </a:lnTo>
                  <a:lnTo>
                    <a:pt x="572" y="10249"/>
                  </a:lnTo>
                  <a:lnTo>
                    <a:pt x="756" y="10452"/>
                  </a:lnTo>
                  <a:lnTo>
                    <a:pt x="904" y="10563"/>
                  </a:lnTo>
                  <a:lnTo>
                    <a:pt x="1033" y="10655"/>
                  </a:lnTo>
                  <a:lnTo>
                    <a:pt x="1162" y="10710"/>
                  </a:lnTo>
                  <a:lnTo>
                    <a:pt x="1272" y="10729"/>
                  </a:lnTo>
                  <a:lnTo>
                    <a:pt x="1365" y="10710"/>
                  </a:lnTo>
                  <a:lnTo>
                    <a:pt x="1475" y="10673"/>
                  </a:lnTo>
                  <a:lnTo>
                    <a:pt x="1604" y="10600"/>
                  </a:lnTo>
                  <a:lnTo>
                    <a:pt x="1696" y="10507"/>
                  </a:lnTo>
                  <a:lnTo>
                    <a:pt x="1807" y="10378"/>
                  </a:lnTo>
                  <a:lnTo>
                    <a:pt x="1899" y="10249"/>
                  </a:lnTo>
                  <a:lnTo>
                    <a:pt x="1991" y="10083"/>
                  </a:lnTo>
                  <a:lnTo>
                    <a:pt x="2139" y="9770"/>
                  </a:lnTo>
                  <a:lnTo>
                    <a:pt x="2212" y="9623"/>
                  </a:lnTo>
                  <a:lnTo>
                    <a:pt x="2378" y="9328"/>
                  </a:lnTo>
                  <a:lnTo>
                    <a:pt x="2563" y="9051"/>
                  </a:lnTo>
                  <a:lnTo>
                    <a:pt x="2931" y="8480"/>
                  </a:lnTo>
                  <a:lnTo>
                    <a:pt x="3208" y="8093"/>
                  </a:lnTo>
                  <a:lnTo>
                    <a:pt x="3466" y="7669"/>
                  </a:lnTo>
                  <a:lnTo>
                    <a:pt x="3687" y="7245"/>
                  </a:lnTo>
                  <a:lnTo>
                    <a:pt x="3798" y="7023"/>
                  </a:lnTo>
                  <a:lnTo>
                    <a:pt x="3890" y="6802"/>
                  </a:lnTo>
                  <a:lnTo>
                    <a:pt x="3964" y="6507"/>
                  </a:lnTo>
                  <a:lnTo>
                    <a:pt x="4037" y="6212"/>
                  </a:lnTo>
                  <a:lnTo>
                    <a:pt x="4074" y="5899"/>
                  </a:lnTo>
                  <a:lnTo>
                    <a:pt x="4093" y="5604"/>
                  </a:lnTo>
                  <a:lnTo>
                    <a:pt x="4093" y="5291"/>
                  </a:lnTo>
                  <a:lnTo>
                    <a:pt x="4056" y="4996"/>
                  </a:lnTo>
                  <a:lnTo>
                    <a:pt x="4019" y="4701"/>
                  </a:lnTo>
                  <a:lnTo>
                    <a:pt x="3964" y="4388"/>
                  </a:lnTo>
                  <a:lnTo>
                    <a:pt x="3908" y="4093"/>
                  </a:lnTo>
                  <a:lnTo>
                    <a:pt x="3835" y="3798"/>
                  </a:lnTo>
                  <a:lnTo>
                    <a:pt x="3650" y="3245"/>
                  </a:lnTo>
                  <a:lnTo>
                    <a:pt x="3466" y="2710"/>
                  </a:lnTo>
                  <a:lnTo>
                    <a:pt x="3263" y="2231"/>
                  </a:lnTo>
                  <a:lnTo>
                    <a:pt x="3116" y="1881"/>
                  </a:lnTo>
                  <a:lnTo>
                    <a:pt x="2987" y="1549"/>
                  </a:lnTo>
                  <a:lnTo>
                    <a:pt x="2839" y="1217"/>
                  </a:lnTo>
                  <a:lnTo>
                    <a:pt x="2673" y="885"/>
                  </a:lnTo>
                  <a:lnTo>
                    <a:pt x="2581" y="719"/>
                  </a:lnTo>
                  <a:lnTo>
                    <a:pt x="2489" y="572"/>
                  </a:lnTo>
                  <a:lnTo>
                    <a:pt x="2378" y="443"/>
                  </a:lnTo>
                  <a:lnTo>
                    <a:pt x="2249" y="314"/>
                  </a:lnTo>
                  <a:lnTo>
                    <a:pt x="2120" y="203"/>
                  </a:lnTo>
                  <a:lnTo>
                    <a:pt x="1991" y="111"/>
                  </a:lnTo>
                  <a:lnTo>
                    <a:pt x="1844" y="56"/>
                  </a:lnTo>
                  <a:lnTo>
                    <a:pt x="1678" y="19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7"/>
            <p:cNvSpPr/>
            <p:nvPr/>
          </p:nvSpPr>
          <p:spPr>
            <a:xfrm>
              <a:off x="5233025" y="517375"/>
              <a:ext cx="59475" cy="136900"/>
            </a:xfrm>
            <a:custGeom>
              <a:avLst/>
              <a:gdLst/>
              <a:ahLst/>
              <a:cxnLst/>
              <a:rect l="l" t="t" r="r" b="b"/>
              <a:pathLst>
                <a:path w="2379" h="5476" extrusionOk="0">
                  <a:moveTo>
                    <a:pt x="1512" y="1"/>
                  </a:moveTo>
                  <a:lnTo>
                    <a:pt x="1236" y="74"/>
                  </a:lnTo>
                  <a:lnTo>
                    <a:pt x="959" y="148"/>
                  </a:lnTo>
                  <a:lnTo>
                    <a:pt x="701" y="222"/>
                  </a:lnTo>
                  <a:lnTo>
                    <a:pt x="443" y="332"/>
                  </a:lnTo>
                  <a:lnTo>
                    <a:pt x="240" y="425"/>
                  </a:lnTo>
                  <a:lnTo>
                    <a:pt x="130" y="480"/>
                  </a:lnTo>
                  <a:lnTo>
                    <a:pt x="56" y="554"/>
                  </a:lnTo>
                  <a:lnTo>
                    <a:pt x="19" y="590"/>
                  </a:lnTo>
                  <a:lnTo>
                    <a:pt x="1" y="646"/>
                  </a:lnTo>
                  <a:lnTo>
                    <a:pt x="1" y="756"/>
                  </a:lnTo>
                  <a:lnTo>
                    <a:pt x="1" y="867"/>
                  </a:lnTo>
                  <a:lnTo>
                    <a:pt x="37" y="959"/>
                  </a:lnTo>
                  <a:lnTo>
                    <a:pt x="130" y="1217"/>
                  </a:lnTo>
                  <a:lnTo>
                    <a:pt x="203" y="1475"/>
                  </a:lnTo>
                  <a:lnTo>
                    <a:pt x="314" y="2065"/>
                  </a:lnTo>
                  <a:lnTo>
                    <a:pt x="388" y="2655"/>
                  </a:lnTo>
                  <a:lnTo>
                    <a:pt x="443" y="3245"/>
                  </a:lnTo>
                  <a:lnTo>
                    <a:pt x="461" y="3853"/>
                  </a:lnTo>
                  <a:lnTo>
                    <a:pt x="461" y="4443"/>
                  </a:lnTo>
                  <a:lnTo>
                    <a:pt x="443" y="5051"/>
                  </a:lnTo>
                  <a:lnTo>
                    <a:pt x="572" y="5180"/>
                  </a:lnTo>
                  <a:lnTo>
                    <a:pt x="719" y="5309"/>
                  </a:lnTo>
                  <a:lnTo>
                    <a:pt x="830" y="5402"/>
                  </a:lnTo>
                  <a:lnTo>
                    <a:pt x="885" y="5438"/>
                  </a:lnTo>
                  <a:lnTo>
                    <a:pt x="941" y="5457"/>
                  </a:lnTo>
                  <a:lnTo>
                    <a:pt x="1014" y="5475"/>
                  </a:lnTo>
                  <a:lnTo>
                    <a:pt x="1088" y="5475"/>
                  </a:lnTo>
                  <a:lnTo>
                    <a:pt x="1236" y="5457"/>
                  </a:lnTo>
                  <a:lnTo>
                    <a:pt x="1696" y="5365"/>
                  </a:lnTo>
                  <a:lnTo>
                    <a:pt x="1807" y="5346"/>
                  </a:lnTo>
                  <a:lnTo>
                    <a:pt x="1862" y="5309"/>
                  </a:lnTo>
                  <a:lnTo>
                    <a:pt x="1918" y="5291"/>
                  </a:lnTo>
                  <a:lnTo>
                    <a:pt x="1991" y="5217"/>
                  </a:lnTo>
                  <a:lnTo>
                    <a:pt x="2065" y="5125"/>
                  </a:lnTo>
                  <a:lnTo>
                    <a:pt x="2176" y="4959"/>
                  </a:lnTo>
                  <a:lnTo>
                    <a:pt x="2378" y="4590"/>
                  </a:lnTo>
                  <a:lnTo>
                    <a:pt x="2286" y="4369"/>
                  </a:lnTo>
                  <a:lnTo>
                    <a:pt x="2213" y="4130"/>
                  </a:lnTo>
                  <a:lnTo>
                    <a:pt x="2139" y="3908"/>
                  </a:lnTo>
                  <a:lnTo>
                    <a:pt x="2083" y="3669"/>
                  </a:lnTo>
                  <a:lnTo>
                    <a:pt x="2028" y="3411"/>
                  </a:lnTo>
                  <a:lnTo>
                    <a:pt x="2010" y="3171"/>
                  </a:lnTo>
                  <a:lnTo>
                    <a:pt x="1991" y="2931"/>
                  </a:lnTo>
                  <a:lnTo>
                    <a:pt x="2010" y="2710"/>
                  </a:lnTo>
                  <a:lnTo>
                    <a:pt x="2010" y="2581"/>
                  </a:lnTo>
                  <a:lnTo>
                    <a:pt x="2047" y="2489"/>
                  </a:lnTo>
                  <a:lnTo>
                    <a:pt x="2139" y="2286"/>
                  </a:lnTo>
                  <a:lnTo>
                    <a:pt x="2194" y="2157"/>
                  </a:lnTo>
                  <a:lnTo>
                    <a:pt x="2213" y="2028"/>
                  </a:lnTo>
                  <a:lnTo>
                    <a:pt x="2249" y="1899"/>
                  </a:lnTo>
                  <a:lnTo>
                    <a:pt x="2249" y="1770"/>
                  </a:lnTo>
                  <a:lnTo>
                    <a:pt x="2231" y="1512"/>
                  </a:lnTo>
                  <a:lnTo>
                    <a:pt x="2194" y="1254"/>
                  </a:lnTo>
                  <a:lnTo>
                    <a:pt x="2139" y="959"/>
                  </a:lnTo>
                  <a:lnTo>
                    <a:pt x="2047" y="683"/>
                  </a:lnTo>
                  <a:lnTo>
                    <a:pt x="1936" y="406"/>
                  </a:lnTo>
                  <a:lnTo>
                    <a:pt x="1807" y="148"/>
                  </a:lnTo>
                  <a:lnTo>
                    <a:pt x="1770" y="74"/>
                  </a:lnTo>
                  <a:lnTo>
                    <a:pt x="1696" y="19"/>
                  </a:lnTo>
                  <a:lnTo>
                    <a:pt x="1660" y="1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7"/>
            <p:cNvSpPr/>
            <p:nvPr/>
          </p:nvSpPr>
          <p:spPr>
            <a:xfrm>
              <a:off x="5232100" y="516450"/>
              <a:ext cx="61325" cy="138750"/>
            </a:xfrm>
            <a:custGeom>
              <a:avLst/>
              <a:gdLst/>
              <a:ahLst/>
              <a:cxnLst/>
              <a:rect l="l" t="t" r="r" b="b"/>
              <a:pathLst>
                <a:path w="2453" h="5550" extrusionOk="0">
                  <a:moveTo>
                    <a:pt x="1641" y="56"/>
                  </a:moveTo>
                  <a:lnTo>
                    <a:pt x="1678" y="74"/>
                  </a:lnTo>
                  <a:lnTo>
                    <a:pt x="1715" y="74"/>
                  </a:lnTo>
                  <a:lnTo>
                    <a:pt x="1770" y="130"/>
                  </a:lnTo>
                  <a:lnTo>
                    <a:pt x="1807" y="203"/>
                  </a:lnTo>
                  <a:lnTo>
                    <a:pt x="1955" y="498"/>
                  </a:lnTo>
                  <a:lnTo>
                    <a:pt x="2065" y="775"/>
                  </a:lnTo>
                  <a:lnTo>
                    <a:pt x="2157" y="1051"/>
                  </a:lnTo>
                  <a:lnTo>
                    <a:pt x="2213" y="1291"/>
                  </a:lnTo>
                  <a:lnTo>
                    <a:pt x="2250" y="1549"/>
                  </a:lnTo>
                  <a:lnTo>
                    <a:pt x="2250" y="1807"/>
                  </a:lnTo>
                  <a:lnTo>
                    <a:pt x="2250" y="1936"/>
                  </a:lnTo>
                  <a:lnTo>
                    <a:pt x="2231" y="2065"/>
                  </a:lnTo>
                  <a:lnTo>
                    <a:pt x="2194" y="2176"/>
                  </a:lnTo>
                  <a:lnTo>
                    <a:pt x="2139" y="2305"/>
                  </a:lnTo>
                  <a:lnTo>
                    <a:pt x="2047" y="2508"/>
                  </a:lnTo>
                  <a:lnTo>
                    <a:pt x="2028" y="2618"/>
                  </a:lnTo>
                  <a:lnTo>
                    <a:pt x="2010" y="2729"/>
                  </a:lnTo>
                  <a:lnTo>
                    <a:pt x="1991" y="2950"/>
                  </a:lnTo>
                  <a:lnTo>
                    <a:pt x="2010" y="3171"/>
                  </a:lnTo>
                  <a:lnTo>
                    <a:pt x="2028" y="3392"/>
                  </a:lnTo>
                  <a:lnTo>
                    <a:pt x="2065" y="3632"/>
                  </a:lnTo>
                  <a:lnTo>
                    <a:pt x="2120" y="3872"/>
                  </a:lnTo>
                  <a:lnTo>
                    <a:pt x="2194" y="4130"/>
                  </a:lnTo>
                  <a:lnTo>
                    <a:pt x="2268" y="4369"/>
                  </a:lnTo>
                  <a:lnTo>
                    <a:pt x="2379" y="4609"/>
                  </a:lnTo>
                  <a:lnTo>
                    <a:pt x="2268" y="4812"/>
                  </a:lnTo>
                  <a:lnTo>
                    <a:pt x="2120" y="5088"/>
                  </a:lnTo>
                  <a:lnTo>
                    <a:pt x="2028" y="5199"/>
                  </a:lnTo>
                  <a:lnTo>
                    <a:pt x="1936" y="5291"/>
                  </a:lnTo>
                  <a:lnTo>
                    <a:pt x="1881" y="5328"/>
                  </a:lnTo>
                  <a:lnTo>
                    <a:pt x="1826" y="5346"/>
                  </a:lnTo>
                  <a:lnTo>
                    <a:pt x="1715" y="5383"/>
                  </a:lnTo>
                  <a:lnTo>
                    <a:pt x="1273" y="5457"/>
                  </a:lnTo>
                  <a:lnTo>
                    <a:pt x="1125" y="5475"/>
                  </a:lnTo>
                  <a:lnTo>
                    <a:pt x="1051" y="5475"/>
                  </a:lnTo>
                  <a:lnTo>
                    <a:pt x="996" y="5457"/>
                  </a:lnTo>
                  <a:lnTo>
                    <a:pt x="922" y="5439"/>
                  </a:lnTo>
                  <a:lnTo>
                    <a:pt x="867" y="5402"/>
                  </a:lnTo>
                  <a:lnTo>
                    <a:pt x="775" y="5328"/>
                  </a:lnTo>
                  <a:lnTo>
                    <a:pt x="646" y="5199"/>
                  </a:lnTo>
                  <a:lnTo>
                    <a:pt x="517" y="5088"/>
                  </a:lnTo>
                  <a:lnTo>
                    <a:pt x="535" y="4425"/>
                  </a:lnTo>
                  <a:lnTo>
                    <a:pt x="535" y="3816"/>
                  </a:lnTo>
                  <a:lnTo>
                    <a:pt x="498" y="3227"/>
                  </a:lnTo>
                  <a:lnTo>
                    <a:pt x="461" y="2692"/>
                  </a:lnTo>
                  <a:lnTo>
                    <a:pt x="369" y="2084"/>
                  </a:lnTo>
                  <a:lnTo>
                    <a:pt x="259" y="1512"/>
                  </a:lnTo>
                  <a:lnTo>
                    <a:pt x="185" y="1236"/>
                  </a:lnTo>
                  <a:lnTo>
                    <a:pt x="111" y="996"/>
                  </a:lnTo>
                  <a:lnTo>
                    <a:pt x="74" y="904"/>
                  </a:lnTo>
                  <a:lnTo>
                    <a:pt x="56" y="793"/>
                  </a:lnTo>
                  <a:lnTo>
                    <a:pt x="74" y="701"/>
                  </a:lnTo>
                  <a:lnTo>
                    <a:pt x="111" y="609"/>
                  </a:lnTo>
                  <a:lnTo>
                    <a:pt x="185" y="554"/>
                  </a:lnTo>
                  <a:lnTo>
                    <a:pt x="277" y="498"/>
                  </a:lnTo>
                  <a:lnTo>
                    <a:pt x="461" y="406"/>
                  </a:lnTo>
                  <a:lnTo>
                    <a:pt x="498" y="406"/>
                  </a:lnTo>
                  <a:lnTo>
                    <a:pt x="756" y="296"/>
                  </a:lnTo>
                  <a:lnTo>
                    <a:pt x="1014" y="203"/>
                  </a:lnTo>
                  <a:lnTo>
                    <a:pt x="1273" y="130"/>
                  </a:lnTo>
                  <a:lnTo>
                    <a:pt x="1549" y="74"/>
                  </a:lnTo>
                  <a:lnTo>
                    <a:pt x="1641" y="56"/>
                  </a:lnTo>
                  <a:close/>
                  <a:moveTo>
                    <a:pt x="1641" y="1"/>
                  </a:moveTo>
                  <a:lnTo>
                    <a:pt x="1531" y="19"/>
                  </a:lnTo>
                  <a:lnTo>
                    <a:pt x="1273" y="74"/>
                  </a:lnTo>
                  <a:lnTo>
                    <a:pt x="996" y="148"/>
                  </a:lnTo>
                  <a:lnTo>
                    <a:pt x="738" y="240"/>
                  </a:lnTo>
                  <a:lnTo>
                    <a:pt x="461" y="333"/>
                  </a:lnTo>
                  <a:lnTo>
                    <a:pt x="425" y="351"/>
                  </a:lnTo>
                  <a:lnTo>
                    <a:pt x="240" y="443"/>
                  </a:lnTo>
                  <a:lnTo>
                    <a:pt x="148" y="498"/>
                  </a:lnTo>
                  <a:lnTo>
                    <a:pt x="74" y="572"/>
                  </a:lnTo>
                  <a:lnTo>
                    <a:pt x="38" y="627"/>
                  </a:lnTo>
                  <a:lnTo>
                    <a:pt x="19" y="683"/>
                  </a:lnTo>
                  <a:lnTo>
                    <a:pt x="1" y="793"/>
                  </a:lnTo>
                  <a:lnTo>
                    <a:pt x="19" y="922"/>
                  </a:lnTo>
                  <a:lnTo>
                    <a:pt x="38" y="1015"/>
                  </a:lnTo>
                  <a:lnTo>
                    <a:pt x="130" y="1254"/>
                  </a:lnTo>
                  <a:lnTo>
                    <a:pt x="203" y="1512"/>
                  </a:lnTo>
                  <a:lnTo>
                    <a:pt x="314" y="2102"/>
                  </a:lnTo>
                  <a:lnTo>
                    <a:pt x="388" y="2692"/>
                  </a:lnTo>
                  <a:lnTo>
                    <a:pt x="443" y="3245"/>
                  </a:lnTo>
                  <a:lnTo>
                    <a:pt x="461" y="3816"/>
                  </a:lnTo>
                  <a:lnTo>
                    <a:pt x="461" y="4425"/>
                  </a:lnTo>
                  <a:lnTo>
                    <a:pt x="443" y="5088"/>
                  </a:lnTo>
                  <a:lnTo>
                    <a:pt x="443" y="5107"/>
                  </a:lnTo>
                  <a:lnTo>
                    <a:pt x="461" y="5107"/>
                  </a:lnTo>
                  <a:lnTo>
                    <a:pt x="591" y="5236"/>
                  </a:lnTo>
                  <a:lnTo>
                    <a:pt x="738" y="5365"/>
                  </a:lnTo>
                  <a:lnTo>
                    <a:pt x="849" y="5457"/>
                  </a:lnTo>
                  <a:lnTo>
                    <a:pt x="904" y="5494"/>
                  </a:lnTo>
                  <a:lnTo>
                    <a:pt x="978" y="5531"/>
                  </a:lnTo>
                  <a:lnTo>
                    <a:pt x="1107" y="5549"/>
                  </a:lnTo>
                  <a:lnTo>
                    <a:pt x="1291" y="5512"/>
                  </a:lnTo>
                  <a:lnTo>
                    <a:pt x="1733" y="5439"/>
                  </a:lnTo>
                  <a:lnTo>
                    <a:pt x="1862" y="5402"/>
                  </a:lnTo>
                  <a:lnTo>
                    <a:pt x="1918" y="5383"/>
                  </a:lnTo>
                  <a:lnTo>
                    <a:pt x="1973" y="5346"/>
                  </a:lnTo>
                  <a:lnTo>
                    <a:pt x="2084" y="5236"/>
                  </a:lnTo>
                  <a:lnTo>
                    <a:pt x="2176" y="5125"/>
                  </a:lnTo>
                  <a:lnTo>
                    <a:pt x="2323" y="4849"/>
                  </a:lnTo>
                  <a:lnTo>
                    <a:pt x="2434" y="4627"/>
                  </a:lnTo>
                  <a:lnTo>
                    <a:pt x="2452" y="4627"/>
                  </a:lnTo>
                  <a:lnTo>
                    <a:pt x="2434" y="4609"/>
                  </a:lnTo>
                  <a:lnTo>
                    <a:pt x="2342" y="4369"/>
                  </a:lnTo>
                  <a:lnTo>
                    <a:pt x="2268" y="4111"/>
                  </a:lnTo>
                  <a:lnTo>
                    <a:pt x="2194" y="3872"/>
                  </a:lnTo>
                  <a:lnTo>
                    <a:pt x="2139" y="3632"/>
                  </a:lnTo>
                  <a:lnTo>
                    <a:pt x="2102" y="3392"/>
                  </a:lnTo>
                  <a:lnTo>
                    <a:pt x="2065" y="3171"/>
                  </a:lnTo>
                  <a:lnTo>
                    <a:pt x="2065" y="2950"/>
                  </a:lnTo>
                  <a:lnTo>
                    <a:pt x="2065" y="2747"/>
                  </a:lnTo>
                  <a:lnTo>
                    <a:pt x="2084" y="2637"/>
                  </a:lnTo>
                  <a:lnTo>
                    <a:pt x="2102" y="2526"/>
                  </a:lnTo>
                  <a:lnTo>
                    <a:pt x="2194" y="2323"/>
                  </a:lnTo>
                  <a:lnTo>
                    <a:pt x="2250" y="2213"/>
                  </a:lnTo>
                  <a:lnTo>
                    <a:pt x="2286" y="2065"/>
                  </a:lnTo>
                  <a:lnTo>
                    <a:pt x="2305" y="1936"/>
                  </a:lnTo>
                  <a:lnTo>
                    <a:pt x="2323" y="1807"/>
                  </a:lnTo>
                  <a:lnTo>
                    <a:pt x="2305" y="1549"/>
                  </a:lnTo>
                  <a:lnTo>
                    <a:pt x="2268" y="1273"/>
                  </a:lnTo>
                  <a:lnTo>
                    <a:pt x="2213" y="1033"/>
                  </a:lnTo>
                  <a:lnTo>
                    <a:pt x="2120" y="756"/>
                  </a:lnTo>
                  <a:lnTo>
                    <a:pt x="2010" y="480"/>
                  </a:lnTo>
                  <a:lnTo>
                    <a:pt x="1862" y="167"/>
                  </a:lnTo>
                  <a:lnTo>
                    <a:pt x="1826" y="93"/>
                  </a:lnTo>
                  <a:lnTo>
                    <a:pt x="1752" y="19"/>
                  </a:lnTo>
                  <a:lnTo>
                    <a:pt x="1697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7"/>
            <p:cNvSpPr/>
            <p:nvPr/>
          </p:nvSpPr>
          <p:spPr>
            <a:xfrm>
              <a:off x="5230250" y="554700"/>
              <a:ext cx="10625" cy="14325"/>
            </a:xfrm>
            <a:custGeom>
              <a:avLst/>
              <a:gdLst/>
              <a:ahLst/>
              <a:cxnLst/>
              <a:rect l="l" t="t" r="r" b="b"/>
              <a:pathLst>
                <a:path w="425" h="573" extrusionOk="0">
                  <a:moveTo>
                    <a:pt x="314" y="1"/>
                  </a:moveTo>
                  <a:lnTo>
                    <a:pt x="259" y="19"/>
                  </a:lnTo>
                  <a:lnTo>
                    <a:pt x="148" y="56"/>
                  </a:lnTo>
                  <a:lnTo>
                    <a:pt x="75" y="130"/>
                  </a:lnTo>
                  <a:lnTo>
                    <a:pt x="38" y="185"/>
                  </a:lnTo>
                  <a:lnTo>
                    <a:pt x="19" y="240"/>
                  </a:lnTo>
                  <a:lnTo>
                    <a:pt x="1" y="332"/>
                  </a:lnTo>
                  <a:lnTo>
                    <a:pt x="19" y="406"/>
                  </a:lnTo>
                  <a:lnTo>
                    <a:pt x="75" y="462"/>
                  </a:lnTo>
                  <a:lnTo>
                    <a:pt x="130" y="517"/>
                  </a:lnTo>
                  <a:lnTo>
                    <a:pt x="185" y="554"/>
                  </a:lnTo>
                  <a:lnTo>
                    <a:pt x="277" y="572"/>
                  </a:lnTo>
                  <a:lnTo>
                    <a:pt x="351" y="572"/>
                  </a:lnTo>
                  <a:lnTo>
                    <a:pt x="425" y="554"/>
                  </a:lnTo>
                  <a:lnTo>
                    <a:pt x="370" y="19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rgbClr val="FD9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7"/>
            <p:cNvSpPr/>
            <p:nvPr/>
          </p:nvSpPr>
          <p:spPr>
            <a:xfrm>
              <a:off x="5230250" y="554700"/>
              <a:ext cx="10625" cy="14325"/>
            </a:xfrm>
            <a:custGeom>
              <a:avLst/>
              <a:gdLst/>
              <a:ahLst/>
              <a:cxnLst/>
              <a:rect l="l" t="t" r="r" b="b"/>
              <a:pathLst>
                <a:path w="425" h="573" fill="none" extrusionOk="0">
                  <a:moveTo>
                    <a:pt x="370" y="19"/>
                  </a:moveTo>
                  <a:lnTo>
                    <a:pt x="370" y="19"/>
                  </a:lnTo>
                  <a:lnTo>
                    <a:pt x="314" y="1"/>
                  </a:lnTo>
                  <a:lnTo>
                    <a:pt x="259" y="19"/>
                  </a:lnTo>
                  <a:lnTo>
                    <a:pt x="148" y="56"/>
                  </a:lnTo>
                  <a:lnTo>
                    <a:pt x="75" y="130"/>
                  </a:lnTo>
                  <a:lnTo>
                    <a:pt x="38" y="185"/>
                  </a:lnTo>
                  <a:lnTo>
                    <a:pt x="19" y="240"/>
                  </a:lnTo>
                  <a:lnTo>
                    <a:pt x="19" y="240"/>
                  </a:lnTo>
                  <a:lnTo>
                    <a:pt x="1" y="332"/>
                  </a:lnTo>
                  <a:lnTo>
                    <a:pt x="19" y="406"/>
                  </a:lnTo>
                  <a:lnTo>
                    <a:pt x="19" y="406"/>
                  </a:lnTo>
                  <a:lnTo>
                    <a:pt x="75" y="462"/>
                  </a:lnTo>
                  <a:lnTo>
                    <a:pt x="130" y="517"/>
                  </a:lnTo>
                  <a:lnTo>
                    <a:pt x="130" y="517"/>
                  </a:lnTo>
                  <a:lnTo>
                    <a:pt x="185" y="554"/>
                  </a:lnTo>
                  <a:lnTo>
                    <a:pt x="277" y="572"/>
                  </a:lnTo>
                  <a:lnTo>
                    <a:pt x="351" y="572"/>
                  </a:lnTo>
                  <a:lnTo>
                    <a:pt x="425" y="5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7"/>
            <p:cNvSpPr/>
            <p:nvPr/>
          </p:nvSpPr>
          <p:spPr>
            <a:xfrm>
              <a:off x="5234400" y="559325"/>
              <a:ext cx="2800" cy="5075"/>
            </a:xfrm>
            <a:custGeom>
              <a:avLst/>
              <a:gdLst/>
              <a:ahLst/>
              <a:cxnLst/>
              <a:rect l="l" t="t" r="r" b="b"/>
              <a:pathLst>
                <a:path w="112" h="203" extrusionOk="0">
                  <a:moveTo>
                    <a:pt x="75" y="0"/>
                  </a:moveTo>
                  <a:lnTo>
                    <a:pt x="38" y="18"/>
                  </a:lnTo>
                  <a:lnTo>
                    <a:pt x="19" y="37"/>
                  </a:lnTo>
                  <a:lnTo>
                    <a:pt x="1" y="74"/>
                  </a:lnTo>
                  <a:lnTo>
                    <a:pt x="1" y="111"/>
                  </a:lnTo>
                  <a:lnTo>
                    <a:pt x="1" y="147"/>
                  </a:lnTo>
                  <a:lnTo>
                    <a:pt x="19" y="166"/>
                  </a:lnTo>
                  <a:lnTo>
                    <a:pt x="38" y="184"/>
                  </a:lnTo>
                  <a:lnTo>
                    <a:pt x="75" y="203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2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7"/>
            <p:cNvSpPr/>
            <p:nvPr/>
          </p:nvSpPr>
          <p:spPr>
            <a:xfrm>
              <a:off x="5234400" y="559325"/>
              <a:ext cx="2800" cy="5075"/>
            </a:xfrm>
            <a:custGeom>
              <a:avLst/>
              <a:gdLst/>
              <a:ahLst/>
              <a:cxnLst/>
              <a:rect l="l" t="t" r="r" b="b"/>
              <a:pathLst>
                <a:path w="112" h="203" fill="none" extrusionOk="0">
                  <a:moveTo>
                    <a:pt x="111" y="0"/>
                  </a:moveTo>
                  <a:lnTo>
                    <a:pt x="111" y="0"/>
                  </a:lnTo>
                  <a:lnTo>
                    <a:pt x="75" y="0"/>
                  </a:lnTo>
                  <a:lnTo>
                    <a:pt x="38" y="18"/>
                  </a:lnTo>
                  <a:lnTo>
                    <a:pt x="19" y="37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1" y="111"/>
                  </a:lnTo>
                  <a:lnTo>
                    <a:pt x="1" y="147"/>
                  </a:lnTo>
                  <a:lnTo>
                    <a:pt x="19" y="166"/>
                  </a:lnTo>
                  <a:lnTo>
                    <a:pt x="38" y="184"/>
                  </a:lnTo>
                  <a:lnTo>
                    <a:pt x="38" y="184"/>
                  </a:lnTo>
                  <a:lnTo>
                    <a:pt x="75" y="20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7"/>
            <p:cNvSpPr/>
            <p:nvPr/>
          </p:nvSpPr>
          <p:spPr>
            <a:xfrm>
              <a:off x="5219200" y="504925"/>
              <a:ext cx="65475" cy="79750"/>
            </a:xfrm>
            <a:custGeom>
              <a:avLst/>
              <a:gdLst/>
              <a:ahLst/>
              <a:cxnLst/>
              <a:rect l="l" t="t" r="r" b="b"/>
              <a:pathLst>
                <a:path w="2619" h="3190" extrusionOk="0">
                  <a:moveTo>
                    <a:pt x="1936" y="1"/>
                  </a:moveTo>
                  <a:lnTo>
                    <a:pt x="1733" y="19"/>
                  </a:lnTo>
                  <a:lnTo>
                    <a:pt x="1530" y="75"/>
                  </a:lnTo>
                  <a:lnTo>
                    <a:pt x="1346" y="148"/>
                  </a:lnTo>
                  <a:lnTo>
                    <a:pt x="1162" y="222"/>
                  </a:lnTo>
                  <a:lnTo>
                    <a:pt x="996" y="333"/>
                  </a:lnTo>
                  <a:lnTo>
                    <a:pt x="812" y="443"/>
                  </a:lnTo>
                  <a:lnTo>
                    <a:pt x="498" y="701"/>
                  </a:lnTo>
                  <a:lnTo>
                    <a:pt x="295" y="867"/>
                  </a:lnTo>
                  <a:lnTo>
                    <a:pt x="203" y="978"/>
                  </a:lnTo>
                  <a:lnTo>
                    <a:pt x="130" y="1088"/>
                  </a:lnTo>
                  <a:lnTo>
                    <a:pt x="74" y="1199"/>
                  </a:lnTo>
                  <a:lnTo>
                    <a:pt x="37" y="1328"/>
                  </a:lnTo>
                  <a:lnTo>
                    <a:pt x="1" y="1457"/>
                  </a:lnTo>
                  <a:lnTo>
                    <a:pt x="1" y="1605"/>
                  </a:lnTo>
                  <a:lnTo>
                    <a:pt x="1" y="1734"/>
                  </a:lnTo>
                  <a:lnTo>
                    <a:pt x="19" y="1863"/>
                  </a:lnTo>
                  <a:lnTo>
                    <a:pt x="56" y="2010"/>
                  </a:lnTo>
                  <a:lnTo>
                    <a:pt x="111" y="2139"/>
                  </a:lnTo>
                  <a:lnTo>
                    <a:pt x="166" y="2287"/>
                  </a:lnTo>
                  <a:lnTo>
                    <a:pt x="259" y="2434"/>
                  </a:lnTo>
                  <a:lnTo>
                    <a:pt x="443" y="2711"/>
                  </a:lnTo>
                  <a:lnTo>
                    <a:pt x="554" y="2858"/>
                  </a:lnTo>
                  <a:lnTo>
                    <a:pt x="683" y="3006"/>
                  </a:lnTo>
                  <a:lnTo>
                    <a:pt x="756" y="3098"/>
                  </a:lnTo>
                  <a:lnTo>
                    <a:pt x="848" y="3153"/>
                  </a:lnTo>
                  <a:lnTo>
                    <a:pt x="941" y="3190"/>
                  </a:lnTo>
                  <a:lnTo>
                    <a:pt x="996" y="3190"/>
                  </a:lnTo>
                  <a:lnTo>
                    <a:pt x="1033" y="3135"/>
                  </a:lnTo>
                  <a:lnTo>
                    <a:pt x="1051" y="3061"/>
                  </a:lnTo>
                  <a:lnTo>
                    <a:pt x="1051" y="2895"/>
                  </a:lnTo>
                  <a:lnTo>
                    <a:pt x="1033" y="2766"/>
                  </a:lnTo>
                  <a:lnTo>
                    <a:pt x="1014" y="2618"/>
                  </a:lnTo>
                  <a:lnTo>
                    <a:pt x="996" y="2471"/>
                  </a:lnTo>
                  <a:lnTo>
                    <a:pt x="959" y="2323"/>
                  </a:lnTo>
                  <a:lnTo>
                    <a:pt x="941" y="2194"/>
                  </a:lnTo>
                  <a:lnTo>
                    <a:pt x="941" y="2047"/>
                  </a:lnTo>
                  <a:lnTo>
                    <a:pt x="959" y="1973"/>
                  </a:lnTo>
                  <a:lnTo>
                    <a:pt x="996" y="1918"/>
                  </a:lnTo>
                  <a:lnTo>
                    <a:pt x="1070" y="1881"/>
                  </a:lnTo>
                  <a:lnTo>
                    <a:pt x="1143" y="1844"/>
                  </a:lnTo>
                  <a:lnTo>
                    <a:pt x="1199" y="1807"/>
                  </a:lnTo>
                  <a:lnTo>
                    <a:pt x="1217" y="1789"/>
                  </a:lnTo>
                  <a:lnTo>
                    <a:pt x="1236" y="1734"/>
                  </a:lnTo>
                  <a:lnTo>
                    <a:pt x="1217" y="1660"/>
                  </a:lnTo>
                  <a:lnTo>
                    <a:pt x="1236" y="1623"/>
                  </a:lnTo>
                  <a:lnTo>
                    <a:pt x="1254" y="1586"/>
                  </a:lnTo>
                  <a:lnTo>
                    <a:pt x="1309" y="1531"/>
                  </a:lnTo>
                  <a:lnTo>
                    <a:pt x="1438" y="1439"/>
                  </a:lnTo>
                  <a:lnTo>
                    <a:pt x="1567" y="1383"/>
                  </a:lnTo>
                  <a:lnTo>
                    <a:pt x="1862" y="1254"/>
                  </a:lnTo>
                  <a:lnTo>
                    <a:pt x="2139" y="1125"/>
                  </a:lnTo>
                  <a:lnTo>
                    <a:pt x="2268" y="1052"/>
                  </a:lnTo>
                  <a:lnTo>
                    <a:pt x="2378" y="941"/>
                  </a:lnTo>
                  <a:lnTo>
                    <a:pt x="2489" y="830"/>
                  </a:lnTo>
                  <a:lnTo>
                    <a:pt x="2563" y="701"/>
                  </a:lnTo>
                  <a:lnTo>
                    <a:pt x="2600" y="554"/>
                  </a:lnTo>
                  <a:lnTo>
                    <a:pt x="2618" y="480"/>
                  </a:lnTo>
                  <a:lnTo>
                    <a:pt x="2600" y="406"/>
                  </a:lnTo>
                  <a:lnTo>
                    <a:pt x="2581" y="314"/>
                  </a:lnTo>
                  <a:lnTo>
                    <a:pt x="2526" y="222"/>
                  </a:lnTo>
                  <a:lnTo>
                    <a:pt x="2434" y="148"/>
                  </a:lnTo>
                  <a:lnTo>
                    <a:pt x="2342" y="93"/>
                  </a:lnTo>
                  <a:lnTo>
                    <a:pt x="2231" y="56"/>
                  </a:lnTo>
                  <a:lnTo>
                    <a:pt x="2139" y="19"/>
                  </a:lnTo>
                  <a:lnTo>
                    <a:pt x="2028" y="19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7"/>
            <p:cNvSpPr/>
            <p:nvPr/>
          </p:nvSpPr>
          <p:spPr>
            <a:xfrm>
              <a:off x="5427950" y="1005400"/>
              <a:ext cx="117550" cy="105550"/>
            </a:xfrm>
            <a:custGeom>
              <a:avLst/>
              <a:gdLst/>
              <a:ahLst/>
              <a:cxnLst/>
              <a:rect l="l" t="t" r="r" b="b"/>
              <a:pathLst>
                <a:path w="4702" h="4222" extrusionOk="0">
                  <a:moveTo>
                    <a:pt x="480" y="0"/>
                  </a:moveTo>
                  <a:lnTo>
                    <a:pt x="314" y="19"/>
                  </a:lnTo>
                  <a:lnTo>
                    <a:pt x="167" y="74"/>
                  </a:lnTo>
                  <a:lnTo>
                    <a:pt x="93" y="93"/>
                  </a:lnTo>
                  <a:lnTo>
                    <a:pt x="38" y="148"/>
                  </a:lnTo>
                  <a:lnTo>
                    <a:pt x="19" y="185"/>
                  </a:lnTo>
                  <a:lnTo>
                    <a:pt x="1" y="259"/>
                  </a:lnTo>
                  <a:lnTo>
                    <a:pt x="1" y="388"/>
                  </a:lnTo>
                  <a:lnTo>
                    <a:pt x="19" y="535"/>
                  </a:lnTo>
                  <a:lnTo>
                    <a:pt x="19" y="1291"/>
                  </a:lnTo>
                  <a:lnTo>
                    <a:pt x="75" y="2729"/>
                  </a:lnTo>
                  <a:lnTo>
                    <a:pt x="111" y="3448"/>
                  </a:lnTo>
                  <a:lnTo>
                    <a:pt x="167" y="4166"/>
                  </a:lnTo>
                  <a:lnTo>
                    <a:pt x="185" y="4222"/>
                  </a:lnTo>
                  <a:lnTo>
                    <a:pt x="4591" y="4222"/>
                  </a:lnTo>
                  <a:lnTo>
                    <a:pt x="4664" y="4148"/>
                  </a:lnTo>
                  <a:lnTo>
                    <a:pt x="4701" y="4056"/>
                  </a:lnTo>
                  <a:lnTo>
                    <a:pt x="4701" y="3945"/>
                  </a:lnTo>
                  <a:lnTo>
                    <a:pt x="4664" y="3835"/>
                  </a:lnTo>
                  <a:lnTo>
                    <a:pt x="4609" y="3779"/>
                  </a:lnTo>
                  <a:lnTo>
                    <a:pt x="4535" y="3706"/>
                  </a:lnTo>
                  <a:lnTo>
                    <a:pt x="4443" y="3632"/>
                  </a:lnTo>
                  <a:lnTo>
                    <a:pt x="4259" y="3540"/>
                  </a:lnTo>
                  <a:lnTo>
                    <a:pt x="3724" y="3337"/>
                  </a:lnTo>
                  <a:lnTo>
                    <a:pt x="3171" y="3153"/>
                  </a:lnTo>
                  <a:lnTo>
                    <a:pt x="2618" y="2987"/>
                  </a:lnTo>
                  <a:lnTo>
                    <a:pt x="2065" y="2858"/>
                  </a:lnTo>
                  <a:lnTo>
                    <a:pt x="2084" y="2286"/>
                  </a:lnTo>
                  <a:lnTo>
                    <a:pt x="2065" y="1715"/>
                  </a:lnTo>
                  <a:lnTo>
                    <a:pt x="2010" y="1143"/>
                  </a:lnTo>
                  <a:lnTo>
                    <a:pt x="1899" y="590"/>
                  </a:lnTo>
                  <a:lnTo>
                    <a:pt x="1863" y="443"/>
                  </a:lnTo>
                  <a:lnTo>
                    <a:pt x="1826" y="369"/>
                  </a:lnTo>
                  <a:lnTo>
                    <a:pt x="1770" y="314"/>
                  </a:lnTo>
                  <a:lnTo>
                    <a:pt x="1715" y="259"/>
                  </a:lnTo>
                  <a:lnTo>
                    <a:pt x="1660" y="222"/>
                  </a:lnTo>
                  <a:lnTo>
                    <a:pt x="1512" y="166"/>
                  </a:lnTo>
                  <a:lnTo>
                    <a:pt x="1199" y="93"/>
                  </a:lnTo>
                  <a:lnTo>
                    <a:pt x="849" y="19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080B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7"/>
            <p:cNvSpPr/>
            <p:nvPr/>
          </p:nvSpPr>
          <p:spPr>
            <a:xfrm>
              <a:off x="5231650" y="549625"/>
              <a:ext cx="14775" cy="16175"/>
            </a:xfrm>
            <a:custGeom>
              <a:avLst/>
              <a:gdLst/>
              <a:ahLst/>
              <a:cxnLst/>
              <a:rect l="l" t="t" r="r" b="b"/>
              <a:pathLst>
                <a:path w="591" h="647" extrusionOk="0">
                  <a:moveTo>
                    <a:pt x="277" y="1"/>
                  </a:moveTo>
                  <a:lnTo>
                    <a:pt x="221" y="19"/>
                  </a:lnTo>
                  <a:lnTo>
                    <a:pt x="148" y="56"/>
                  </a:lnTo>
                  <a:lnTo>
                    <a:pt x="92" y="93"/>
                  </a:lnTo>
                  <a:lnTo>
                    <a:pt x="56" y="148"/>
                  </a:lnTo>
                  <a:lnTo>
                    <a:pt x="19" y="204"/>
                  </a:lnTo>
                  <a:lnTo>
                    <a:pt x="0" y="277"/>
                  </a:lnTo>
                  <a:lnTo>
                    <a:pt x="19" y="351"/>
                  </a:lnTo>
                  <a:lnTo>
                    <a:pt x="19" y="425"/>
                  </a:lnTo>
                  <a:lnTo>
                    <a:pt x="56" y="499"/>
                  </a:lnTo>
                  <a:lnTo>
                    <a:pt x="111" y="554"/>
                  </a:lnTo>
                  <a:lnTo>
                    <a:pt x="185" y="591"/>
                  </a:lnTo>
                  <a:lnTo>
                    <a:pt x="240" y="628"/>
                  </a:lnTo>
                  <a:lnTo>
                    <a:pt x="332" y="646"/>
                  </a:lnTo>
                  <a:lnTo>
                    <a:pt x="406" y="646"/>
                  </a:lnTo>
                  <a:lnTo>
                    <a:pt x="479" y="609"/>
                  </a:lnTo>
                  <a:lnTo>
                    <a:pt x="553" y="572"/>
                  </a:lnTo>
                  <a:lnTo>
                    <a:pt x="553" y="535"/>
                  </a:lnTo>
                  <a:lnTo>
                    <a:pt x="590" y="130"/>
                  </a:lnTo>
                  <a:lnTo>
                    <a:pt x="572" y="93"/>
                  </a:lnTo>
                  <a:lnTo>
                    <a:pt x="535" y="75"/>
                  </a:lnTo>
                  <a:lnTo>
                    <a:pt x="461" y="38"/>
                  </a:lnTo>
                  <a:lnTo>
                    <a:pt x="369" y="1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7"/>
            <p:cNvSpPr/>
            <p:nvPr/>
          </p:nvSpPr>
          <p:spPr>
            <a:xfrm>
              <a:off x="5231650" y="549625"/>
              <a:ext cx="14775" cy="16175"/>
            </a:xfrm>
            <a:custGeom>
              <a:avLst/>
              <a:gdLst/>
              <a:ahLst/>
              <a:cxnLst/>
              <a:rect l="l" t="t" r="r" b="b"/>
              <a:pathLst>
                <a:path w="591" h="647" fill="none" extrusionOk="0">
                  <a:moveTo>
                    <a:pt x="590" y="130"/>
                  </a:moveTo>
                  <a:lnTo>
                    <a:pt x="590" y="130"/>
                  </a:lnTo>
                  <a:lnTo>
                    <a:pt x="572" y="93"/>
                  </a:lnTo>
                  <a:lnTo>
                    <a:pt x="535" y="75"/>
                  </a:lnTo>
                  <a:lnTo>
                    <a:pt x="461" y="38"/>
                  </a:lnTo>
                  <a:lnTo>
                    <a:pt x="461" y="38"/>
                  </a:lnTo>
                  <a:lnTo>
                    <a:pt x="369" y="19"/>
                  </a:lnTo>
                  <a:lnTo>
                    <a:pt x="277" y="1"/>
                  </a:lnTo>
                  <a:lnTo>
                    <a:pt x="277" y="1"/>
                  </a:lnTo>
                  <a:lnTo>
                    <a:pt x="221" y="19"/>
                  </a:lnTo>
                  <a:lnTo>
                    <a:pt x="148" y="56"/>
                  </a:lnTo>
                  <a:lnTo>
                    <a:pt x="92" y="93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19" y="204"/>
                  </a:lnTo>
                  <a:lnTo>
                    <a:pt x="0" y="277"/>
                  </a:lnTo>
                  <a:lnTo>
                    <a:pt x="19" y="351"/>
                  </a:lnTo>
                  <a:lnTo>
                    <a:pt x="19" y="425"/>
                  </a:lnTo>
                  <a:lnTo>
                    <a:pt x="19" y="425"/>
                  </a:lnTo>
                  <a:lnTo>
                    <a:pt x="56" y="499"/>
                  </a:lnTo>
                  <a:lnTo>
                    <a:pt x="111" y="554"/>
                  </a:lnTo>
                  <a:lnTo>
                    <a:pt x="185" y="591"/>
                  </a:lnTo>
                  <a:lnTo>
                    <a:pt x="240" y="628"/>
                  </a:lnTo>
                  <a:lnTo>
                    <a:pt x="240" y="628"/>
                  </a:lnTo>
                  <a:lnTo>
                    <a:pt x="332" y="646"/>
                  </a:lnTo>
                  <a:lnTo>
                    <a:pt x="406" y="646"/>
                  </a:lnTo>
                  <a:lnTo>
                    <a:pt x="479" y="609"/>
                  </a:lnTo>
                  <a:lnTo>
                    <a:pt x="553" y="572"/>
                  </a:lnTo>
                  <a:lnTo>
                    <a:pt x="553" y="572"/>
                  </a:lnTo>
                  <a:lnTo>
                    <a:pt x="553" y="5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7"/>
            <p:cNvSpPr/>
            <p:nvPr/>
          </p:nvSpPr>
          <p:spPr>
            <a:xfrm>
              <a:off x="5231175" y="549175"/>
              <a:ext cx="16150" cy="17525"/>
            </a:xfrm>
            <a:custGeom>
              <a:avLst/>
              <a:gdLst/>
              <a:ahLst/>
              <a:cxnLst/>
              <a:rect l="l" t="t" r="r" b="b"/>
              <a:pathLst>
                <a:path w="646" h="701" extrusionOk="0">
                  <a:moveTo>
                    <a:pt x="222" y="0"/>
                  </a:moveTo>
                  <a:lnTo>
                    <a:pt x="148" y="37"/>
                  </a:lnTo>
                  <a:lnTo>
                    <a:pt x="93" y="93"/>
                  </a:lnTo>
                  <a:lnTo>
                    <a:pt x="38" y="148"/>
                  </a:lnTo>
                  <a:lnTo>
                    <a:pt x="19" y="222"/>
                  </a:lnTo>
                  <a:lnTo>
                    <a:pt x="1" y="295"/>
                  </a:lnTo>
                  <a:lnTo>
                    <a:pt x="1" y="369"/>
                  </a:lnTo>
                  <a:lnTo>
                    <a:pt x="19" y="443"/>
                  </a:lnTo>
                  <a:lnTo>
                    <a:pt x="56" y="535"/>
                  </a:lnTo>
                  <a:lnTo>
                    <a:pt x="111" y="590"/>
                  </a:lnTo>
                  <a:lnTo>
                    <a:pt x="185" y="646"/>
                  </a:lnTo>
                  <a:lnTo>
                    <a:pt x="259" y="683"/>
                  </a:lnTo>
                  <a:lnTo>
                    <a:pt x="369" y="701"/>
                  </a:lnTo>
                  <a:lnTo>
                    <a:pt x="480" y="683"/>
                  </a:lnTo>
                  <a:lnTo>
                    <a:pt x="591" y="627"/>
                  </a:lnTo>
                  <a:lnTo>
                    <a:pt x="591" y="609"/>
                  </a:lnTo>
                  <a:lnTo>
                    <a:pt x="609" y="553"/>
                  </a:lnTo>
                  <a:lnTo>
                    <a:pt x="535" y="553"/>
                  </a:lnTo>
                  <a:lnTo>
                    <a:pt x="535" y="572"/>
                  </a:lnTo>
                  <a:lnTo>
                    <a:pt x="480" y="609"/>
                  </a:lnTo>
                  <a:lnTo>
                    <a:pt x="406" y="627"/>
                  </a:lnTo>
                  <a:lnTo>
                    <a:pt x="351" y="627"/>
                  </a:lnTo>
                  <a:lnTo>
                    <a:pt x="277" y="609"/>
                  </a:lnTo>
                  <a:lnTo>
                    <a:pt x="204" y="590"/>
                  </a:lnTo>
                  <a:lnTo>
                    <a:pt x="148" y="553"/>
                  </a:lnTo>
                  <a:lnTo>
                    <a:pt x="111" y="498"/>
                  </a:lnTo>
                  <a:lnTo>
                    <a:pt x="75" y="424"/>
                  </a:lnTo>
                  <a:lnTo>
                    <a:pt x="56" y="369"/>
                  </a:lnTo>
                  <a:lnTo>
                    <a:pt x="56" y="295"/>
                  </a:lnTo>
                  <a:lnTo>
                    <a:pt x="75" y="240"/>
                  </a:lnTo>
                  <a:lnTo>
                    <a:pt x="93" y="185"/>
                  </a:lnTo>
                  <a:lnTo>
                    <a:pt x="130" y="130"/>
                  </a:lnTo>
                  <a:lnTo>
                    <a:pt x="185" y="93"/>
                  </a:lnTo>
                  <a:lnTo>
                    <a:pt x="240" y="74"/>
                  </a:lnTo>
                  <a:lnTo>
                    <a:pt x="296" y="56"/>
                  </a:lnTo>
                  <a:lnTo>
                    <a:pt x="388" y="74"/>
                  </a:lnTo>
                  <a:lnTo>
                    <a:pt x="480" y="93"/>
                  </a:lnTo>
                  <a:lnTo>
                    <a:pt x="535" y="111"/>
                  </a:lnTo>
                  <a:lnTo>
                    <a:pt x="591" y="166"/>
                  </a:lnTo>
                  <a:lnTo>
                    <a:pt x="646" y="130"/>
                  </a:lnTo>
                  <a:lnTo>
                    <a:pt x="609" y="93"/>
                  </a:lnTo>
                  <a:lnTo>
                    <a:pt x="572" y="74"/>
                  </a:lnTo>
                  <a:lnTo>
                    <a:pt x="498" y="3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7"/>
            <p:cNvSpPr/>
            <p:nvPr/>
          </p:nvSpPr>
          <p:spPr>
            <a:xfrm>
              <a:off x="5235800" y="792500"/>
              <a:ext cx="287575" cy="276525"/>
            </a:xfrm>
            <a:custGeom>
              <a:avLst/>
              <a:gdLst/>
              <a:ahLst/>
              <a:cxnLst/>
              <a:rect l="l" t="t" r="r" b="b"/>
              <a:pathLst>
                <a:path w="11503" h="11061" extrusionOk="0">
                  <a:moveTo>
                    <a:pt x="8811" y="0"/>
                  </a:moveTo>
                  <a:lnTo>
                    <a:pt x="8369" y="19"/>
                  </a:lnTo>
                  <a:lnTo>
                    <a:pt x="7945" y="56"/>
                  </a:lnTo>
                  <a:lnTo>
                    <a:pt x="7097" y="148"/>
                  </a:lnTo>
                  <a:lnTo>
                    <a:pt x="6249" y="258"/>
                  </a:lnTo>
                  <a:lnTo>
                    <a:pt x="5420" y="406"/>
                  </a:lnTo>
                  <a:lnTo>
                    <a:pt x="3742" y="701"/>
                  </a:lnTo>
                  <a:lnTo>
                    <a:pt x="2913" y="848"/>
                  </a:lnTo>
                  <a:lnTo>
                    <a:pt x="2065" y="977"/>
                  </a:lnTo>
                  <a:lnTo>
                    <a:pt x="1604" y="1033"/>
                  </a:lnTo>
                  <a:lnTo>
                    <a:pt x="1401" y="1069"/>
                  </a:lnTo>
                  <a:lnTo>
                    <a:pt x="1198" y="1106"/>
                  </a:lnTo>
                  <a:lnTo>
                    <a:pt x="996" y="1162"/>
                  </a:lnTo>
                  <a:lnTo>
                    <a:pt x="830" y="1254"/>
                  </a:lnTo>
                  <a:lnTo>
                    <a:pt x="645" y="1383"/>
                  </a:lnTo>
                  <a:lnTo>
                    <a:pt x="479" y="1567"/>
                  </a:lnTo>
                  <a:lnTo>
                    <a:pt x="406" y="1678"/>
                  </a:lnTo>
                  <a:lnTo>
                    <a:pt x="313" y="1825"/>
                  </a:lnTo>
                  <a:lnTo>
                    <a:pt x="184" y="2102"/>
                  </a:lnTo>
                  <a:lnTo>
                    <a:pt x="74" y="2415"/>
                  </a:lnTo>
                  <a:lnTo>
                    <a:pt x="19" y="2728"/>
                  </a:lnTo>
                  <a:lnTo>
                    <a:pt x="0" y="2894"/>
                  </a:lnTo>
                  <a:lnTo>
                    <a:pt x="0" y="3060"/>
                  </a:lnTo>
                  <a:lnTo>
                    <a:pt x="19" y="3226"/>
                  </a:lnTo>
                  <a:lnTo>
                    <a:pt x="37" y="3374"/>
                  </a:lnTo>
                  <a:lnTo>
                    <a:pt x="74" y="3521"/>
                  </a:lnTo>
                  <a:lnTo>
                    <a:pt x="111" y="3669"/>
                  </a:lnTo>
                  <a:lnTo>
                    <a:pt x="184" y="3816"/>
                  </a:lnTo>
                  <a:lnTo>
                    <a:pt x="258" y="3945"/>
                  </a:lnTo>
                  <a:lnTo>
                    <a:pt x="424" y="4203"/>
                  </a:lnTo>
                  <a:lnTo>
                    <a:pt x="608" y="4424"/>
                  </a:lnTo>
                  <a:lnTo>
                    <a:pt x="811" y="4590"/>
                  </a:lnTo>
                  <a:lnTo>
                    <a:pt x="1014" y="4719"/>
                  </a:lnTo>
                  <a:lnTo>
                    <a:pt x="1235" y="4830"/>
                  </a:lnTo>
                  <a:lnTo>
                    <a:pt x="1475" y="4885"/>
                  </a:lnTo>
                  <a:lnTo>
                    <a:pt x="1770" y="4940"/>
                  </a:lnTo>
                  <a:lnTo>
                    <a:pt x="2083" y="4959"/>
                  </a:lnTo>
                  <a:lnTo>
                    <a:pt x="2378" y="4959"/>
                  </a:lnTo>
                  <a:lnTo>
                    <a:pt x="2691" y="4940"/>
                  </a:lnTo>
                  <a:lnTo>
                    <a:pt x="3355" y="4885"/>
                  </a:lnTo>
                  <a:lnTo>
                    <a:pt x="4037" y="4793"/>
                  </a:lnTo>
                  <a:lnTo>
                    <a:pt x="4737" y="4682"/>
                  </a:lnTo>
                  <a:lnTo>
                    <a:pt x="6138" y="4443"/>
                  </a:lnTo>
                  <a:lnTo>
                    <a:pt x="6784" y="4351"/>
                  </a:lnTo>
                  <a:lnTo>
                    <a:pt x="7410" y="4295"/>
                  </a:lnTo>
                  <a:lnTo>
                    <a:pt x="7410" y="4295"/>
                  </a:lnTo>
                  <a:lnTo>
                    <a:pt x="7318" y="5143"/>
                  </a:lnTo>
                  <a:lnTo>
                    <a:pt x="7244" y="6010"/>
                  </a:lnTo>
                  <a:lnTo>
                    <a:pt x="7134" y="7263"/>
                  </a:lnTo>
                  <a:lnTo>
                    <a:pt x="7023" y="8535"/>
                  </a:lnTo>
                  <a:lnTo>
                    <a:pt x="6894" y="9788"/>
                  </a:lnTo>
                  <a:lnTo>
                    <a:pt x="6765" y="11042"/>
                  </a:lnTo>
                  <a:lnTo>
                    <a:pt x="7761" y="11042"/>
                  </a:lnTo>
                  <a:lnTo>
                    <a:pt x="8756" y="11060"/>
                  </a:lnTo>
                  <a:lnTo>
                    <a:pt x="9235" y="11060"/>
                  </a:lnTo>
                  <a:lnTo>
                    <a:pt x="9733" y="11042"/>
                  </a:lnTo>
                  <a:lnTo>
                    <a:pt x="10231" y="11023"/>
                  </a:lnTo>
                  <a:lnTo>
                    <a:pt x="10747" y="10987"/>
                  </a:lnTo>
                  <a:lnTo>
                    <a:pt x="10765" y="10931"/>
                  </a:lnTo>
                  <a:lnTo>
                    <a:pt x="10802" y="10802"/>
                  </a:lnTo>
                  <a:lnTo>
                    <a:pt x="10876" y="10341"/>
                  </a:lnTo>
                  <a:lnTo>
                    <a:pt x="10968" y="9696"/>
                  </a:lnTo>
                  <a:lnTo>
                    <a:pt x="11042" y="8959"/>
                  </a:lnTo>
                  <a:lnTo>
                    <a:pt x="11189" y="7503"/>
                  </a:lnTo>
                  <a:lnTo>
                    <a:pt x="11263" y="6692"/>
                  </a:lnTo>
                  <a:lnTo>
                    <a:pt x="11392" y="5457"/>
                  </a:lnTo>
                  <a:lnTo>
                    <a:pt x="11429" y="4848"/>
                  </a:lnTo>
                  <a:lnTo>
                    <a:pt x="11466" y="4222"/>
                  </a:lnTo>
                  <a:lnTo>
                    <a:pt x="11484" y="3595"/>
                  </a:lnTo>
                  <a:lnTo>
                    <a:pt x="11502" y="2986"/>
                  </a:lnTo>
                  <a:lnTo>
                    <a:pt x="11484" y="2360"/>
                  </a:lnTo>
                  <a:lnTo>
                    <a:pt x="11466" y="1733"/>
                  </a:lnTo>
                  <a:lnTo>
                    <a:pt x="11447" y="1475"/>
                  </a:lnTo>
                  <a:lnTo>
                    <a:pt x="11392" y="1235"/>
                  </a:lnTo>
                  <a:lnTo>
                    <a:pt x="11300" y="1033"/>
                  </a:lnTo>
                  <a:lnTo>
                    <a:pt x="11208" y="830"/>
                  </a:lnTo>
                  <a:lnTo>
                    <a:pt x="11079" y="664"/>
                  </a:lnTo>
                  <a:lnTo>
                    <a:pt x="10931" y="535"/>
                  </a:lnTo>
                  <a:lnTo>
                    <a:pt x="10765" y="406"/>
                  </a:lnTo>
                  <a:lnTo>
                    <a:pt x="10581" y="295"/>
                  </a:lnTo>
                  <a:lnTo>
                    <a:pt x="10396" y="221"/>
                  </a:lnTo>
                  <a:lnTo>
                    <a:pt x="10175" y="148"/>
                  </a:lnTo>
                  <a:lnTo>
                    <a:pt x="9973" y="92"/>
                  </a:lnTo>
                  <a:lnTo>
                    <a:pt x="9733" y="37"/>
                  </a:lnTo>
                  <a:lnTo>
                    <a:pt x="9512" y="19"/>
                  </a:lnTo>
                  <a:lnTo>
                    <a:pt x="9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7"/>
            <p:cNvSpPr/>
            <p:nvPr/>
          </p:nvSpPr>
          <p:spPr>
            <a:xfrm>
              <a:off x="5234875" y="791575"/>
              <a:ext cx="288950" cy="278375"/>
            </a:xfrm>
            <a:custGeom>
              <a:avLst/>
              <a:gdLst/>
              <a:ahLst/>
              <a:cxnLst/>
              <a:rect l="l" t="t" r="r" b="b"/>
              <a:pathLst>
                <a:path w="11558" h="11135" extrusionOk="0">
                  <a:moveTo>
                    <a:pt x="9143" y="56"/>
                  </a:moveTo>
                  <a:lnTo>
                    <a:pt x="9438" y="74"/>
                  </a:lnTo>
                  <a:lnTo>
                    <a:pt x="9715" y="111"/>
                  </a:lnTo>
                  <a:lnTo>
                    <a:pt x="9954" y="148"/>
                  </a:lnTo>
                  <a:lnTo>
                    <a:pt x="10194" y="203"/>
                  </a:lnTo>
                  <a:lnTo>
                    <a:pt x="10415" y="277"/>
                  </a:lnTo>
                  <a:lnTo>
                    <a:pt x="10599" y="351"/>
                  </a:lnTo>
                  <a:lnTo>
                    <a:pt x="10784" y="461"/>
                  </a:lnTo>
                  <a:lnTo>
                    <a:pt x="10931" y="572"/>
                  </a:lnTo>
                  <a:lnTo>
                    <a:pt x="11060" y="701"/>
                  </a:lnTo>
                  <a:lnTo>
                    <a:pt x="11189" y="848"/>
                  </a:lnTo>
                  <a:lnTo>
                    <a:pt x="11281" y="996"/>
                  </a:lnTo>
                  <a:lnTo>
                    <a:pt x="11355" y="1180"/>
                  </a:lnTo>
                  <a:lnTo>
                    <a:pt x="11410" y="1364"/>
                  </a:lnTo>
                  <a:lnTo>
                    <a:pt x="11447" y="1567"/>
                  </a:lnTo>
                  <a:lnTo>
                    <a:pt x="11484" y="1788"/>
                  </a:lnTo>
                  <a:lnTo>
                    <a:pt x="11503" y="2360"/>
                  </a:lnTo>
                  <a:lnTo>
                    <a:pt x="11503" y="2950"/>
                  </a:lnTo>
                  <a:lnTo>
                    <a:pt x="11503" y="3558"/>
                  </a:lnTo>
                  <a:lnTo>
                    <a:pt x="11484" y="4166"/>
                  </a:lnTo>
                  <a:lnTo>
                    <a:pt x="11447" y="4775"/>
                  </a:lnTo>
                  <a:lnTo>
                    <a:pt x="11392" y="5420"/>
                  </a:lnTo>
                  <a:lnTo>
                    <a:pt x="11337" y="6065"/>
                  </a:lnTo>
                  <a:lnTo>
                    <a:pt x="11281" y="6729"/>
                  </a:lnTo>
                  <a:lnTo>
                    <a:pt x="11226" y="7153"/>
                  </a:lnTo>
                  <a:lnTo>
                    <a:pt x="11134" y="8111"/>
                  </a:lnTo>
                  <a:lnTo>
                    <a:pt x="11023" y="9346"/>
                  </a:lnTo>
                  <a:lnTo>
                    <a:pt x="10876" y="10434"/>
                  </a:lnTo>
                  <a:lnTo>
                    <a:pt x="10821" y="10802"/>
                  </a:lnTo>
                  <a:lnTo>
                    <a:pt x="10802" y="10931"/>
                  </a:lnTo>
                  <a:lnTo>
                    <a:pt x="10765" y="10987"/>
                  </a:lnTo>
                  <a:lnTo>
                    <a:pt x="10120" y="11042"/>
                  </a:lnTo>
                  <a:lnTo>
                    <a:pt x="9493" y="11060"/>
                  </a:lnTo>
                  <a:lnTo>
                    <a:pt x="8221" y="11060"/>
                  </a:lnTo>
                  <a:lnTo>
                    <a:pt x="7263" y="11042"/>
                  </a:lnTo>
                  <a:lnTo>
                    <a:pt x="6839" y="11042"/>
                  </a:lnTo>
                  <a:lnTo>
                    <a:pt x="6968" y="9807"/>
                  </a:lnTo>
                  <a:lnTo>
                    <a:pt x="7097" y="8553"/>
                  </a:lnTo>
                  <a:lnTo>
                    <a:pt x="7208" y="7300"/>
                  </a:lnTo>
                  <a:lnTo>
                    <a:pt x="7318" y="6047"/>
                  </a:lnTo>
                  <a:lnTo>
                    <a:pt x="7392" y="5272"/>
                  </a:lnTo>
                  <a:lnTo>
                    <a:pt x="7466" y="4332"/>
                  </a:lnTo>
                  <a:lnTo>
                    <a:pt x="7466" y="4295"/>
                  </a:lnTo>
                  <a:lnTo>
                    <a:pt x="7429" y="4295"/>
                  </a:lnTo>
                  <a:lnTo>
                    <a:pt x="6931" y="4351"/>
                  </a:lnTo>
                  <a:lnTo>
                    <a:pt x="6397" y="4406"/>
                  </a:lnTo>
                  <a:lnTo>
                    <a:pt x="5235" y="4609"/>
                  </a:lnTo>
                  <a:lnTo>
                    <a:pt x="4424" y="4738"/>
                  </a:lnTo>
                  <a:lnTo>
                    <a:pt x="3613" y="4867"/>
                  </a:lnTo>
                  <a:lnTo>
                    <a:pt x="3208" y="4904"/>
                  </a:lnTo>
                  <a:lnTo>
                    <a:pt x="2839" y="4941"/>
                  </a:lnTo>
                  <a:lnTo>
                    <a:pt x="2470" y="4959"/>
                  </a:lnTo>
                  <a:lnTo>
                    <a:pt x="2120" y="4959"/>
                  </a:lnTo>
                  <a:lnTo>
                    <a:pt x="1807" y="4941"/>
                  </a:lnTo>
                  <a:lnTo>
                    <a:pt x="1512" y="4904"/>
                  </a:lnTo>
                  <a:lnTo>
                    <a:pt x="1272" y="4830"/>
                  </a:lnTo>
                  <a:lnTo>
                    <a:pt x="1051" y="4719"/>
                  </a:lnTo>
                  <a:lnTo>
                    <a:pt x="848" y="4590"/>
                  </a:lnTo>
                  <a:lnTo>
                    <a:pt x="664" y="4424"/>
                  </a:lnTo>
                  <a:lnTo>
                    <a:pt x="498" y="4222"/>
                  </a:lnTo>
                  <a:lnTo>
                    <a:pt x="314" y="3964"/>
                  </a:lnTo>
                  <a:lnTo>
                    <a:pt x="258" y="3853"/>
                  </a:lnTo>
                  <a:lnTo>
                    <a:pt x="203" y="3742"/>
                  </a:lnTo>
                  <a:lnTo>
                    <a:pt x="166" y="3613"/>
                  </a:lnTo>
                  <a:lnTo>
                    <a:pt x="129" y="3484"/>
                  </a:lnTo>
                  <a:lnTo>
                    <a:pt x="74" y="3189"/>
                  </a:lnTo>
                  <a:lnTo>
                    <a:pt x="74" y="2876"/>
                  </a:lnTo>
                  <a:lnTo>
                    <a:pt x="92" y="2710"/>
                  </a:lnTo>
                  <a:lnTo>
                    <a:pt x="129" y="2544"/>
                  </a:lnTo>
                  <a:lnTo>
                    <a:pt x="166" y="2397"/>
                  </a:lnTo>
                  <a:lnTo>
                    <a:pt x="221" y="2231"/>
                  </a:lnTo>
                  <a:lnTo>
                    <a:pt x="277" y="2065"/>
                  </a:lnTo>
                  <a:lnTo>
                    <a:pt x="350" y="1917"/>
                  </a:lnTo>
                  <a:lnTo>
                    <a:pt x="443" y="1770"/>
                  </a:lnTo>
                  <a:lnTo>
                    <a:pt x="553" y="1623"/>
                  </a:lnTo>
                  <a:lnTo>
                    <a:pt x="682" y="1475"/>
                  </a:lnTo>
                  <a:lnTo>
                    <a:pt x="830" y="1364"/>
                  </a:lnTo>
                  <a:lnTo>
                    <a:pt x="959" y="1272"/>
                  </a:lnTo>
                  <a:lnTo>
                    <a:pt x="1125" y="1199"/>
                  </a:lnTo>
                  <a:lnTo>
                    <a:pt x="1272" y="1162"/>
                  </a:lnTo>
                  <a:lnTo>
                    <a:pt x="1438" y="1125"/>
                  </a:lnTo>
                  <a:lnTo>
                    <a:pt x="1807" y="1088"/>
                  </a:lnTo>
                  <a:lnTo>
                    <a:pt x="2102" y="1051"/>
                  </a:lnTo>
                  <a:lnTo>
                    <a:pt x="2728" y="959"/>
                  </a:lnTo>
                  <a:lnTo>
                    <a:pt x="3337" y="848"/>
                  </a:lnTo>
                  <a:lnTo>
                    <a:pt x="4553" y="646"/>
                  </a:lnTo>
                  <a:lnTo>
                    <a:pt x="5604" y="443"/>
                  </a:lnTo>
                  <a:lnTo>
                    <a:pt x="6673" y="277"/>
                  </a:lnTo>
                  <a:lnTo>
                    <a:pt x="7208" y="203"/>
                  </a:lnTo>
                  <a:lnTo>
                    <a:pt x="7742" y="148"/>
                  </a:lnTo>
                  <a:lnTo>
                    <a:pt x="8295" y="93"/>
                  </a:lnTo>
                  <a:lnTo>
                    <a:pt x="8848" y="74"/>
                  </a:lnTo>
                  <a:lnTo>
                    <a:pt x="9143" y="56"/>
                  </a:lnTo>
                  <a:close/>
                  <a:moveTo>
                    <a:pt x="8830" y="0"/>
                  </a:moveTo>
                  <a:lnTo>
                    <a:pt x="8295" y="37"/>
                  </a:lnTo>
                  <a:lnTo>
                    <a:pt x="7742" y="74"/>
                  </a:lnTo>
                  <a:lnTo>
                    <a:pt x="7208" y="129"/>
                  </a:lnTo>
                  <a:lnTo>
                    <a:pt x="6655" y="203"/>
                  </a:lnTo>
                  <a:lnTo>
                    <a:pt x="5604" y="388"/>
                  </a:lnTo>
                  <a:lnTo>
                    <a:pt x="4535" y="572"/>
                  </a:lnTo>
                  <a:lnTo>
                    <a:pt x="3337" y="793"/>
                  </a:lnTo>
                  <a:lnTo>
                    <a:pt x="2710" y="904"/>
                  </a:lnTo>
                  <a:lnTo>
                    <a:pt x="2102" y="977"/>
                  </a:lnTo>
                  <a:lnTo>
                    <a:pt x="1788" y="1014"/>
                  </a:lnTo>
                  <a:lnTo>
                    <a:pt x="1438" y="1070"/>
                  </a:lnTo>
                  <a:lnTo>
                    <a:pt x="1254" y="1106"/>
                  </a:lnTo>
                  <a:lnTo>
                    <a:pt x="1088" y="1143"/>
                  </a:lnTo>
                  <a:lnTo>
                    <a:pt x="940" y="1217"/>
                  </a:lnTo>
                  <a:lnTo>
                    <a:pt x="793" y="1309"/>
                  </a:lnTo>
                  <a:lnTo>
                    <a:pt x="645" y="1420"/>
                  </a:lnTo>
                  <a:lnTo>
                    <a:pt x="498" y="1586"/>
                  </a:lnTo>
                  <a:lnTo>
                    <a:pt x="406" y="1696"/>
                  </a:lnTo>
                  <a:lnTo>
                    <a:pt x="332" y="1825"/>
                  </a:lnTo>
                  <a:lnTo>
                    <a:pt x="203" y="2120"/>
                  </a:lnTo>
                  <a:lnTo>
                    <a:pt x="92" y="2415"/>
                  </a:lnTo>
                  <a:lnTo>
                    <a:pt x="37" y="2747"/>
                  </a:lnTo>
                  <a:lnTo>
                    <a:pt x="19" y="2913"/>
                  </a:lnTo>
                  <a:lnTo>
                    <a:pt x="0" y="3079"/>
                  </a:lnTo>
                  <a:lnTo>
                    <a:pt x="19" y="3245"/>
                  </a:lnTo>
                  <a:lnTo>
                    <a:pt x="37" y="3411"/>
                  </a:lnTo>
                  <a:lnTo>
                    <a:pt x="74" y="3558"/>
                  </a:lnTo>
                  <a:lnTo>
                    <a:pt x="129" y="3724"/>
                  </a:lnTo>
                  <a:lnTo>
                    <a:pt x="185" y="3871"/>
                  </a:lnTo>
                  <a:lnTo>
                    <a:pt x="258" y="4000"/>
                  </a:lnTo>
                  <a:lnTo>
                    <a:pt x="443" y="4259"/>
                  </a:lnTo>
                  <a:lnTo>
                    <a:pt x="627" y="4480"/>
                  </a:lnTo>
                  <a:lnTo>
                    <a:pt x="811" y="4646"/>
                  </a:lnTo>
                  <a:lnTo>
                    <a:pt x="1014" y="4775"/>
                  </a:lnTo>
                  <a:lnTo>
                    <a:pt x="1254" y="4885"/>
                  </a:lnTo>
                  <a:lnTo>
                    <a:pt x="1493" y="4959"/>
                  </a:lnTo>
                  <a:lnTo>
                    <a:pt x="1788" y="4996"/>
                  </a:lnTo>
                  <a:lnTo>
                    <a:pt x="2120" y="5033"/>
                  </a:lnTo>
                  <a:lnTo>
                    <a:pt x="2470" y="5033"/>
                  </a:lnTo>
                  <a:lnTo>
                    <a:pt x="2839" y="5014"/>
                  </a:lnTo>
                  <a:lnTo>
                    <a:pt x="3208" y="4977"/>
                  </a:lnTo>
                  <a:lnTo>
                    <a:pt x="3613" y="4922"/>
                  </a:lnTo>
                  <a:lnTo>
                    <a:pt x="4424" y="4812"/>
                  </a:lnTo>
                  <a:lnTo>
                    <a:pt x="5254" y="4664"/>
                  </a:lnTo>
                  <a:lnTo>
                    <a:pt x="6378" y="4480"/>
                  </a:lnTo>
                  <a:lnTo>
                    <a:pt x="6913" y="4406"/>
                  </a:lnTo>
                  <a:lnTo>
                    <a:pt x="7410" y="4369"/>
                  </a:lnTo>
                  <a:lnTo>
                    <a:pt x="7318" y="5254"/>
                  </a:lnTo>
                  <a:lnTo>
                    <a:pt x="7245" y="6047"/>
                  </a:lnTo>
                  <a:lnTo>
                    <a:pt x="7152" y="7300"/>
                  </a:lnTo>
                  <a:lnTo>
                    <a:pt x="7023" y="8553"/>
                  </a:lnTo>
                  <a:lnTo>
                    <a:pt x="6913" y="9825"/>
                  </a:lnTo>
                  <a:lnTo>
                    <a:pt x="6765" y="11079"/>
                  </a:lnTo>
                  <a:lnTo>
                    <a:pt x="6765" y="11116"/>
                  </a:lnTo>
                  <a:lnTo>
                    <a:pt x="6802" y="11116"/>
                  </a:lnTo>
                  <a:lnTo>
                    <a:pt x="7521" y="11097"/>
                  </a:lnTo>
                  <a:lnTo>
                    <a:pt x="8221" y="11116"/>
                  </a:lnTo>
                  <a:lnTo>
                    <a:pt x="9180" y="11134"/>
                  </a:lnTo>
                  <a:lnTo>
                    <a:pt x="9973" y="11116"/>
                  </a:lnTo>
                  <a:lnTo>
                    <a:pt x="10378" y="11079"/>
                  </a:lnTo>
                  <a:lnTo>
                    <a:pt x="10784" y="11042"/>
                  </a:lnTo>
                  <a:lnTo>
                    <a:pt x="10821" y="11024"/>
                  </a:lnTo>
                  <a:lnTo>
                    <a:pt x="10857" y="10950"/>
                  </a:lnTo>
                  <a:lnTo>
                    <a:pt x="10894" y="10765"/>
                  </a:lnTo>
                  <a:lnTo>
                    <a:pt x="10950" y="10434"/>
                  </a:lnTo>
                  <a:lnTo>
                    <a:pt x="11079" y="9272"/>
                  </a:lnTo>
                  <a:lnTo>
                    <a:pt x="11300" y="7153"/>
                  </a:lnTo>
                  <a:lnTo>
                    <a:pt x="11337" y="6747"/>
                  </a:lnTo>
                  <a:lnTo>
                    <a:pt x="11410" y="6065"/>
                  </a:lnTo>
                  <a:lnTo>
                    <a:pt x="11466" y="5420"/>
                  </a:lnTo>
                  <a:lnTo>
                    <a:pt x="11503" y="4793"/>
                  </a:lnTo>
                  <a:lnTo>
                    <a:pt x="11539" y="4166"/>
                  </a:lnTo>
                  <a:lnTo>
                    <a:pt x="11558" y="3558"/>
                  </a:lnTo>
                  <a:lnTo>
                    <a:pt x="11558" y="2950"/>
                  </a:lnTo>
                  <a:lnTo>
                    <a:pt x="11558" y="2360"/>
                  </a:lnTo>
                  <a:lnTo>
                    <a:pt x="11539" y="1770"/>
                  </a:lnTo>
                  <a:lnTo>
                    <a:pt x="11521" y="1549"/>
                  </a:lnTo>
                  <a:lnTo>
                    <a:pt x="11484" y="1346"/>
                  </a:lnTo>
                  <a:lnTo>
                    <a:pt x="11410" y="1162"/>
                  </a:lnTo>
                  <a:lnTo>
                    <a:pt x="11337" y="977"/>
                  </a:lnTo>
                  <a:lnTo>
                    <a:pt x="11245" y="811"/>
                  </a:lnTo>
                  <a:lnTo>
                    <a:pt x="11116" y="664"/>
                  </a:lnTo>
                  <a:lnTo>
                    <a:pt x="10968" y="535"/>
                  </a:lnTo>
                  <a:lnTo>
                    <a:pt x="10821" y="406"/>
                  </a:lnTo>
                  <a:lnTo>
                    <a:pt x="10636" y="314"/>
                  </a:lnTo>
                  <a:lnTo>
                    <a:pt x="10433" y="222"/>
                  </a:lnTo>
                  <a:lnTo>
                    <a:pt x="10212" y="148"/>
                  </a:lnTo>
                  <a:lnTo>
                    <a:pt x="9973" y="93"/>
                  </a:lnTo>
                  <a:lnTo>
                    <a:pt x="9715" y="37"/>
                  </a:lnTo>
                  <a:lnTo>
                    <a:pt x="9438" y="19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7"/>
            <p:cNvSpPr/>
            <p:nvPr/>
          </p:nvSpPr>
          <p:spPr>
            <a:xfrm>
              <a:off x="5254675" y="1271300"/>
              <a:ext cx="108325" cy="112475"/>
            </a:xfrm>
            <a:custGeom>
              <a:avLst/>
              <a:gdLst/>
              <a:ahLst/>
              <a:cxnLst/>
              <a:rect l="l" t="t" r="r" b="b"/>
              <a:pathLst>
                <a:path w="4333" h="4499" extrusionOk="0">
                  <a:moveTo>
                    <a:pt x="923" y="1"/>
                  </a:moveTo>
                  <a:lnTo>
                    <a:pt x="812" y="19"/>
                  </a:lnTo>
                  <a:lnTo>
                    <a:pt x="720" y="37"/>
                  </a:lnTo>
                  <a:lnTo>
                    <a:pt x="609" y="93"/>
                  </a:lnTo>
                  <a:lnTo>
                    <a:pt x="462" y="166"/>
                  </a:lnTo>
                  <a:lnTo>
                    <a:pt x="333" y="259"/>
                  </a:lnTo>
                  <a:lnTo>
                    <a:pt x="241" y="369"/>
                  </a:lnTo>
                  <a:lnTo>
                    <a:pt x="167" y="480"/>
                  </a:lnTo>
                  <a:lnTo>
                    <a:pt x="93" y="590"/>
                  </a:lnTo>
                  <a:lnTo>
                    <a:pt x="56" y="719"/>
                  </a:lnTo>
                  <a:lnTo>
                    <a:pt x="19" y="848"/>
                  </a:lnTo>
                  <a:lnTo>
                    <a:pt x="19" y="977"/>
                  </a:lnTo>
                  <a:lnTo>
                    <a:pt x="1" y="1254"/>
                  </a:lnTo>
                  <a:lnTo>
                    <a:pt x="19" y="1549"/>
                  </a:lnTo>
                  <a:lnTo>
                    <a:pt x="38" y="1844"/>
                  </a:lnTo>
                  <a:lnTo>
                    <a:pt x="56" y="2139"/>
                  </a:lnTo>
                  <a:lnTo>
                    <a:pt x="56" y="3042"/>
                  </a:lnTo>
                  <a:lnTo>
                    <a:pt x="56" y="3484"/>
                  </a:lnTo>
                  <a:lnTo>
                    <a:pt x="93" y="3927"/>
                  </a:lnTo>
                  <a:lnTo>
                    <a:pt x="130" y="4259"/>
                  </a:lnTo>
                  <a:lnTo>
                    <a:pt x="148" y="4388"/>
                  </a:lnTo>
                  <a:lnTo>
                    <a:pt x="204" y="4498"/>
                  </a:lnTo>
                  <a:lnTo>
                    <a:pt x="4277" y="4498"/>
                  </a:lnTo>
                  <a:lnTo>
                    <a:pt x="4333" y="4369"/>
                  </a:lnTo>
                  <a:lnTo>
                    <a:pt x="4333" y="4295"/>
                  </a:lnTo>
                  <a:lnTo>
                    <a:pt x="4333" y="4222"/>
                  </a:lnTo>
                  <a:lnTo>
                    <a:pt x="4314" y="4130"/>
                  </a:lnTo>
                  <a:lnTo>
                    <a:pt x="4277" y="4056"/>
                  </a:lnTo>
                  <a:lnTo>
                    <a:pt x="4222" y="4001"/>
                  </a:lnTo>
                  <a:lnTo>
                    <a:pt x="4167" y="3945"/>
                  </a:lnTo>
                  <a:lnTo>
                    <a:pt x="4019" y="3853"/>
                  </a:lnTo>
                  <a:lnTo>
                    <a:pt x="3872" y="3779"/>
                  </a:lnTo>
                  <a:lnTo>
                    <a:pt x="3356" y="3558"/>
                  </a:lnTo>
                  <a:lnTo>
                    <a:pt x="2858" y="3374"/>
                  </a:lnTo>
                  <a:lnTo>
                    <a:pt x="2323" y="3208"/>
                  </a:lnTo>
                  <a:lnTo>
                    <a:pt x="1807" y="3060"/>
                  </a:lnTo>
                  <a:lnTo>
                    <a:pt x="1807" y="3042"/>
                  </a:lnTo>
                  <a:lnTo>
                    <a:pt x="1807" y="2931"/>
                  </a:lnTo>
                  <a:lnTo>
                    <a:pt x="1807" y="2581"/>
                  </a:lnTo>
                  <a:lnTo>
                    <a:pt x="1734" y="1641"/>
                  </a:lnTo>
                  <a:lnTo>
                    <a:pt x="1678" y="941"/>
                  </a:lnTo>
                  <a:lnTo>
                    <a:pt x="1660" y="738"/>
                  </a:lnTo>
                  <a:lnTo>
                    <a:pt x="1641" y="646"/>
                  </a:lnTo>
                  <a:lnTo>
                    <a:pt x="1605" y="554"/>
                  </a:lnTo>
                  <a:lnTo>
                    <a:pt x="1549" y="443"/>
                  </a:lnTo>
                  <a:lnTo>
                    <a:pt x="1494" y="369"/>
                  </a:lnTo>
                  <a:lnTo>
                    <a:pt x="1347" y="203"/>
                  </a:lnTo>
                  <a:lnTo>
                    <a:pt x="1199" y="93"/>
                  </a:lnTo>
                  <a:lnTo>
                    <a:pt x="1125" y="37"/>
                  </a:lnTo>
                  <a:lnTo>
                    <a:pt x="1033" y="19"/>
                  </a:lnTo>
                  <a:lnTo>
                    <a:pt x="923" y="1"/>
                  </a:lnTo>
                  <a:close/>
                </a:path>
              </a:pathLst>
            </a:custGeom>
            <a:solidFill>
              <a:srgbClr val="080B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7"/>
            <p:cNvSpPr/>
            <p:nvPr/>
          </p:nvSpPr>
          <p:spPr>
            <a:xfrm>
              <a:off x="5211825" y="736725"/>
              <a:ext cx="120775" cy="592675"/>
            </a:xfrm>
            <a:custGeom>
              <a:avLst/>
              <a:gdLst/>
              <a:ahLst/>
              <a:cxnLst/>
              <a:rect l="l" t="t" r="r" b="b"/>
              <a:pathLst>
                <a:path w="4831" h="23707" extrusionOk="0">
                  <a:moveTo>
                    <a:pt x="2084" y="1"/>
                  </a:moveTo>
                  <a:lnTo>
                    <a:pt x="1696" y="591"/>
                  </a:lnTo>
                  <a:lnTo>
                    <a:pt x="1291" y="1217"/>
                  </a:lnTo>
                  <a:lnTo>
                    <a:pt x="1107" y="1531"/>
                  </a:lnTo>
                  <a:lnTo>
                    <a:pt x="941" y="1844"/>
                  </a:lnTo>
                  <a:lnTo>
                    <a:pt x="775" y="2176"/>
                  </a:lnTo>
                  <a:lnTo>
                    <a:pt x="627" y="2508"/>
                  </a:lnTo>
                  <a:lnTo>
                    <a:pt x="498" y="2858"/>
                  </a:lnTo>
                  <a:lnTo>
                    <a:pt x="369" y="3190"/>
                  </a:lnTo>
                  <a:lnTo>
                    <a:pt x="277" y="3540"/>
                  </a:lnTo>
                  <a:lnTo>
                    <a:pt x="203" y="3890"/>
                  </a:lnTo>
                  <a:lnTo>
                    <a:pt x="148" y="4241"/>
                  </a:lnTo>
                  <a:lnTo>
                    <a:pt x="130" y="4609"/>
                  </a:lnTo>
                  <a:lnTo>
                    <a:pt x="148" y="4978"/>
                  </a:lnTo>
                  <a:lnTo>
                    <a:pt x="185" y="5347"/>
                  </a:lnTo>
                  <a:lnTo>
                    <a:pt x="277" y="5826"/>
                  </a:lnTo>
                  <a:lnTo>
                    <a:pt x="314" y="6084"/>
                  </a:lnTo>
                  <a:lnTo>
                    <a:pt x="369" y="6323"/>
                  </a:lnTo>
                  <a:lnTo>
                    <a:pt x="388" y="6600"/>
                  </a:lnTo>
                  <a:lnTo>
                    <a:pt x="406" y="6858"/>
                  </a:lnTo>
                  <a:lnTo>
                    <a:pt x="388" y="7393"/>
                  </a:lnTo>
                  <a:lnTo>
                    <a:pt x="369" y="9402"/>
                  </a:lnTo>
                  <a:lnTo>
                    <a:pt x="369" y="11411"/>
                  </a:lnTo>
                  <a:lnTo>
                    <a:pt x="388" y="13439"/>
                  </a:lnTo>
                  <a:lnTo>
                    <a:pt x="369" y="15466"/>
                  </a:lnTo>
                  <a:lnTo>
                    <a:pt x="351" y="17494"/>
                  </a:lnTo>
                  <a:lnTo>
                    <a:pt x="332" y="18508"/>
                  </a:lnTo>
                  <a:lnTo>
                    <a:pt x="296" y="19503"/>
                  </a:lnTo>
                  <a:lnTo>
                    <a:pt x="240" y="20517"/>
                  </a:lnTo>
                  <a:lnTo>
                    <a:pt x="185" y="21531"/>
                  </a:lnTo>
                  <a:lnTo>
                    <a:pt x="111" y="22526"/>
                  </a:lnTo>
                  <a:lnTo>
                    <a:pt x="1" y="23522"/>
                  </a:lnTo>
                  <a:lnTo>
                    <a:pt x="517" y="23485"/>
                  </a:lnTo>
                  <a:lnTo>
                    <a:pt x="1033" y="23466"/>
                  </a:lnTo>
                  <a:lnTo>
                    <a:pt x="2084" y="23466"/>
                  </a:lnTo>
                  <a:lnTo>
                    <a:pt x="2600" y="23503"/>
                  </a:lnTo>
                  <a:lnTo>
                    <a:pt x="3116" y="23559"/>
                  </a:lnTo>
                  <a:lnTo>
                    <a:pt x="3614" y="23614"/>
                  </a:lnTo>
                  <a:lnTo>
                    <a:pt x="4130" y="23706"/>
                  </a:lnTo>
                  <a:lnTo>
                    <a:pt x="4314" y="20701"/>
                  </a:lnTo>
                  <a:lnTo>
                    <a:pt x="4480" y="17697"/>
                  </a:lnTo>
                  <a:lnTo>
                    <a:pt x="4646" y="14692"/>
                  </a:lnTo>
                  <a:lnTo>
                    <a:pt x="4720" y="13181"/>
                  </a:lnTo>
                  <a:lnTo>
                    <a:pt x="4775" y="11669"/>
                  </a:lnTo>
                  <a:lnTo>
                    <a:pt x="4812" y="9900"/>
                  </a:lnTo>
                  <a:lnTo>
                    <a:pt x="4830" y="8148"/>
                  </a:lnTo>
                  <a:lnTo>
                    <a:pt x="4812" y="6379"/>
                  </a:lnTo>
                  <a:lnTo>
                    <a:pt x="4775" y="4609"/>
                  </a:lnTo>
                  <a:lnTo>
                    <a:pt x="4738" y="3909"/>
                  </a:lnTo>
                  <a:lnTo>
                    <a:pt x="4701" y="3558"/>
                  </a:lnTo>
                  <a:lnTo>
                    <a:pt x="4646" y="3208"/>
                  </a:lnTo>
                  <a:lnTo>
                    <a:pt x="4590" y="2876"/>
                  </a:lnTo>
                  <a:lnTo>
                    <a:pt x="4517" y="2526"/>
                  </a:lnTo>
                  <a:lnTo>
                    <a:pt x="4406" y="2194"/>
                  </a:lnTo>
                  <a:lnTo>
                    <a:pt x="4277" y="1881"/>
                  </a:lnTo>
                  <a:lnTo>
                    <a:pt x="4093" y="1549"/>
                  </a:lnTo>
                  <a:lnTo>
                    <a:pt x="3872" y="1236"/>
                  </a:lnTo>
                  <a:lnTo>
                    <a:pt x="3632" y="959"/>
                  </a:lnTo>
                  <a:lnTo>
                    <a:pt x="3374" y="701"/>
                  </a:lnTo>
                  <a:lnTo>
                    <a:pt x="3079" y="480"/>
                  </a:lnTo>
                  <a:lnTo>
                    <a:pt x="2766" y="296"/>
                  </a:lnTo>
                  <a:lnTo>
                    <a:pt x="2434" y="130"/>
                  </a:lnTo>
                  <a:lnTo>
                    <a:pt x="2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7"/>
            <p:cNvSpPr/>
            <p:nvPr/>
          </p:nvSpPr>
          <p:spPr>
            <a:xfrm>
              <a:off x="5210900" y="735800"/>
              <a:ext cx="122600" cy="594500"/>
            </a:xfrm>
            <a:custGeom>
              <a:avLst/>
              <a:gdLst/>
              <a:ahLst/>
              <a:cxnLst/>
              <a:rect l="l" t="t" r="r" b="b"/>
              <a:pathLst>
                <a:path w="4904" h="23780" extrusionOk="0">
                  <a:moveTo>
                    <a:pt x="2139" y="75"/>
                  </a:moveTo>
                  <a:lnTo>
                    <a:pt x="2489" y="204"/>
                  </a:lnTo>
                  <a:lnTo>
                    <a:pt x="2821" y="370"/>
                  </a:lnTo>
                  <a:lnTo>
                    <a:pt x="3134" y="572"/>
                  </a:lnTo>
                  <a:lnTo>
                    <a:pt x="3411" y="794"/>
                  </a:lnTo>
                  <a:lnTo>
                    <a:pt x="3669" y="1033"/>
                  </a:lnTo>
                  <a:lnTo>
                    <a:pt x="3909" y="1310"/>
                  </a:lnTo>
                  <a:lnTo>
                    <a:pt x="4111" y="1605"/>
                  </a:lnTo>
                  <a:lnTo>
                    <a:pt x="4277" y="1918"/>
                  </a:lnTo>
                  <a:lnTo>
                    <a:pt x="4406" y="2250"/>
                  </a:lnTo>
                  <a:lnTo>
                    <a:pt x="4517" y="2582"/>
                  </a:lnTo>
                  <a:lnTo>
                    <a:pt x="4591" y="2913"/>
                  </a:lnTo>
                  <a:lnTo>
                    <a:pt x="4664" y="3245"/>
                  </a:lnTo>
                  <a:lnTo>
                    <a:pt x="4701" y="3595"/>
                  </a:lnTo>
                  <a:lnTo>
                    <a:pt x="4738" y="3946"/>
                  </a:lnTo>
                  <a:lnTo>
                    <a:pt x="4775" y="4646"/>
                  </a:lnTo>
                  <a:lnTo>
                    <a:pt x="4812" y="6287"/>
                  </a:lnTo>
                  <a:lnTo>
                    <a:pt x="4830" y="8001"/>
                  </a:lnTo>
                  <a:lnTo>
                    <a:pt x="4812" y="9808"/>
                  </a:lnTo>
                  <a:lnTo>
                    <a:pt x="4775" y="11706"/>
                  </a:lnTo>
                  <a:lnTo>
                    <a:pt x="4701" y="13826"/>
                  </a:lnTo>
                  <a:lnTo>
                    <a:pt x="4591" y="15946"/>
                  </a:lnTo>
                  <a:lnTo>
                    <a:pt x="4351" y="20149"/>
                  </a:lnTo>
                  <a:lnTo>
                    <a:pt x="4130" y="23706"/>
                  </a:lnTo>
                  <a:lnTo>
                    <a:pt x="3466" y="23596"/>
                  </a:lnTo>
                  <a:lnTo>
                    <a:pt x="2784" y="23522"/>
                  </a:lnTo>
                  <a:lnTo>
                    <a:pt x="2102" y="23485"/>
                  </a:lnTo>
                  <a:lnTo>
                    <a:pt x="1420" y="23467"/>
                  </a:lnTo>
                  <a:lnTo>
                    <a:pt x="756" y="23485"/>
                  </a:lnTo>
                  <a:lnTo>
                    <a:pt x="74" y="23522"/>
                  </a:lnTo>
                  <a:lnTo>
                    <a:pt x="203" y="22121"/>
                  </a:lnTo>
                  <a:lnTo>
                    <a:pt x="296" y="20720"/>
                  </a:lnTo>
                  <a:lnTo>
                    <a:pt x="369" y="19301"/>
                  </a:lnTo>
                  <a:lnTo>
                    <a:pt x="406" y="17900"/>
                  </a:lnTo>
                  <a:lnTo>
                    <a:pt x="443" y="16480"/>
                  </a:lnTo>
                  <a:lnTo>
                    <a:pt x="443" y="15061"/>
                  </a:lnTo>
                  <a:lnTo>
                    <a:pt x="443" y="12259"/>
                  </a:lnTo>
                  <a:lnTo>
                    <a:pt x="443" y="9844"/>
                  </a:lnTo>
                  <a:lnTo>
                    <a:pt x="462" y="7430"/>
                  </a:lnTo>
                  <a:lnTo>
                    <a:pt x="462" y="6895"/>
                  </a:lnTo>
                  <a:lnTo>
                    <a:pt x="462" y="6637"/>
                  </a:lnTo>
                  <a:lnTo>
                    <a:pt x="425" y="6360"/>
                  </a:lnTo>
                  <a:lnTo>
                    <a:pt x="388" y="6102"/>
                  </a:lnTo>
                  <a:lnTo>
                    <a:pt x="333" y="5826"/>
                  </a:lnTo>
                  <a:lnTo>
                    <a:pt x="240" y="5365"/>
                  </a:lnTo>
                  <a:lnTo>
                    <a:pt x="203" y="5015"/>
                  </a:lnTo>
                  <a:lnTo>
                    <a:pt x="203" y="4646"/>
                  </a:lnTo>
                  <a:lnTo>
                    <a:pt x="222" y="4296"/>
                  </a:lnTo>
                  <a:lnTo>
                    <a:pt x="277" y="3946"/>
                  </a:lnTo>
                  <a:lnTo>
                    <a:pt x="351" y="3595"/>
                  </a:lnTo>
                  <a:lnTo>
                    <a:pt x="443" y="3264"/>
                  </a:lnTo>
                  <a:lnTo>
                    <a:pt x="554" y="2913"/>
                  </a:lnTo>
                  <a:lnTo>
                    <a:pt x="683" y="2582"/>
                  </a:lnTo>
                  <a:lnTo>
                    <a:pt x="830" y="2250"/>
                  </a:lnTo>
                  <a:lnTo>
                    <a:pt x="996" y="1918"/>
                  </a:lnTo>
                  <a:lnTo>
                    <a:pt x="1162" y="1605"/>
                  </a:lnTo>
                  <a:lnTo>
                    <a:pt x="1346" y="1291"/>
                  </a:lnTo>
                  <a:lnTo>
                    <a:pt x="1733" y="665"/>
                  </a:lnTo>
                  <a:lnTo>
                    <a:pt x="2139" y="75"/>
                  </a:lnTo>
                  <a:close/>
                  <a:moveTo>
                    <a:pt x="2121" y="1"/>
                  </a:moveTo>
                  <a:lnTo>
                    <a:pt x="2102" y="19"/>
                  </a:lnTo>
                  <a:lnTo>
                    <a:pt x="1697" y="628"/>
                  </a:lnTo>
                  <a:lnTo>
                    <a:pt x="1309" y="1236"/>
                  </a:lnTo>
                  <a:lnTo>
                    <a:pt x="1125" y="1568"/>
                  </a:lnTo>
                  <a:lnTo>
                    <a:pt x="941" y="1881"/>
                  </a:lnTo>
                  <a:lnTo>
                    <a:pt x="775" y="2213"/>
                  </a:lnTo>
                  <a:lnTo>
                    <a:pt x="627" y="2545"/>
                  </a:lnTo>
                  <a:lnTo>
                    <a:pt x="498" y="2895"/>
                  </a:lnTo>
                  <a:lnTo>
                    <a:pt x="369" y="3227"/>
                  </a:lnTo>
                  <a:lnTo>
                    <a:pt x="277" y="3577"/>
                  </a:lnTo>
                  <a:lnTo>
                    <a:pt x="203" y="3927"/>
                  </a:lnTo>
                  <a:lnTo>
                    <a:pt x="167" y="4296"/>
                  </a:lnTo>
                  <a:lnTo>
                    <a:pt x="130" y="4646"/>
                  </a:lnTo>
                  <a:lnTo>
                    <a:pt x="148" y="5015"/>
                  </a:lnTo>
                  <a:lnTo>
                    <a:pt x="185" y="5384"/>
                  </a:lnTo>
                  <a:lnTo>
                    <a:pt x="277" y="5844"/>
                  </a:lnTo>
                  <a:lnTo>
                    <a:pt x="333" y="6102"/>
                  </a:lnTo>
                  <a:lnTo>
                    <a:pt x="369" y="6379"/>
                  </a:lnTo>
                  <a:lnTo>
                    <a:pt x="388" y="6637"/>
                  </a:lnTo>
                  <a:lnTo>
                    <a:pt x="406" y="6895"/>
                  </a:lnTo>
                  <a:lnTo>
                    <a:pt x="406" y="7430"/>
                  </a:lnTo>
                  <a:lnTo>
                    <a:pt x="388" y="9844"/>
                  </a:lnTo>
                  <a:lnTo>
                    <a:pt x="388" y="12259"/>
                  </a:lnTo>
                  <a:lnTo>
                    <a:pt x="388" y="15079"/>
                  </a:lnTo>
                  <a:lnTo>
                    <a:pt x="369" y="16499"/>
                  </a:lnTo>
                  <a:lnTo>
                    <a:pt x="351" y="17918"/>
                  </a:lnTo>
                  <a:lnTo>
                    <a:pt x="296" y="19338"/>
                  </a:lnTo>
                  <a:lnTo>
                    <a:pt x="240" y="20738"/>
                  </a:lnTo>
                  <a:lnTo>
                    <a:pt x="148" y="22158"/>
                  </a:lnTo>
                  <a:lnTo>
                    <a:pt x="19" y="23559"/>
                  </a:lnTo>
                  <a:lnTo>
                    <a:pt x="1" y="23596"/>
                  </a:lnTo>
                  <a:lnTo>
                    <a:pt x="56" y="23596"/>
                  </a:lnTo>
                  <a:lnTo>
                    <a:pt x="572" y="23559"/>
                  </a:lnTo>
                  <a:lnTo>
                    <a:pt x="1088" y="23540"/>
                  </a:lnTo>
                  <a:lnTo>
                    <a:pt x="1604" y="23522"/>
                  </a:lnTo>
                  <a:lnTo>
                    <a:pt x="2121" y="23540"/>
                  </a:lnTo>
                  <a:lnTo>
                    <a:pt x="2618" y="23577"/>
                  </a:lnTo>
                  <a:lnTo>
                    <a:pt x="3134" y="23633"/>
                  </a:lnTo>
                  <a:lnTo>
                    <a:pt x="3651" y="23688"/>
                  </a:lnTo>
                  <a:lnTo>
                    <a:pt x="4167" y="23780"/>
                  </a:lnTo>
                  <a:lnTo>
                    <a:pt x="4204" y="23780"/>
                  </a:lnTo>
                  <a:lnTo>
                    <a:pt x="4204" y="23743"/>
                  </a:lnTo>
                  <a:lnTo>
                    <a:pt x="4406" y="20149"/>
                  </a:lnTo>
                  <a:lnTo>
                    <a:pt x="4646" y="15946"/>
                  </a:lnTo>
                  <a:lnTo>
                    <a:pt x="4757" y="13826"/>
                  </a:lnTo>
                  <a:lnTo>
                    <a:pt x="4830" y="11706"/>
                  </a:lnTo>
                  <a:lnTo>
                    <a:pt x="4886" y="9808"/>
                  </a:lnTo>
                  <a:lnTo>
                    <a:pt x="4904" y="8001"/>
                  </a:lnTo>
                  <a:lnTo>
                    <a:pt x="4886" y="6287"/>
                  </a:lnTo>
                  <a:lnTo>
                    <a:pt x="4830" y="4646"/>
                  </a:lnTo>
                  <a:lnTo>
                    <a:pt x="4793" y="3946"/>
                  </a:lnTo>
                  <a:lnTo>
                    <a:pt x="4775" y="3595"/>
                  </a:lnTo>
                  <a:lnTo>
                    <a:pt x="4720" y="3245"/>
                  </a:lnTo>
                  <a:lnTo>
                    <a:pt x="4664" y="2895"/>
                  </a:lnTo>
                  <a:lnTo>
                    <a:pt x="4572" y="2545"/>
                  </a:lnTo>
                  <a:lnTo>
                    <a:pt x="4480" y="2213"/>
                  </a:lnTo>
                  <a:lnTo>
                    <a:pt x="4333" y="1900"/>
                  </a:lnTo>
                  <a:lnTo>
                    <a:pt x="4167" y="1568"/>
                  </a:lnTo>
                  <a:lnTo>
                    <a:pt x="3964" y="1273"/>
                  </a:lnTo>
                  <a:lnTo>
                    <a:pt x="3724" y="996"/>
                  </a:lnTo>
                  <a:lnTo>
                    <a:pt x="3448" y="738"/>
                  </a:lnTo>
                  <a:lnTo>
                    <a:pt x="3153" y="517"/>
                  </a:lnTo>
                  <a:lnTo>
                    <a:pt x="2839" y="314"/>
                  </a:lnTo>
                  <a:lnTo>
                    <a:pt x="2508" y="148"/>
                  </a:lnTo>
                  <a:lnTo>
                    <a:pt x="21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7"/>
            <p:cNvSpPr/>
            <p:nvPr/>
          </p:nvSpPr>
          <p:spPr>
            <a:xfrm>
              <a:off x="4945000" y="385575"/>
              <a:ext cx="186675" cy="81125"/>
            </a:xfrm>
            <a:custGeom>
              <a:avLst/>
              <a:gdLst/>
              <a:ahLst/>
              <a:cxnLst/>
              <a:rect l="l" t="t" r="r" b="b"/>
              <a:pathLst>
                <a:path w="7467" h="3245" extrusionOk="0">
                  <a:moveTo>
                    <a:pt x="5144" y="1"/>
                  </a:moveTo>
                  <a:lnTo>
                    <a:pt x="2895" y="959"/>
                  </a:lnTo>
                  <a:lnTo>
                    <a:pt x="1" y="2213"/>
                  </a:lnTo>
                  <a:lnTo>
                    <a:pt x="830" y="2434"/>
                  </a:lnTo>
                  <a:lnTo>
                    <a:pt x="1715" y="2673"/>
                  </a:lnTo>
                  <a:lnTo>
                    <a:pt x="2157" y="2803"/>
                  </a:lnTo>
                  <a:lnTo>
                    <a:pt x="2581" y="2932"/>
                  </a:lnTo>
                  <a:lnTo>
                    <a:pt x="3005" y="3079"/>
                  </a:lnTo>
                  <a:lnTo>
                    <a:pt x="3392" y="3245"/>
                  </a:lnTo>
                  <a:lnTo>
                    <a:pt x="3650" y="3171"/>
                  </a:lnTo>
                  <a:lnTo>
                    <a:pt x="3890" y="3079"/>
                  </a:lnTo>
                  <a:lnTo>
                    <a:pt x="4130" y="2968"/>
                  </a:lnTo>
                  <a:lnTo>
                    <a:pt x="4351" y="2821"/>
                  </a:lnTo>
                  <a:lnTo>
                    <a:pt x="7466" y="1402"/>
                  </a:lnTo>
                  <a:lnTo>
                    <a:pt x="6913" y="1014"/>
                  </a:lnTo>
                  <a:lnTo>
                    <a:pt x="6323" y="664"/>
                  </a:lnTo>
                  <a:lnTo>
                    <a:pt x="5733" y="314"/>
                  </a:lnTo>
                  <a:lnTo>
                    <a:pt x="5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7"/>
            <p:cNvSpPr/>
            <p:nvPr/>
          </p:nvSpPr>
          <p:spPr>
            <a:xfrm>
              <a:off x="4942250" y="384650"/>
              <a:ext cx="191250" cy="82975"/>
            </a:xfrm>
            <a:custGeom>
              <a:avLst/>
              <a:gdLst/>
              <a:ahLst/>
              <a:cxnLst/>
              <a:rect l="l" t="t" r="r" b="b"/>
              <a:pathLst>
                <a:path w="7650" h="3319" extrusionOk="0">
                  <a:moveTo>
                    <a:pt x="5254" y="75"/>
                  </a:moveTo>
                  <a:lnTo>
                    <a:pt x="5843" y="388"/>
                  </a:lnTo>
                  <a:lnTo>
                    <a:pt x="6433" y="720"/>
                  </a:lnTo>
                  <a:lnTo>
                    <a:pt x="6986" y="1070"/>
                  </a:lnTo>
                  <a:lnTo>
                    <a:pt x="7521" y="1420"/>
                  </a:lnTo>
                  <a:lnTo>
                    <a:pt x="4443" y="2840"/>
                  </a:lnTo>
                  <a:lnTo>
                    <a:pt x="4221" y="2969"/>
                  </a:lnTo>
                  <a:lnTo>
                    <a:pt x="4000" y="3079"/>
                  </a:lnTo>
                  <a:lnTo>
                    <a:pt x="3760" y="3171"/>
                  </a:lnTo>
                  <a:lnTo>
                    <a:pt x="3502" y="3245"/>
                  </a:lnTo>
                  <a:lnTo>
                    <a:pt x="3171" y="3116"/>
                  </a:lnTo>
                  <a:lnTo>
                    <a:pt x="2820" y="2987"/>
                  </a:lnTo>
                  <a:lnTo>
                    <a:pt x="2102" y="2747"/>
                  </a:lnTo>
                  <a:lnTo>
                    <a:pt x="1346" y="2545"/>
                  </a:lnTo>
                  <a:lnTo>
                    <a:pt x="627" y="2360"/>
                  </a:lnTo>
                  <a:lnTo>
                    <a:pt x="203" y="2250"/>
                  </a:lnTo>
                  <a:lnTo>
                    <a:pt x="3060" y="1015"/>
                  </a:lnTo>
                  <a:lnTo>
                    <a:pt x="5254" y="75"/>
                  </a:lnTo>
                  <a:close/>
                  <a:moveTo>
                    <a:pt x="5235" y="1"/>
                  </a:moveTo>
                  <a:lnTo>
                    <a:pt x="3023" y="959"/>
                  </a:lnTo>
                  <a:lnTo>
                    <a:pt x="92" y="2231"/>
                  </a:lnTo>
                  <a:lnTo>
                    <a:pt x="0" y="2268"/>
                  </a:lnTo>
                  <a:lnTo>
                    <a:pt x="92" y="2287"/>
                  </a:lnTo>
                  <a:lnTo>
                    <a:pt x="608" y="2416"/>
                  </a:lnTo>
                  <a:lnTo>
                    <a:pt x="1346" y="2600"/>
                  </a:lnTo>
                  <a:lnTo>
                    <a:pt x="2083" y="2803"/>
                  </a:lnTo>
                  <a:lnTo>
                    <a:pt x="2802" y="3042"/>
                  </a:lnTo>
                  <a:lnTo>
                    <a:pt x="3152" y="3171"/>
                  </a:lnTo>
                  <a:lnTo>
                    <a:pt x="3484" y="3319"/>
                  </a:lnTo>
                  <a:lnTo>
                    <a:pt x="3502" y="3319"/>
                  </a:lnTo>
                  <a:lnTo>
                    <a:pt x="3779" y="3227"/>
                  </a:lnTo>
                  <a:lnTo>
                    <a:pt x="4019" y="3134"/>
                  </a:lnTo>
                  <a:lnTo>
                    <a:pt x="4258" y="3024"/>
                  </a:lnTo>
                  <a:lnTo>
                    <a:pt x="4461" y="2895"/>
                  </a:lnTo>
                  <a:lnTo>
                    <a:pt x="7650" y="1439"/>
                  </a:lnTo>
                  <a:lnTo>
                    <a:pt x="7595" y="1402"/>
                  </a:lnTo>
                  <a:lnTo>
                    <a:pt x="7060" y="1033"/>
                  </a:lnTo>
                  <a:lnTo>
                    <a:pt x="6489" y="683"/>
                  </a:lnTo>
                  <a:lnTo>
                    <a:pt x="5880" y="333"/>
                  </a:lnTo>
                  <a:lnTo>
                    <a:pt x="52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7"/>
            <p:cNvSpPr/>
            <p:nvPr/>
          </p:nvSpPr>
          <p:spPr>
            <a:xfrm>
              <a:off x="4985100" y="421975"/>
              <a:ext cx="140125" cy="125375"/>
            </a:xfrm>
            <a:custGeom>
              <a:avLst/>
              <a:gdLst/>
              <a:ahLst/>
              <a:cxnLst/>
              <a:rect l="l" t="t" r="r" b="b"/>
              <a:pathLst>
                <a:path w="5605" h="5015" extrusionOk="0">
                  <a:moveTo>
                    <a:pt x="5604" y="1"/>
                  </a:moveTo>
                  <a:lnTo>
                    <a:pt x="2452" y="1365"/>
                  </a:lnTo>
                  <a:lnTo>
                    <a:pt x="2212" y="1439"/>
                  </a:lnTo>
                  <a:lnTo>
                    <a:pt x="1954" y="1549"/>
                  </a:lnTo>
                  <a:lnTo>
                    <a:pt x="1733" y="1660"/>
                  </a:lnTo>
                  <a:lnTo>
                    <a:pt x="1512" y="1807"/>
                  </a:lnTo>
                  <a:lnTo>
                    <a:pt x="1364" y="2194"/>
                  </a:lnTo>
                  <a:lnTo>
                    <a:pt x="1199" y="2618"/>
                  </a:lnTo>
                  <a:lnTo>
                    <a:pt x="1014" y="3024"/>
                  </a:lnTo>
                  <a:lnTo>
                    <a:pt x="811" y="3429"/>
                  </a:lnTo>
                  <a:lnTo>
                    <a:pt x="406" y="4241"/>
                  </a:lnTo>
                  <a:lnTo>
                    <a:pt x="0" y="5015"/>
                  </a:lnTo>
                  <a:lnTo>
                    <a:pt x="2876" y="3688"/>
                  </a:lnTo>
                  <a:lnTo>
                    <a:pt x="5088" y="2674"/>
                  </a:lnTo>
                  <a:lnTo>
                    <a:pt x="5254" y="2010"/>
                  </a:lnTo>
                  <a:lnTo>
                    <a:pt x="5401" y="1347"/>
                  </a:lnTo>
                  <a:lnTo>
                    <a:pt x="5512" y="664"/>
                  </a:lnTo>
                  <a:lnTo>
                    <a:pt x="56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7"/>
            <p:cNvSpPr/>
            <p:nvPr/>
          </p:nvSpPr>
          <p:spPr>
            <a:xfrm>
              <a:off x="4983250" y="420600"/>
              <a:ext cx="142875" cy="128600"/>
            </a:xfrm>
            <a:custGeom>
              <a:avLst/>
              <a:gdLst/>
              <a:ahLst/>
              <a:cxnLst/>
              <a:rect l="l" t="t" r="r" b="b"/>
              <a:pathLst>
                <a:path w="5715" h="5144" extrusionOk="0">
                  <a:moveTo>
                    <a:pt x="5641" y="111"/>
                  </a:moveTo>
                  <a:lnTo>
                    <a:pt x="5549" y="738"/>
                  </a:lnTo>
                  <a:lnTo>
                    <a:pt x="5438" y="1383"/>
                  </a:lnTo>
                  <a:lnTo>
                    <a:pt x="5309" y="2028"/>
                  </a:lnTo>
                  <a:lnTo>
                    <a:pt x="5144" y="2710"/>
                  </a:lnTo>
                  <a:lnTo>
                    <a:pt x="2968" y="3706"/>
                  </a:lnTo>
                  <a:lnTo>
                    <a:pt x="148" y="4996"/>
                  </a:lnTo>
                  <a:lnTo>
                    <a:pt x="351" y="4609"/>
                  </a:lnTo>
                  <a:lnTo>
                    <a:pt x="701" y="3945"/>
                  </a:lnTo>
                  <a:lnTo>
                    <a:pt x="1033" y="3263"/>
                  </a:lnTo>
                  <a:lnTo>
                    <a:pt x="1346" y="2563"/>
                  </a:lnTo>
                  <a:lnTo>
                    <a:pt x="1494" y="2213"/>
                  </a:lnTo>
                  <a:lnTo>
                    <a:pt x="1604" y="1881"/>
                  </a:lnTo>
                  <a:lnTo>
                    <a:pt x="1826" y="1733"/>
                  </a:lnTo>
                  <a:lnTo>
                    <a:pt x="2065" y="1623"/>
                  </a:lnTo>
                  <a:lnTo>
                    <a:pt x="2305" y="1531"/>
                  </a:lnTo>
                  <a:lnTo>
                    <a:pt x="2544" y="1457"/>
                  </a:lnTo>
                  <a:lnTo>
                    <a:pt x="5641" y="111"/>
                  </a:lnTo>
                  <a:close/>
                  <a:moveTo>
                    <a:pt x="5715" y="1"/>
                  </a:moveTo>
                  <a:lnTo>
                    <a:pt x="2526" y="1383"/>
                  </a:lnTo>
                  <a:lnTo>
                    <a:pt x="2268" y="1475"/>
                  </a:lnTo>
                  <a:lnTo>
                    <a:pt x="2028" y="1567"/>
                  </a:lnTo>
                  <a:lnTo>
                    <a:pt x="1789" y="1678"/>
                  </a:lnTo>
                  <a:lnTo>
                    <a:pt x="1568" y="1825"/>
                  </a:lnTo>
                  <a:lnTo>
                    <a:pt x="1549" y="1825"/>
                  </a:lnTo>
                  <a:lnTo>
                    <a:pt x="1549" y="1844"/>
                  </a:lnTo>
                  <a:lnTo>
                    <a:pt x="1438" y="2176"/>
                  </a:lnTo>
                  <a:lnTo>
                    <a:pt x="1291" y="2526"/>
                  </a:lnTo>
                  <a:lnTo>
                    <a:pt x="978" y="3226"/>
                  </a:lnTo>
                  <a:lnTo>
                    <a:pt x="646" y="3927"/>
                  </a:lnTo>
                  <a:lnTo>
                    <a:pt x="296" y="4590"/>
                  </a:lnTo>
                  <a:lnTo>
                    <a:pt x="38" y="5051"/>
                  </a:lnTo>
                  <a:lnTo>
                    <a:pt x="1" y="5143"/>
                  </a:lnTo>
                  <a:lnTo>
                    <a:pt x="93" y="5107"/>
                  </a:lnTo>
                  <a:lnTo>
                    <a:pt x="2987" y="3761"/>
                  </a:lnTo>
                  <a:lnTo>
                    <a:pt x="5180" y="2747"/>
                  </a:lnTo>
                  <a:lnTo>
                    <a:pt x="5199" y="2747"/>
                  </a:lnTo>
                  <a:lnTo>
                    <a:pt x="5199" y="2729"/>
                  </a:lnTo>
                  <a:lnTo>
                    <a:pt x="5365" y="2047"/>
                  </a:lnTo>
                  <a:lnTo>
                    <a:pt x="5512" y="1365"/>
                  </a:lnTo>
                  <a:lnTo>
                    <a:pt x="5623" y="701"/>
                  </a:lnTo>
                  <a:lnTo>
                    <a:pt x="5715" y="56"/>
                  </a:lnTo>
                  <a:lnTo>
                    <a:pt x="57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7"/>
            <p:cNvSpPr/>
            <p:nvPr/>
          </p:nvSpPr>
          <p:spPr>
            <a:xfrm>
              <a:off x="5383725" y="238125"/>
              <a:ext cx="253925" cy="100925"/>
            </a:xfrm>
            <a:custGeom>
              <a:avLst/>
              <a:gdLst/>
              <a:ahLst/>
              <a:cxnLst/>
              <a:rect l="l" t="t" r="r" b="b"/>
              <a:pathLst>
                <a:path w="10157" h="4037" extrusionOk="0">
                  <a:moveTo>
                    <a:pt x="10102" y="0"/>
                  </a:moveTo>
                  <a:lnTo>
                    <a:pt x="0" y="3594"/>
                  </a:lnTo>
                  <a:lnTo>
                    <a:pt x="166" y="4037"/>
                  </a:lnTo>
                  <a:lnTo>
                    <a:pt x="10157" y="129"/>
                  </a:lnTo>
                  <a:lnTo>
                    <a:pt x="101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7"/>
            <p:cNvSpPr/>
            <p:nvPr/>
          </p:nvSpPr>
          <p:spPr>
            <a:xfrm>
              <a:off x="5445000" y="268525"/>
              <a:ext cx="80225" cy="53950"/>
            </a:xfrm>
            <a:custGeom>
              <a:avLst/>
              <a:gdLst/>
              <a:ahLst/>
              <a:cxnLst/>
              <a:rect l="l" t="t" r="r" b="b"/>
              <a:pathLst>
                <a:path w="3209" h="2158" extrusionOk="0">
                  <a:moveTo>
                    <a:pt x="2489" y="1"/>
                  </a:moveTo>
                  <a:lnTo>
                    <a:pt x="2323" y="19"/>
                  </a:lnTo>
                  <a:lnTo>
                    <a:pt x="2176" y="56"/>
                  </a:lnTo>
                  <a:lnTo>
                    <a:pt x="517" y="664"/>
                  </a:lnTo>
                  <a:lnTo>
                    <a:pt x="369" y="719"/>
                  </a:lnTo>
                  <a:lnTo>
                    <a:pt x="240" y="812"/>
                  </a:lnTo>
                  <a:lnTo>
                    <a:pt x="148" y="922"/>
                  </a:lnTo>
                  <a:lnTo>
                    <a:pt x="75" y="1051"/>
                  </a:lnTo>
                  <a:lnTo>
                    <a:pt x="19" y="1199"/>
                  </a:lnTo>
                  <a:lnTo>
                    <a:pt x="1" y="1346"/>
                  </a:lnTo>
                  <a:lnTo>
                    <a:pt x="1" y="1494"/>
                  </a:lnTo>
                  <a:lnTo>
                    <a:pt x="38" y="1660"/>
                  </a:lnTo>
                  <a:lnTo>
                    <a:pt x="111" y="1789"/>
                  </a:lnTo>
                  <a:lnTo>
                    <a:pt x="204" y="1918"/>
                  </a:lnTo>
                  <a:lnTo>
                    <a:pt x="314" y="2010"/>
                  </a:lnTo>
                  <a:lnTo>
                    <a:pt x="443" y="2084"/>
                  </a:lnTo>
                  <a:lnTo>
                    <a:pt x="591" y="2139"/>
                  </a:lnTo>
                  <a:lnTo>
                    <a:pt x="738" y="2157"/>
                  </a:lnTo>
                  <a:lnTo>
                    <a:pt x="886" y="2157"/>
                  </a:lnTo>
                  <a:lnTo>
                    <a:pt x="1033" y="2120"/>
                  </a:lnTo>
                  <a:lnTo>
                    <a:pt x="2711" y="1512"/>
                  </a:lnTo>
                  <a:lnTo>
                    <a:pt x="2840" y="1457"/>
                  </a:lnTo>
                  <a:lnTo>
                    <a:pt x="2969" y="1346"/>
                  </a:lnTo>
                  <a:lnTo>
                    <a:pt x="3061" y="1236"/>
                  </a:lnTo>
                  <a:lnTo>
                    <a:pt x="3153" y="1107"/>
                  </a:lnTo>
                  <a:lnTo>
                    <a:pt x="3190" y="978"/>
                  </a:lnTo>
                  <a:lnTo>
                    <a:pt x="3208" y="830"/>
                  </a:lnTo>
                  <a:lnTo>
                    <a:pt x="3208" y="664"/>
                  </a:lnTo>
                  <a:lnTo>
                    <a:pt x="3171" y="517"/>
                  </a:lnTo>
                  <a:lnTo>
                    <a:pt x="3098" y="369"/>
                  </a:lnTo>
                  <a:lnTo>
                    <a:pt x="3005" y="259"/>
                  </a:lnTo>
                  <a:lnTo>
                    <a:pt x="2895" y="148"/>
                  </a:lnTo>
                  <a:lnTo>
                    <a:pt x="2766" y="74"/>
                  </a:lnTo>
                  <a:lnTo>
                    <a:pt x="2637" y="37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rgbClr val="25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7"/>
            <p:cNvSpPr/>
            <p:nvPr/>
          </p:nvSpPr>
          <p:spPr>
            <a:xfrm>
              <a:off x="5011825" y="292500"/>
              <a:ext cx="434125" cy="185725"/>
            </a:xfrm>
            <a:custGeom>
              <a:avLst/>
              <a:gdLst/>
              <a:ahLst/>
              <a:cxnLst/>
              <a:rect l="l" t="t" r="r" b="b"/>
              <a:pathLst>
                <a:path w="17365" h="7429" extrusionOk="0">
                  <a:moveTo>
                    <a:pt x="16554" y="0"/>
                  </a:moveTo>
                  <a:lnTo>
                    <a:pt x="16517" y="19"/>
                  </a:lnTo>
                  <a:lnTo>
                    <a:pt x="295" y="6489"/>
                  </a:lnTo>
                  <a:lnTo>
                    <a:pt x="203" y="6526"/>
                  </a:lnTo>
                  <a:lnTo>
                    <a:pt x="148" y="6581"/>
                  </a:lnTo>
                  <a:lnTo>
                    <a:pt x="74" y="6636"/>
                  </a:lnTo>
                  <a:lnTo>
                    <a:pt x="37" y="6710"/>
                  </a:lnTo>
                  <a:lnTo>
                    <a:pt x="1" y="6784"/>
                  </a:lnTo>
                  <a:lnTo>
                    <a:pt x="1" y="6876"/>
                  </a:lnTo>
                  <a:lnTo>
                    <a:pt x="1" y="6968"/>
                  </a:lnTo>
                  <a:lnTo>
                    <a:pt x="19" y="7060"/>
                  </a:lnTo>
                  <a:lnTo>
                    <a:pt x="37" y="7115"/>
                  </a:lnTo>
                  <a:lnTo>
                    <a:pt x="74" y="7189"/>
                  </a:lnTo>
                  <a:lnTo>
                    <a:pt x="130" y="7281"/>
                  </a:lnTo>
                  <a:lnTo>
                    <a:pt x="185" y="7337"/>
                  </a:lnTo>
                  <a:lnTo>
                    <a:pt x="259" y="7392"/>
                  </a:lnTo>
                  <a:lnTo>
                    <a:pt x="351" y="7410"/>
                  </a:lnTo>
                  <a:lnTo>
                    <a:pt x="443" y="7429"/>
                  </a:lnTo>
                  <a:lnTo>
                    <a:pt x="535" y="7429"/>
                  </a:lnTo>
                  <a:lnTo>
                    <a:pt x="627" y="7410"/>
                  </a:lnTo>
                  <a:lnTo>
                    <a:pt x="17051" y="1880"/>
                  </a:lnTo>
                  <a:lnTo>
                    <a:pt x="17088" y="1862"/>
                  </a:lnTo>
                  <a:lnTo>
                    <a:pt x="17125" y="1825"/>
                  </a:lnTo>
                  <a:lnTo>
                    <a:pt x="17199" y="1733"/>
                  </a:lnTo>
                  <a:lnTo>
                    <a:pt x="17273" y="1604"/>
                  </a:lnTo>
                  <a:lnTo>
                    <a:pt x="17309" y="1456"/>
                  </a:lnTo>
                  <a:lnTo>
                    <a:pt x="17346" y="1290"/>
                  </a:lnTo>
                  <a:lnTo>
                    <a:pt x="17365" y="1143"/>
                  </a:lnTo>
                  <a:lnTo>
                    <a:pt x="17365" y="1014"/>
                  </a:lnTo>
                  <a:lnTo>
                    <a:pt x="17328" y="903"/>
                  </a:lnTo>
                  <a:lnTo>
                    <a:pt x="17309" y="811"/>
                  </a:lnTo>
                  <a:lnTo>
                    <a:pt x="17328" y="848"/>
                  </a:lnTo>
                  <a:lnTo>
                    <a:pt x="17273" y="719"/>
                  </a:lnTo>
                  <a:lnTo>
                    <a:pt x="17236" y="608"/>
                  </a:lnTo>
                  <a:lnTo>
                    <a:pt x="17143" y="498"/>
                  </a:lnTo>
                  <a:lnTo>
                    <a:pt x="17051" y="369"/>
                  </a:lnTo>
                  <a:lnTo>
                    <a:pt x="16941" y="240"/>
                  </a:lnTo>
                  <a:lnTo>
                    <a:pt x="16830" y="148"/>
                  </a:lnTo>
                  <a:lnTo>
                    <a:pt x="16720" y="55"/>
                  </a:lnTo>
                  <a:lnTo>
                    <a:pt x="16609" y="19"/>
                  </a:lnTo>
                  <a:lnTo>
                    <a:pt x="165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7"/>
            <p:cNvSpPr/>
            <p:nvPr/>
          </p:nvSpPr>
          <p:spPr>
            <a:xfrm>
              <a:off x="5398475" y="254700"/>
              <a:ext cx="119825" cy="92650"/>
            </a:xfrm>
            <a:custGeom>
              <a:avLst/>
              <a:gdLst/>
              <a:ahLst/>
              <a:cxnLst/>
              <a:rect l="l" t="t" r="r" b="b"/>
              <a:pathLst>
                <a:path w="4793" h="3706" extrusionOk="0">
                  <a:moveTo>
                    <a:pt x="2949" y="1"/>
                  </a:moveTo>
                  <a:lnTo>
                    <a:pt x="2728" y="19"/>
                  </a:lnTo>
                  <a:lnTo>
                    <a:pt x="2507" y="56"/>
                  </a:lnTo>
                  <a:lnTo>
                    <a:pt x="2286" y="130"/>
                  </a:lnTo>
                  <a:lnTo>
                    <a:pt x="2083" y="222"/>
                  </a:lnTo>
                  <a:lnTo>
                    <a:pt x="1880" y="351"/>
                  </a:lnTo>
                  <a:lnTo>
                    <a:pt x="1696" y="498"/>
                  </a:lnTo>
                  <a:lnTo>
                    <a:pt x="1530" y="664"/>
                  </a:lnTo>
                  <a:lnTo>
                    <a:pt x="0" y="1918"/>
                  </a:lnTo>
                  <a:lnTo>
                    <a:pt x="682" y="3669"/>
                  </a:lnTo>
                  <a:lnTo>
                    <a:pt x="2673" y="3687"/>
                  </a:lnTo>
                  <a:lnTo>
                    <a:pt x="2894" y="3706"/>
                  </a:lnTo>
                  <a:lnTo>
                    <a:pt x="3097" y="3706"/>
                  </a:lnTo>
                  <a:lnTo>
                    <a:pt x="3318" y="3669"/>
                  </a:lnTo>
                  <a:lnTo>
                    <a:pt x="3502" y="3614"/>
                  </a:lnTo>
                  <a:lnTo>
                    <a:pt x="3705" y="3540"/>
                  </a:lnTo>
                  <a:lnTo>
                    <a:pt x="3871" y="3448"/>
                  </a:lnTo>
                  <a:lnTo>
                    <a:pt x="4055" y="3337"/>
                  </a:lnTo>
                  <a:lnTo>
                    <a:pt x="4203" y="3208"/>
                  </a:lnTo>
                  <a:lnTo>
                    <a:pt x="4350" y="3079"/>
                  </a:lnTo>
                  <a:lnTo>
                    <a:pt x="4461" y="2913"/>
                  </a:lnTo>
                  <a:lnTo>
                    <a:pt x="4572" y="2747"/>
                  </a:lnTo>
                  <a:lnTo>
                    <a:pt x="4664" y="2563"/>
                  </a:lnTo>
                  <a:lnTo>
                    <a:pt x="4737" y="2378"/>
                  </a:lnTo>
                  <a:lnTo>
                    <a:pt x="4774" y="2176"/>
                  </a:lnTo>
                  <a:lnTo>
                    <a:pt x="4793" y="1955"/>
                  </a:lnTo>
                  <a:lnTo>
                    <a:pt x="4793" y="1752"/>
                  </a:lnTo>
                  <a:lnTo>
                    <a:pt x="4737" y="1457"/>
                  </a:lnTo>
                  <a:lnTo>
                    <a:pt x="4701" y="1309"/>
                  </a:lnTo>
                  <a:lnTo>
                    <a:pt x="4645" y="1180"/>
                  </a:lnTo>
                  <a:lnTo>
                    <a:pt x="4627" y="1143"/>
                  </a:lnTo>
                  <a:lnTo>
                    <a:pt x="4590" y="1033"/>
                  </a:lnTo>
                  <a:lnTo>
                    <a:pt x="4479" y="812"/>
                  </a:lnTo>
                  <a:lnTo>
                    <a:pt x="4332" y="627"/>
                  </a:lnTo>
                  <a:lnTo>
                    <a:pt x="4166" y="461"/>
                  </a:lnTo>
                  <a:lnTo>
                    <a:pt x="4000" y="332"/>
                  </a:lnTo>
                  <a:lnTo>
                    <a:pt x="3797" y="203"/>
                  </a:lnTo>
                  <a:lnTo>
                    <a:pt x="3595" y="130"/>
                  </a:lnTo>
                  <a:lnTo>
                    <a:pt x="3392" y="56"/>
                  </a:lnTo>
                  <a:lnTo>
                    <a:pt x="3171" y="19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FF9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7"/>
            <p:cNvSpPr/>
            <p:nvPr/>
          </p:nvSpPr>
          <p:spPr>
            <a:xfrm>
              <a:off x="5397550" y="254250"/>
              <a:ext cx="121675" cy="94025"/>
            </a:xfrm>
            <a:custGeom>
              <a:avLst/>
              <a:gdLst/>
              <a:ahLst/>
              <a:cxnLst/>
              <a:rect l="l" t="t" r="r" b="b"/>
              <a:pathLst>
                <a:path w="4867" h="3761" extrusionOk="0">
                  <a:moveTo>
                    <a:pt x="3005" y="55"/>
                  </a:moveTo>
                  <a:lnTo>
                    <a:pt x="3244" y="74"/>
                  </a:lnTo>
                  <a:lnTo>
                    <a:pt x="3466" y="111"/>
                  </a:lnTo>
                  <a:lnTo>
                    <a:pt x="3668" y="184"/>
                  </a:lnTo>
                  <a:lnTo>
                    <a:pt x="3871" y="277"/>
                  </a:lnTo>
                  <a:lnTo>
                    <a:pt x="4056" y="387"/>
                  </a:lnTo>
                  <a:lnTo>
                    <a:pt x="4221" y="535"/>
                  </a:lnTo>
                  <a:lnTo>
                    <a:pt x="4369" y="682"/>
                  </a:lnTo>
                  <a:lnTo>
                    <a:pt x="4498" y="867"/>
                  </a:lnTo>
                  <a:lnTo>
                    <a:pt x="4590" y="1069"/>
                  </a:lnTo>
                  <a:lnTo>
                    <a:pt x="4645" y="1161"/>
                  </a:lnTo>
                  <a:lnTo>
                    <a:pt x="4664" y="1198"/>
                  </a:lnTo>
                  <a:lnTo>
                    <a:pt x="4738" y="1475"/>
                  </a:lnTo>
                  <a:lnTo>
                    <a:pt x="4793" y="1770"/>
                  </a:lnTo>
                  <a:lnTo>
                    <a:pt x="4793" y="1973"/>
                  </a:lnTo>
                  <a:lnTo>
                    <a:pt x="4774" y="2157"/>
                  </a:lnTo>
                  <a:lnTo>
                    <a:pt x="4738" y="2360"/>
                  </a:lnTo>
                  <a:lnTo>
                    <a:pt x="4682" y="2544"/>
                  </a:lnTo>
                  <a:lnTo>
                    <a:pt x="4609" y="2710"/>
                  </a:lnTo>
                  <a:lnTo>
                    <a:pt x="4498" y="2876"/>
                  </a:lnTo>
                  <a:lnTo>
                    <a:pt x="4387" y="3042"/>
                  </a:lnTo>
                  <a:lnTo>
                    <a:pt x="4240" y="3189"/>
                  </a:lnTo>
                  <a:lnTo>
                    <a:pt x="4092" y="3318"/>
                  </a:lnTo>
                  <a:lnTo>
                    <a:pt x="3908" y="3429"/>
                  </a:lnTo>
                  <a:lnTo>
                    <a:pt x="3724" y="3539"/>
                  </a:lnTo>
                  <a:lnTo>
                    <a:pt x="3539" y="3613"/>
                  </a:lnTo>
                  <a:lnTo>
                    <a:pt x="3337" y="3650"/>
                  </a:lnTo>
                  <a:lnTo>
                    <a:pt x="3134" y="3687"/>
                  </a:lnTo>
                  <a:lnTo>
                    <a:pt x="2931" y="3687"/>
                  </a:lnTo>
                  <a:lnTo>
                    <a:pt x="2710" y="3668"/>
                  </a:lnTo>
                  <a:lnTo>
                    <a:pt x="756" y="3668"/>
                  </a:lnTo>
                  <a:lnTo>
                    <a:pt x="74" y="1936"/>
                  </a:lnTo>
                  <a:lnTo>
                    <a:pt x="1585" y="701"/>
                  </a:lnTo>
                  <a:lnTo>
                    <a:pt x="1751" y="535"/>
                  </a:lnTo>
                  <a:lnTo>
                    <a:pt x="1936" y="387"/>
                  </a:lnTo>
                  <a:lnTo>
                    <a:pt x="2120" y="277"/>
                  </a:lnTo>
                  <a:lnTo>
                    <a:pt x="2323" y="184"/>
                  </a:lnTo>
                  <a:lnTo>
                    <a:pt x="2544" y="111"/>
                  </a:lnTo>
                  <a:lnTo>
                    <a:pt x="2765" y="74"/>
                  </a:lnTo>
                  <a:lnTo>
                    <a:pt x="3005" y="55"/>
                  </a:lnTo>
                  <a:close/>
                  <a:moveTo>
                    <a:pt x="2765" y="0"/>
                  </a:moveTo>
                  <a:lnTo>
                    <a:pt x="2526" y="55"/>
                  </a:lnTo>
                  <a:lnTo>
                    <a:pt x="2304" y="111"/>
                  </a:lnTo>
                  <a:lnTo>
                    <a:pt x="2102" y="221"/>
                  </a:lnTo>
                  <a:lnTo>
                    <a:pt x="1899" y="332"/>
                  </a:lnTo>
                  <a:lnTo>
                    <a:pt x="1714" y="479"/>
                  </a:lnTo>
                  <a:lnTo>
                    <a:pt x="1549" y="664"/>
                  </a:lnTo>
                  <a:lnTo>
                    <a:pt x="0" y="1917"/>
                  </a:lnTo>
                  <a:lnTo>
                    <a:pt x="701" y="3724"/>
                  </a:lnTo>
                  <a:lnTo>
                    <a:pt x="2710" y="3742"/>
                  </a:lnTo>
                  <a:lnTo>
                    <a:pt x="2986" y="3761"/>
                  </a:lnTo>
                  <a:lnTo>
                    <a:pt x="3171" y="3742"/>
                  </a:lnTo>
                  <a:lnTo>
                    <a:pt x="3337" y="3724"/>
                  </a:lnTo>
                  <a:lnTo>
                    <a:pt x="3521" y="3687"/>
                  </a:lnTo>
                  <a:lnTo>
                    <a:pt x="3687" y="3613"/>
                  </a:lnTo>
                  <a:lnTo>
                    <a:pt x="3853" y="3539"/>
                  </a:lnTo>
                  <a:lnTo>
                    <a:pt x="4000" y="3466"/>
                  </a:lnTo>
                  <a:lnTo>
                    <a:pt x="4148" y="3355"/>
                  </a:lnTo>
                  <a:lnTo>
                    <a:pt x="4295" y="3226"/>
                  </a:lnTo>
                  <a:lnTo>
                    <a:pt x="4424" y="3079"/>
                  </a:lnTo>
                  <a:lnTo>
                    <a:pt x="4553" y="2913"/>
                  </a:lnTo>
                  <a:lnTo>
                    <a:pt x="4664" y="2747"/>
                  </a:lnTo>
                  <a:lnTo>
                    <a:pt x="4738" y="2562"/>
                  </a:lnTo>
                  <a:lnTo>
                    <a:pt x="4811" y="2360"/>
                  </a:lnTo>
                  <a:lnTo>
                    <a:pt x="4848" y="2175"/>
                  </a:lnTo>
                  <a:lnTo>
                    <a:pt x="4867" y="1973"/>
                  </a:lnTo>
                  <a:lnTo>
                    <a:pt x="4848" y="1770"/>
                  </a:lnTo>
                  <a:lnTo>
                    <a:pt x="4830" y="1622"/>
                  </a:lnTo>
                  <a:lnTo>
                    <a:pt x="4811" y="1475"/>
                  </a:lnTo>
                  <a:lnTo>
                    <a:pt x="4774" y="1327"/>
                  </a:lnTo>
                  <a:lnTo>
                    <a:pt x="4719" y="1180"/>
                  </a:lnTo>
                  <a:lnTo>
                    <a:pt x="4701" y="1143"/>
                  </a:lnTo>
                  <a:lnTo>
                    <a:pt x="4664" y="1032"/>
                  </a:lnTo>
                  <a:lnTo>
                    <a:pt x="4553" y="830"/>
                  </a:lnTo>
                  <a:lnTo>
                    <a:pt x="4406" y="645"/>
                  </a:lnTo>
                  <a:lnTo>
                    <a:pt x="4258" y="479"/>
                  </a:lnTo>
                  <a:lnTo>
                    <a:pt x="4092" y="350"/>
                  </a:lnTo>
                  <a:lnTo>
                    <a:pt x="3890" y="221"/>
                  </a:lnTo>
                  <a:lnTo>
                    <a:pt x="3687" y="129"/>
                  </a:lnTo>
                  <a:lnTo>
                    <a:pt x="3466" y="55"/>
                  </a:lnTo>
                  <a:lnTo>
                    <a:pt x="3244" y="19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7"/>
            <p:cNvSpPr/>
            <p:nvPr/>
          </p:nvSpPr>
          <p:spPr>
            <a:xfrm>
              <a:off x="5207225" y="476375"/>
              <a:ext cx="46550" cy="47950"/>
            </a:xfrm>
            <a:custGeom>
              <a:avLst/>
              <a:gdLst/>
              <a:ahLst/>
              <a:cxnLst/>
              <a:rect l="l" t="t" r="r" b="b"/>
              <a:pathLst>
                <a:path w="1862" h="1918" extrusionOk="0">
                  <a:moveTo>
                    <a:pt x="996" y="0"/>
                  </a:moveTo>
                  <a:lnTo>
                    <a:pt x="848" y="18"/>
                  </a:lnTo>
                  <a:lnTo>
                    <a:pt x="701" y="74"/>
                  </a:lnTo>
                  <a:lnTo>
                    <a:pt x="553" y="129"/>
                  </a:lnTo>
                  <a:lnTo>
                    <a:pt x="424" y="203"/>
                  </a:lnTo>
                  <a:lnTo>
                    <a:pt x="314" y="295"/>
                  </a:lnTo>
                  <a:lnTo>
                    <a:pt x="203" y="406"/>
                  </a:lnTo>
                  <a:lnTo>
                    <a:pt x="129" y="516"/>
                  </a:lnTo>
                  <a:lnTo>
                    <a:pt x="74" y="645"/>
                  </a:lnTo>
                  <a:lnTo>
                    <a:pt x="19" y="811"/>
                  </a:lnTo>
                  <a:lnTo>
                    <a:pt x="0" y="959"/>
                  </a:lnTo>
                  <a:lnTo>
                    <a:pt x="0" y="1124"/>
                  </a:lnTo>
                  <a:lnTo>
                    <a:pt x="19" y="1290"/>
                  </a:lnTo>
                  <a:lnTo>
                    <a:pt x="56" y="1438"/>
                  </a:lnTo>
                  <a:lnTo>
                    <a:pt x="129" y="1585"/>
                  </a:lnTo>
                  <a:lnTo>
                    <a:pt x="240" y="1696"/>
                  </a:lnTo>
                  <a:lnTo>
                    <a:pt x="350" y="1770"/>
                  </a:lnTo>
                  <a:lnTo>
                    <a:pt x="480" y="1825"/>
                  </a:lnTo>
                  <a:lnTo>
                    <a:pt x="627" y="1880"/>
                  </a:lnTo>
                  <a:lnTo>
                    <a:pt x="793" y="1899"/>
                  </a:lnTo>
                  <a:lnTo>
                    <a:pt x="959" y="1917"/>
                  </a:lnTo>
                  <a:lnTo>
                    <a:pt x="1106" y="1899"/>
                  </a:lnTo>
                  <a:lnTo>
                    <a:pt x="1235" y="1862"/>
                  </a:lnTo>
                  <a:lnTo>
                    <a:pt x="1346" y="1788"/>
                  </a:lnTo>
                  <a:lnTo>
                    <a:pt x="1401" y="1733"/>
                  </a:lnTo>
                  <a:lnTo>
                    <a:pt x="1438" y="1677"/>
                  </a:lnTo>
                  <a:lnTo>
                    <a:pt x="1530" y="1530"/>
                  </a:lnTo>
                  <a:lnTo>
                    <a:pt x="1715" y="1161"/>
                  </a:lnTo>
                  <a:lnTo>
                    <a:pt x="1807" y="959"/>
                  </a:lnTo>
                  <a:lnTo>
                    <a:pt x="1844" y="848"/>
                  </a:lnTo>
                  <a:lnTo>
                    <a:pt x="1862" y="737"/>
                  </a:lnTo>
                  <a:lnTo>
                    <a:pt x="1862" y="719"/>
                  </a:lnTo>
                  <a:lnTo>
                    <a:pt x="1862" y="535"/>
                  </a:lnTo>
                  <a:lnTo>
                    <a:pt x="1825" y="387"/>
                  </a:lnTo>
                  <a:lnTo>
                    <a:pt x="1751" y="258"/>
                  </a:lnTo>
                  <a:lnTo>
                    <a:pt x="1659" y="166"/>
                  </a:lnTo>
                  <a:lnTo>
                    <a:pt x="1549" y="92"/>
                  </a:lnTo>
                  <a:lnTo>
                    <a:pt x="1438" y="37"/>
                  </a:lnTo>
                  <a:lnTo>
                    <a:pt x="12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7"/>
            <p:cNvSpPr/>
            <p:nvPr/>
          </p:nvSpPr>
          <p:spPr>
            <a:xfrm>
              <a:off x="5271725" y="558850"/>
              <a:ext cx="13400" cy="8325"/>
            </a:xfrm>
            <a:custGeom>
              <a:avLst/>
              <a:gdLst/>
              <a:ahLst/>
              <a:cxnLst/>
              <a:rect l="l" t="t" r="r" b="b"/>
              <a:pathLst>
                <a:path w="536" h="333" extrusionOk="0">
                  <a:moveTo>
                    <a:pt x="535" y="1"/>
                  </a:moveTo>
                  <a:lnTo>
                    <a:pt x="1" y="259"/>
                  </a:lnTo>
                  <a:lnTo>
                    <a:pt x="75" y="296"/>
                  </a:lnTo>
                  <a:lnTo>
                    <a:pt x="167" y="332"/>
                  </a:lnTo>
                  <a:lnTo>
                    <a:pt x="277" y="314"/>
                  </a:lnTo>
                  <a:lnTo>
                    <a:pt x="351" y="296"/>
                  </a:lnTo>
                  <a:lnTo>
                    <a:pt x="443" y="259"/>
                  </a:lnTo>
                  <a:lnTo>
                    <a:pt x="499" y="185"/>
                  </a:lnTo>
                  <a:lnTo>
                    <a:pt x="535" y="111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7"/>
            <p:cNvSpPr/>
            <p:nvPr/>
          </p:nvSpPr>
          <p:spPr>
            <a:xfrm>
              <a:off x="5270350" y="557925"/>
              <a:ext cx="15700" cy="9700"/>
            </a:xfrm>
            <a:custGeom>
              <a:avLst/>
              <a:gdLst/>
              <a:ahLst/>
              <a:cxnLst/>
              <a:rect l="l" t="t" r="r" b="b"/>
              <a:pathLst>
                <a:path w="628" h="388" extrusionOk="0">
                  <a:moveTo>
                    <a:pt x="572" y="93"/>
                  </a:moveTo>
                  <a:lnTo>
                    <a:pt x="554" y="167"/>
                  </a:lnTo>
                  <a:lnTo>
                    <a:pt x="517" y="222"/>
                  </a:lnTo>
                  <a:lnTo>
                    <a:pt x="480" y="259"/>
                  </a:lnTo>
                  <a:lnTo>
                    <a:pt x="443" y="296"/>
                  </a:lnTo>
                  <a:lnTo>
                    <a:pt x="369" y="314"/>
                  </a:lnTo>
                  <a:lnTo>
                    <a:pt x="277" y="333"/>
                  </a:lnTo>
                  <a:lnTo>
                    <a:pt x="203" y="333"/>
                  </a:lnTo>
                  <a:lnTo>
                    <a:pt x="130" y="296"/>
                  </a:lnTo>
                  <a:lnTo>
                    <a:pt x="572" y="93"/>
                  </a:lnTo>
                  <a:close/>
                  <a:moveTo>
                    <a:pt x="627" y="1"/>
                  </a:moveTo>
                  <a:lnTo>
                    <a:pt x="1" y="277"/>
                  </a:lnTo>
                  <a:lnTo>
                    <a:pt x="37" y="314"/>
                  </a:lnTo>
                  <a:lnTo>
                    <a:pt x="93" y="351"/>
                  </a:lnTo>
                  <a:lnTo>
                    <a:pt x="148" y="369"/>
                  </a:lnTo>
                  <a:lnTo>
                    <a:pt x="277" y="388"/>
                  </a:lnTo>
                  <a:lnTo>
                    <a:pt x="369" y="388"/>
                  </a:lnTo>
                  <a:lnTo>
                    <a:pt x="480" y="351"/>
                  </a:lnTo>
                  <a:lnTo>
                    <a:pt x="554" y="296"/>
                  </a:lnTo>
                  <a:lnTo>
                    <a:pt x="609" y="222"/>
                  </a:lnTo>
                  <a:lnTo>
                    <a:pt x="627" y="130"/>
                  </a:lnTo>
                  <a:lnTo>
                    <a:pt x="627" y="38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7"/>
            <p:cNvSpPr/>
            <p:nvPr/>
          </p:nvSpPr>
          <p:spPr>
            <a:xfrm>
              <a:off x="5166675" y="376825"/>
              <a:ext cx="39650" cy="83425"/>
            </a:xfrm>
            <a:custGeom>
              <a:avLst/>
              <a:gdLst/>
              <a:ahLst/>
              <a:cxnLst/>
              <a:rect l="l" t="t" r="r" b="b"/>
              <a:pathLst>
                <a:path w="1586" h="3337" extrusionOk="0">
                  <a:moveTo>
                    <a:pt x="1032" y="0"/>
                  </a:moveTo>
                  <a:lnTo>
                    <a:pt x="996" y="19"/>
                  </a:lnTo>
                  <a:lnTo>
                    <a:pt x="922" y="37"/>
                  </a:lnTo>
                  <a:lnTo>
                    <a:pt x="516" y="222"/>
                  </a:lnTo>
                  <a:lnTo>
                    <a:pt x="387" y="295"/>
                  </a:lnTo>
                  <a:lnTo>
                    <a:pt x="332" y="351"/>
                  </a:lnTo>
                  <a:lnTo>
                    <a:pt x="295" y="388"/>
                  </a:lnTo>
                  <a:lnTo>
                    <a:pt x="203" y="517"/>
                  </a:lnTo>
                  <a:lnTo>
                    <a:pt x="148" y="646"/>
                  </a:lnTo>
                  <a:lnTo>
                    <a:pt x="129" y="793"/>
                  </a:lnTo>
                  <a:lnTo>
                    <a:pt x="111" y="941"/>
                  </a:lnTo>
                  <a:lnTo>
                    <a:pt x="111" y="1088"/>
                  </a:lnTo>
                  <a:lnTo>
                    <a:pt x="111" y="1235"/>
                  </a:lnTo>
                  <a:lnTo>
                    <a:pt x="166" y="1512"/>
                  </a:lnTo>
                  <a:lnTo>
                    <a:pt x="203" y="1678"/>
                  </a:lnTo>
                  <a:lnTo>
                    <a:pt x="203" y="1862"/>
                  </a:lnTo>
                  <a:lnTo>
                    <a:pt x="184" y="2028"/>
                  </a:lnTo>
                  <a:lnTo>
                    <a:pt x="148" y="2212"/>
                  </a:lnTo>
                  <a:lnTo>
                    <a:pt x="74" y="2563"/>
                  </a:lnTo>
                  <a:lnTo>
                    <a:pt x="19" y="2913"/>
                  </a:lnTo>
                  <a:lnTo>
                    <a:pt x="0" y="3023"/>
                  </a:lnTo>
                  <a:lnTo>
                    <a:pt x="19" y="3079"/>
                  </a:lnTo>
                  <a:lnTo>
                    <a:pt x="37" y="3134"/>
                  </a:lnTo>
                  <a:lnTo>
                    <a:pt x="74" y="3208"/>
                  </a:lnTo>
                  <a:lnTo>
                    <a:pt x="148" y="3245"/>
                  </a:lnTo>
                  <a:lnTo>
                    <a:pt x="221" y="3282"/>
                  </a:lnTo>
                  <a:lnTo>
                    <a:pt x="295" y="3300"/>
                  </a:lnTo>
                  <a:lnTo>
                    <a:pt x="461" y="3318"/>
                  </a:lnTo>
                  <a:lnTo>
                    <a:pt x="608" y="3337"/>
                  </a:lnTo>
                  <a:lnTo>
                    <a:pt x="756" y="3318"/>
                  </a:lnTo>
                  <a:lnTo>
                    <a:pt x="811" y="3300"/>
                  </a:lnTo>
                  <a:lnTo>
                    <a:pt x="885" y="3282"/>
                  </a:lnTo>
                  <a:lnTo>
                    <a:pt x="940" y="3245"/>
                  </a:lnTo>
                  <a:lnTo>
                    <a:pt x="977" y="3189"/>
                  </a:lnTo>
                  <a:lnTo>
                    <a:pt x="1051" y="3079"/>
                  </a:lnTo>
                  <a:lnTo>
                    <a:pt x="1088" y="2950"/>
                  </a:lnTo>
                  <a:lnTo>
                    <a:pt x="1106" y="2802"/>
                  </a:lnTo>
                  <a:lnTo>
                    <a:pt x="1125" y="2176"/>
                  </a:lnTo>
                  <a:lnTo>
                    <a:pt x="1180" y="1862"/>
                  </a:lnTo>
                  <a:lnTo>
                    <a:pt x="1235" y="1549"/>
                  </a:lnTo>
                  <a:lnTo>
                    <a:pt x="1272" y="1457"/>
                  </a:lnTo>
                  <a:lnTo>
                    <a:pt x="1327" y="1364"/>
                  </a:lnTo>
                  <a:lnTo>
                    <a:pt x="1438" y="1162"/>
                  </a:lnTo>
                  <a:lnTo>
                    <a:pt x="1549" y="941"/>
                  </a:lnTo>
                  <a:lnTo>
                    <a:pt x="1567" y="830"/>
                  </a:lnTo>
                  <a:lnTo>
                    <a:pt x="1585" y="646"/>
                  </a:lnTo>
                  <a:lnTo>
                    <a:pt x="1585" y="461"/>
                  </a:lnTo>
                  <a:lnTo>
                    <a:pt x="1585" y="406"/>
                  </a:lnTo>
                  <a:lnTo>
                    <a:pt x="1567" y="388"/>
                  </a:lnTo>
                  <a:lnTo>
                    <a:pt x="1512" y="388"/>
                  </a:lnTo>
                  <a:lnTo>
                    <a:pt x="1456" y="424"/>
                  </a:lnTo>
                  <a:lnTo>
                    <a:pt x="1401" y="480"/>
                  </a:lnTo>
                  <a:lnTo>
                    <a:pt x="1383" y="590"/>
                  </a:lnTo>
                  <a:lnTo>
                    <a:pt x="1327" y="738"/>
                  </a:lnTo>
                  <a:lnTo>
                    <a:pt x="1309" y="793"/>
                  </a:lnTo>
                  <a:lnTo>
                    <a:pt x="1272" y="830"/>
                  </a:lnTo>
                  <a:lnTo>
                    <a:pt x="1217" y="848"/>
                  </a:lnTo>
                  <a:lnTo>
                    <a:pt x="1161" y="811"/>
                  </a:lnTo>
                  <a:lnTo>
                    <a:pt x="1125" y="775"/>
                  </a:lnTo>
                  <a:lnTo>
                    <a:pt x="1106" y="719"/>
                  </a:lnTo>
                  <a:lnTo>
                    <a:pt x="1088" y="609"/>
                  </a:lnTo>
                  <a:lnTo>
                    <a:pt x="1106" y="498"/>
                  </a:lnTo>
                  <a:lnTo>
                    <a:pt x="1143" y="369"/>
                  </a:lnTo>
                  <a:lnTo>
                    <a:pt x="1161" y="258"/>
                  </a:lnTo>
                  <a:lnTo>
                    <a:pt x="1161" y="148"/>
                  </a:lnTo>
                  <a:lnTo>
                    <a:pt x="1143" y="74"/>
                  </a:lnTo>
                  <a:lnTo>
                    <a:pt x="1106" y="37"/>
                  </a:lnTo>
                  <a:lnTo>
                    <a:pt x="1069" y="19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7"/>
            <p:cNvSpPr/>
            <p:nvPr/>
          </p:nvSpPr>
          <p:spPr>
            <a:xfrm>
              <a:off x="5165750" y="376350"/>
              <a:ext cx="41500" cy="84375"/>
            </a:xfrm>
            <a:custGeom>
              <a:avLst/>
              <a:gdLst/>
              <a:ahLst/>
              <a:cxnLst/>
              <a:rect l="l" t="t" r="r" b="b"/>
              <a:pathLst>
                <a:path w="1660" h="3375" extrusionOk="0">
                  <a:moveTo>
                    <a:pt x="1106" y="56"/>
                  </a:moveTo>
                  <a:lnTo>
                    <a:pt x="1125" y="75"/>
                  </a:lnTo>
                  <a:lnTo>
                    <a:pt x="1143" y="112"/>
                  </a:lnTo>
                  <a:lnTo>
                    <a:pt x="1180" y="167"/>
                  </a:lnTo>
                  <a:lnTo>
                    <a:pt x="1162" y="296"/>
                  </a:lnTo>
                  <a:lnTo>
                    <a:pt x="1143" y="425"/>
                  </a:lnTo>
                  <a:lnTo>
                    <a:pt x="1106" y="517"/>
                  </a:lnTo>
                  <a:lnTo>
                    <a:pt x="1106" y="628"/>
                  </a:lnTo>
                  <a:lnTo>
                    <a:pt x="1088" y="683"/>
                  </a:lnTo>
                  <a:lnTo>
                    <a:pt x="1106" y="757"/>
                  </a:lnTo>
                  <a:lnTo>
                    <a:pt x="1125" y="812"/>
                  </a:lnTo>
                  <a:lnTo>
                    <a:pt x="1180" y="867"/>
                  </a:lnTo>
                  <a:lnTo>
                    <a:pt x="1235" y="886"/>
                  </a:lnTo>
                  <a:lnTo>
                    <a:pt x="1309" y="886"/>
                  </a:lnTo>
                  <a:lnTo>
                    <a:pt x="1364" y="849"/>
                  </a:lnTo>
                  <a:lnTo>
                    <a:pt x="1401" y="775"/>
                  </a:lnTo>
                  <a:lnTo>
                    <a:pt x="1438" y="628"/>
                  </a:lnTo>
                  <a:lnTo>
                    <a:pt x="1475" y="517"/>
                  </a:lnTo>
                  <a:lnTo>
                    <a:pt x="1530" y="462"/>
                  </a:lnTo>
                  <a:lnTo>
                    <a:pt x="1586" y="425"/>
                  </a:lnTo>
                  <a:lnTo>
                    <a:pt x="1604" y="462"/>
                  </a:lnTo>
                  <a:lnTo>
                    <a:pt x="1604" y="517"/>
                  </a:lnTo>
                  <a:lnTo>
                    <a:pt x="1604" y="683"/>
                  </a:lnTo>
                  <a:lnTo>
                    <a:pt x="1586" y="849"/>
                  </a:lnTo>
                  <a:lnTo>
                    <a:pt x="1549" y="960"/>
                  </a:lnTo>
                  <a:lnTo>
                    <a:pt x="1493" y="1089"/>
                  </a:lnTo>
                  <a:lnTo>
                    <a:pt x="1420" y="1218"/>
                  </a:lnTo>
                  <a:lnTo>
                    <a:pt x="1327" y="1365"/>
                  </a:lnTo>
                  <a:lnTo>
                    <a:pt x="1291" y="1476"/>
                  </a:lnTo>
                  <a:lnTo>
                    <a:pt x="1254" y="1568"/>
                  </a:lnTo>
                  <a:lnTo>
                    <a:pt x="1180" y="1844"/>
                  </a:lnTo>
                  <a:lnTo>
                    <a:pt x="1143" y="2121"/>
                  </a:lnTo>
                  <a:lnTo>
                    <a:pt x="1125" y="2397"/>
                  </a:lnTo>
                  <a:lnTo>
                    <a:pt x="1106" y="2674"/>
                  </a:lnTo>
                  <a:lnTo>
                    <a:pt x="1106" y="2821"/>
                  </a:lnTo>
                  <a:lnTo>
                    <a:pt x="1088" y="2950"/>
                  </a:lnTo>
                  <a:lnTo>
                    <a:pt x="1051" y="3061"/>
                  </a:lnTo>
                  <a:lnTo>
                    <a:pt x="996" y="3190"/>
                  </a:lnTo>
                  <a:lnTo>
                    <a:pt x="959" y="3227"/>
                  </a:lnTo>
                  <a:lnTo>
                    <a:pt x="903" y="3264"/>
                  </a:lnTo>
                  <a:lnTo>
                    <a:pt x="848" y="3301"/>
                  </a:lnTo>
                  <a:lnTo>
                    <a:pt x="774" y="3319"/>
                  </a:lnTo>
                  <a:lnTo>
                    <a:pt x="645" y="3319"/>
                  </a:lnTo>
                  <a:lnTo>
                    <a:pt x="498" y="3301"/>
                  </a:lnTo>
                  <a:lnTo>
                    <a:pt x="332" y="3282"/>
                  </a:lnTo>
                  <a:lnTo>
                    <a:pt x="258" y="3264"/>
                  </a:lnTo>
                  <a:lnTo>
                    <a:pt x="185" y="3227"/>
                  </a:lnTo>
                  <a:lnTo>
                    <a:pt x="129" y="3190"/>
                  </a:lnTo>
                  <a:lnTo>
                    <a:pt x="92" y="3153"/>
                  </a:lnTo>
                  <a:lnTo>
                    <a:pt x="74" y="3098"/>
                  </a:lnTo>
                  <a:lnTo>
                    <a:pt x="74" y="3042"/>
                  </a:lnTo>
                  <a:lnTo>
                    <a:pt x="74" y="2932"/>
                  </a:lnTo>
                  <a:lnTo>
                    <a:pt x="111" y="2711"/>
                  </a:lnTo>
                  <a:lnTo>
                    <a:pt x="166" y="2508"/>
                  </a:lnTo>
                  <a:lnTo>
                    <a:pt x="221" y="2250"/>
                  </a:lnTo>
                  <a:lnTo>
                    <a:pt x="258" y="2010"/>
                  </a:lnTo>
                  <a:lnTo>
                    <a:pt x="258" y="1771"/>
                  </a:lnTo>
                  <a:lnTo>
                    <a:pt x="258" y="1642"/>
                  </a:lnTo>
                  <a:lnTo>
                    <a:pt x="240" y="1513"/>
                  </a:lnTo>
                  <a:lnTo>
                    <a:pt x="185" y="1254"/>
                  </a:lnTo>
                  <a:lnTo>
                    <a:pt x="166" y="1107"/>
                  </a:lnTo>
                  <a:lnTo>
                    <a:pt x="166" y="960"/>
                  </a:lnTo>
                  <a:lnTo>
                    <a:pt x="185" y="830"/>
                  </a:lnTo>
                  <a:lnTo>
                    <a:pt x="221" y="683"/>
                  </a:lnTo>
                  <a:lnTo>
                    <a:pt x="277" y="554"/>
                  </a:lnTo>
                  <a:lnTo>
                    <a:pt x="350" y="443"/>
                  </a:lnTo>
                  <a:lnTo>
                    <a:pt x="387" y="388"/>
                  </a:lnTo>
                  <a:lnTo>
                    <a:pt x="443" y="351"/>
                  </a:lnTo>
                  <a:lnTo>
                    <a:pt x="572" y="277"/>
                  </a:lnTo>
                  <a:lnTo>
                    <a:pt x="959" y="93"/>
                  </a:lnTo>
                  <a:lnTo>
                    <a:pt x="1014" y="75"/>
                  </a:lnTo>
                  <a:lnTo>
                    <a:pt x="1069" y="56"/>
                  </a:lnTo>
                  <a:close/>
                  <a:moveTo>
                    <a:pt x="1033" y="1"/>
                  </a:moveTo>
                  <a:lnTo>
                    <a:pt x="940" y="19"/>
                  </a:lnTo>
                  <a:lnTo>
                    <a:pt x="535" y="222"/>
                  </a:lnTo>
                  <a:lnTo>
                    <a:pt x="406" y="296"/>
                  </a:lnTo>
                  <a:lnTo>
                    <a:pt x="350" y="333"/>
                  </a:lnTo>
                  <a:lnTo>
                    <a:pt x="295" y="388"/>
                  </a:lnTo>
                  <a:lnTo>
                    <a:pt x="221" y="499"/>
                  </a:lnTo>
                  <a:lnTo>
                    <a:pt x="185" y="609"/>
                  </a:lnTo>
                  <a:lnTo>
                    <a:pt x="148" y="738"/>
                  </a:lnTo>
                  <a:lnTo>
                    <a:pt x="111" y="867"/>
                  </a:lnTo>
                  <a:lnTo>
                    <a:pt x="111" y="1015"/>
                  </a:lnTo>
                  <a:lnTo>
                    <a:pt x="111" y="1181"/>
                  </a:lnTo>
                  <a:lnTo>
                    <a:pt x="129" y="1347"/>
                  </a:lnTo>
                  <a:lnTo>
                    <a:pt x="166" y="1531"/>
                  </a:lnTo>
                  <a:lnTo>
                    <a:pt x="185" y="1642"/>
                  </a:lnTo>
                  <a:lnTo>
                    <a:pt x="203" y="1771"/>
                  </a:lnTo>
                  <a:lnTo>
                    <a:pt x="185" y="2010"/>
                  </a:lnTo>
                  <a:lnTo>
                    <a:pt x="148" y="2250"/>
                  </a:lnTo>
                  <a:lnTo>
                    <a:pt x="92" y="2489"/>
                  </a:lnTo>
                  <a:lnTo>
                    <a:pt x="56" y="2711"/>
                  </a:lnTo>
                  <a:lnTo>
                    <a:pt x="19" y="2913"/>
                  </a:lnTo>
                  <a:lnTo>
                    <a:pt x="0" y="3061"/>
                  </a:lnTo>
                  <a:lnTo>
                    <a:pt x="19" y="3116"/>
                  </a:lnTo>
                  <a:lnTo>
                    <a:pt x="37" y="3172"/>
                  </a:lnTo>
                  <a:lnTo>
                    <a:pt x="74" y="3227"/>
                  </a:lnTo>
                  <a:lnTo>
                    <a:pt x="148" y="3282"/>
                  </a:lnTo>
                  <a:lnTo>
                    <a:pt x="221" y="3319"/>
                  </a:lnTo>
                  <a:lnTo>
                    <a:pt x="332" y="3356"/>
                  </a:lnTo>
                  <a:lnTo>
                    <a:pt x="480" y="3374"/>
                  </a:lnTo>
                  <a:lnTo>
                    <a:pt x="793" y="3374"/>
                  </a:lnTo>
                  <a:lnTo>
                    <a:pt x="867" y="3356"/>
                  </a:lnTo>
                  <a:lnTo>
                    <a:pt x="940" y="3319"/>
                  </a:lnTo>
                  <a:lnTo>
                    <a:pt x="996" y="3282"/>
                  </a:lnTo>
                  <a:lnTo>
                    <a:pt x="1051" y="3227"/>
                  </a:lnTo>
                  <a:lnTo>
                    <a:pt x="1088" y="3172"/>
                  </a:lnTo>
                  <a:lnTo>
                    <a:pt x="1125" y="3098"/>
                  </a:lnTo>
                  <a:lnTo>
                    <a:pt x="1162" y="2969"/>
                  </a:lnTo>
                  <a:lnTo>
                    <a:pt x="1162" y="2821"/>
                  </a:lnTo>
                  <a:lnTo>
                    <a:pt x="1180" y="2674"/>
                  </a:lnTo>
                  <a:lnTo>
                    <a:pt x="1180" y="2397"/>
                  </a:lnTo>
                  <a:lnTo>
                    <a:pt x="1217" y="2139"/>
                  </a:lnTo>
                  <a:lnTo>
                    <a:pt x="1254" y="1863"/>
                  </a:lnTo>
                  <a:lnTo>
                    <a:pt x="1309" y="1586"/>
                  </a:lnTo>
                  <a:lnTo>
                    <a:pt x="1383" y="1402"/>
                  </a:lnTo>
                  <a:lnTo>
                    <a:pt x="1475" y="1254"/>
                  </a:lnTo>
                  <a:lnTo>
                    <a:pt x="1549" y="1125"/>
                  </a:lnTo>
                  <a:lnTo>
                    <a:pt x="1622" y="978"/>
                  </a:lnTo>
                  <a:lnTo>
                    <a:pt x="1641" y="886"/>
                  </a:lnTo>
                  <a:lnTo>
                    <a:pt x="1659" y="701"/>
                  </a:lnTo>
                  <a:lnTo>
                    <a:pt x="1659" y="517"/>
                  </a:lnTo>
                  <a:lnTo>
                    <a:pt x="1659" y="443"/>
                  </a:lnTo>
                  <a:lnTo>
                    <a:pt x="1641" y="388"/>
                  </a:lnTo>
                  <a:lnTo>
                    <a:pt x="1604" y="370"/>
                  </a:lnTo>
                  <a:lnTo>
                    <a:pt x="1586" y="370"/>
                  </a:lnTo>
                  <a:lnTo>
                    <a:pt x="1530" y="388"/>
                  </a:lnTo>
                  <a:lnTo>
                    <a:pt x="1475" y="407"/>
                  </a:lnTo>
                  <a:lnTo>
                    <a:pt x="1438" y="443"/>
                  </a:lnTo>
                  <a:lnTo>
                    <a:pt x="1420" y="499"/>
                  </a:lnTo>
                  <a:lnTo>
                    <a:pt x="1383" y="609"/>
                  </a:lnTo>
                  <a:lnTo>
                    <a:pt x="1346" y="738"/>
                  </a:lnTo>
                  <a:lnTo>
                    <a:pt x="1309" y="794"/>
                  </a:lnTo>
                  <a:lnTo>
                    <a:pt x="1272" y="830"/>
                  </a:lnTo>
                  <a:lnTo>
                    <a:pt x="1254" y="830"/>
                  </a:lnTo>
                  <a:lnTo>
                    <a:pt x="1217" y="812"/>
                  </a:lnTo>
                  <a:lnTo>
                    <a:pt x="1180" y="775"/>
                  </a:lnTo>
                  <a:lnTo>
                    <a:pt x="1162" y="720"/>
                  </a:lnTo>
                  <a:lnTo>
                    <a:pt x="1162" y="628"/>
                  </a:lnTo>
                  <a:lnTo>
                    <a:pt x="1198" y="443"/>
                  </a:lnTo>
                  <a:lnTo>
                    <a:pt x="1235" y="296"/>
                  </a:lnTo>
                  <a:lnTo>
                    <a:pt x="1235" y="167"/>
                  </a:lnTo>
                  <a:lnTo>
                    <a:pt x="1217" y="112"/>
                  </a:lnTo>
                  <a:lnTo>
                    <a:pt x="1198" y="56"/>
                  </a:lnTo>
                  <a:lnTo>
                    <a:pt x="1162" y="19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7"/>
            <p:cNvSpPr/>
            <p:nvPr/>
          </p:nvSpPr>
          <p:spPr>
            <a:xfrm>
              <a:off x="5180950" y="40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7"/>
            <p:cNvSpPr/>
            <p:nvPr/>
          </p:nvSpPr>
          <p:spPr>
            <a:xfrm>
              <a:off x="5180950" y="40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25" cap="rnd" cmpd="sng">
              <a:solidFill>
                <a:srgbClr val="1C1C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7"/>
            <p:cNvSpPr/>
            <p:nvPr/>
          </p:nvSpPr>
          <p:spPr>
            <a:xfrm>
              <a:off x="5182325" y="37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7"/>
            <p:cNvSpPr/>
            <p:nvPr/>
          </p:nvSpPr>
          <p:spPr>
            <a:xfrm>
              <a:off x="5182325" y="37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25" cap="rnd" cmpd="sng">
              <a:solidFill>
                <a:srgbClr val="1C1C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7"/>
            <p:cNvSpPr/>
            <p:nvPr/>
          </p:nvSpPr>
          <p:spPr>
            <a:xfrm>
              <a:off x="5195700" y="604025"/>
              <a:ext cx="162225" cy="259925"/>
            </a:xfrm>
            <a:custGeom>
              <a:avLst/>
              <a:gdLst/>
              <a:ahLst/>
              <a:cxnLst/>
              <a:rect l="l" t="t" r="r" b="b"/>
              <a:pathLst>
                <a:path w="6489" h="10397" extrusionOk="0">
                  <a:moveTo>
                    <a:pt x="1917" y="0"/>
                  </a:moveTo>
                  <a:lnTo>
                    <a:pt x="1899" y="111"/>
                  </a:lnTo>
                  <a:lnTo>
                    <a:pt x="1844" y="221"/>
                  </a:lnTo>
                  <a:lnTo>
                    <a:pt x="1770" y="313"/>
                  </a:lnTo>
                  <a:lnTo>
                    <a:pt x="1678" y="406"/>
                  </a:lnTo>
                  <a:lnTo>
                    <a:pt x="1438" y="608"/>
                  </a:lnTo>
                  <a:lnTo>
                    <a:pt x="1235" y="848"/>
                  </a:lnTo>
                  <a:lnTo>
                    <a:pt x="1143" y="1014"/>
                  </a:lnTo>
                  <a:lnTo>
                    <a:pt x="1051" y="1161"/>
                  </a:lnTo>
                  <a:lnTo>
                    <a:pt x="977" y="1346"/>
                  </a:lnTo>
                  <a:lnTo>
                    <a:pt x="904" y="1530"/>
                  </a:lnTo>
                  <a:lnTo>
                    <a:pt x="811" y="1899"/>
                  </a:lnTo>
                  <a:lnTo>
                    <a:pt x="719" y="2249"/>
                  </a:lnTo>
                  <a:lnTo>
                    <a:pt x="627" y="2802"/>
                  </a:lnTo>
                  <a:lnTo>
                    <a:pt x="535" y="3355"/>
                  </a:lnTo>
                  <a:lnTo>
                    <a:pt x="461" y="3908"/>
                  </a:lnTo>
                  <a:lnTo>
                    <a:pt x="388" y="4461"/>
                  </a:lnTo>
                  <a:lnTo>
                    <a:pt x="295" y="5585"/>
                  </a:lnTo>
                  <a:lnTo>
                    <a:pt x="222" y="6691"/>
                  </a:lnTo>
                  <a:lnTo>
                    <a:pt x="203" y="7595"/>
                  </a:lnTo>
                  <a:lnTo>
                    <a:pt x="203" y="8498"/>
                  </a:lnTo>
                  <a:lnTo>
                    <a:pt x="185" y="8903"/>
                  </a:lnTo>
                  <a:lnTo>
                    <a:pt x="129" y="9309"/>
                  </a:lnTo>
                  <a:lnTo>
                    <a:pt x="74" y="9714"/>
                  </a:lnTo>
                  <a:lnTo>
                    <a:pt x="0" y="10120"/>
                  </a:lnTo>
                  <a:lnTo>
                    <a:pt x="0" y="10231"/>
                  </a:lnTo>
                  <a:lnTo>
                    <a:pt x="19" y="10286"/>
                  </a:lnTo>
                  <a:lnTo>
                    <a:pt x="37" y="10341"/>
                  </a:lnTo>
                  <a:lnTo>
                    <a:pt x="74" y="10360"/>
                  </a:lnTo>
                  <a:lnTo>
                    <a:pt x="111" y="10378"/>
                  </a:lnTo>
                  <a:lnTo>
                    <a:pt x="203" y="10378"/>
                  </a:lnTo>
                  <a:lnTo>
                    <a:pt x="977" y="10396"/>
                  </a:lnTo>
                  <a:lnTo>
                    <a:pt x="1364" y="10396"/>
                  </a:lnTo>
                  <a:lnTo>
                    <a:pt x="1752" y="10378"/>
                  </a:lnTo>
                  <a:lnTo>
                    <a:pt x="2139" y="10341"/>
                  </a:lnTo>
                  <a:lnTo>
                    <a:pt x="2526" y="10286"/>
                  </a:lnTo>
                  <a:lnTo>
                    <a:pt x="2894" y="10212"/>
                  </a:lnTo>
                  <a:lnTo>
                    <a:pt x="3263" y="10102"/>
                  </a:lnTo>
                  <a:lnTo>
                    <a:pt x="3706" y="9954"/>
                  </a:lnTo>
                  <a:lnTo>
                    <a:pt x="4148" y="9751"/>
                  </a:lnTo>
                  <a:lnTo>
                    <a:pt x="4553" y="9530"/>
                  </a:lnTo>
                  <a:lnTo>
                    <a:pt x="4959" y="9290"/>
                  </a:lnTo>
                  <a:lnTo>
                    <a:pt x="5346" y="9014"/>
                  </a:lnTo>
                  <a:lnTo>
                    <a:pt x="5733" y="8737"/>
                  </a:lnTo>
                  <a:lnTo>
                    <a:pt x="6489" y="8166"/>
                  </a:lnTo>
                  <a:lnTo>
                    <a:pt x="6397" y="7558"/>
                  </a:lnTo>
                  <a:lnTo>
                    <a:pt x="6286" y="6949"/>
                  </a:lnTo>
                  <a:lnTo>
                    <a:pt x="6157" y="6341"/>
                  </a:lnTo>
                  <a:lnTo>
                    <a:pt x="6010" y="5751"/>
                  </a:lnTo>
                  <a:lnTo>
                    <a:pt x="5844" y="5143"/>
                  </a:lnTo>
                  <a:lnTo>
                    <a:pt x="5659" y="4553"/>
                  </a:lnTo>
                  <a:lnTo>
                    <a:pt x="5475" y="3963"/>
                  </a:lnTo>
                  <a:lnTo>
                    <a:pt x="5272" y="3392"/>
                  </a:lnTo>
                  <a:lnTo>
                    <a:pt x="5088" y="2894"/>
                  </a:lnTo>
                  <a:lnTo>
                    <a:pt x="4922" y="2415"/>
                  </a:lnTo>
                  <a:lnTo>
                    <a:pt x="4738" y="1972"/>
                  </a:lnTo>
                  <a:lnTo>
                    <a:pt x="4627" y="1770"/>
                  </a:lnTo>
                  <a:lnTo>
                    <a:pt x="4517" y="1567"/>
                  </a:lnTo>
                  <a:lnTo>
                    <a:pt x="4388" y="1383"/>
                  </a:lnTo>
                  <a:lnTo>
                    <a:pt x="4240" y="1217"/>
                  </a:lnTo>
                  <a:lnTo>
                    <a:pt x="4074" y="1051"/>
                  </a:lnTo>
                  <a:lnTo>
                    <a:pt x="3908" y="922"/>
                  </a:lnTo>
                  <a:lnTo>
                    <a:pt x="3706" y="793"/>
                  </a:lnTo>
                  <a:lnTo>
                    <a:pt x="3484" y="682"/>
                  </a:lnTo>
                  <a:lnTo>
                    <a:pt x="3245" y="608"/>
                  </a:lnTo>
                  <a:lnTo>
                    <a:pt x="2968" y="535"/>
                  </a:lnTo>
                  <a:lnTo>
                    <a:pt x="2729" y="461"/>
                  </a:lnTo>
                  <a:lnTo>
                    <a:pt x="2378" y="350"/>
                  </a:lnTo>
                  <a:lnTo>
                    <a:pt x="2194" y="277"/>
                  </a:lnTo>
                  <a:lnTo>
                    <a:pt x="2065" y="184"/>
                  </a:lnTo>
                  <a:lnTo>
                    <a:pt x="1954" y="92"/>
                  </a:lnTo>
                  <a:lnTo>
                    <a:pt x="1936" y="37"/>
                  </a:lnTo>
                  <a:lnTo>
                    <a:pt x="1917" y="0"/>
                  </a:lnTo>
                  <a:close/>
                </a:path>
              </a:pathLst>
            </a:custGeom>
            <a:solidFill>
              <a:srgbClr val="FF9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7"/>
            <p:cNvSpPr/>
            <p:nvPr/>
          </p:nvSpPr>
          <p:spPr>
            <a:xfrm>
              <a:off x="5194775" y="604025"/>
              <a:ext cx="164075" cy="260850"/>
            </a:xfrm>
            <a:custGeom>
              <a:avLst/>
              <a:gdLst/>
              <a:ahLst/>
              <a:cxnLst/>
              <a:rect l="l" t="t" r="r" b="b"/>
              <a:pathLst>
                <a:path w="6563" h="10434" extrusionOk="0">
                  <a:moveTo>
                    <a:pt x="1973" y="111"/>
                  </a:moveTo>
                  <a:lnTo>
                    <a:pt x="2065" y="203"/>
                  </a:lnTo>
                  <a:lnTo>
                    <a:pt x="2213" y="295"/>
                  </a:lnTo>
                  <a:lnTo>
                    <a:pt x="2378" y="369"/>
                  </a:lnTo>
                  <a:lnTo>
                    <a:pt x="2563" y="442"/>
                  </a:lnTo>
                  <a:lnTo>
                    <a:pt x="2858" y="535"/>
                  </a:lnTo>
                  <a:lnTo>
                    <a:pt x="3005" y="553"/>
                  </a:lnTo>
                  <a:lnTo>
                    <a:pt x="3245" y="627"/>
                  </a:lnTo>
                  <a:lnTo>
                    <a:pt x="3466" y="701"/>
                  </a:lnTo>
                  <a:lnTo>
                    <a:pt x="3669" y="793"/>
                  </a:lnTo>
                  <a:lnTo>
                    <a:pt x="3853" y="903"/>
                  </a:lnTo>
                  <a:lnTo>
                    <a:pt x="4019" y="1014"/>
                  </a:lnTo>
                  <a:lnTo>
                    <a:pt x="4166" y="1143"/>
                  </a:lnTo>
                  <a:lnTo>
                    <a:pt x="4296" y="1290"/>
                  </a:lnTo>
                  <a:lnTo>
                    <a:pt x="4425" y="1438"/>
                  </a:lnTo>
                  <a:lnTo>
                    <a:pt x="4535" y="1604"/>
                  </a:lnTo>
                  <a:lnTo>
                    <a:pt x="4646" y="1788"/>
                  </a:lnTo>
                  <a:lnTo>
                    <a:pt x="4830" y="2175"/>
                  </a:lnTo>
                  <a:lnTo>
                    <a:pt x="4996" y="2581"/>
                  </a:lnTo>
                  <a:lnTo>
                    <a:pt x="5143" y="3042"/>
                  </a:lnTo>
                  <a:lnTo>
                    <a:pt x="5272" y="3392"/>
                  </a:lnTo>
                  <a:lnTo>
                    <a:pt x="5494" y="3982"/>
                  </a:lnTo>
                  <a:lnTo>
                    <a:pt x="5678" y="4572"/>
                  </a:lnTo>
                  <a:lnTo>
                    <a:pt x="5844" y="5161"/>
                  </a:lnTo>
                  <a:lnTo>
                    <a:pt x="6010" y="5751"/>
                  </a:lnTo>
                  <a:lnTo>
                    <a:pt x="6157" y="6341"/>
                  </a:lnTo>
                  <a:lnTo>
                    <a:pt x="6286" y="6949"/>
                  </a:lnTo>
                  <a:lnTo>
                    <a:pt x="6397" y="7539"/>
                  </a:lnTo>
                  <a:lnTo>
                    <a:pt x="6489" y="8148"/>
                  </a:lnTo>
                  <a:lnTo>
                    <a:pt x="5752" y="8719"/>
                  </a:lnTo>
                  <a:lnTo>
                    <a:pt x="5365" y="8996"/>
                  </a:lnTo>
                  <a:lnTo>
                    <a:pt x="4978" y="9254"/>
                  </a:lnTo>
                  <a:lnTo>
                    <a:pt x="4572" y="9493"/>
                  </a:lnTo>
                  <a:lnTo>
                    <a:pt x="4166" y="9714"/>
                  </a:lnTo>
                  <a:lnTo>
                    <a:pt x="3743" y="9917"/>
                  </a:lnTo>
                  <a:lnTo>
                    <a:pt x="3300" y="10083"/>
                  </a:lnTo>
                  <a:lnTo>
                    <a:pt x="2913" y="10175"/>
                  </a:lnTo>
                  <a:lnTo>
                    <a:pt x="2526" y="10267"/>
                  </a:lnTo>
                  <a:lnTo>
                    <a:pt x="2139" y="10323"/>
                  </a:lnTo>
                  <a:lnTo>
                    <a:pt x="1733" y="10360"/>
                  </a:lnTo>
                  <a:lnTo>
                    <a:pt x="1365" y="10360"/>
                  </a:lnTo>
                  <a:lnTo>
                    <a:pt x="978" y="10378"/>
                  </a:lnTo>
                  <a:lnTo>
                    <a:pt x="240" y="10360"/>
                  </a:lnTo>
                  <a:lnTo>
                    <a:pt x="166" y="10341"/>
                  </a:lnTo>
                  <a:lnTo>
                    <a:pt x="130" y="10323"/>
                  </a:lnTo>
                  <a:lnTo>
                    <a:pt x="93" y="10304"/>
                  </a:lnTo>
                  <a:lnTo>
                    <a:pt x="74" y="10267"/>
                  </a:lnTo>
                  <a:lnTo>
                    <a:pt x="74" y="10231"/>
                  </a:lnTo>
                  <a:lnTo>
                    <a:pt x="74" y="10120"/>
                  </a:lnTo>
                  <a:lnTo>
                    <a:pt x="148" y="9714"/>
                  </a:lnTo>
                  <a:lnTo>
                    <a:pt x="203" y="9309"/>
                  </a:lnTo>
                  <a:lnTo>
                    <a:pt x="240" y="8903"/>
                  </a:lnTo>
                  <a:lnTo>
                    <a:pt x="259" y="8498"/>
                  </a:lnTo>
                  <a:lnTo>
                    <a:pt x="277" y="7558"/>
                  </a:lnTo>
                  <a:lnTo>
                    <a:pt x="295" y="6691"/>
                  </a:lnTo>
                  <a:lnTo>
                    <a:pt x="369" y="5493"/>
                  </a:lnTo>
                  <a:lnTo>
                    <a:pt x="461" y="4350"/>
                  </a:lnTo>
                  <a:lnTo>
                    <a:pt x="535" y="3816"/>
                  </a:lnTo>
                  <a:lnTo>
                    <a:pt x="609" y="3281"/>
                  </a:lnTo>
                  <a:lnTo>
                    <a:pt x="701" y="2765"/>
                  </a:lnTo>
                  <a:lnTo>
                    <a:pt x="793" y="2267"/>
                  </a:lnTo>
                  <a:lnTo>
                    <a:pt x="867" y="1880"/>
                  </a:lnTo>
                  <a:lnTo>
                    <a:pt x="978" y="1512"/>
                  </a:lnTo>
                  <a:lnTo>
                    <a:pt x="1051" y="1346"/>
                  </a:lnTo>
                  <a:lnTo>
                    <a:pt x="1125" y="1180"/>
                  </a:lnTo>
                  <a:lnTo>
                    <a:pt x="1199" y="1014"/>
                  </a:lnTo>
                  <a:lnTo>
                    <a:pt x="1309" y="866"/>
                  </a:lnTo>
                  <a:lnTo>
                    <a:pt x="1494" y="645"/>
                  </a:lnTo>
                  <a:lnTo>
                    <a:pt x="1733" y="424"/>
                  </a:lnTo>
                  <a:lnTo>
                    <a:pt x="1825" y="350"/>
                  </a:lnTo>
                  <a:lnTo>
                    <a:pt x="1881" y="277"/>
                  </a:lnTo>
                  <a:lnTo>
                    <a:pt x="1936" y="184"/>
                  </a:lnTo>
                  <a:lnTo>
                    <a:pt x="1973" y="111"/>
                  </a:lnTo>
                  <a:close/>
                  <a:moveTo>
                    <a:pt x="1936" y="0"/>
                  </a:moveTo>
                  <a:lnTo>
                    <a:pt x="1918" y="92"/>
                  </a:lnTo>
                  <a:lnTo>
                    <a:pt x="1862" y="184"/>
                  </a:lnTo>
                  <a:lnTo>
                    <a:pt x="1789" y="277"/>
                  </a:lnTo>
                  <a:lnTo>
                    <a:pt x="1696" y="369"/>
                  </a:lnTo>
                  <a:lnTo>
                    <a:pt x="1457" y="608"/>
                  </a:lnTo>
                  <a:lnTo>
                    <a:pt x="1254" y="830"/>
                  </a:lnTo>
                  <a:lnTo>
                    <a:pt x="1143" y="977"/>
                  </a:lnTo>
                  <a:lnTo>
                    <a:pt x="1051" y="1143"/>
                  </a:lnTo>
                  <a:lnTo>
                    <a:pt x="978" y="1309"/>
                  </a:lnTo>
                  <a:lnTo>
                    <a:pt x="922" y="1493"/>
                  </a:lnTo>
                  <a:lnTo>
                    <a:pt x="812" y="1862"/>
                  </a:lnTo>
                  <a:lnTo>
                    <a:pt x="738" y="2249"/>
                  </a:lnTo>
                  <a:lnTo>
                    <a:pt x="627" y="2747"/>
                  </a:lnTo>
                  <a:lnTo>
                    <a:pt x="554" y="3263"/>
                  </a:lnTo>
                  <a:lnTo>
                    <a:pt x="480" y="3797"/>
                  </a:lnTo>
                  <a:lnTo>
                    <a:pt x="406" y="4350"/>
                  </a:lnTo>
                  <a:lnTo>
                    <a:pt x="295" y="5493"/>
                  </a:lnTo>
                  <a:lnTo>
                    <a:pt x="240" y="6691"/>
                  </a:lnTo>
                  <a:lnTo>
                    <a:pt x="203" y="7558"/>
                  </a:lnTo>
                  <a:lnTo>
                    <a:pt x="203" y="8498"/>
                  </a:lnTo>
                  <a:lnTo>
                    <a:pt x="185" y="8885"/>
                  </a:lnTo>
                  <a:lnTo>
                    <a:pt x="148" y="9290"/>
                  </a:lnTo>
                  <a:lnTo>
                    <a:pt x="74" y="9696"/>
                  </a:lnTo>
                  <a:lnTo>
                    <a:pt x="19" y="10102"/>
                  </a:lnTo>
                  <a:lnTo>
                    <a:pt x="1" y="10249"/>
                  </a:lnTo>
                  <a:lnTo>
                    <a:pt x="19" y="10304"/>
                  </a:lnTo>
                  <a:lnTo>
                    <a:pt x="56" y="10360"/>
                  </a:lnTo>
                  <a:lnTo>
                    <a:pt x="93" y="10378"/>
                  </a:lnTo>
                  <a:lnTo>
                    <a:pt x="148" y="10396"/>
                  </a:lnTo>
                  <a:lnTo>
                    <a:pt x="240" y="10415"/>
                  </a:lnTo>
                  <a:lnTo>
                    <a:pt x="1033" y="10433"/>
                  </a:lnTo>
                  <a:lnTo>
                    <a:pt x="1604" y="10415"/>
                  </a:lnTo>
                  <a:lnTo>
                    <a:pt x="2176" y="10378"/>
                  </a:lnTo>
                  <a:lnTo>
                    <a:pt x="2452" y="10341"/>
                  </a:lnTo>
                  <a:lnTo>
                    <a:pt x="2747" y="10286"/>
                  </a:lnTo>
                  <a:lnTo>
                    <a:pt x="3024" y="10212"/>
                  </a:lnTo>
                  <a:lnTo>
                    <a:pt x="3319" y="10138"/>
                  </a:lnTo>
                  <a:lnTo>
                    <a:pt x="3761" y="9972"/>
                  </a:lnTo>
                  <a:lnTo>
                    <a:pt x="4203" y="9770"/>
                  </a:lnTo>
                  <a:lnTo>
                    <a:pt x="4627" y="9549"/>
                  </a:lnTo>
                  <a:lnTo>
                    <a:pt x="5033" y="9290"/>
                  </a:lnTo>
                  <a:lnTo>
                    <a:pt x="5438" y="9032"/>
                  </a:lnTo>
                  <a:lnTo>
                    <a:pt x="5825" y="8756"/>
                  </a:lnTo>
                  <a:lnTo>
                    <a:pt x="6544" y="8184"/>
                  </a:lnTo>
                  <a:lnTo>
                    <a:pt x="6563" y="8184"/>
                  </a:lnTo>
                  <a:lnTo>
                    <a:pt x="6563" y="8166"/>
                  </a:lnTo>
                  <a:lnTo>
                    <a:pt x="6471" y="7558"/>
                  </a:lnTo>
                  <a:lnTo>
                    <a:pt x="6342" y="6949"/>
                  </a:lnTo>
                  <a:lnTo>
                    <a:pt x="6213" y="6341"/>
                  </a:lnTo>
                  <a:lnTo>
                    <a:pt x="6065" y="5733"/>
                  </a:lnTo>
                  <a:lnTo>
                    <a:pt x="5918" y="5143"/>
                  </a:lnTo>
                  <a:lnTo>
                    <a:pt x="5733" y="4553"/>
                  </a:lnTo>
                  <a:lnTo>
                    <a:pt x="5549" y="3963"/>
                  </a:lnTo>
                  <a:lnTo>
                    <a:pt x="5346" y="3373"/>
                  </a:lnTo>
                  <a:lnTo>
                    <a:pt x="5217" y="3005"/>
                  </a:lnTo>
                  <a:lnTo>
                    <a:pt x="5051" y="2581"/>
                  </a:lnTo>
                  <a:lnTo>
                    <a:pt x="4885" y="2157"/>
                  </a:lnTo>
                  <a:lnTo>
                    <a:pt x="4701" y="1770"/>
                  </a:lnTo>
                  <a:lnTo>
                    <a:pt x="4590" y="1585"/>
                  </a:lnTo>
                  <a:lnTo>
                    <a:pt x="4480" y="1419"/>
                  </a:lnTo>
                  <a:lnTo>
                    <a:pt x="4351" y="1254"/>
                  </a:lnTo>
                  <a:lnTo>
                    <a:pt x="4222" y="1106"/>
                  </a:lnTo>
                  <a:lnTo>
                    <a:pt x="4056" y="977"/>
                  </a:lnTo>
                  <a:lnTo>
                    <a:pt x="3890" y="848"/>
                  </a:lnTo>
                  <a:lnTo>
                    <a:pt x="3706" y="737"/>
                  </a:lnTo>
                  <a:lnTo>
                    <a:pt x="3484" y="645"/>
                  </a:lnTo>
                  <a:lnTo>
                    <a:pt x="3263" y="553"/>
                  </a:lnTo>
                  <a:lnTo>
                    <a:pt x="3005" y="498"/>
                  </a:lnTo>
                  <a:lnTo>
                    <a:pt x="2747" y="424"/>
                  </a:lnTo>
                  <a:lnTo>
                    <a:pt x="2397" y="313"/>
                  </a:lnTo>
                  <a:lnTo>
                    <a:pt x="2231" y="240"/>
                  </a:lnTo>
                  <a:lnTo>
                    <a:pt x="2102" y="166"/>
                  </a:lnTo>
                  <a:lnTo>
                    <a:pt x="2028" y="74"/>
                  </a:lnTo>
                  <a:lnTo>
                    <a:pt x="1991" y="37"/>
                  </a:lnTo>
                  <a:lnTo>
                    <a:pt x="19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7"/>
            <p:cNvSpPr/>
            <p:nvPr/>
          </p:nvSpPr>
          <p:spPr>
            <a:xfrm>
              <a:off x="5145925" y="433050"/>
              <a:ext cx="116150" cy="259925"/>
            </a:xfrm>
            <a:custGeom>
              <a:avLst/>
              <a:gdLst/>
              <a:ahLst/>
              <a:cxnLst/>
              <a:rect l="l" t="t" r="r" b="b"/>
              <a:pathLst>
                <a:path w="4646" h="10397" extrusionOk="0">
                  <a:moveTo>
                    <a:pt x="1328" y="0"/>
                  </a:moveTo>
                  <a:lnTo>
                    <a:pt x="1199" y="19"/>
                  </a:lnTo>
                  <a:lnTo>
                    <a:pt x="1070" y="37"/>
                  </a:lnTo>
                  <a:lnTo>
                    <a:pt x="959" y="92"/>
                  </a:lnTo>
                  <a:lnTo>
                    <a:pt x="849" y="148"/>
                  </a:lnTo>
                  <a:lnTo>
                    <a:pt x="756" y="240"/>
                  </a:lnTo>
                  <a:lnTo>
                    <a:pt x="664" y="332"/>
                  </a:lnTo>
                  <a:lnTo>
                    <a:pt x="590" y="424"/>
                  </a:lnTo>
                  <a:lnTo>
                    <a:pt x="517" y="553"/>
                  </a:lnTo>
                  <a:lnTo>
                    <a:pt x="406" y="793"/>
                  </a:lnTo>
                  <a:lnTo>
                    <a:pt x="332" y="1069"/>
                  </a:lnTo>
                  <a:lnTo>
                    <a:pt x="277" y="1346"/>
                  </a:lnTo>
                  <a:lnTo>
                    <a:pt x="185" y="1825"/>
                  </a:lnTo>
                  <a:lnTo>
                    <a:pt x="111" y="2249"/>
                  </a:lnTo>
                  <a:lnTo>
                    <a:pt x="74" y="2655"/>
                  </a:lnTo>
                  <a:lnTo>
                    <a:pt x="37" y="3079"/>
                  </a:lnTo>
                  <a:lnTo>
                    <a:pt x="19" y="3484"/>
                  </a:lnTo>
                  <a:lnTo>
                    <a:pt x="1" y="4332"/>
                  </a:lnTo>
                  <a:lnTo>
                    <a:pt x="19" y="5162"/>
                  </a:lnTo>
                  <a:lnTo>
                    <a:pt x="37" y="5586"/>
                  </a:lnTo>
                  <a:lnTo>
                    <a:pt x="93" y="6028"/>
                  </a:lnTo>
                  <a:lnTo>
                    <a:pt x="130" y="6231"/>
                  </a:lnTo>
                  <a:lnTo>
                    <a:pt x="185" y="6434"/>
                  </a:lnTo>
                  <a:lnTo>
                    <a:pt x="240" y="6636"/>
                  </a:lnTo>
                  <a:lnTo>
                    <a:pt x="332" y="6839"/>
                  </a:lnTo>
                  <a:lnTo>
                    <a:pt x="480" y="7116"/>
                  </a:lnTo>
                  <a:lnTo>
                    <a:pt x="664" y="7392"/>
                  </a:lnTo>
                  <a:lnTo>
                    <a:pt x="849" y="7632"/>
                  </a:lnTo>
                  <a:lnTo>
                    <a:pt x="1070" y="7890"/>
                  </a:lnTo>
                  <a:lnTo>
                    <a:pt x="2157" y="9125"/>
                  </a:lnTo>
                  <a:lnTo>
                    <a:pt x="2692" y="9752"/>
                  </a:lnTo>
                  <a:lnTo>
                    <a:pt x="3226" y="10397"/>
                  </a:lnTo>
                  <a:lnTo>
                    <a:pt x="4646" y="7687"/>
                  </a:lnTo>
                  <a:lnTo>
                    <a:pt x="4369" y="7374"/>
                  </a:lnTo>
                  <a:lnTo>
                    <a:pt x="4111" y="7042"/>
                  </a:lnTo>
                  <a:lnTo>
                    <a:pt x="3872" y="6692"/>
                  </a:lnTo>
                  <a:lnTo>
                    <a:pt x="3614" y="6360"/>
                  </a:lnTo>
                  <a:lnTo>
                    <a:pt x="3374" y="6083"/>
                  </a:lnTo>
                  <a:lnTo>
                    <a:pt x="3116" y="5825"/>
                  </a:lnTo>
                  <a:lnTo>
                    <a:pt x="2876" y="5549"/>
                  </a:lnTo>
                  <a:lnTo>
                    <a:pt x="2766" y="5401"/>
                  </a:lnTo>
                  <a:lnTo>
                    <a:pt x="2673" y="5235"/>
                  </a:lnTo>
                  <a:lnTo>
                    <a:pt x="2544" y="4940"/>
                  </a:lnTo>
                  <a:lnTo>
                    <a:pt x="2452" y="4645"/>
                  </a:lnTo>
                  <a:lnTo>
                    <a:pt x="2379" y="4332"/>
                  </a:lnTo>
                  <a:lnTo>
                    <a:pt x="2323" y="4019"/>
                  </a:lnTo>
                  <a:lnTo>
                    <a:pt x="2305" y="3705"/>
                  </a:lnTo>
                  <a:lnTo>
                    <a:pt x="2286" y="3392"/>
                  </a:lnTo>
                  <a:lnTo>
                    <a:pt x="2286" y="2765"/>
                  </a:lnTo>
                  <a:lnTo>
                    <a:pt x="2305" y="2249"/>
                  </a:lnTo>
                  <a:lnTo>
                    <a:pt x="2323" y="1733"/>
                  </a:lnTo>
                  <a:lnTo>
                    <a:pt x="2360" y="1401"/>
                  </a:lnTo>
                  <a:lnTo>
                    <a:pt x="2379" y="1033"/>
                  </a:lnTo>
                  <a:lnTo>
                    <a:pt x="2379" y="867"/>
                  </a:lnTo>
                  <a:lnTo>
                    <a:pt x="2360" y="682"/>
                  </a:lnTo>
                  <a:lnTo>
                    <a:pt x="2305" y="535"/>
                  </a:lnTo>
                  <a:lnTo>
                    <a:pt x="2231" y="387"/>
                  </a:lnTo>
                  <a:lnTo>
                    <a:pt x="2157" y="277"/>
                  </a:lnTo>
                  <a:lnTo>
                    <a:pt x="2065" y="203"/>
                  </a:lnTo>
                  <a:lnTo>
                    <a:pt x="1955" y="129"/>
                  </a:lnTo>
                  <a:lnTo>
                    <a:pt x="1844" y="92"/>
                  </a:lnTo>
                  <a:lnTo>
                    <a:pt x="1715" y="56"/>
                  </a:lnTo>
                  <a:lnTo>
                    <a:pt x="1586" y="19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FF9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7"/>
            <p:cNvSpPr/>
            <p:nvPr/>
          </p:nvSpPr>
          <p:spPr>
            <a:xfrm>
              <a:off x="5145925" y="433050"/>
              <a:ext cx="116150" cy="259925"/>
            </a:xfrm>
            <a:custGeom>
              <a:avLst/>
              <a:gdLst/>
              <a:ahLst/>
              <a:cxnLst/>
              <a:rect l="l" t="t" r="r" b="b"/>
              <a:pathLst>
                <a:path w="4646" h="10397" fill="none" extrusionOk="0">
                  <a:moveTo>
                    <a:pt x="3226" y="10397"/>
                  </a:moveTo>
                  <a:lnTo>
                    <a:pt x="3226" y="10397"/>
                  </a:lnTo>
                  <a:lnTo>
                    <a:pt x="2692" y="9752"/>
                  </a:lnTo>
                  <a:lnTo>
                    <a:pt x="2157" y="9125"/>
                  </a:lnTo>
                  <a:lnTo>
                    <a:pt x="1070" y="7890"/>
                  </a:lnTo>
                  <a:lnTo>
                    <a:pt x="1070" y="7890"/>
                  </a:lnTo>
                  <a:lnTo>
                    <a:pt x="849" y="7632"/>
                  </a:lnTo>
                  <a:lnTo>
                    <a:pt x="664" y="7392"/>
                  </a:lnTo>
                  <a:lnTo>
                    <a:pt x="480" y="7116"/>
                  </a:lnTo>
                  <a:lnTo>
                    <a:pt x="332" y="6839"/>
                  </a:lnTo>
                  <a:lnTo>
                    <a:pt x="332" y="6839"/>
                  </a:lnTo>
                  <a:lnTo>
                    <a:pt x="240" y="6636"/>
                  </a:lnTo>
                  <a:lnTo>
                    <a:pt x="185" y="6434"/>
                  </a:lnTo>
                  <a:lnTo>
                    <a:pt x="130" y="6231"/>
                  </a:lnTo>
                  <a:lnTo>
                    <a:pt x="93" y="6028"/>
                  </a:lnTo>
                  <a:lnTo>
                    <a:pt x="37" y="5586"/>
                  </a:lnTo>
                  <a:lnTo>
                    <a:pt x="19" y="5162"/>
                  </a:lnTo>
                  <a:lnTo>
                    <a:pt x="19" y="5162"/>
                  </a:lnTo>
                  <a:lnTo>
                    <a:pt x="1" y="4332"/>
                  </a:lnTo>
                  <a:lnTo>
                    <a:pt x="19" y="3484"/>
                  </a:lnTo>
                  <a:lnTo>
                    <a:pt x="37" y="3079"/>
                  </a:lnTo>
                  <a:lnTo>
                    <a:pt x="74" y="2655"/>
                  </a:lnTo>
                  <a:lnTo>
                    <a:pt x="111" y="2249"/>
                  </a:lnTo>
                  <a:lnTo>
                    <a:pt x="185" y="1825"/>
                  </a:lnTo>
                  <a:lnTo>
                    <a:pt x="185" y="1825"/>
                  </a:lnTo>
                  <a:lnTo>
                    <a:pt x="277" y="1346"/>
                  </a:lnTo>
                  <a:lnTo>
                    <a:pt x="332" y="1069"/>
                  </a:lnTo>
                  <a:lnTo>
                    <a:pt x="406" y="793"/>
                  </a:lnTo>
                  <a:lnTo>
                    <a:pt x="517" y="553"/>
                  </a:lnTo>
                  <a:lnTo>
                    <a:pt x="590" y="424"/>
                  </a:lnTo>
                  <a:lnTo>
                    <a:pt x="664" y="332"/>
                  </a:lnTo>
                  <a:lnTo>
                    <a:pt x="756" y="240"/>
                  </a:lnTo>
                  <a:lnTo>
                    <a:pt x="849" y="148"/>
                  </a:lnTo>
                  <a:lnTo>
                    <a:pt x="959" y="92"/>
                  </a:lnTo>
                  <a:lnTo>
                    <a:pt x="1070" y="37"/>
                  </a:lnTo>
                  <a:lnTo>
                    <a:pt x="1070" y="37"/>
                  </a:lnTo>
                  <a:lnTo>
                    <a:pt x="1199" y="19"/>
                  </a:lnTo>
                  <a:lnTo>
                    <a:pt x="1328" y="0"/>
                  </a:lnTo>
                  <a:lnTo>
                    <a:pt x="1328" y="0"/>
                  </a:lnTo>
                  <a:lnTo>
                    <a:pt x="1586" y="19"/>
                  </a:lnTo>
                  <a:lnTo>
                    <a:pt x="1715" y="56"/>
                  </a:lnTo>
                  <a:lnTo>
                    <a:pt x="1844" y="92"/>
                  </a:lnTo>
                  <a:lnTo>
                    <a:pt x="1955" y="129"/>
                  </a:lnTo>
                  <a:lnTo>
                    <a:pt x="2065" y="203"/>
                  </a:lnTo>
                  <a:lnTo>
                    <a:pt x="2157" y="277"/>
                  </a:lnTo>
                  <a:lnTo>
                    <a:pt x="2231" y="387"/>
                  </a:lnTo>
                  <a:lnTo>
                    <a:pt x="2231" y="387"/>
                  </a:lnTo>
                  <a:lnTo>
                    <a:pt x="2305" y="535"/>
                  </a:lnTo>
                  <a:lnTo>
                    <a:pt x="2360" y="682"/>
                  </a:lnTo>
                  <a:lnTo>
                    <a:pt x="2379" y="867"/>
                  </a:lnTo>
                  <a:lnTo>
                    <a:pt x="2379" y="1033"/>
                  </a:lnTo>
                  <a:lnTo>
                    <a:pt x="2360" y="1401"/>
                  </a:lnTo>
                  <a:lnTo>
                    <a:pt x="2323" y="1733"/>
                  </a:lnTo>
                  <a:lnTo>
                    <a:pt x="2323" y="1733"/>
                  </a:lnTo>
                  <a:lnTo>
                    <a:pt x="2305" y="2249"/>
                  </a:lnTo>
                  <a:lnTo>
                    <a:pt x="2286" y="2765"/>
                  </a:lnTo>
                  <a:lnTo>
                    <a:pt x="2286" y="2765"/>
                  </a:lnTo>
                  <a:lnTo>
                    <a:pt x="2286" y="3392"/>
                  </a:lnTo>
                  <a:lnTo>
                    <a:pt x="2305" y="3705"/>
                  </a:lnTo>
                  <a:lnTo>
                    <a:pt x="2323" y="4019"/>
                  </a:lnTo>
                  <a:lnTo>
                    <a:pt x="2379" y="4332"/>
                  </a:lnTo>
                  <a:lnTo>
                    <a:pt x="2452" y="4645"/>
                  </a:lnTo>
                  <a:lnTo>
                    <a:pt x="2544" y="4940"/>
                  </a:lnTo>
                  <a:lnTo>
                    <a:pt x="2673" y="5235"/>
                  </a:lnTo>
                  <a:lnTo>
                    <a:pt x="2673" y="5235"/>
                  </a:lnTo>
                  <a:lnTo>
                    <a:pt x="2766" y="5401"/>
                  </a:lnTo>
                  <a:lnTo>
                    <a:pt x="2876" y="5549"/>
                  </a:lnTo>
                  <a:lnTo>
                    <a:pt x="3116" y="5825"/>
                  </a:lnTo>
                  <a:lnTo>
                    <a:pt x="3374" y="6083"/>
                  </a:lnTo>
                  <a:lnTo>
                    <a:pt x="3614" y="6360"/>
                  </a:lnTo>
                  <a:lnTo>
                    <a:pt x="3614" y="6360"/>
                  </a:lnTo>
                  <a:lnTo>
                    <a:pt x="3872" y="6692"/>
                  </a:lnTo>
                  <a:lnTo>
                    <a:pt x="4111" y="7042"/>
                  </a:lnTo>
                  <a:lnTo>
                    <a:pt x="4369" y="7374"/>
                  </a:lnTo>
                  <a:lnTo>
                    <a:pt x="4646" y="76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7"/>
            <p:cNvSpPr/>
            <p:nvPr/>
          </p:nvSpPr>
          <p:spPr>
            <a:xfrm>
              <a:off x="5145000" y="432575"/>
              <a:ext cx="117550" cy="260875"/>
            </a:xfrm>
            <a:custGeom>
              <a:avLst/>
              <a:gdLst/>
              <a:ahLst/>
              <a:cxnLst/>
              <a:rect l="l" t="t" r="r" b="b"/>
              <a:pathLst>
                <a:path w="4702" h="10435" extrusionOk="0">
                  <a:moveTo>
                    <a:pt x="1236" y="1"/>
                  </a:moveTo>
                  <a:lnTo>
                    <a:pt x="1107" y="19"/>
                  </a:lnTo>
                  <a:lnTo>
                    <a:pt x="996" y="75"/>
                  </a:lnTo>
                  <a:lnTo>
                    <a:pt x="886" y="130"/>
                  </a:lnTo>
                  <a:lnTo>
                    <a:pt x="793" y="204"/>
                  </a:lnTo>
                  <a:lnTo>
                    <a:pt x="701" y="296"/>
                  </a:lnTo>
                  <a:lnTo>
                    <a:pt x="627" y="388"/>
                  </a:lnTo>
                  <a:lnTo>
                    <a:pt x="554" y="480"/>
                  </a:lnTo>
                  <a:lnTo>
                    <a:pt x="443" y="720"/>
                  </a:lnTo>
                  <a:lnTo>
                    <a:pt x="369" y="959"/>
                  </a:lnTo>
                  <a:lnTo>
                    <a:pt x="296" y="1217"/>
                  </a:lnTo>
                  <a:lnTo>
                    <a:pt x="204" y="1697"/>
                  </a:lnTo>
                  <a:lnTo>
                    <a:pt x="185" y="1844"/>
                  </a:lnTo>
                  <a:lnTo>
                    <a:pt x="130" y="2213"/>
                  </a:lnTo>
                  <a:lnTo>
                    <a:pt x="93" y="2582"/>
                  </a:lnTo>
                  <a:lnTo>
                    <a:pt x="56" y="2969"/>
                  </a:lnTo>
                  <a:lnTo>
                    <a:pt x="19" y="3374"/>
                  </a:lnTo>
                  <a:lnTo>
                    <a:pt x="1" y="4241"/>
                  </a:lnTo>
                  <a:lnTo>
                    <a:pt x="19" y="5181"/>
                  </a:lnTo>
                  <a:lnTo>
                    <a:pt x="38" y="5586"/>
                  </a:lnTo>
                  <a:lnTo>
                    <a:pt x="93" y="6029"/>
                  </a:lnTo>
                  <a:lnTo>
                    <a:pt x="130" y="6250"/>
                  </a:lnTo>
                  <a:lnTo>
                    <a:pt x="185" y="6453"/>
                  </a:lnTo>
                  <a:lnTo>
                    <a:pt x="240" y="6674"/>
                  </a:lnTo>
                  <a:lnTo>
                    <a:pt x="333" y="6876"/>
                  </a:lnTo>
                  <a:lnTo>
                    <a:pt x="480" y="7153"/>
                  </a:lnTo>
                  <a:lnTo>
                    <a:pt x="664" y="7411"/>
                  </a:lnTo>
                  <a:lnTo>
                    <a:pt x="849" y="7669"/>
                  </a:lnTo>
                  <a:lnTo>
                    <a:pt x="1070" y="7927"/>
                  </a:lnTo>
                  <a:lnTo>
                    <a:pt x="1715" y="8665"/>
                  </a:lnTo>
                  <a:lnTo>
                    <a:pt x="2489" y="9531"/>
                  </a:lnTo>
                  <a:lnTo>
                    <a:pt x="3245" y="10434"/>
                  </a:lnTo>
                  <a:lnTo>
                    <a:pt x="3282" y="10397"/>
                  </a:lnTo>
                  <a:lnTo>
                    <a:pt x="2526" y="9494"/>
                  </a:lnTo>
                  <a:lnTo>
                    <a:pt x="1770" y="8609"/>
                  </a:lnTo>
                  <a:lnTo>
                    <a:pt x="1125" y="7872"/>
                  </a:lnTo>
                  <a:lnTo>
                    <a:pt x="904" y="7632"/>
                  </a:lnTo>
                  <a:lnTo>
                    <a:pt x="720" y="7374"/>
                  </a:lnTo>
                  <a:lnTo>
                    <a:pt x="535" y="7116"/>
                  </a:lnTo>
                  <a:lnTo>
                    <a:pt x="388" y="6840"/>
                  </a:lnTo>
                  <a:lnTo>
                    <a:pt x="314" y="6637"/>
                  </a:lnTo>
                  <a:lnTo>
                    <a:pt x="240" y="6434"/>
                  </a:lnTo>
                  <a:lnTo>
                    <a:pt x="185" y="6231"/>
                  </a:lnTo>
                  <a:lnTo>
                    <a:pt x="148" y="6010"/>
                  </a:lnTo>
                  <a:lnTo>
                    <a:pt x="111" y="5586"/>
                  </a:lnTo>
                  <a:lnTo>
                    <a:pt x="74" y="5181"/>
                  </a:lnTo>
                  <a:lnTo>
                    <a:pt x="74" y="4241"/>
                  </a:lnTo>
                  <a:lnTo>
                    <a:pt x="93" y="3374"/>
                  </a:lnTo>
                  <a:lnTo>
                    <a:pt x="111" y="2969"/>
                  </a:lnTo>
                  <a:lnTo>
                    <a:pt x="148" y="2582"/>
                  </a:lnTo>
                  <a:lnTo>
                    <a:pt x="204" y="2213"/>
                  </a:lnTo>
                  <a:lnTo>
                    <a:pt x="259" y="1844"/>
                  </a:lnTo>
                  <a:lnTo>
                    <a:pt x="277" y="1715"/>
                  </a:lnTo>
                  <a:lnTo>
                    <a:pt x="369" y="1236"/>
                  </a:lnTo>
                  <a:lnTo>
                    <a:pt x="425" y="996"/>
                  </a:lnTo>
                  <a:lnTo>
                    <a:pt x="498" y="757"/>
                  </a:lnTo>
                  <a:lnTo>
                    <a:pt x="609" y="535"/>
                  </a:lnTo>
                  <a:lnTo>
                    <a:pt x="683" y="425"/>
                  </a:lnTo>
                  <a:lnTo>
                    <a:pt x="738" y="333"/>
                  </a:lnTo>
                  <a:lnTo>
                    <a:pt x="830" y="259"/>
                  </a:lnTo>
                  <a:lnTo>
                    <a:pt x="922" y="185"/>
                  </a:lnTo>
                  <a:lnTo>
                    <a:pt x="1015" y="130"/>
                  </a:lnTo>
                  <a:lnTo>
                    <a:pt x="1125" y="93"/>
                  </a:lnTo>
                  <a:lnTo>
                    <a:pt x="1254" y="56"/>
                  </a:lnTo>
                  <a:lnTo>
                    <a:pt x="1365" y="56"/>
                  </a:lnTo>
                  <a:lnTo>
                    <a:pt x="1549" y="75"/>
                  </a:lnTo>
                  <a:lnTo>
                    <a:pt x="1678" y="93"/>
                  </a:lnTo>
                  <a:lnTo>
                    <a:pt x="1789" y="111"/>
                  </a:lnTo>
                  <a:lnTo>
                    <a:pt x="1918" y="167"/>
                  </a:lnTo>
                  <a:lnTo>
                    <a:pt x="2047" y="222"/>
                  </a:lnTo>
                  <a:lnTo>
                    <a:pt x="2157" y="314"/>
                  </a:lnTo>
                  <a:lnTo>
                    <a:pt x="2250" y="425"/>
                  </a:lnTo>
                  <a:lnTo>
                    <a:pt x="2305" y="517"/>
                  </a:lnTo>
                  <a:lnTo>
                    <a:pt x="2342" y="646"/>
                  </a:lnTo>
                  <a:lnTo>
                    <a:pt x="2360" y="775"/>
                  </a:lnTo>
                  <a:lnTo>
                    <a:pt x="2379" y="904"/>
                  </a:lnTo>
                  <a:lnTo>
                    <a:pt x="2379" y="1162"/>
                  </a:lnTo>
                  <a:lnTo>
                    <a:pt x="2360" y="1439"/>
                  </a:lnTo>
                  <a:lnTo>
                    <a:pt x="2342" y="1752"/>
                  </a:lnTo>
                  <a:lnTo>
                    <a:pt x="2323" y="2176"/>
                  </a:lnTo>
                  <a:lnTo>
                    <a:pt x="2286" y="2784"/>
                  </a:lnTo>
                  <a:lnTo>
                    <a:pt x="2286" y="3429"/>
                  </a:lnTo>
                  <a:lnTo>
                    <a:pt x="2305" y="3761"/>
                  </a:lnTo>
                  <a:lnTo>
                    <a:pt x="2342" y="4075"/>
                  </a:lnTo>
                  <a:lnTo>
                    <a:pt x="2379" y="4388"/>
                  </a:lnTo>
                  <a:lnTo>
                    <a:pt x="2452" y="4683"/>
                  </a:lnTo>
                  <a:lnTo>
                    <a:pt x="2563" y="4978"/>
                  </a:lnTo>
                  <a:lnTo>
                    <a:pt x="2692" y="5273"/>
                  </a:lnTo>
                  <a:lnTo>
                    <a:pt x="2803" y="5476"/>
                  </a:lnTo>
                  <a:lnTo>
                    <a:pt x="2950" y="5660"/>
                  </a:lnTo>
                  <a:lnTo>
                    <a:pt x="3263" y="5992"/>
                  </a:lnTo>
                  <a:lnTo>
                    <a:pt x="3448" y="6176"/>
                  </a:lnTo>
                  <a:lnTo>
                    <a:pt x="3632" y="6397"/>
                  </a:lnTo>
                  <a:lnTo>
                    <a:pt x="3964" y="6858"/>
                  </a:lnTo>
                  <a:lnTo>
                    <a:pt x="4296" y="7300"/>
                  </a:lnTo>
                  <a:lnTo>
                    <a:pt x="4462" y="7522"/>
                  </a:lnTo>
                  <a:lnTo>
                    <a:pt x="4664" y="7724"/>
                  </a:lnTo>
                  <a:lnTo>
                    <a:pt x="4701" y="7688"/>
                  </a:lnTo>
                  <a:lnTo>
                    <a:pt x="4517" y="7485"/>
                  </a:lnTo>
                  <a:lnTo>
                    <a:pt x="4351" y="7264"/>
                  </a:lnTo>
                  <a:lnTo>
                    <a:pt x="4019" y="6821"/>
                  </a:lnTo>
                  <a:lnTo>
                    <a:pt x="3687" y="6360"/>
                  </a:lnTo>
                  <a:lnTo>
                    <a:pt x="3503" y="6139"/>
                  </a:lnTo>
                  <a:lnTo>
                    <a:pt x="3300" y="5936"/>
                  </a:lnTo>
                  <a:lnTo>
                    <a:pt x="3005" y="5605"/>
                  </a:lnTo>
                  <a:lnTo>
                    <a:pt x="2858" y="5439"/>
                  </a:lnTo>
                  <a:lnTo>
                    <a:pt x="2747" y="5236"/>
                  </a:lnTo>
                  <a:lnTo>
                    <a:pt x="2618" y="4959"/>
                  </a:lnTo>
                  <a:lnTo>
                    <a:pt x="2526" y="4664"/>
                  </a:lnTo>
                  <a:lnTo>
                    <a:pt x="2452" y="4370"/>
                  </a:lnTo>
                  <a:lnTo>
                    <a:pt x="2397" y="4075"/>
                  </a:lnTo>
                  <a:lnTo>
                    <a:pt x="2379" y="3761"/>
                  </a:lnTo>
                  <a:lnTo>
                    <a:pt x="2360" y="3429"/>
                  </a:lnTo>
                  <a:lnTo>
                    <a:pt x="2360" y="2784"/>
                  </a:lnTo>
                  <a:lnTo>
                    <a:pt x="2379" y="2176"/>
                  </a:lnTo>
                  <a:lnTo>
                    <a:pt x="2397" y="1752"/>
                  </a:lnTo>
                  <a:lnTo>
                    <a:pt x="2416" y="1439"/>
                  </a:lnTo>
                  <a:lnTo>
                    <a:pt x="2434" y="1162"/>
                  </a:lnTo>
                  <a:lnTo>
                    <a:pt x="2452" y="886"/>
                  </a:lnTo>
                  <a:lnTo>
                    <a:pt x="2434" y="757"/>
                  </a:lnTo>
                  <a:lnTo>
                    <a:pt x="2397" y="628"/>
                  </a:lnTo>
                  <a:lnTo>
                    <a:pt x="2360" y="499"/>
                  </a:lnTo>
                  <a:lnTo>
                    <a:pt x="2286" y="388"/>
                  </a:lnTo>
                  <a:lnTo>
                    <a:pt x="2231" y="296"/>
                  </a:lnTo>
                  <a:lnTo>
                    <a:pt x="2139" y="222"/>
                  </a:lnTo>
                  <a:lnTo>
                    <a:pt x="2047" y="148"/>
                  </a:lnTo>
                  <a:lnTo>
                    <a:pt x="1936" y="93"/>
                  </a:lnTo>
                  <a:lnTo>
                    <a:pt x="1807" y="56"/>
                  </a:lnTo>
                  <a:lnTo>
                    <a:pt x="1678" y="19"/>
                  </a:lnTo>
                  <a:lnTo>
                    <a:pt x="15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7"/>
            <p:cNvSpPr/>
            <p:nvPr/>
          </p:nvSpPr>
          <p:spPr>
            <a:xfrm>
              <a:off x="5260225" y="377750"/>
              <a:ext cx="61300" cy="64075"/>
            </a:xfrm>
            <a:custGeom>
              <a:avLst/>
              <a:gdLst/>
              <a:ahLst/>
              <a:cxnLst/>
              <a:rect l="l" t="t" r="r" b="b"/>
              <a:pathLst>
                <a:path w="2452" h="2563" extrusionOk="0">
                  <a:moveTo>
                    <a:pt x="608" y="0"/>
                  </a:moveTo>
                  <a:lnTo>
                    <a:pt x="572" y="19"/>
                  </a:lnTo>
                  <a:lnTo>
                    <a:pt x="535" y="56"/>
                  </a:lnTo>
                  <a:lnTo>
                    <a:pt x="479" y="148"/>
                  </a:lnTo>
                  <a:lnTo>
                    <a:pt x="424" y="277"/>
                  </a:lnTo>
                  <a:lnTo>
                    <a:pt x="313" y="553"/>
                  </a:lnTo>
                  <a:lnTo>
                    <a:pt x="258" y="738"/>
                  </a:lnTo>
                  <a:lnTo>
                    <a:pt x="184" y="959"/>
                  </a:lnTo>
                  <a:lnTo>
                    <a:pt x="166" y="1069"/>
                  </a:lnTo>
                  <a:lnTo>
                    <a:pt x="148" y="1180"/>
                  </a:lnTo>
                  <a:lnTo>
                    <a:pt x="111" y="1493"/>
                  </a:lnTo>
                  <a:lnTo>
                    <a:pt x="55" y="1788"/>
                  </a:lnTo>
                  <a:lnTo>
                    <a:pt x="19" y="2102"/>
                  </a:lnTo>
                  <a:lnTo>
                    <a:pt x="0" y="2415"/>
                  </a:lnTo>
                  <a:lnTo>
                    <a:pt x="0" y="2470"/>
                  </a:lnTo>
                  <a:lnTo>
                    <a:pt x="19" y="2507"/>
                  </a:lnTo>
                  <a:lnTo>
                    <a:pt x="55" y="2526"/>
                  </a:lnTo>
                  <a:lnTo>
                    <a:pt x="129" y="2544"/>
                  </a:lnTo>
                  <a:lnTo>
                    <a:pt x="240" y="2563"/>
                  </a:lnTo>
                  <a:lnTo>
                    <a:pt x="350" y="2544"/>
                  </a:lnTo>
                  <a:lnTo>
                    <a:pt x="479" y="2526"/>
                  </a:lnTo>
                  <a:lnTo>
                    <a:pt x="590" y="2489"/>
                  </a:lnTo>
                  <a:lnTo>
                    <a:pt x="701" y="2433"/>
                  </a:lnTo>
                  <a:lnTo>
                    <a:pt x="793" y="2360"/>
                  </a:lnTo>
                  <a:lnTo>
                    <a:pt x="866" y="2286"/>
                  </a:lnTo>
                  <a:lnTo>
                    <a:pt x="940" y="2194"/>
                  </a:lnTo>
                  <a:lnTo>
                    <a:pt x="903" y="2157"/>
                  </a:lnTo>
                  <a:lnTo>
                    <a:pt x="885" y="2120"/>
                  </a:lnTo>
                  <a:lnTo>
                    <a:pt x="885" y="1991"/>
                  </a:lnTo>
                  <a:lnTo>
                    <a:pt x="885" y="1862"/>
                  </a:lnTo>
                  <a:lnTo>
                    <a:pt x="922" y="1770"/>
                  </a:lnTo>
                  <a:lnTo>
                    <a:pt x="959" y="1622"/>
                  </a:lnTo>
                  <a:lnTo>
                    <a:pt x="1032" y="1512"/>
                  </a:lnTo>
                  <a:lnTo>
                    <a:pt x="1125" y="1401"/>
                  </a:lnTo>
                  <a:lnTo>
                    <a:pt x="1217" y="1291"/>
                  </a:lnTo>
                  <a:lnTo>
                    <a:pt x="1696" y="904"/>
                  </a:lnTo>
                  <a:lnTo>
                    <a:pt x="2175" y="498"/>
                  </a:lnTo>
                  <a:lnTo>
                    <a:pt x="2267" y="406"/>
                  </a:lnTo>
                  <a:lnTo>
                    <a:pt x="2341" y="277"/>
                  </a:lnTo>
                  <a:lnTo>
                    <a:pt x="2415" y="148"/>
                  </a:lnTo>
                  <a:lnTo>
                    <a:pt x="2452" y="19"/>
                  </a:lnTo>
                  <a:lnTo>
                    <a:pt x="2341" y="19"/>
                  </a:lnTo>
                  <a:lnTo>
                    <a:pt x="2231" y="37"/>
                  </a:lnTo>
                  <a:lnTo>
                    <a:pt x="2009" y="92"/>
                  </a:lnTo>
                  <a:lnTo>
                    <a:pt x="1696" y="221"/>
                  </a:lnTo>
                  <a:lnTo>
                    <a:pt x="1383" y="332"/>
                  </a:lnTo>
                  <a:lnTo>
                    <a:pt x="1198" y="406"/>
                  </a:lnTo>
                  <a:lnTo>
                    <a:pt x="959" y="480"/>
                  </a:lnTo>
                  <a:lnTo>
                    <a:pt x="830" y="498"/>
                  </a:lnTo>
                  <a:lnTo>
                    <a:pt x="737" y="498"/>
                  </a:lnTo>
                  <a:lnTo>
                    <a:pt x="701" y="480"/>
                  </a:lnTo>
                  <a:lnTo>
                    <a:pt x="682" y="443"/>
                  </a:lnTo>
                  <a:lnTo>
                    <a:pt x="682" y="406"/>
                  </a:lnTo>
                  <a:lnTo>
                    <a:pt x="682" y="369"/>
                  </a:lnTo>
                  <a:lnTo>
                    <a:pt x="737" y="185"/>
                  </a:lnTo>
                  <a:lnTo>
                    <a:pt x="737" y="129"/>
                  </a:lnTo>
                  <a:lnTo>
                    <a:pt x="737" y="92"/>
                  </a:lnTo>
                  <a:lnTo>
                    <a:pt x="719" y="37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7"/>
            <p:cNvSpPr/>
            <p:nvPr/>
          </p:nvSpPr>
          <p:spPr>
            <a:xfrm>
              <a:off x="5259300" y="376825"/>
              <a:ext cx="63150" cy="65450"/>
            </a:xfrm>
            <a:custGeom>
              <a:avLst/>
              <a:gdLst/>
              <a:ahLst/>
              <a:cxnLst/>
              <a:rect l="l" t="t" r="r" b="b"/>
              <a:pathLst>
                <a:path w="2526" h="2618" extrusionOk="0">
                  <a:moveTo>
                    <a:pt x="682" y="56"/>
                  </a:moveTo>
                  <a:lnTo>
                    <a:pt x="701" y="74"/>
                  </a:lnTo>
                  <a:lnTo>
                    <a:pt x="719" y="93"/>
                  </a:lnTo>
                  <a:lnTo>
                    <a:pt x="738" y="129"/>
                  </a:lnTo>
                  <a:lnTo>
                    <a:pt x="738" y="203"/>
                  </a:lnTo>
                  <a:lnTo>
                    <a:pt x="719" y="295"/>
                  </a:lnTo>
                  <a:lnTo>
                    <a:pt x="682" y="388"/>
                  </a:lnTo>
                  <a:lnTo>
                    <a:pt x="682" y="480"/>
                  </a:lnTo>
                  <a:lnTo>
                    <a:pt x="701" y="517"/>
                  </a:lnTo>
                  <a:lnTo>
                    <a:pt x="719" y="535"/>
                  </a:lnTo>
                  <a:lnTo>
                    <a:pt x="774" y="553"/>
                  </a:lnTo>
                  <a:lnTo>
                    <a:pt x="830" y="572"/>
                  </a:lnTo>
                  <a:lnTo>
                    <a:pt x="977" y="553"/>
                  </a:lnTo>
                  <a:lnTo>
                    <a:pt x="1162" y="498"/>
                  </a:lnTo>
                  <a:lnTo>
                    <a:pt x="1364" y="424"/>
                  </a:lnTo>
                  <a:lnTo>
                    <a:pt x="1420" y="406"/>
                  </a:lnTo>
                  <a:lnTo>
                    <a:pt x="1678" y="295"/>
                  </a:lnTo>
                  <a:lnTo>
                    <a:pt x="1862" y="222"/>
                  </a:lnTo>
                  <a:lnTo>
                    <a:pt x="2065" y="166"/>
                  </a:lnTo>
                  <a:lnTo>
                    <a:pt x="2268" y="111"/>
                  </a:lnTo>
                  <a:lnTo>
                    <a:pt x="2452" y="93"/>
                  </a:lnTo>
                  <a:lnTo>
                    <a:pt x="2415" y="203"/>
                  </a:lnTo>
                  <a:lnTo>
                    <a:pt x="2360" y="314"/>
                  </a:lnTo>
                  <a:lnTo>
                    <a:pt x="2268" y="424"/>
                  </a:lnTo>
                  <a:lnTo>
                    <a:pt x="2194" y="517"/>
                  </a:lnTo>
                  <a:lnTo>
                    <a:pt x="1770" y="867"/>
                  </a:lnTo>
                  <a:lnTo>
                    <a:pt x="1364" y="1199"/>
                  </a:lnTo>
                  <a:lnTo>
                    <a:pt x="1235" y="1309"/>
                  </a:lnTo>
                  <a:lnTo>
                    <a:pt x="1125" y="1401"/>
                  </a:lnTo>
                  <a:lnTo>
                    <a:pt x="1032" y="1530"/>
                  </a:lnTo>
                  <a:lnTo>
                    <a:pt x="977" y="1659"/>
                  </a:lnTo>
                  <a:lnTo>
                    <a:pt x="922" y="1788"/>
                  </a:lnTo>
                  <a:lnTo>
                    <a:pt x="885" y="1973"/>
                  </a:lnTo>
                  <a:lnTo>
                    <a:pt x="885" y="2120"/>
                  </a:lnTo>
                  <a:lnTo>
                    <a:pt x="903" y="2194"/>
                  </a:lnTo>
                  <a:lnTo>
                    <a:pt x="922" y="2231"/>
                  </a:lnTo>
                  <a:lnTo>
                    <a:pt x="867" y="2323"/>
                  </a:lnTo>
                  <a:lnTo>
                    <a:pt x="793" y="2397"/>
                  </a:lnTo>
                  <a:lnTo>
                    <a:pt x="701" y="2452"/>
                  </a:lnTo>
                  <a:lnTo>
                    <a:pt x="590" y="2507"/>
                  </a:lnTo>
                  <a:lnTo>
                    <a:pt x="479" y="2526"/>
                  </a:lnTo>
                  <a:lnTo>
                    <a:pt x="369" y="2544"/>
                  </a:lnTo>
                  <a:lnTo>
                    <a:pt x="277" y="2563"/>
                  </a:lnTo>
                  <a:lnTo>
                    <a:pt x="166" y="2544"/>
                  </a:lnTo>
                  <a:lnTo>
                    <a:pt x="111" y="2526"/>
                  </a:lnTo>
                  <a:lnTo>
                    <a:pt x="74" y="2526"/>
                  </a:lnTo>
                  <a:lnTo>
                    <a:pt x="74" y="2489"/>
                  </a:lnTo>
                  <a:lnTo>
                    <a:pt x="56" y="2452"/>
                  </a:lnTo>
                  <a:lnTo>
                    <a:pt x="74" y="2286"/>
                  </a:lnTo>
                  <a:lnTo>
                    <a:pt x="92" y="2102"/>
                  </a:lnTo>
                  <a:lnTo>
                    <a:pt x="129" y="1770"/>
                  </a:lnTo>
                  <a:lnTo>
                    <a:pt x="185" y="1494"/>
                  </a:lnTo>
                  <a:lnTo>
                    <a:pt x="203" y="1217"/>
                  </a:lnTo>
                  <a:lnTo>
                    <a:pt x="221" y="1106"/>
                  </a:lnTo>
                  <a:lnTo>
                    <a:pt x="258" y="996"/>
                  </a:lnTo>
                  <a:lnTo>
                    <a:pt x="332" y="793"/>
                  </a:lnTo>
                  <a:lnTo>
                    <a:pt x="369" y="682"/>
                  </a:lnTo>
                  <a:lnTo>
                    <a:pt x="424" y="517"/>
                  </a:lnTo>
                  <a:lnTo>
                    <a:pt x="479" y="314"/>
                  </a:lnTo>
                  <a:lnTo>
                    <a:pt x="572" y="148"/>
                  </a:lnTo>
                  <a:lnTo>
                    <a:pt x="609" y="93"/>
                  </a:lnTo>
                  <a:lnTo>
                    <a:pt x="664" y="74"/>
                  </a:lnTo>
                  <a:lnTo>
                    <a:pt x="682" y="56"/>
                  </a:lnTo>
                  <a:close/>
                  <a:moveTo>
                    <a:pt x="627" y="0"/>
                  </a:moveTo>
                  <a:lnTo>
                    <a:pt x="590" y="37"/>
                  </a:lnTo>
                  <a:lnTo>
                    <a:pt x="535" y="93"/>
                  </a:lnTo>
                  <a:lnTo>
                    <a:pt x="443" y="240"/>
                  </a:lnTo>
                  <a:lnTo>
                    <a:pt x="369" y="443"/>
                  </a:lnTo>
                  <a:lnTo>
                    <a:pt x="295" y="664"/>
                  </a:lnTo>
                  <a:lnTo>
                    <a:pt x="277" y="775"/>
                  </a:lnTo>
                  <a:lnTo>
                    <a:pt x="185" y="977"/>
                  </a:lnTo>
                  <a:lnTo>
                    <a:pt x="166" y="1106"/>
                  </a:lnTo>
                  <a:lnTo>
                    <a:pt x="148" y="1217"/>
                  </a:lnTo>
                  <a:lnTo>
                    <a:pt x="111" y="1494"/>
                  </a:lnTo>
                  <a:lnTo>
                    <a:pt x="74" y="1770"/>
                  </a:lnTo>
                  <a:lnTo>
                    <a:pt x="19" y="2102"/>
                  </a:lnTo>
                  <a:lnTo>
                    <a:pt x="0" y="2268"/>
                  </a:lnTo>
                  <a:lnTo>
                    <a:pt x="0" y="2452"/>
                  </a:lnTo>
                  <a:lnTo>
                    <a:pt x="0" y="2526"/>
                  </a:lnTo>
                  <a:lnTo>
                    <a:pt x="19" y="2563"/>
                  </a:lnTo>
                  <a:lnTo>
                    <a:pt x="56" y="2581"/>
                  </a:lnTo>
                  <a:lnTo>
                    <a:pt x="166" y="2618"/>
                  </a:lnTo>
                  <a:lnTo>
                    <a:pt x="387" y="2618"/>
                  </a:lnTo>
                  <a:lnTo>
                    <a:pt x="479" y="2600"/>
                  </a:lnTo>
                  <a:lnTo>
                    <a:pt x="590" y="2563"/>
                  </a:lnTo>
                  <a:lnTo>
                    <a:pt x="682" y="2526"/>
                  </a:lnTo>
                  <a:lnTo>
                    <a:pt x="793" y="2470"/>
                  </a:lnTo>
                  <a:lnTo>
                    <a:pt x="867" y="2415"/>
                  </a:lnTo>
                  <a:lnTo>
                    <a:pt x="940" y="2323"/>
                  </a:lnTo>
                  <a:lnTo>
                    <a:pt x="996" y="2231"/>
                  </a:lnTo>
                  <a:lnTo>
                    <a:pt x="1014" y="2212"/>
                  </a:lnTo>
                  <a:lnTo>
                    <a:pt x="977" y="2194"/>
                  </a:lnTo>
                  <a:lnTo>
                    <a:pt x="959" y="2176"/>
                  </a:lnTo>
                  <a:lnTo>
                    <a:pt x="959" y="2139"/>
                  </a:lnTo>
                  <a:lnTo>
                    <a:pt x="940" y="2047"/>
                  </a:lnTo>
                  <a:lnTo>
                    <a:pt x="959" y="1917"/>
                  </a:lnTo>
                  <a:lnTo>
                    <a:pt x="977" y="1807"/>
                  </a:lnTo>
                  <a:lnTo>
                    <a:pt x="1032" y="1678"/>
                  </a:lnTo>
                  <a:lnTo>
                    <a:pt x="1088" y="1567"/>
                  </a:lnTo>
                  <a:lnTo>
                    <a:pt x="1180" y="1457"/>
                  </a:lnTo>
                  <a:lnTo>
                    <a:pt x="1272" y="1364"/>
                  </a:lnTo>
                  <a:lnTo>
                    <a:pt x="1401" y="1254"/>
                  </a:lnTo>
                  <a:lnTo>
                    <a:pt x="1825" y="922"/>
                  </a:lnTo>
                  <a:lnTo>
                    <a:pt x="2231" y="553"/>
                  </a:lnTo>
                  <a:lnTo>
                    <a:pt x="2341" y="443"/>
                  </a:lnTo>
                  <a:lnTo>
                    <a:pt x="2415" y="332"/>
                  </a:lnTo>
                  <a:lnTo>
                    <a:pt x="2489" y="203"/>
                  </a:lnTo>
                  <a:lnTo>
                    <a:pt x="2526" y="74"/>
                  </a:lnTo>
                  <a:lnTo>
                    <a:pt x="2526" y="37"/>
                  </a:lnTo>
                  <a:lnTo>
                    <a:pt x="2286" y="37"/>
                  </a:lnTo>
                  <a:lnTo>
                    <a:pt x="2046" y="93"/>
                  </a:lnTo>
                  <a:lnTo>
                    <a:pt x="1844" y="166"/>
                  </a:lnTo>
                  <a:lnTo>
                    <a:pt x="1659" y="240"/>
                  </a:lnTo>
                  <a:lnTo>
                    <a:pt x="1401" y="351"/>
                  </a:lnTo>
                  <a:lnTo>
                    <a:pt x="1327" y="369"/>
                  </a:lnTo>
                  <a:lnTo>
                    <a:pt x="1198" y="424"/>
                  </a:lnTo>
                  <a:lnTo>
                    <a:pt x="1032" y="480"/>
                  </a:lnTo>
                  <a:lnTo>
                    <a:pt x="867" y="498"/>
                  </a:lnTo>
                  <a:lnTo>
                    <a:pt x="811" y="498"/>
                  </a:lnTo>
                  <a:lnTo>
                    <a:pt x="756" y="480"/>
                  </a:lnTo>
                  <a:lnTo>
                    <a:pt x="756" y="461"/>
                  </a:lnTo>
                  <a:lnTo>
                    <a:pt x="738" y="406"/>
                  </a:lnTo>
                  <a:lnTo>
                    <a:pt x="774" y="314"/>
                  </a:lnTo>
                  <a:lnTo>
                    <a:pt x="811" y="222"/>
                  </a:lnTo>
                  <a:lnTo>
                    <a:pt x="811" y="166"/>
                  </a:lnTo>
                  <a:lnTo>
                    <a:pt x="793" y="111"/>
                  </a:lnTo>
                  <a:lnTo>
                    <a:pt x="774" y="56"/>
                  </a:lnTo>
                  <a:lnTo>
                    <a:pt x="738" y="19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7"/>
            <p:cNvSpPr/>
            <p:nvPr/>
          </p:nvSpPr>
          <p:spPr>
            <a:xfrm>
              <a:off x="5420575" y="882825"/>
              <a:ext cx="20775" cy="17525"/>
            </a:xfrm>
            <a:custGeom>
              <a:avLst/>
              <a:gdLst/>
              <a:ahLst/>
              <a:cxnLst/>
              <a:rect l="l" t="t" r="r" b="b"/>
              <a:pathLst>
                <a:path w="831" h="701" extrusionOk="0">
                  <a:moveTo>
                    <a:pt x="793" y="0"/>
                  </a:moveTo>
                  <a:lnTo>
                    <a:pt x="609" y="185"/>
                  </a:lnTo>
                  <a:lnTo>
                    <a:pt x="425" y="369"/>
                  </a:lnTo>
                  <a:lnTo>
                    <a:pt x="222" y="516"/>
                  </a:lnTo>
                  <a:lnTo>
                    <a:pt x="1" y="645"/>
                  </a:lnTo>
                  <a:lnTo>
                    <a:pt x="19" y="701"/>
                  </a:lnTo>
                  <a:lnTo>
                    <a:pt x="259" y="572"/>
                  </a:lnTo>
                  <a:lnTo>
                    <a:pt x="462" y="406"/>
                  </a:lnTo>
                  <a:lnTo>
                    <a:pt x="664" y="240"/>
                  </a:lnTo>
                  <a:lnTo>
                    <a:pt x="830" y="37"/>
                  </a:lnTo>
                  <a:lnTo>
                    <a:pt x="7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7"/>
            <p:cNvSpPr/>
            <p:nvPr/>
          </p:nvSpPr>
          <p:spPr>
            <a:xfrm>
              <a:off x="4803075" y="1381450"/>
              <a:ext cx="915225" cy="6475"/>
            </a:xfrm>
            <a:custGeom>
              <a:avLst/>
              <a:gdLst/>
              <a:ahLst/>
              <a:cxnLst/>
              <a:rect l="l" t="t" r="r" b="b"/>
              <a:pathLst>
                <a:path w="36609" h="259" extrusionOk="0">
                  <a:moveTo>
                    <a:pt x="0" y="0"/>
                  </a:moveTo>
                  <a:lnTo>
                    <a:pt x="0" y="258"/>
                  </a:lnTo>
                  <a:lnTo>
                    <a:pt x="36609" y="258"/>
                  </a:lnTo>
                  <a:lnTo>
                    <a:pt x="366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324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42"/>
          <p:cNvSpPr/>
          <p:nvPr/>
        </p:nvSpPr>
        <p:spPr>
          <a:xfrm>
            <a:off x="2159625" y="1760388"/>
            <a:ext cx="966000" cy="966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3" name="Google Shape;1393;p42"/>
          <p:cNvSpPr/>
          <p:nvPr/>
        </p:nvSpPr>
        <p:spPr>
          <a:xfrm>
            <a:off x="6198225" y="1760388"/>
            <a:ext cx="966000" cy="966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4" name="Google Shape;1394;p42"/>
          <p:cNvSpPr txBox="1">
            <a:spLocks noGrp="1"/>
          </p:cNvSpPr>
          <p:nvPr>
            <p:ph type="title"/>
          </p:nvPr>
        </p:nvSpPr>
        <p:spPr>
          <a:xfrm>
            <a:off x="713225" y="567075"/>
            <a:ext cx="7717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shape </a:t>
            </a:r>
            <a:endParaRPr dirty="0"/>
          </a:p>
        </p:txBody>
      </p:sp>
      <p:sp>
        <p:nvSpPr>
          <p:cNvPr id="1395" name="Google Shape;1395;p42"/>
          <p:cNvSpPr txBox="1">
            <a:spLocks noGrp="1"/>
          </p:cNvSpPr>
          <p:nvPr>
            <p:ph type="subTitle" idx="1"/>
          </p:nvPr>
        </p:nvSpPr>
        <p:spPr>
          <a:xfrm>
            <a:off x="1353375" y="2940033"/>
            <a:ext cx="2578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Rows </a:t>
            </a:r>
            <a:endParaRPr dirty="0"/>
          </a:p>
        </p:txBody>
      </p:sp>
      <p:sp>
        <p:nvSpPr>
          <p:cNvPr id="1396" name="Google Shape;1396;p42"/>
          <p:cNvSpPr txBox="1">
            <a:spLocks noGrp="1"/>
          </p:cNvSpPr>
          <p:nvPr>
            <p:ph type="subTitle" idx="2"/>
          </p:nvPr>
        </p:nvSpPr>
        <p:spPr>
          <a:xfrm>
            <a:off x="5393475" y="2940033"/>
            <a:ext cx="2575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Columns </a:t>
            </a:r>
            <a:endParaRPr dirty="0"/>
          </a:p>
        </p:txBody>
      </p:sp>
      <p:sp>
        <p:nvSpPr>
          <p:cNvPr id="1397" name="Google Shape;1397;p42"/>
          <p:cNvSpPr txBox="1">
            <a:spLocks noGrp="1"/>
          </p:cNvSpPr>
          <p:nvPr>
            <p:ph type="subTitle" idx="3"/>
          </p:nvPr>
        </p:nvSpPr>
        <p:spPr>
          <a:xfrm>
            <a:off x="1354875" y="3331883"/>
            <a:ext cx="25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10K</a:t>
            </a:r>
            <a:endParaRPr dirty="0"/>
          </a:p>
        </p:txBody>
      </p:sp>
      <p:sp>
        <p:nvSpPr>
          <p:cNvPr id="1398" name="Google Shape;1398;p42"/>
          <p:cNvSpPr txBox="1">
            <a:spLocks noGrp="1"/>
          </p:cNvSpPr>
          <p:nvPr>
            <p:ph type="subTitle" idx="4"/>
          </p:nvPr>
        </p:nvSpPr>
        <p:spPr>
          <a:xfrm>
            <a:off x="5391975" y="3334258"/>
            <a:ext cx="2578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14</a:t>
            </a:r>
            <a:endParaRPr dirty="0"/>
          </a:p>
        </p:txBody>
      </p:sp>
      <p:grpSp>
        <p:nvGrpSpPr>
          <p:cNvPr id="1399" name="Google Shape;1399;p42"/>
          <p:cNvGrpSpPr/>
          <p:nvPr/>
        </p:nvGrpSpPr>
        <p:grpSpPr>
          <a:xfrm>
            <a:off x="2402876" y="2065932"/>
            <a:ext cx="479499" cy="354952"/>
            <a:chOff x="1112775" y="4397975"/>
            <a:chExt cx="1163550" cy="861325"/>
          </a:xfrm>
        </p:grpSpPr>
        <p:sp>
          <p:nvSpPr>
            <p:cNvPr id="1400" name="Google Shape;1400;p42"/>
            <p:cNvSpPr/>
            <p:nvPr/>
          </p:nvSpPr>
          <p:spPr>
            <a:xfrm>
              <a:off x="1129825" y="4415025"/>
              <a:ext cx="1129475" cy="615300"/>
            </a:xfrm>
            <a:custGeom>
              <a:avLst/>
              <a:gdLst/>
              <a:ahLst/>
              <a:cxnLst/>
              <a:rect l="l" t="t" r="r" b="b"/>
              <a:pathLst>
                <a:path w="45179" h="24612" extrusionOk="0">
                  <a:moveTo>
                    <a:pt x="0" y="0"/>
                  </a:moveTo>
                  <a:lnTo>
                    <a:pt x="0" y="24612"/>
                  </a:lnTo>
                  <a:lnTo>
                    <a:pt x="45178" y="24612"/>
                  </a:lnTo>
                  <a:lnTo>
                    <a:pt x="451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2"/>
            <p:cNvSpPr/>
            <p:nvPr/>
          </p:nvSpPr>
          <p:spPr>
            <a:xfrm>
              <a:off x="1200275" y="4486050"/>
              <a:ext cx="988575" cy="473825"/>
            </a:xfrm>
            <a:custGeom>
              <a:avLst/>
              <a:gdLst/>
              <a:ahLst/>
              <a:cxnLst/>
              <a:rect l="l" t="t" r="r" b="b"/>
              <a:pathLst>
                <a:path w="39543" h="18953" extrusionOk="0">
                  <a:moveTo>
                    <a:pt x="2841" y="0"/>
                  </a:moveTo>
                  <a:lnTo>
                    <a:pt x="2818" y="296"/>
                  </a:lnTo>
                  <a:lnTo>
                    <a:pt x="2773" y="568"/>
                  </a:lnTo>
                  <a:lnTo>
                    <a:pt x="2705" y="841"/>
                  </a:lnTo>
                  <a:lnTo>
                    <a:pt x="2614" y="1114"/>
                  </a:lnTo>
                  <a:lnTo>
                    <a:pt x="2500" y="1364"/>
                  </a:lnTo>
                  <a:lnTo>
                    <a:pt x="2364" y="1591"/>
                  </a:lnTo>
                  <a:lnTo>
                    <a:pt x="2205" y="1795"/>
                  </a:lnTo>
                  <a:lnTo>
                    <a:pt x="2023" y="2000"/>
                  </a:lnTo>
                  <a:lnTo>
                    <a:pt x="1818" y="2182"/>
                  </a:lnTo>
                  <a:lnTo>
                    <a:pt x="1614" y="2341"/>
                  </a:lnTo>
                  <a:lnTo>
                    <a:pt x="1386" y="2477"/>
                  </a:lnTo>
                  <a:lnTo>
                    <a:pt x="1136" y="2591"/>
                  </a:lnTo>
                  <a:lnTo>
                    <a:pt x="864" y="2682"/>
                  </a:lnTo>
                  <a:lnTo>
                    <a:pt x="591" y="2750"/>
                  </a:lnTo>
                  <a:lnTo>
                    <a:pt x="296" y="2795"/>
                  </a:lnTo>
                  <a:lnTo>
                    <a:pt x="0" y="2818"/>
                  </a:lnTo>
                  <a:lnTo>
                    <a:pt x="0" y="16112"/>
                  </a:lnTo>
                  <a:lnTo>
                    <a:pt x="296" y="16135"/>
                  </a:lnTo>
                  <a:lnTo>
                    <a:pt x="591" y="16180"/>
                  </a:lnTo>
                  <a:lnTo>
                    <a:pt x="864" y="16249"/>
                  </a:lnTo>
                  <a:lnTo>
                    <a:pt x="1136" y="16340"/>
                  </a:lnTo>
                  <a:lnTo>
                    <a:pt x="1386" y="16453"/>
                  </a:lnTo>
                  <a:lnTo>
                    <a:pt x="1614" y="16590"/>
                  </a:lnTo>
                  <a:lnTo>
                    <a:pt x="1818" y="16749"/>
                  </a:lnTo>
                  <a:lnTo>
                    <a:pt x="2023" y="16930"/>
                  </a:lnTo>
                  <a:lnTo>
                    <a:pt x="2205" y="17135"/>
                  </a:lnTo>
                  <a:lnTo>
                    <a:pt x="2364" y="17339"/>
                  </a:lnTo>
                  <a:lnTo>
                    <a:pt x="2500" y="17589"/>
                  </a:lnTo>
                  <a:lnTo>
                    <a:pt x="2614" y="17817"/>
                  </a:lnTo>
                  <a:lnTo>
                    <a:pt x="2705" y="18089"/>
                  </a:lnTo>
                  <a:lnTo>
                    <a:pt x="2773" y="18362"/>
                  </a:lnTo>
                  <a:lnTo>
                    <a:pt x="2818" y="18658"/>
                  </a:lnTo>
                  <a:lnTo>
                    <a:pt x="2841" y="18953"/>
                  </a:lnTo>
                  <a:lnTo>
                    <a:pt x="36724" y="18953"/>
                  </a:lnTo>
                  <a:lnTo>
                    <a:pt x="36724" y="18658"/>
                  </a:lnTo>
                  <a:lnTo>
                    <a:pt x="36770" y="18362"/>
                  </a:lnTo>
                  <a:lnTo>
                    <a:pt x="36838" y="18089"/>
                  </a:lnTo>
                  <a:lnTo>
                    <a:pt x="36929" y="17817"/>
                  </a:lnTo>
                  <a:lnTo>
                    <a:pt x="37042" y="17589"/>
                  </a:lnTo>
                  <a:lnTo>
                    <a:pt x="37179" y="17339"/>
                  </a:lnTo>
                  <a:lnTo>
                    <a:pt x="37360" y="17135"/>
                  </a:lnTo>
                  <a:lnTo>
                    <a:pt x="37520" y="16930"/>
                  </a:lnTo>
                  <a:lnTo>
                    <a:pt x="37724" y="16749"/>
                  </a:lnTo>
                  <a:lnTo>
                    <a:pt x="37951" y="16590"/>
                  </a:lnTo>
                  <a:lnTo>
                    <a:pt x="38179" y="16453"/>
                  </a:lnTo>
                  <a:lnTo>
                    <a:pt x="38429" y="16340"/>
                  </a:lnTo>
                  <a:lnTo>
                    <a:pt x="38679" y="16249"/>
                  </a:lnTo>
                  <a:lnTo>
                    <a:pt x="38951" y="16180"/>
                  </a:lnTo>
                  <a:lnTo>
                    <a:pt x="39247" y="16135"/>
                  </a:lnTo>
                  <a:lnTo>
                    <a:pt x="39542" y="16112"/>
                  </a:lnTo>
                  <a:lnTo>
                    <a:pt x="39542" y="2818"/>
                  </a:lnTo>
                  <a:lnTo>
                    <a:pt x="39247" y="2795"/>
                  </a:lnTo>
                  <a:lnTo>
                    <a:pt x="38951" y="2750"/>
                  </a:lnTo>
                  <a:lnTo>
                    <a:pt x="38679" y="2682"/>
                  </a:lnTo>
                  <a:lnTo>
                    <a:pt x="38429" y="2591"/>
                  </a:lnTo>
                  <a:lnTo>
                    <a:pt x="38179" y="2477"/>
                  </a:lnTo>
                  <a:lnTo>
                    <a:pt x="37951" y="2341"/>
                  </a:lnTo>
                  <a:lnTo>
                    <a:pt x="37724" y="2182"/>
                  </a:lnTo>
                  <a:lnTo>
                    <a:pt x="37520" y="2000"/>
                  </a:lnTo>
                  <a:lnTo>
                    <a:pt x="37360" y="1795"/>
                  </a:lnTo>
                  <a:lnTo>
                    <a:pt x="37179" y="1591"/>
                  </a:lnTo>
                  <a:lnTo>
                    <a:pt x="37042" y="1364"/>
                  </a:lnTo>
                  <a:lnTo>
                    <a:pt x="36929" y="1114"/>
                  </a:lnTo>
                  <a:lnTo>
                    <a:pt x="36838" y="841"/>
                  </a:lnTo>
                  <a:lnTo>
                    <a:pt x="36770" y="568"/>
                  </a:lnTo>
                  <a:lnTo>
                    <a:pt x="36724" y="296"/>
                  </a:lnTo>
                  <a:lnTo>
                    <a:pt x="367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2"/>
            <p:cNvSpPr/>
            <p:nvPr/>
          </p:nvSpPr>
          <p:spPr>
            <a:xfrm>
              <a:off x="1129825" y="5171200"/>
              <a:ext cx="1129475" cy="71050"/>
            </a:xfrm>
            <a:custGeom>
              <a:avLst/>
              <a:gdLst/>
              <a:ahLst/>
              <a:cxnLst/>
              <a:rect l="l" t="t" r="r" b="b"/>
              <a:pathLst>
                <a:path w="45179" h="2842" extrusionOk="0">
                  <a:moveTo>
                    <a:pt x="0" y="1"/>
                  </a:moveTo>
                  <a:lnTo>
                    <a:pt x="0" y="2841"/>
                  </a:lnTo>
                  <a:lnTo>
                    <a:pt x="45178" y="2841"/>
                  </a:lnTo>
                  <a:lnTo>
                    <a:pt x="45178" y="1"/>
                  </a:lnTo>
                  <a:close/>
                </a:path>
              </a:pathLst>
            </a:custGeom>
            <a:solidFill>
              <a:srgbClr val="090536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2"/>
            <p:cNvSpPr/>
            <p:nvPr/>
          </p:nvSpPr>
          <p:spPr>
            <a:xfrm>
              <a:off x="1129825" y="5171200"/>
              <a:ext cx="1129475" cy="71050"/>
            </a:xfrm>
            <a:custGeom>
              <a:avLst/>
              <a:gdLst/>
              <a:ahLst/>
              <a:cxnLst/>
              <a:rect l="l" t="t" r="r" b="b"/>
              <a:pathLst>
                <a:path w="45179" h="2842" extrusionOk="0">
                  <a:moveTo>
                    <a:pt x="0" y="1"/>
                  </a:moveTo>
                  <a:lnTo>
                    <a:pt x="0" y="2841"/>
                  </a:lnTo>
                  <a:lnTo>
                    <a:pt x="1818" y="2841"/>
                  </a:lnTo>
                  <a:lnTo>
                    <a:pt x="1818" y="2455"/>
                  </a:lnTo>
                  <a:lnTo>
                    <a:pt x="1841" y="2342"/>
                  </a:lnTo>
                  <a:lnTo>
                    <a:pt x="1864" y="2205"/>
                  </a:lnTo>
                  <a:lnTo>
                    <a:pt x="1932" y="2114"/>
                  </a:lnTo>
                  <a:lnTo>
                    <a:pt x="2000" y="2023"/>
                  </a:lnTo>
                  <a:lnTo>
                    <a:pt x="2114" y="1932"/>
                  </a:lnTo>
                  <a:lnTo>
                    <a:pt x="2205" y="1887"/>
                  </a:lnTo>
                  <a:lnTo>
                    <a:pt x="2341" y="1842"/>
                  </a:lnTo>
                  <a:lnTo>
                    <a:pt x="2455" y="1819"/>
                  </a:lnTo>
                  <a:lnTo>
                    <a:pt x="45178" y="1819"/>
                  </a:lnTo>
                  <a:lnTo>
                    <a:pt x="451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2"/>
            <p:cNvSpPr/>
            <p:nvPr/>
          </p:nvSpPr>
          <p:spPr>
            <a:xfrm>
              <a:off x="1129825" y="5100750"/>
              <a:ext cx="1129475" cy="70475"/>
            </a:xfrm>
            <a:custGeom>
              <a:avLst/>
              <a:gdLst/>
              <a:ahLst/>
              <a:cxnLst/>
              <a:rect l="l" t="t" r="r" b="b"/>
              <a:pathLst>
                <a:path w="45179" h="2819" extrusionOk="0">
                  <a:moveTo>
                    <a:pt x="0" y="1"/>
                  </a:moveTo>
                  <a:lnTo>
                    <a:pt x="0" y="2819"/>
                  </a:lnTo>
                  <a:lnTo>
                    <a:pt x="45178" y="2819"/>
                  </a:lnTo>
                  <a:lnTo>
                    <a:pt x="451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2"/>
            <p:cNvSpPr/>
            <p:nvPr/>
          </p:nvSpPr>
          <p:spPr>
            <a:xfrm>
              <a:off x="1129825" y="5030300"/>
              <a:ext cx="1129475" cy="70475"/>
            </a:xfrm>
            <a:custGeom>
              <a:avLst/>
              <a:gdLst/>
              <a:ahLst/>
              <a:cxnLst/>
              <a:rect l="l" t="t" r="r" b="b"/>
              <a:pathLst>
                <a:path w="45179" h="2819" extrusionOk="0">
                  <a:moveTo>
                    <a:pt x="0" y="1"/>
                  </a:moveTo>
                  <a:lnTo>
                    <a:pt x="0" y="2819"/>
                  </a:lnTo>
                  <a:lnTo>
                    <a:pt x="45178" y="2819"/>
                  </a:lnTo>
                  <a:lnTo>
                    <a:pt x="45178" y="1"/>
                  </a:lnTo>
                  <a:close/>
                </a:path>
              </a:pathLst>
            </a:custGeom>
            <a:solidFill>
              <a:srgbClr val="090536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2"/>
            <p:cNvSpPr/>
            <p:nvPr/>
          </p:nvSpPr>
          <p:spPr>
            <a:xfrm>
              <a:off x="1129825" y="5030300"/>
              <a:ext cx="1129475" cy="70475"/>
            </a:xfrm>
            <a:custGeom>
              <a:avLst/>
              <a:gdLst/>
              <a:ahLst/>
              <a:cxnLst/>
              <a:rect l="l" t="t" r="r" b="b"/>
              <a:pathLst>
                <a:path w="45179" h="2819" extrusionOk="0">
                  <a:moveTo>
                    <a:pt x="0" y="1"/>
                  </a:moveTo>
                  <a:lnTo>
                    <a:pt x="0" y="2819"/>
                  </a:lnTo>
                  <a:lnTo>
                    <a:pt x="1818" y="2819"/>
                  </a:lnTo>
                  <a:lnTo>
                    <a:pt x="1818" y="2455"/>
                  </a:lnTo>
                  <a:lnTo>
                    <a:pt x="1841" y="2319"/>
                  </a:lnTo>
                  <a:lnTo>
                    <a:pt x="1864" y="2205"/>
                  </a:lnTo>
                  <a:lnTo>
                    <a:pt x="1932" y="2092"/>
                  </a:lnTo>
                  <a:lnTo>
                    <a:pt x="2000" y="2001"/>
                  </a:lnTo>
                  <a:lnTo>
                    <a:pt x="2114" y="1933"/>
                  </a:lnTo>
                  <a:lnTo>
                    <a:pt x="2205" y="1864"/>
                  </a:lnTo>
                  <a:lnTo>
                    <a:pt x="2341" y="1819"/>
                  </a:lnTo>
                  <a:lnTo>
                    <a:pt x="45178" y="1819"/>
                  </a:lnTo>
                  <a:lnTo>
                    <a:pt x="451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2"/>
            <p:cNvSpPr/>
            <p:nvPr/>
          </p:nvSpPr>
          <p:spPr>
            <a:xfrm>
              <a:off x="1528650" y="4556500"/>
              <a:ext cx="332375" cy="332375"/>
            </a:xfrm>
            <a:custGeom>
              <a:avLst/>
              <a:gdLst/>
              <a:ahLst/>
              <a:cxnLst/>
              <a:rect l="l" t="t" r="r" b="b"/>
              <a:pathLst>
                <a:path w="13295" h="13295" extrusionOk="0">
                  <a:moveTo>
                    <a:pt x="6636" y="0"/>
                  </a:moveTo>
                  <a:lnTo>
                    <a:pt x="6295" y="23"/>
                  </a:lnTo>
                  <a:lnTo>
                    <a:pt x="5954" y="45"/>
                  </a:lnTo>
                  <a:lnTo>
                    <a:pt x="5636" y="91"/>
                  </a:lnTo>
                  <a:lnTo>
                    <a:pt x="5295" y="136"/>
                  </a:lnTo>
                  <a:lnTo>
                    <a:pt x="4977" y="227"/>
                  </a:lnTo>
                  <a:lnTo>
                    <a:pt x="4659" y="295"/>
                  </a:lnTo>
                  <a:lnTo>
                    <a:pt x="4364" y="409"/>
                  </a:lnTo>
                  <a:lnTo>
                    <a:pt x="4045" y="523"/>
                  </a:lnTo>
                  <a:lnTo>
                    <a:pt x="3773" y="659"/>
                  </a:lnTo>
                  <a:lnTo>
                    <a:pt x="3477" y="818"/>
                  </a:lnTo>
                  <a:lnTo>
                    <a:pt x="3205" y="977"/>
                  </a:lnTo>
                  <a:lnTo>
                    <a:pt x="2932" y="1136"/>
                  </a:lnTo>
                  <a:lnTo>
                    <a:pt x="2659" y="1318"/>
                  </a:lnTo>
                  <a:lnTo>
                    <a:pt x="2409" y="1523"/>
                  </a:lnTo>
                  <a:lnTo>
                    <a:pt x="2182" y="1727"/>
                  </a:lnTo>
                  <a:lnTo>
                    <a:pt x="1955" y="1954"/>
                  </a:lnTo>
                  <a:lnTo>
                    <a:pt x="1727" y="2182"/>
                  </a:lnTo>
                  <a:lnTo>
                    <a:pt x="1523" y="2432"/>
                  </a:lnTo>
                  <a:lnTo>
                    <a:pt x="1318" y="2682"/>
                  </a:lnTo>
                  <a:lnTo>
                    <a:pt x="1137" y="2932"/>
                  </a:lnTo>
                  <a:lnTo>
                    <a:pt x="955" y="3204"/>
                  </a:lnTo>
                  <a:lnTo>
                    <a:pt x="796" y="3477"/>
                  </a:lnTo>
                  <a:lnTo>
                    <a:pt x="659" y="3772"/>
                  </a:lnTo>
                  <a:lnTo>
                    <a:pt x="523" y="4068"/>
                  </a:lnTo>
                  <a:lnTo>
                    <a:pt x="409" y="4363"/>
                  </a:lnTo>
                  <a:lnTo>
                    <a:pt x="296" y="4681"/>
                  </a:lnTo>
                  <a:lnTo>
                    <a:pt x="205" y="5000"/>
                  </a:lnTo>
                  <a:lnTo>
                    <a:pt x="137" y="5318"/>
                  </a:lnTo>
                  <a:lnTo>
                    <a:pt x="69" y="5636"/>
                  </a:lnTo>
                  <a:lnTo>
                    <a:pt x="23" y="5977"/>
                  </a:lnTo>
                  <a:lnTo>
                    <a:pt x="0" y="6318"/>
                  </a:lnTo>
                  <a:lnTo>
                    <a:pt x="0" y="6659"/>
                  </a:lnTo>
                  <a:lnTo>
                    <a:pt x="0" y="6999"/>
                  </a:lnTo>
                  <a:lnTo>
                    <a:pt x="23" y="7318"/>
                  </a:lnTo>
                  <a:lnTo>
                    <a:pt x="69" y="7658"/>
                  </a:lnTo>
                  <a:lnTo>
                    <a:pt x="137" y="7999"/>
                  </a:lnTo>
                  <a:lnTo>
                    <a:pt x="205" y="8317"/>
                  </a:lnTo>
                  <a:lnTo>
                    <a:pt x="296" y="8636"/>
                  </a:lnTo>
                  <a:lnTo>
                    <a:pt x="409" y="8931"/>
                  </a:lnTo>
                  <a:lnTo>
                    <a:pt x="523" y="9226"/>
                  </a:lnTo>
                  <a:lnTo>
                    <a:pt x="659" y="9522"/>
                  </a:lnTo>
                  <a:lnTo>
                    <a:pt x="796" y="9817"/>
                  </a:lnTo>
                  <a:lnTo>
                    <a:pt x="955" y="10090"/>
                  </a:lnTo>
                  <a:lnTo>
                    <a:pt x="1137" y="10363"/>
                  </a:lnTo>
                  <a:lnTo>
                    <a:pt x="1318" y="10613"/>
                  </a:lnTo>
                  <a:lnTo>
                    <a:pt x="1523" y="10885"/>
                  </a:lnTo>
                  <a:lnTo>
                    <a:pt x="1727" y="11113"/>
                  </a:lnTo>
                  <a:lnTo>
                    <a:pt x="1955" y="11340"/>
                  </a:lnTo>
                  <a:lnTo>
                    <a:pt x="2182" y="11567"/>
                  </a:lnTo>
                  <a:lnTo>
                    <a:pt x="2409" y="11772"/>
                  </a:lnTo>
                  <a:lnTo>
                    <a:pt x="2659" y="11976"/>
                  </a:lnTo>
                  <a:lnTo>
                    <a:pt x="2932" y="12158"/>
                  </a:lnTo>
                  <a:lnTo>
                    <a:pt x="3205" y="12340"/>
                  </a:lnTo>
                  <a:lnTo>
                    <a:pt x="3477" y="12499"/>
                  </a:lnTo>
                  <a:lnTo>
                    <a:pt x="3773" y="12635"/>
                  </a:lnTo>
                  <a:lnTo>
                    <a:pt x="4045" y="12772"/>
                  </a:lnTo>
                  <a:lnTo>
                    <a:pt x="4364" y="12885"/>
                  </a:lnTo>
                  <a:lnTo>
                    <a:pt x="4659" y="12999"/>
                  </a:lnTo>
                  <a:lnTo>
                    <a:pt x="4977" y="13090"/>
                  </a:lnTo>
                  <a:lnTo>
                    <a:pt x="5295" y="13158"/>
                  </a:lnTo>
                  <a:lnTo>
                    <a:pt x="5636" y="13226"/>
                  </a:lnTo>
                  <a:lnTo>
                    <a:pt x="5954" y="13249"/>
                  </a:lnTo>
                  <a:lnTo>
                    <a:pt x="6295" y="13294"/>
                  </a:lnTo>
                  <a:lnTo>
                    <a:pt x="6977" y="13294"/>
                  </a:lnTo>
                  <a:lnTo>
                    <a:pt x="7318" y="13249"/>
                  </a:lnTo>
                  <a:lnTo>
                    <a:pt x="7659" y="13226"/>
                  </a:lnTo>
                  <a:lnTo>
                    <a:pt x="7977" y="13158"/>
                  </a:lnTo>
                  <a:lnTo>
                    <a:pt x="8295" y="13090"/>
                  </a:lnTo>
                  <a:lnTo>
                    <a:pt x="8613" y="12999"/>
                  </a:lnTo>
                  <a:lnTo>
                    <a:pt x="8931" y="12885"/>
                  </a:lnTo>
                  <a:lnTo>
                    <a:pt x="9227" y="12772"/>
                  </a:lnTo>
                  <a:lnTo>
                    <a:pt x="9522" y="12635"/>
                  </a:lnTo>
                  <a:lnTo>
                    <a:pt x="9818" y="12499"/>
                  </a:lnTo>
                  <a:lnTo>
                    <a:pt x="10090" y="12340"/>
                  </a:lnTo>
                  <a:lnTo>
                    <a:pt x="10363" y="12158"/>
                  </a:lnTo>
                  <a:lnTo>
                    <a:pt x="10613" y="11976"/>
                  </a:lnTo>
                  <a:lnTo>
                    <a:pt x="10863" y="11772"/>
                  </a:lnTo>
                  <a:lnTo>
                    <a:pt x="11113" y="11567"/>
                  </a:lnTo>
                  <a:lnTo>
                    <a:pt x="11340" y="11340"/>
                  </a:lnTo>
                  <a:lnTo>
                    <a:pt x="11568" y="11113"/>
                  </a:lnTo>
                  <a:lnTo>
                    <a:pt x="11772" y="10885"/>
                  </a:lnTo>
                  <a:lnTo>
                    <a:pt x="11954" y="10613"/>
                  </a:lnTo>
                  <a:lnTo>
                    <a:pt x="12158" y="10363"/>
                  </a:lnTo>
                  <a:lnTo>
                    <a:pt x="12317" y="10090"/>
                  </a:lnTo>
                  <a:lnTo>
                    <a:pt x="12477" y="9817"/>
                  </a:lnTo>
                  <a:lnTo>
                    <a:pt x="12636" y="9522"/>
                  </a:lnTo>
                  <a:lnTo>
                    <a:pt x="12772" y="9226"/>
                  </a:lnTo>
                  <a:lnTo>
                    <a:pt x="12886" y="8931"/>
                  </a:lnTo>
                  <a:lnTo>
                    <a:pt x="12976" y="8636"/>
                  </a:lnTo>
                  <a:lnTo>
                    <a:pt x="13067" y="8317"/>
                  </a:lnTo>
                  <a:lnTo>
                    <a:pt x="13158" y="7999"/>
                  </a:lnTo>
                  <a:lnTo>
                    <a:pt x="13204" y="7658"/>
                  </a:lnTo>
                  <a:lnTo>
                    <a:pt x="13249" y="7318"/>
                  </a:lnTo>
                  <a:lnTo>
                    <a:pt x="13272" y="6999"/>
                  </a:lnTo>
                  <a:lnTo>
                    <a:pt x="13295" y="6659"/>
                  </a:lnTo>
                  <a:lnTo>
                    <a:pt x="13272" y="6318"/>
                  </a:lnTo>
                  <a:lnTo>
                    <a:pt x="13249" y="5977"/>
                  </a:lnTo>
                  <a:lnTo>
                    <a:pt x="13204" y="5636"/>
                  </a:lnTo>
                  <a:lnTo>
                    <a:pt x="13158" y="5318"/>
                  </a:lnTo>
                  <a:lnTo>
                    <a:pt x="13067" y="5000"/>
                  </a:lnTo>
                  <a:lnTo>
                    <a:pt x="12976" y="4681"/>
                  </a:lnTo>
                  <a:lnTo>
                    <a:pt x="12886" y="4363"/>
                  </a:lnTo>
                  <a:lnTo>
                    <a:pt x="12772" y="4068"/>
                  </a:lnTo>
                  <a:lnTo>
                    <a:pt x="12636" y="3772"/>
                  </a:lnTo>
                  <a:lnTo>
                    <a:pt x="12477" y="3477"/>
                  </a:lnTo>
                  <a:lnTo>
                    <a:pt x="12317" y="3204"/>
                  </a:lnTo>
                  <a:lnTo>
                    <a:pt x="12158" y="2932"/>
                  </a:lnTo>
                  <a:lnTo>
                    <a:pt x="11954" y="2682"/>
                  </a:lnTo>
                  <a:lnTo>
                    <a:pt x="11772" y="2432"/>
                  </a:lnTo>
                  <a:lnTo>
                    <a:pt x="11568" y="2182"/>
                  </a:lnTo>
                  <a:lnTo>
                    <a:pt x="11340" y="1954"/>
                  </a:lnTo>
                  <a:lnTo>
                    <a:pt x="11113" y="1727"/>
                  </a:lnTo>
                  <a:lnTo>
                    <a:pt x="10863" y="1523"/>
                  </a:lnTo>
                  <a:lnTo>
                    <a:pt x="10613" y="1318"/>
                  </a:lnTo>
                  <a:lnTo>
                    <a:pt x="10363" y="1136"/>
                  </a:lnTo>
                  <a:lnTo>
                    <a:pt x="10090" y="977"/>
                  </a:lnTo>
                  <a:lnTo>
                    <a:pt x="9818" y="818"/>
                  </a:lnTo>
                  <a:lnTo>
                    <a:pt x="9522" y="659"/>
                  </a:lnTo>
                  <a:lnTo>
                    <a:pt x="9227" y="523"/>
                  </a:lnTo>
                  <a:lnTo>
                    <a:pt x="8931" y="409"/>
                  </a:lnTo>
                  <a:lnTo>
                    <a:pt x="8613" y="295"/>
                  </a:lnTo>
                  <a:lnTo>
                    <a:pt x="8295" y="227"/>
                  </a:lnTo>
                  <a:lnTo>
                    <a:pt x="7977" y="136"/>
                  </a:lnTo>
                  <a:lnTo>
                    <a:pt x="7659" y="91"/>
                  </a:lnTo>
                  <a:lnTo>
                    <a:pt x="7318" y="45"/>
                  </a:lnTo>
                  <a:lnTo>
                    <a:pt x="6977" y="23"/>
                  </a:lnTo>
                  <a:lnTo>
                    <a:pt x="66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2"/>
            <p:cNvSpPr/>
            <p:nvPr/>
          </p:nvSpPr>
          <p:spPr>
            <a:xfrm>
              <a:off x="1528650" y="4556500"/>
              <a:ext cx="188650" cy="332375"/>
            </a:xfrm>
            <a:custGeom>
              <a:avLst/>
              <a:gdLst/>
              <a:ahLst/>
              <a:cxnLst/>
              <a:rect l="l" t="t" r="r" b="b"/>
              <a:pathLst>
                <a:path w="7546" h="13295" extrusionOk="0">
                  <a:moveTo>
                    <a:pt x="6636" y="0"/>
                  </a:moveTo>
                  <a:lnTo>
                    <a:pt x="6295" y="23"/>
                  </a:lnTo>
                  <a:lnTo>
                    <a:pt x="5954" y="45"/>
                  </a:lnTo>
                  <a:lnTo>
                    <a:pt x="5636" y="91"/>
                  </a:lnTo>
                  <a:lnTo>
                    <a:pt x="5295" y="136"/>
                  </a:lnTo>
                  <a:lnTo>
                    <a:pt x="4977" y="227"/>
                  </a:lnTo>
                  <a:lnTo>
                    <a:pt x="4659" y="295"/>
                  </a:lnTo>
                  <a:lnTo>
                    <a:pt x="4364" y="409"/>
                  </a:lnTo>
                  <a:lnTo>
                    <a:pt x="4045" y="523"/>
                  </a:lnTo>
                  <a:lnTo>
                    <a:pt x="3773" y="659"/>
                  </a:lnTo>
                  <a:lnTo>
                    <a:pt x="3477" y="818"/>
                  </a:lnTo>
                  <a:lnTo>
                    <a:pt x="3205" y="977"/>
                  </a:lnTo>
                  <a:lnTo>
                    <a:pt x="2932" y="1136"/>
                  </a:lnTo>
                  <a:lnTo>
                    <a:pt x="2659" y="1318"/>
                  </a:lnTo>
                  <a:lnTo>
                    <a:pt x="2409" y="1523"/>
                  </a:lnTo>
                  <a:lnTo>
                    <a:pt x="2182" y="1727"/>
                  </a:lnTo>
                  <a:lnTo>
                    <a:pt x="1955" y="1954"/>
                  </a:lnTo>
                  <a:lnTo>
                    <a:pt x="1727" y="2182"/>
                  </a:lnTo>
                  <a:lnTo>
                    <a:pt x="1523" y="2432"/>
                  </a:lnTo>
                  <a:lnTo>
                    <a:pt x="1318" y="2682"/>
                  </a:lnTo>
                  <a:lnTo>
                    <a:pt x="1137" y="2932"/>
                  </a:lnTo>
                  <a:lnTo>
                    <a:pt x="955" y="3204"/>
                  </a:lnTo>
                  <a:lnTo>
                    <a:pt x="796" y="3477"/>
                  </a:lnTo>
                  <a:lnTo>
                    <a:pt x="659" y="3772"/>
                  </a:lnTo>
                  <a:lnTo>
                    <a:pt x="523" y="4068"/>
                  </a:lnTo>
                  <a:lnTo>
                    <a:pt x="409" y="4363"/>
                  </a:lnTo>
                  <a:lnTo>
                    <a:pt x="296" y="4681"/>
                  </a:lnTo>
                  <a:lnTo>
                    <a:pt x="205" y="5000"/>
                  </a:lnTo>
                  <a:lnTo>
                    <a:pt x="137" y="5318"/>
                  </a:lnTo>
                  <a:lnTo>
                    <a:pt x="69" y="5636"/>
                  </a:lnTo>
                  <a:lnTo>
                    <a:pt x="23" y="5977"/>
                  </a:lnTo>
                  <a:lnTo>
                    <a:pt x="0" y="6318"/>
                  </a:lnTo>
                  <a:lnTo>
                    <a:pt x="0" y="6659"/>
                  </a:lnTo>
                  <a:lnTo>
                    <a:pt x="0" y="6999"/>
                  </a:lnTo>
                  <a:lnTo>
                    <a:pt x="23" y="7318"/>
                  </a:lnTo>
                  <a:lnTo>
                    <a:pt x="69" y="7658"/>
                  </a:lnTo>
                  <a:lnTo>
                    <a:pt x="137" y="7999"/>
                  </a:lnTo>
                  <a:lnTo>
                    <a:pt x="205" y="8317"/>
                  </a:lnTo>
                  <a:lnTo>
                    <a:pt x="296" y="8636"/>
                  </a:lnTo>
                  <a:lnTo>
                    <a:pt x="409" y="8931"/>
                  </a:lnTo>
                  <a:lnTo>
                    <a:pt x="523" y="9226"/>
                  </a:lnTo>
                  <a:lnTo>
                    <a:pt x="659" y="9522"/>
                  </a:lnTo>
                  <a:lnTo>
                    <a:pt x="796" y="9817"/>
                  </a:lnTo>
                  <a:lnTo>
                    <a:pt x="955" y="10090"/>
                  </a:lnTo>
                  <a:lnTo>
                    <a:pt x="1137" y="10363"/>
                  </a:lnTo>
                  <a:lnTo>
                    <a:pt x="1318" y="10613"/>
                  </a:lnTo>
                  <a:lnTo>
                    <a:pt x="1523" y="10885"/>
                  </a:lnTo>
                  <a:lnTo>
                    <a:pt x="1727" y="11113"/>
                  </a:lnTo>
                  <a:lnTo>
                    <a:pt x="1955" y="11340"/>
                  </a:lnTo>
                  <a:lnTo>
                    <a:pt x="2182" y="11567"/>
                  </a:lnTo>
                  <a:lnTo>
                    <a:pt x="2409" y="11772"/>
                  </a:lnTo>
                  <a:lnTo>
                    <a:pt x="2659" y="11976"/>
                  </a:lnTo>
                  <a:lnTo>
                    <a:pt x="2932" y="12158"/>
                  </a:lnTo>
                  <a:lnTo>
                    <a:pt x="3205" y="12340"/>
                  </a:lnTo>
                  <a:lnTo>
                    <a:pt x="3477" y="12499"/>
                  </a:lnTo>
                  <a:lnTo>
                    <a:pt x="3773" y="12635"/>
                  </a:lnTo>
                  <a:lnTo>
                    <a:pt x="4045" y="12772"/>
                  </a:lnTo>
                  <a:lnTo>
                    <a:pt x="4364" y="12885"/>
                  </a:lnTo>
                  <a:lnTo>
                    <a:pt x="4659" y="12999"/>
                  </a:lnTo>
                  <a:lnTo>
                    <a:pt x="4977" y="13090"/>
                  </a:lnTo>
                  <a:lnTo>
                    <a:pt x="5295" y="13158"/>
                  </a:lnTo>
                  <a:lnTo>
                    <a:pt x="5636" y="13226"/>
                  </a:lnTo>
                  <a:lnTo>
                    <a:pt x="5954" y="13249"/>
                  </a:lnTo>
                  <a:lnTo>
                    <a:pt x="6295" y="13294"/>
                  </a:lnTo>
                  <a:lnTo>
                    <a:pt x="6636" y="13294"/>
                  </a:lnTo>
                  <a:lnTo>
                    <a:pt x="7091" y="13272"/>
                  </a:lnTo>
                  <a:lnTo>
                    <a:pt x="7545" y="13226"/>
                  </a:lnTo>
                  <a:lnTo>
                    <a:pt x="7250" y="13181"/>
                  </a:lnTo>
                  <a:lnTo>
                    <a:pt x="6954" y="13113"/>
                  </a:lnTo>
                  <a:lnTo>
                    <a:pt x="6659" y="13044"/>
                  </a:lnTo>
                  <a:lnTo>
                    <a:pt x="6363" y="12953"/>
                  </a:lnTo>
                  <a:lnTo>
                    <a:pt x="5818" y="12749"/>
                  </a:lnTo>
                  <a:lnTo>
                    <a:pt x="5295" y="12476"/>
                  </a:lnTo>
                  <a:lnTo>
                    <a:pt x="4795" y="12181"/>
                  </a:lnTo>
                  <a:lnTo>
                    <a:pt x="4318" y="11840"/>
                  </a:lnTo>
                  <a:lnTo>
                    <a:pt x="3864" y="11454"/>
                  </a:lnTo>
                  <a:lnTo>
                    <a:pt x="3477" y="11045"/>
                  </a:lnTo>
                  <a:lnTo>
                    <a:pt x="3114" y="10567"/>
                  </a:lnTo>
                  <a:lnTo>
                    <a:pt x="2773" y="10090"/>
                  </a:lnTo>
                  <a:lnTo>
                    <a:pt x="2500" y="9567"/>
                  </a:lnTo>
                  <a:lnTo>
                    <a:pt x="2250" y="9022"/>
                  </a:lnTo>
                  <a:lnTo>
                    <a:pt x="2068" y="8477"/>
                  </a:lnTo>
                  <a:lnTo>
                    <a:pt x="2000" y="8181"/>
                  </a:lnTo>
                  <a:lnTo>
                    <a:pt x="1932" y="7886"/>
                  </a:lnTo>
                  <a:lnTo>
                    <a:pt x="1887" y="7568"/>
                  </a:lnTo>
                  <a:lnTo>
                    <a:pt x="1841" y="7272"/>
                  </a:lnTo>
                  <a:lnTo>
                    <a:pt x="1818" y="6954"/>
                  </a:lnTo>
                  <a:lnTo>
                    <a:pt x="1818" y="6659"/>
                  </a:lnTo>
                  <a:lnTo>
                    <a:pt x="1818" y="6340"/>
                  </a:lnTo>
                  <a:lnTo>
                    <a:pt x="1841" y="6022"/>
                  </a:lnTo>
                  <a:lnTo>
                    <a:pt x="1887" y="5727"/>
                  </a:lnTo>
                  <a:lnTo>
                    <a:pt x="1932" y="5409"/>
                  </a:lnTo>
                  <a:lnTo>
                    <a:pt x="2000" y="5113"/>
                  </a:lnTo>
                  <a:lnTo>
                    <a:pt x="2068" y="4841"/>
                  </a:lnTo>
                  <a:lnTo>
                    <a:pt x="2250" y="4272"/>
                  </a:lnTo>
                  <a:lnTo>
                    <a:pt x="2500" y="3727"/>
                  </a:lnTo>
                  <a:lnTo>
                    <a:pt x="2773" y="3204"/>
                  </a:lnTo>
                  <a:lnTo>
                    <a:pt x="3114" y="2727"/>
                  </a:lnTo>
                  <a:lnTo>
                    <a:pt x="3477" y="2273"/>
                  </a:lnTo>
                  <a:lnTo>
                    <a:pt x="3864" y="1841"/>
                  </a:lnTo>
                  <a:lnTo>
                    <a:pt x="4318" y="1454"/>
                  </a:lnTo>
                  <a:lnTo>
                    <a:pt x="4795" y="1114"/>
                  </a:lnTo>
                  <a:lnTo>
                    <a:pt x="5295" y="818"/>
                  </a:lnTo>
                  <a:lnTo>
                    <a:pt x="5818" y="545"/>
                  </a:lnTo>
                  <a:lnTo>
                    <a:pt x="6363" y="341"/>
                  </a:lnTo>
                  <a:lnTo>
                    <a:pt x="6659" y="250"/>
                  </a:lnTo>
                  <a:lnTo>
                    <a:pt x="6954" y="182"/>
                  </a:lnTo>
                  <a:lnTo>
                    <a:pt x="7250" y="114"/>
                  </a:lnTo>
                  <a:lnTo>
                    <a:pt x="7545" y="68"/>
                  </a:lnTo>
                  <a:lnTo>
                    <a:pt x="7091" y="23"/>
                  </a:lnTo>
                  <a:lnTo>
                    <a:pt x="6636" y="0"/>
                  </a:lnTo>
                  <a:close/>
                </a:path>
              </a:pathLst>
            </a:custGeom>
            <a:solidFill>
              <a:srgbClr val="090536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2"/>
            <p:cNvSpPr/>
            <p:nvPr/>
          </p:nvSpPr>
          <p:spPr>
            <a:xfrm>
              <a:off x="1989400" y="4687150"/>
              <a:ext cx="71050" cy="71050"/>
            </a:xfrm>
            <a:custGeom>
              <a:avLst/>
              <a:gdLst/>
              <a:ahLst/>
              <a:cxnLst/>
              <a:rect l="l" t="t" r="r" b="b"/>
              <a:pathLst>
                <a:path w="2842" h="2842" extrusionOk="0">
                  <a:moveTo>
                    <a:pt x="1409" y="1"/>
                  </a:moveTo>
                  <a:lnTo>
                    <a:pt x="1273" y="24"/>
                  </a:lnTo>
                  <a:lnTo>
                    <a:pt x="1137" y="46"/>
                  </a:lnTo>
                  <a:lnTo>
                    <a:pt x="1000" y="69"/>
                  </a:lnTo>
                  <a:lnTo>
                    <a:pt x="864" y="114"/>
                  </a:lnTo>
                  <a:lnTo>
                    <a:pt x="637" y="251"/>
                  </a:lnTo>
                  <a:lnTo>
                    <a:pt x="432" y="433"/>
                  </a:lnTo>
                  <a:lnTo>
                    <a:pt x="251" y="637"/>
                  </a:lnTo>
                  <a:lnTo>
                    <a:pt x="114" y="864"/>
                  </a:lnTo>
                  <a:lnTo>
                    <a:pt x="69" y="1001"/>
                  </a:lnTo>
                  <a:lnTo>
                    <a:pt x="46" y="1137"/>
                  </a:lnTo>
                  <a:lnTo>
                    <a:pt x="23" y="1273"/>
                  </a:lnTo>
                  <a:lnTo>
                    <a:pt x="1" y="1433"/>
                  </a:lnTo>
                  <a:lnTo>
                    <a:pt x="23" y="1569"/>
                  </a:lnTo>
                  <a:lnTo>
                    <a:pt x="46" y="1705"/>
                  </a:lnTo>
                  <a:lnTo>
                    <a:pt x="69" y="1842"/>
                  </a:lnTo>
                  <a:lnTo>
                    <a:pt x="114" y="1978"/>
                  </a:lnTo>
                  <a:lnTo>
                    <a:pt x="251" y="2205"/>
                  </a:lnTo>
                  <a:lnTo>
                    <a:pt x="432" y="2432"/>
                  </a:lnTo>
                  <a:lnTo>
                    <a:pt x="637" y="2592"/>
                  </a:lnTo>
                  <a:lnTo>
                    <a:pt x="864" y="2728"/>
                  </a:lnTo>
                  <a:lnTo>
                    <a:pt x="1000" y="2773"/>
                  </a:lnTo>
                  <a:lnTo>
                    <a:pt x="1137" y="2796"/>
                  </a:lnTo>
                  <a:lnTo>
                    <a:pt x="1273" y="2819"/>
                  </a:lnTo>
                  <a:lnTo>
                    <a:pt x="1409" y="2842"/>
                  </a:lnTo>
                  <a:lnTo>
                    <a:pt x="1569" y="2819"/>
                  </a:lnTo>
                  <a:lnTo>
                    <a:pt x="1705" y="2796"/>
                  </a:lnTo>
                  <a:lnTo>
                    <a:pt x="1841" y="2773"/>
                  </a:lnTo>
                  <a:lnTo>
                    <a:pt x="1978" y="2728"/>
                  </a:lnTo>
                  <a:lnTo>
                    <a:pt x="2205" y="2592"/>
                  </a:lnTo>
                  <a:lnTo>
                    <a:pt x="2409" y="2432"/>
                  </a:lnTo>
                  <a:lnTo>
                    <a:pt x="2591" y="2205"/>
                  </a:lnTo>
                  <a:lnTo>
                    <a:pt x="2728" y="1978"/>
                  </a:lnTo>
                  <a:lnTo>
                    <a:pt x="2773" y="1842"/>
                  </a:lnTo>
                  <a:lnTo>
                    <a:pt x="2796" y="1705"/>
                  </a:lnTo>
                  <a:lnTo>
                    <a:pt x="2818" y="1569"/>
                  </a:lnTo>
                  <a:lnTo>
                    <a:pt x="2841" y="1433"/>
                  </a:lnTo>
                  <a:lnTo>
                    <a:pt x="2818" y="1273"/>
                  </a:lnTo>
                  <a:lnTo>
                    <a:pt x="2796" y="1137"/>
                  </a:lnTo>
                  <a:lnTo>
                    <a:pt x="2773" y="1001"/>
                  </a:lnTo>
                  <a:lnTo>
                    <a:pt x="2728" y="864"/>
                  </a:lnTo>
                  <a:lnTo>
                    <a:pt x="2591" y="637"/>
                  </a:lnTo>
                  <a:lnTo>
                    <a:pt x="2409" y="433"/>
                  </a:lnTo>
                  <a:lnTo>
                    <a:pt x="2205" y="251"/>
                  </a:lnTo>
                  <a:lnTo>
                    <a:pt x="1978" y="114"/>
                  </a:lnTo>
                  <a:lnTo>
                    <a:pt x="1841" y="69"/>
                  </a:lnTo>
                  <a:lnTo>
                    <a:pt x="1705" y="46"/>
                  </a:lnTo>
                  <a:lnTo>
                    <a:pt x="1569" y="24"/>
                  </a:lnTo>
                  <a:lnTo>
                    <a:pt x="14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2"/>
            <p:cNvSpPr/>
            <p:nvPr/>
          </p:nvSpPr>
          <p:spPr>
            <a:xfrm>
              <a:off x="1329225" y="4687150"/>
              <a:ext cx="70475" cy="71050"/>
            </a:xfrm>
            <a:custGeom>
              <a:avLst/>
              <a:gdLst/>
              <a:ahLst/>
              <a:cxnLst/>
              <a:rect l="l" t="t" r="r" b="b"/>
              <a:pathLst>
                <a:path w="2819" h="2842" extrusionOk="0">
                  <a:moveTo>
                    <a:pt x="1410" y="1"/>
                  </a:moveTo>
                  <a:lnTo>
                    <a:pt x="1273" y="24"/>
                  </a:lnTo>
                  <a:lnTo>
                    <a:pt x="1114" y="46"/>
                  </a:lnTo>
                  <a:lnTo>
                    <a:pt x="1001" y="69"/>
                  </a:lnTo>
                  <a:lnTo>
                    <a:pt x="864" y="114"/>
                  </a:lnTo>
                  <a:lnTo>
                    <a:pt x="614" y="251"/>
                  </a:lnTo>
                  <a:lnTo>
                    <a:pt x="410" y="433"/>
                  </a:lnTo>
                  <a:lnTo>
                    <a:pt x="228" y="637"/>
                  </a:lnTo>
                  <a:lnTo>
                    <a:pt x="114" y="864"/>
                  </a:lnTo>
                  <a:lnTo>
                    <a:pt x="69" y="1001"/>
                  </a:lnTo>
                  <a:lnTo>
                    <a:pt x="24" y="1137"/>
                  </a:lnTo>
                  <a:lnTo>
                    <a:pt x="1" y="1273"/>
                  </a:lnTo>
                  <a:lnTo>
                    <a:pt x="1" y="1433"/>
                  </a:lnTo>
                  <a:lnTo>
                    <a:pt x="1" y="1569"/>
                  </a:lnTo>
                  <a:lnTo>
                    <a:pt x="24" y="1705"/>
                  </a:lnTo>
                  <a:lnTo>
                    <a:pt x="69" y="1842"/>
                  </a:lnTo>
                  <a:lnTo>
                    <a:pt x="114" y="1978"/>
                  </a:lnTo>
                  <a:lnTo>
                    <a:pt x="228" y="2205"/>
                  </a:lnTo>
                  <a:lnTo>
                    <a:pt x="410" y="2432"/>
                  </a:lnTo>
                  <a:lnTo>
                    <a:pt x="614" y="2592"/>
                  </a:lnTo>
                  <a:lnTo>
                    <a:pt x="864" y="2728"/>
                  </a:lnTo>
                  <a:lnTo>
                    <a:pt x="1001" y="2773"/>
                  </a:lnTo>
                  <a:lnTo>
                    <a:pt x="1114" y="2796"/>
                  </a:lnTo>
                  <a:lnTo>
                    <a:pt x="1273" y="2819"/>
                  </a:lnTo>
                  <a:lnTo>
                    <a:pt x="1410" y="2842"/>
                  </a:lnTo>
                  <a:lnTo>
                    <a:pt x="1546" y="2819"/>
                  </a:lnTo>
                  <a:lnTo>
                    <a:pt x="1705" y="2796"/>
                  </a:lnTo>
                  <a:lnTo>
                    <a:pt x="1819" y="2773"/>
                  </a:lnTo>
                  <a:lnTo>
                    <a:pt x="1955" y="2728"/>
                  </a:lnTo>
                  <a:lnTo>
                    <a:pt x="2205" y="2592"/>
                  </a:lnTo>
                  <a:lnTo>
                    <a:pt x="2410" y="2432"/>
                  </a:lnTo>
                  <a:lnTo>
                    <a:pt x="2592" y="2205"/>
                  </a:lnTo>
                  <a:lnTo>
                    <a:pt x="2705" y="1978"/>
                  </a:lnTo>
                  <a:lnTo>
                    <a:pt x="2751" y="1842"/>
                  </a:lnTo>
                  <a:lnTo>
                    <a:pt x="2796" y="1705"/>
                  </a:lnTo>
                  <a:lnTo>
                    <a:pt x="2819" y="1569"/>
                  </a:lnTo>
                  <a:lnTo>
                    <a:pt x="2819" y="1433"/>
                  </a:lnTo>
                  <a:lnTo>
                    <a:pt x="2819" y="1273"/>
                  </a:lnTo>
                  <a:lnTo>
                    <a:pt x="2796" y="1137"/>
                  </a:lnTo>
                  <a:lnTo>
                    <a:pt x="2751" y="1001"/>
                  </a:lnTo>
                  <a:lnTo>
                    <a:pt x="2705" y="864"/>
                  </a:lnTo>
                  <a:lnTo>
                    <a:pt x="2592" y="637"/>
                  </a:lnTo>
                  <a:lnTo>
                    <a:pt x="2410" y="433"/>
                  </a:lnTo>
                  <a:lnTo>
                    <a:pt x="2205" y="251"/>
                  </a:lnTo>
                  <a:lnTo>
                    <a:pt x="1955" y="114"/>
                  </a:lnTo>
                  <a:lnTo>
                    <a:pt x="1819" y="69"/>
                  </a:lnTo>
                  <a:lnTo>
                    <a:pt x="1705" y="46"/>
                  </a:lnTo>
                  <a:lnTo>
                    <a:pt x="1546" y="24"/>
                  </a:lnTo>
                  <a:lnTo>
                    <a:pt x="14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2"/>
            <p:cNvSpPr/>
            <p:nvPr/>
          </p:nvSpPr>
          <p:spPr>
            <a:xfrm>
              <a:off x="1588875" y="5030300"/>
              <a:ext cx="211925" cy="211950"/>
            </a:xfrm>
            <a:custGeom>
              <a:avLst/>
              <a:gdLst/>
              <a:ahLst/>
              <a:cxnLst/>
              <a:rect l="l" t="t" r="r" b="b"/>
              <a:pathLst>
                <a:path w="8477" h="8478" extrusionOk="0">
                  <a:moveTo>
                    <a:pt x="0" y="1"/>
                  </a:moveTo>
                  <a:lnTo>
                    <a:pt x="0" y="8477"/>
                  </a:lnTo>
                  <a:lnTo>
                    <a:pt x="8477" y="8477"/>
                  </a:lnTo>
                  <a:lnTo>
                    <a:pt x="84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2"/>
            <p:cNvSpPr/>
            <p:nvPr/>
          </p:nvSpPr>
          <p:spPr>
            <a:xfrm>
              <a:off x="1800775" y="5030300"/>
              <a:ext cx="45475" cy="211950"/>
            </a:xfrm>
            <a:custGeom>
              <a:avLst/>
              <a:gdLst/>
              <a:ahLst/>
              <a:cxnLst/>
              <a:rect l="l" t="t" r="r" b="b"/>
              <a:pathLst>
                <a:path w="1819" h="8478" extrusionOk="0">
                  <a:moveTo>
                    <a:pt x="1" y="1"/>
                  </a:moveTo>
                  <a:lnTo>
                    <a:pt x="1" y="8477"/>
                  </a:lnTo>
                  <a:lnTo>
                    <a:pt x="1819" y="8477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090536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2"/>
            <p:cNvSpPr/>
            <p:nvPr/>
          </p:nvSpPr>
          <p:spPr>
            <a:xfrm>
              <a:off x="1200275" y="4486050"/>
              <a:ext cx="934025" cy="473825"/>
            </a:xfrm>
            <a:custGeom>
              <a:avLst/>
              <a:gdLst/>
              <a:ahLst/>
              <a:cxnLst/>
              <a:rect l="l" t="t" r="r" b="b"/>
              <a:pathLst>
                <a:path w="37361" h="18953" extrusionOk="0">
                  <a:moveTo>
                    <a:pt x="2841" y="0"/>
                  </a:moveTo>
                  <a:lnTo>
                    <a:pt x="2818" y="296"/>
                  </a:lnTo>
                  <a:lnTo>
                    <a:pt x="2773" y="568"/>
                  </a:lnTo>
                  <a:lnTo>
                    <a:pt x="2705" y="841"/>
                  </a:lnTo>
                  <a:lnTo>
                    <a:pt x="2614" y="1114"/>
                  </a:lnTo>
                  <a:lnTo>
                    <a:pt x="2500" y="1364"/>
                  </a:lnTo>
                  <a:lnTo>
                    <a:pt x="2364" y="1591"/>
                  </a:lnTo>
                  <a:lnTo>
                    <a:pt x="2205" y="1795"/>
                  </a:lnTo>
                  <a:lnTo>
                    <a:pt x="2023" y="2000"/>
                  </a:lnTo>
                  <a:lnTo>
                    <a:pt x="1818" y="2182"/>
                  </a:lnTo>
                  <a:lnTo>
                    <a:pt x="1614" y="2341"/>
                  </a:lnTo>
                  <a:lnTo>
                    <a:pt x="1386" y="2477"/>
                  </a:lnTo>
                  <a:lnTo>
                    <a:pt x="1136" y="2591"/>
                  </a:lnTo>
                  <a:lnTo>
                    <a:pt x="864" y="2682"/>
                  </a:lnTo>
                  <a:lnTo>
                    <a:pt x="591" y="2750"/>
                  </a:lnTo>
                  <a:lnTo>
                    <a:pt x="296" y="2795"/>
                  </a:lnTo>
                  <a:lnTo>
                    <a:pt x="0" y="2818"/>
                  </a:lnTo>
                  <a:lnTo>
                    <a:pt x="0" y="16112"/>
                  </a:lnTo>
                  <a:lnTo>
                    <a:pt x="296" y="16135"/>
                  </a:lnTo>
                  <a:lnTo>
                    <a:pt x="591" y="16180"/>
                  </a:lnTo>
                  <a:lnTo>
                    <a:pt x="864" y="16249"/>
                  </a:lnTo>
                  <a:lnTo>
                    <a:pt x="1136" y="16340"/>
                  </a:lnTo>
                  <a:lnTo>
                    <a:pt x="1386" y="16453"/>
                  </a:lnTo>
                  <a:lnTo>
                    <a:pt x="1614" y="16590"/>
                  </a:lnTo>
                  <a:lnTo>
                    <a:pt x="1818" y="16749"/>
                  </a:lnTo>
                  <a:lnTo>
                    <a:pt x="2023" y="16930"/>
                  </a:lnTo>
                  <a:lnTo>
                    <a:pt x="2205" y="17135"/>
                  </a:lnTo>
                  <a:lnTo>
                    <a:pt x="2364" y="17339"/>
                  </a:lnTo>
                  <a:lnTo>
                    <a:pt x="2500" y="17589"/>
                  </a:lnTo>
                  <a:lnTo>
                    <a:pt x="2614" y="17817"/>
                  </a:lnTo>
                  <a:lnTo>
                    <a:pt x="2705" y="18089"/>
                  </a:lnTo>
                  <a:lnTo>
                    <a:pt x="2773" y="18362"/>
                  </a:lnTo>
                  <a:lnTo>
                    <a:pt x="2818" y="18658"/>
                  </a:lnTo>
                  <a:lnTo>
                    <a:pt x="2841" y="18953"/>
                  </a:lnTo>
                  <a:lnTo>
                    <a:pt x="36724" y="18953"/>
                  </a:lnTo>
                  <a:lnTo>
                    <a:pt x="36724" y="18908"/>
                  </a:lnTo>
                  <a:lnTo>
                    <a:pt x="36724" y="18658"/>
                  </a:lnTo>
                  <a:lnTo>
                    <a:pt x="36770" y="18408"/>
                  </a:lnTo>
                  <a:lnTo>
                    <a:pt x="36815" y="18158"/>
                  </a:lnTo>
                  <a:lnTo>
                    <a:pt x="36883" y="17930"/>
                  </a:lnTo>
                  <a:lnTo>
                    <a:pt x="36997" y="17703"/>
                  </a:lnTo>
                  <a:lnTo>
                    <a:pt x="37088" y="17499"/>
                  </a:lnTo>
                  <a:lnTo>
                    <a:pt x="37224" y="17294"/>
                  </a:lnTo>
                  <a:lnTo>
                    <a:pt x="37360" y="17112"/>
                  </a:lnTo>
                  <a:lnTo>
                    <a:pt x="4636" y="17112"/>
                  </a:lnTo>
                  <a:lnTo>
                    <a:pt x="4477" y="17090"/>
                  </a:lnTo>
                  <a:lnTo>
                    <a:pt x="4318" y="17021"/>
                  </a:lnTo>
                  <a:lnTo>
                    <a:pt x="4182" y="16908"/>
                  </a:lnTo>
                  <a:lnTo>
                    <a:pt x="4068" y="16771"/>
                  </a:lnTo>
                  <a:lnTo>
                    <a:pt x="3909" y="16476"/>
                  </a:lnTo>
                  <a:lnTo>
                    <a:pt x="3727" y="16180"/>
                  </a:lnTo>
                  <a:lnTo>
                    <a:pt x="3523" y="15931"/>
                  </a:lnTo>
                  <a:lnTo>
                    <a:pt x="3295" y="15681"/>
                  </a:lnTo>
                  <a:lnTo>
                    <a:pt x="3068" y="15476"/>
                  </a:lnTo>
                  <a:lnTo>
                    <a:pt x="2818" y="15294"/>
                  </a:lnTo>
                  <a:lnTo>
                    <a:pt x="2568" y="15158"/>
                  </a:lnTo>
                  <a:lnTo>
                    <a:pt x="2295" y="15044"/>
                  </a:lnTo>
                  <a:lnTo>
                    <a:pt x="2205" y="14999"/>
                  </a:lnTo>
                  <a:lnTo>
                    <a:pt x="2114" y="14953"/>
                  </a:lnTo>
                  <a:lnTo>
                    <a:pt x="2023" y="14885"/>
                  </a:lnTo>
                  <a:lnTo>
                    <a:pt x="1955" y="14817"/>
                  </a:lnTo>
                  <a:lnTo>
                    <a:pt x="1909" y="14726"/>
                  </a:lnTo>
                  <a:lnTo>
                    <a:pt x="1864" y="14635"/>
                  </a:lnTo>
                  <a:lnTo>
                    <a:pt x="1841" y="14544"/>
                  </a:lnTo>
                  <a:lnTo>
                    <a:pt x="1818" y="14431"/>
                  </a:lnTo>
                  <a:lnTo>
                    <a:pt x="1818" y="4432"/>
                  </a:lnTo>
                  <a:lnTo>
                    <a:pt x="1841" y="4318"/>
                  </a:lnTo>
                  <a:lnTo>
                    <a:pt x="1864" y="4227"/>
                  </a:lnTo>
                  <a:lnTo>
                    <a:pt x="1909" y="4136"/>
                  </a:lnTo>
                  <a:lnTo>
                    <a:pt x="1955" y="4045"/>
                  </a:lnTo>
                  <a:lnTo>
                    <a:pt x="2023" y="3977"/>
                  </a:lnTo>
                  <a:lnTo>
                    <a:pt x="2114" y="3909"/>
                  </a:lnTo>
                  <a:lnTo>
                    <a:pt x="2205" y="3863"/>
                  </a:lnTo>
                  <a:lnTo>
                    <a:pt x="2295" y="3818"/>
                  </a:lnTo>
                  <a:lnTo>
                    <a:pt x="2500" y="3750"/>
                  </a:lnTo>
                  <a:lnTo>
                    <a:pt x="2705" y="3659"/>
                  </a:lnTo>
                  <a:lnTo>
                    <a:pt x="2909" y="3523"/>
                  </a:lnTo>
                  <a:lnTo>
                    <a:pt x="3091" y="3386"/>
                  </a:lnTo>
                  <a:lnTo>
                    <a:pt x="3273" y="3227"/>
                  </a:lnTo>
                  <a:lnTo>
                    <a:pt x="3432" y="3068"/>
                  </a:lnTo>
                  <a:lnTo>
                    <a:pt x="3591" y="2863"/>
                  </a:lnTo>
                  <a:lnTo>
                    <a:pt x="3750" y="2659"/>
                  </a:lnTo>
                  <a:lnTo>
                    <a:pt x="3886" y="2454"/>
                  </a:lnTo>
                  <a:lnTo>
                    <a:pt x="4023" y="2227"/>
                  </a:lnTo>
                  <a:lnTo>
                    <a:pt x="4250" y="1750"/>
                  </a:lnTo>
                  <a:lnTo>
                    <a:pt x="4432" y="1273"/>
                  </a:lnTo>
                  <a:lnTo>
                    <a:pt x="4568" y="795"/>
                  </a:lnTo>
                  <a:lnTo>
                    <a:pt x="4591" y="682"/>
                  </a:lnTo>
                  <a:lnTo>
                    <a:pt x="4659" y="545"/>
                  </a:lnTo>
                  <a:lnTo>
                    <a:pt x="4727" y="409"/>
                  </a:lnTo>
                  <a:lnTo>
                    <a:pt x="4818" y="296"/>
                  </a:lnTo>
                  <a:lnTo>
                    <a:pt x="4954" y="159"/>
                  </a:lnTo>
                  <a:lnTo>
                    <a:pt x="5091" y="68"/>
                  </a:lnTo>
                  <a:lnTo>
                    <a:pt x="5272" y="23"/>
                  </a:lnTo>
                  <a:lnTo>
                    <a:pt x="5500" y="0"/>
                  </a:lnTo>
                  <a:close/>
                </a:path>
              </a:pathLst>
            </a:custGeom>
            <a:solidFill>
              <a:srgbClr val="090536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2"/>
            <p:cNvSpPr/>
            <p:nvPr/>
          </p:nvSpPr>
          <p:spPr>
            <a:xfrm>
              <a:off x="1112775" y="4397975"/>
              <a:ext cx="1163550" cy="861325"/>
            </a:xfrm>
            <a:custGeom>
              <a:avLst/>
              <a:gdLst/>
              <a:ahLst/>
              <a:cxnLst/>
              <a:rect l="l" t="t" r="r" b="b"/>
              <a:pathLst>
                <a:path w="46542" h="34453" extrusionOk="0">
                  <a:moveTo>
                    <a:pt x="45178" y="25976"/>
                  </a:moveTo>
                  <a:lnTo>
                    <a:pt x="45178" y="27430"/>
                  </a:lnTo>
                  <a:lnTo>
                    <a:pt x="28203" y="27430"/>
                  </a:lnTo>
                  <a:lnTo>
                    <a:pt x="28203" y="25976"/>
                  </a:lnTo>
                  <a:close/>
                  <a:moveTo>
                    <a:pt x="18362" y="25976"/>
                  </a:moveTo>
                  <a:lnTo>
                    <a:pt x="18362" y="27430"/>
                  </a:lnTo>
                  <a:lnTo>
                    <a:pt x="14795" y="27430"/>
                  </a:lnTo>
                  <a:lnTo>
                    <a:pt x="14658" y="27453"/>
                  </a:lnTo>
                  <a:lnTo>
                    <a:pt x="14545" y="27476"/>
                  </a:lnTo>
                  <a:lnTo>
                    <a:pt x="14408" y="27544"/>
                  </a:lnTo>
                  <a:lnTo>
                    <a:pt x="14317" y="27635"/>
                  </a:lnTo>
                  <a:lnTo>
                    <a:pt x="14227" y="27726"/>
                  </a:lnTo>
                  <a:lnTo>
                    <a:pt x="14181" y="27839"/>
                  </a:lnTo>
                  <a:lnTo>
                    <a:pt x="14136" y="27976"/>
                  </a:lnTo>
                  <a:lnTo>
                    <a:pt x="14113" y="28112"/>
                  </a:lnTo>
                  <a:lnTo>
                    <a:pt x="14136" y="28248"/>
                  </a:lnTo>
                  <a:lnTo>
                    <a:pt x="14181" y="28385"/>
                  </a:lnTo>
                  <a:lnTo>
                    <a:pt x="14227" y="28498"/>
                  </a:lnTo>
                  <a:lnTo>
                    <a:pt x="14317" y="28589"/>
                  </a:lnTo>
                  <a:lnTo>
                    <a:pt x="14408" y="28680"/>
                  </a:lnTo>
                  <a:lnTo>
                    <a:pt x="14545" y="28748"/>
                  </a:lnTo>
                  <a:lnTo>
                    <a:pt x="14658" y="28771"/>
                  </a:lnTo>
                  <a:lnTo>
                    <a:pt x="14795" y="28794"/>
                  </a:lnTo>
                  <a:lnTo>
                    <a:pt x="18362" y="28794"/>
                  </a:lnTo>
                  <a:lnTo>
                    <a:pt x="18362" y="30248"/>
                  </a:lnTo>
                  <a:lnTo>
                    <a:pt x="1364" y="30248"/>
                  </a:lnTo>
                  <a:lnTo>
                    <a:pt x="1364" y="28794"/>
                  </a:lnTo>
                  <a:lnTo>
                    <a:pt x="11818" y="28794"/>
                  </a:lnTo>
                  <a:lnTo>
                    <a:pt x="11954" y="28771"/>
                  </a:lnTo>
                  <a:lnTo>
                    <a:pt x="12090" y="28748"/>
                  </a:lnTo>
                  <a:lnTo>
                    <a:pt x="12204" y="28680"/>
                  </a:lnTo>
                  <a:lnTo>
                    <a:pt x="12318" y="28589"/>
                  </a:lnTo>
                  <a:lnTo>
                    <a:pt x="12386" y="28498"/>
                  </a:lnTo>
                  <a:lnTo>
                    <a:pt x="12454" y="28385"/>
                  </a:lnTo>
                  <a:lnTo>
                    <a:pt x="12499" y="28248"/>
                  </a:lnTo>
                  <a:lnTo>
                    <a:pt x="12499" y="28112"/>
                  </a:lnTo>
                  <a:lnTo>
                    <a:pt x="12499" y="27976"/>
                  </a:lnTo>
                  <a:lnTo>
                    <a:pt x="12454" y="27839"/>
                  </a:lnTo>
                  <a:lnTo>
                    <a:pt x="12386" y="27726"/>
                  </a:lnTo>
                  <a:lnTo>
                    <a:pt x="12318" y="27635"/>
                  </a:lnTo>
                  <a:lnTo>
                    <a:pt x="12204" y="27544"/>
                  </a:lnTo>
                  <a:lnTo>
                    <a:pt x="12090" y="27476"/>
                  </a:lnTo>
                  <a:lnTo>
                    <a:pt x="11954" y="27453"/>
                  </a:lnTo>
                  <a:lnTo>
                    <a:pt x="11818" y="27430"/>
                  </a:lnTo>
                  <a:lnTo>
                    <a:pt x="1364" y="27430"/>
                  </a:lnTo>
                  <a:lnTo>
                    <a:pt x="1364" y="25976"/>
                  </a:lnTo>
                  <a:close/>
                  <a:moveTo>
                    <a:pt x="45178" y="28794"/>
                  </a:moveTo>
                  <a:lnTo>
                    <a:pt x="45178" y="30248"/>
                  </a:lnTo>
                  <a:lnTo>
                    <a:pt x="28203" y="30248"/>
                  </a:lnTo>
                  <a:lnTo>
                    <a:pt x="28203" y="28794"/>
                  </a:lnTo>
                  <a:close/>
                  <a:moveTo>
                    <a:pt x="18362" y="31612"/>
                  </a:moveTo>
                  <a:lnTo>
                    <a:pt x="18362" y="33089"/>
                  </a:lnTo>
                  <a:lnTo>
                    <a:pt x="1364" y="33089"/>
                  </a:lnTo>
                  <a:lnTo>
                    <a:pt x="1364" y="31612"/>
                  </a:lnTo>
                  <a:close/>
                  <a:moveTo>
                    <a:pt x="26839" y="25976"/>
                  </a:moveTo>
                  <a:lnTo>
                    <a:pt x="26839" y="33089"/>
                  </a:lnTo>
                  <a:lnTo>
                    <a:pt x="19726" y="33089"/>
                  </a:lnTo>
                  <a:lnTo>
                    <a:pt x="19726" y="25976"/>
                  </a:lnTo>
                  <a:close/>
                  <a:moveTo>
                    <a:pt x="45178" y="31612"/>
                  </a:moveTo>
                  <a:lnTo>
                    <a:pt x="45178" y="33089"/>
                  </a:lnTo>
                  <a:lnTo>
                    <a:pt x="28203" y="33089"/>
                  </a:lnTo>
                  <a:lnTo>
                    <a:pt x="28203" y="31612"/>
                  </a:lnTo>
                  <a:close/>
                  <a:moveTo>
                    <a:pt x="682" y="1"/>
                  </a:moveTo>
                  <a:lnTo>
                    <a:pt x="546" y="23"/>
                  </a:lnTo>
                  <a:lnTo>
                    <a:pt x="432" y="69"/>
                  </a:lnTo>
                  <a:lnTo>
                    <a:pt x="296" y="114"/>
                  </a:lnTo>
                  <a:lnTo>
                    <a:pt x="205" y="205"/>
                  </a:lnTo>
                  <a:lnTo>
                    <a:pt x="114" y="319"/>
                  </a:lnTo>
                  <a:lnTo>
                    <a:pt x="69" y="432"/>
                  </a:lnTo>
                  <a:lnTo>
                    <a:pt x="23" y="546"/>
                  </a:lnTo>
                  <a:lnTo>
                    <a:pt x="1" y="682"/>
                  </a:lnTo>
                  <a:lnTo>
                    <a:pt x="1" y="5864"/>
                  </a:lnTo>
                  <a:lnTo>
                    <a:pt x="23" y="6000"/>
                  </a:lnTo>
                  <a:lnTo>
                    <a:pt x="69" y="6114"/>
                  </a:lnTo>
                  <a:lnTo>
                    <a:pt x="114" y="6227"/>
                  </a:lnTo>
                  <a:lnTo>
                    <a:pt x="205" y="6341"/>
                  </a:lnTo>
                  <a:lnTo>
                    <a:pt x="296" y="6432"/>
                  </a:lnTo>
                  <a:lnTo>
                    <a:pt x="432" y="6477"/>
                  </a:lnTo>
                  <a:lnTo>
                    <a:pt x="546" y="6523"/>
                  </a:lnTo>
                  <a:lnTo>
                    <a:pt x="682" y="6546"/>
                  </a:lnTo>
                  <a:lnTo>
                    <a:pt x="819" y="6523"/>
                  </a:lnTo>
                  <a:lnTo>
                    <a:pt x="955" y="6477"/>
                  </a:lnTo>
                  <a:lnTo>
                    <a:pt x="1069" y="6432"/>
                  </a:lnTo>
                  <a:lnTo>
                    <a:pt x="1160" y="6341"/>
                  </a:lnTo>
                  <a:lnTo>
                    <a:pt x="1250" y="6227"/>
                  </a:lnTo>
                  <a:lnTo>
                    <a:pt x="1319" y="6114"/>
                  </a:lnTo>
                  <a:lnTo>
                    <a:pt x="1364" y="6000"/>
                  </a:lnTo>
                  <a:lnTo>
                    <a:pt x="1364" y="5864"/>
                  </a:lnTo>
                  <a:lnTo>
                    <a:pt x="1364" y="1364"/>
                  </a:lnTo>
                  <a:lnTo>
                    <a:pt x="45178" y="1364"/>
                  </a:lnTo>
                  <a:lnTo>
                    <a:pt x="45178" y="24612"/>
                  </a:lnTo>
                  <a:lnTo>
                    <a:pt x="1364" y="24612"/>
                  </a:lnTo>
                  <a:lnTo>
                    <a:pt x="1364" y="8818"/>
                  </a:lnTo>
                  <a:lnTo>
                    <a:pt x="1364" y="8682"/>
                  </a:lnTo>
                  <a:lnTo>
                    <a:pt x="1319" y="8568"/>
                  </a:lnTo>
                  <a:lnTo>
                    <a:pt x="1250" y="8454"/>
                  </a:lnTo>
                  <a:lnTo>
                    <a:pt x="1160" y="8341"/>
                  </a:lnTo>
                  <a:lnTo>
                    <a:pt x="1069" y="8273"/>
                  </a:lnTo>
                  <a:lnTo>
                    <a:pt x="955" y="8204"/>
                  </a:lnTo>
                  <a:lnTo>
                    <a:pt x="819" y="8159"/>
                  </a:lnTo>
                  <a:lnTo>
                    <a:pt x="682" y="8136"/>
                  </a:lnTo>
                  <a:lnTo>
                    <a:pt x="546" y="8159"/>
                  </a:lnTo>
                  <a:lnTo>
                    <a:pt x="432" y="8204"/>
                  </a:lnTo>
                  <a:lnTo>
                    <a:pt x="296" y="8273"/>
                  </a:lnTo>
                  <a:lnTo>
                    <a:pt x="205" y="8341"/>
                  </a:lnTo>
                  <a:lnTo>
                    <a:pt x="114" y="8454"/>
                  </a:lnTo>
                  <a:lnTo>
                    <a:pt x="69" y="8568"/>
                  </a:lnTo>
                  <a:lnTo>
                    <a:pt x="23" y="8682"/>
                  </a:lnTo>
                  <a:lnTo>
                    <a:pt x="1" y="8818"/>
                  </a:lnTo>
                  <a:lnTo>
                    <a:pt x="1" y="33770"/>
                  </a:lnTo>
                  <a:lnTo>
                    <a:pt x="23" y="33907"/>
                  </a:lnTo>
                  <a:lnTo>
                    <a:pt x="69" y="34020"/>
                  </a:lnTo>
                  <a:lnTo>
                    <a:pt x="114" y="34134"/>
                  </a:lnTo>
                  <a:lnTo>
                    <a:pt x="205" y="34248"/>
                  </a:lnTo>
                  <a:lnTo>
                    <a:pt x="296" y="34316"/>
                  </a:lnTo>
                  <a:lnTo>
                    <a:pt x="432" y="34384"/>
                  </a:lnTo>
                  <a:lnTo>
                    <a:pt x="546" y="34429"/>
                  </a:lnTo>
                  <a:lnTo>
                    <a:pt x="682" y="34452"/>
                  </a:lnTo>
                  <a:lnTo>
                    <a:pt x="45860" y="34452"/>
                  </a:lnTo>
                  <a:lnTo>
                    <a:pt x="45996" y="34429"/>
                  </a:lnTo>
                  <a:lnTo>
                    <a:pt x="46133" y="34384"/>
                  </a:lnTo>
                  <a:lnTo>
                    <a:pt x="46246" y="34316"/>
                  </a:lnTo>
                  <a:lnTo>
                    <a:pt x="46337" y="34248"/>
                  </a:lnTo>
                  <a:lnTo>
                    <a:pt x="46428" y="34134"/>
                  </a:lnTo>
                  <a:lnTo>
                    <a:pt x="46496" y="34020"/>
                  </a:lnTo>
                  <a:lnTo>
                    <a:pt x="46542" y="33907"/>
                  </a:lnTo>
                  <a:lnTo>
                    <a:pt x="46542" y="33770"/>
                  </a:lnTo>
                  <a:lnTo>
                    <a:pt x="46542" y="682"/>
                  </a:lnTo>
                  <a:lnTo>
                    <a:pt x="46542" y="546"/>
                  </a:lnTo>
                  <a:lnTo>
                    <a:pt x="46496" y="432"/>
                  </a:lnTo>
                  <a:lnTo>
                    <a:pt x="46428" y="319"/>
                  </a:lnTo>
                  <a:lnTo>
                    <a:pt x="46337" y="205"/>
                  </a:lnTo>
                  <a:lnTo>
                    <a:pt x="46246" y="114"/>
                  </a:lnTo>
                  <a:lnTo>
                    <a:pt x="46133" y="69"/>
                  </a:lnTo>
                  <a:lnTo>
                    <a:pt x="45996" y="23"/>
                  </a:lnTo>
                  <a:lnTo>
                    <a:pt x="458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2"/>
            <p:cNvSpPr/>
            <p:nvPr/>
          </p:nvSpPr>
          <p:spPr>
            <a:xfrm>
              <a:off x="1511600" y="4539450"/>
              <a:ext cx="366475" cy="366475"/>
            </a:xfrm>
            <a:custGeom>
              <a:avLst/>
              <a:gdLst/>
              <a:ahLst/>
              <a:cxnLst/>
              <a:rect l="l" t="t" r="r" b="b"/>
              <a:pathLst>
                <a:path w="14659" h="14659" extrusionOk="0">
                  <a:moveTo>
                    <a:pt x="7318" y="1364"/>
                  </a:moveTo>
                  <a:lnTo>
                    <a:pt x="7636" y="1387"/>
                  </a:lnTo>
                  <a:lnTo>
                    <a:pt x="7932" y="1409"/>
                  </a:lnTo>
                  <a:lnTo>
                    <a:pt x="8227" y="1432"/>
                  </a:lnTo>
                  <a:lnTo>
                    <a:pt x="8523" y="1500"/>
                  </a:lnTo>
                  <a:lnTo>
                    <a:pt x="8818" y="1568"/>
                  </a:lnTo>
                  <a:lnTo>
                    <a:pt x="9091" y="1636"/>
                  </a:lnTo>
                  <a:lnTo>
                    <a:pt x="9363" y="1727"/>
                  </a:lnTo>
                  <a:lnTo>
                    <a:pt x="9636" y="1841"/>
                  </a:lnTo>
                  <a:lnTo>
                    <a:pt x="9909" y="1955"/>
                  </a:lnTo>
                  <a:lnTo>
                    <a:pt x="10159" y="2091"/>
                  </a:lnTo>
                  <a:lnTo>
                    <a:pt x="10409" y="2227"/>
                  </a:lnTo>
                  <a:lnTo>
                    <a:pt x="10659" y="2386"/>
                  </a:lnTo>
                  <a:lnTo>
                    <a:pt x="10886" y="2545"/>
                  </a:lnTo>
                  <a:lnTo>
                    <a:pt x="11113" y="2727"/>
                  </a:lnTo>
                  <a:lnTo>
                    <a:pt x="11545" y="3114"/>
                  </a:lnTo>
                  <a:lnTo>
                    <a:pt x="11727" y="3318"/>
                  </a:lnTo>
                  <a:lnTo>
                    <a:pt x="11931" y="3545"/>
                  </a:lnTo>
                  <a:lnTo>
                    <a:pt x="12090" y="3773"/>
                  </a:lnTo>
                  <a:lnTo>
                    <a:pt x="12272" y="4000"/>
                  </a:lnTo>
                  <a:lnTo>
                    <a:pt x="12431" y="4250"/>
                  </a:lnTo>
                  <a:lnTo>
                    <a:pt x="12568" y="4500"/>
                  </a:lnTo>
                  <a:lnTo>
                    <a:pt x="12704" y="4750"/>
                  </a:lnTo>
                  <a:lnTo>
                    <a:pt x="12818" y="5023"/>
                  </a:lnTo>
                  <a:lnTo>
                    <a:pt x="12931" y="5295"/>
                  </a:lnTo>
                  <a:lnTo>
                    <a:pt x="13022" y="5568"/>
                  </a:lnTo>
                  <a:lnTo>
                    <a:pt x="13090" y="5841"/>
                  </a:lnTo>
                  <a:lnTo>
                    <a:pt x="13159" y="6136"/>
                  </a:lnTo>
                  <a:lnTo>
                    <a:pt x="13227" y="6432"/>
                  </a:lnTo>
                  <a:lnTo>
                    <a:pt x="13249" y="6727"/>
                  </a:lnTo>
                  <a:lnTo>
                    <a:pt x="13272" y="7022"/>
                  </a:lnTo>
                  <a:lnTo>
                    <a:pt x="13295" y="7341"/>
                  </a:lnTo>
                  <a:lnTo>
                    <a:pt x="13272" y="7636"/>
                  </a:lnTo>
                  <a:lnTo>
                    <a:pt x="13249" y="7931"/>
                  </a:lnTo>
                  <a:lnTo>
                    <a:pt x="13227" y="8227"/>
                  </a:lnTo>
                  <a:lnTo>
                    <a:pt x="13159" y="8522"/>
                  </a:lnTo>
                  <a:lnTo>
                    <a:pt x="13090" y="8818"/>
                  </a:lnTo>
                  <a:lnTo>
                    <a:pt x="13022" y="9113"/>
                  </a:lnTo>
                  <a:lnTo>
                    <a:pt x="12931" y="9386"/>
                  </a:lnTo>
                  <a:lnTo>
                    <a:pt x="12818" y="9659"/>
                  </a:lnTo>
                  <a:lnTo>
                    <a:pt x="12704" y="9908"/>
                  </a:lnTo>
                  <a:lnTo>
                    <a:pt x="12568" y="10181"/>
                  </a:lnTo>
                  <a:lnTo>
                    <a:pt x="12431" y="10431"/>
                  </a:lnTo>
                  <a:lnTo>
                    <a:pt x="12272" y="10658"/>
                  </a:lnTo>
                  <a:lnTo>
                    <a:pt x="12090" y="10886"/>
                  </a:lnTo>
                  <a:lnTo>
                    <a:pt x="11931" y="11113"/>
                  </a:lnTo>
                  <a:lnTo>
                    <a:pt x="11727" y="11340"/>
                  </a:lnTo>
                  <a:lnTo>
                    <a:pt x="11545" y="11545"/>
                  </a:lnTo>
                  <a:lnTo>
                    <a:pt x="11113" y="11931"/>
                  </a:lnTo>
                  <a:lnTo>
                    <a:pt x="10886" y="12113"/>
                  </a:lnTo>
                  <a:lnTo>
                    <a:pt x="10659" y="12272"/>
                  </a:lnTo>
                  <a:lnTo>
                    <a:pt x="10409" y="12431"/>
                  </a:lnTo>
                  <a:lnTo>
                    <a:pt x="10159" y="12567"/>
                  </a:lnTo>
                  <a:lnTo>
                    <a:pt x="9909" y="12704"/>
                  </a:lnTo>
                  <a:lnTo>
                    <a:pt x="9636" y="12817"/>
                  </a:lnTo>
                  <a:lnTo>
                    <a:pt x="9363" y="12931"/>
                  </a:lnTo>
                  <a:lnTo>
                    <a:pt x="9091" y="13022"/>
                  </a:lnTo>
                  <a:lnTo>
                    <a:pt x="8818" y="13113"/>
                  </a:lnTo>
                  <a:lnTo>
                    <a:pt x="8523" y="13181"/>
                  </a:lnTo>
                  <a:lnTo>
                    <a:pt x="8227" y="13226"/>
                  </a:lnTo>
                  <a:lnTo>
                    <a:pt x="7932" y="13272"/>
                  </a:lnTo>
                  <a:lnTo>
                    <a:pt x="7636" y="13295"/>
                  </a:lnTo>
                  <a:lnTo>
                    <a:pt x="7023" y="13295"/>
                  </a:lnTo>
                  <a:lnTo>
                    <a:pt x="6705" y="13272"/>
                  </a:lnTo>
                  <a:lnTo>
                    <a:pt x="6409" y="13226"/>
                  </a:lnTo>
                  <a:lnTo>
                    <a:pt x="6114" y="13181"/>
                  </a:lnTo>
                  <a:lnTo>
                    <a:pt x="5841" y="13113"/>
                  </a:lnTo>
                  <a:lnTo>
                    <a:pt x="5546" y="13022"/>
                  </a:lnTo>
                  <a:lnTo>
                    <a:pt x="5273" y="12931"/>
                  </a:lnTo>
                  <a:lnTo>
                    <a:pt x="5000" y="12817"/>
                  </a:lnTo>
                  <a:lnTo>
                    <a:pt x="4750" y="12704"/>
                  </a:lnTo>
                  <a:lnTo>
                    <a:pt x="4477" y="12567"/>
                  </a:lnTo>
                  <a:lnTo>
                    <a:pt x="4228" y="12431"/>
                  </a:lnTo>
                  <a:lnTo>
                    <a:pt x="4000" y="12272"/>
                  </a:lnTo>
                  <a:lnTo>
                    <a:pt x="3750" y="12113"/>
                  </a:lnTo>
                  <a:lnTo>
                    <a:pt x="3523" y="11931"/>
                  </a:lnTo>
                  <a:lnTo>
                    <a:pt x="3114" y="11545"/>
                  </a:lnTo>
                  <a:lnTo>
                    <a:pt x="2909" y="11340"/>
                  </a:lnTo>
                  <a:lnTo>
                    <a:pt x="2728" y="11113"/>
                  </a:lnTo>
                  <a:lnTo>
                    <a:pt x="2546" y="10886"/>
                  </a:lnTo>
                  <a:lnTo>
                    <a:pt x="2387" y="10658"/>
                  </a:lnTo>
                  <a:lnTo>
                    <a:pt x="2228" y="10431"/>
                  </a:lnTo>
                  <a:lnTo>
                    <a:pt x="2091" y="10181"/>
                  </a:lnTo>
                  <a:lnTo>
                    <a:pt x="1955" y="9908"/>
                  </a:lnTo>
                  <a:lnTo>
                    <a:pt x="1841" y="9659"/>
                  </a:lnTo>
                  <a:lnTo>
                    <a:pt x="1728" y="9386"/>
                  </a:lnTo>
                  <a:lnTo>
                    <a:pt x="1637" y="9113"/>
                  </a:lnTo>
                  <a:lnTo>
                    <a:pt x="1546" y="8818"/>
                  </a:lnTo>
                  <a:lnTo>
                    <a:pt x="1478" y="8522"/>
                  </a:lnTo>
                  <a:lnTo>
                    <a:pt x="1432" y="8227"/>
                  </a:lnTo>
                  <a:lnTo>
                    <a:pt x="1387" y="7931"/>
                  </a:lnTo>
                  <a:lnTo>
                    <a:pt x="1364" y="7636"/>
                  </a:lnTo>
                  <a:lnTo>
                    <a:pt x="1364" y="7341"/>
                  </a:lnTo>
                  <a:lnTo>
                    <a:pt x="1364" y="7022"/>
                  </a:lnTo>
                  <a:lnTo>
                    <a:pt x="1387" y="6727"/>
                  </a:lnTo>
                  <a:lnTo>
                    <a:pt x="1432" y="6432"/>
                  </a:lnTo>
                  <a:lnTo>
                    <a:pt x="1478" y="6136"/>
                  </a:lnTo>
                  <a:lnTo>
                    <a:pt x="1546" y="5841"/>
                  </a:lnTo>
                  <a:lnTo>
                    <a:pt x="1637" y="5568"/>
                  </a:lnTo>
                  <a:lnTo>
                    <a:pt x="1728" y="5295"/>
                  </a:lnTo>
                  <a:lnTo>
                    <a:pt x="1841" y="5023"/>
                  </a:lnTo>
                  <a:lnTo>
                    <a:pt x="1955" y="4750"/>
                  </a:lnTo>
                  <a:lnTo>
                    <a:pt x="2091" y="4500"/>
                  </a:lnTo>
                  <a:lnTo>
                    <a:pt x="2228" y="4250"/>
                  </a:lnTo>
                  <a:lnTo>
                    <a:pt x="2387" y="4000"/>
                  </a:lnTo>
                  <a:lnTo>
                    <a:pt x="2546" y="3773"/>
                  </a:lnTo>
                  <a:lnTo>
                    <a:pt x="2728" y="3545"/>
                  </a:lnTo>
                  <a:lnTo>
                    <a:pt x="2909" y="3318"/>
                  </a:lnTo>
                  <a:lnTo>
                    <a:pt x="3114" y="3114"/>
                  </a:lnTo>
                  <a:lnTo>
                    <a:pt x="3523" y="2727"/>
                  </a:lnTo>
                  <a:lnTo>
                    <a:pt x="3750" y="2545"/>
                  </a:lnTo>
                  <a:lnTo>
                    <a:pt x="4000" y="2386"/>
                  </a:lnTo>
                  <a:lnTo>
                    <a:pt x="4228" y="2227"/>
                  </a:lnTo>
                  <a:lnTo>
                    <a:pt x="4477" y="2091"/>
                  </a:lnTo>
                  <a:lnTo>
                    <a:pt x="4750" y="1955"/>
                  </a:lnTo>
                  <a:lnTo>
                    <a:pt x="5000" y="1841"/>
                  </a:lnTo>
                  <a:lnTo>
                    <a:pt x="5273" y="1727"/>
                  </a:lnTo>
                  <a:lnTo>
                    <a:pt x="5546" y="1636"/>
                  </a:lnTo>
                  <a:lnTo>
                    <a:pt x="5841" y="1568"/>
                  </a:lnTo>
                  <a:lnTo>
                    <a:pt x="6114" y="1500"/>
                  </a:lnTo>
                  <a:lnTo>
                    <a:pt x="6409" y="1432"/>
                  </a:lnTo>
                  <a:lnTo>
                    <a:pt x="6705" y="1409"/>
                  </a:lnTo>
                  <a:lnTo>
                    <a:pt x="7023" y="1387"/>
                  </a:lnTo>
                  <a:lnTo>
                    <a:pt x="7318" y="1364"/>
                  </a:lnTo>
                  <a:close/>
                  <a:moveTo>
                    <a:pt x="7318" y="0"/>
                  </a:moveTo>
                  <a:lnTo>
                    <a:pt x="6955" y="23"/>
                  </a:lnTo>
                  <a:lnTo>
                    <a:pt x="6568" y="46"/>
                  </a:lnTo>
                  <a:lnTo>
                    <a:pt x="6205" y="91"/>
                  </a:lnTo>
                  <a:lnTo>
                    <a:pt x="5841" y="159"/>
                  </a:lnTo>
                  <a:lnTo>
                    <a:pt x="5500" y="228"/>
                  </a:lnTo>
                  <a:lnTo>
                    <a:pt x="5159" y="341"/>
                  </a:lnTo>
                  <a:lnTo>
                    <a:pt x="4818" y="455"/>
                  </a:lnTo>
                  <a:lnTo>
                    <a:pt x="4477" y="591"/>
                  </a:lnTo>
                  <a:lnTo>
                    <a:pt x="4159" y="727"/>
                  </a:lnTo>
                  <a:lnTo>
                    <a:pt x="3841" y="887"/>
                  </a:lnTo>
                  <a:lnTo>
                    <a:pt x="3523" y="1068"/>
                  </a:lnTo>
                  <a:lnTo>
                    <a:pt x="3228" y="1250"/>
                  </a:lnTo>
                  <a:lnTo>
                    <a:pt x="2955" y="1455"/>
                  </a:lnTo>
                  <a:lnTo>
                    <a:pt x="2659" y="1682"/>
                  </a:lnTo>
                  <a:lnTo>
                    <a:pt x="2409" y="1909"/>
                  </a:lnTo>
                  <a:lnTo>
                    <a:pt x="2137" y="2159"/>
                  </a:lnTo>
                  <a:lnTo>
                    <a:pt x="1910" y="2409"/>
                  </a:lnTo>
                  <a:lnTo>
                    <a:pt x="1682" y="2682"/>
                  </a:lnTo>
                  <a:lnTo>
                    <a:pt x="1455" y="2955"/>
                  </a:lnTo>
                  <a:lnTo>
                    <a:pt x="1251" y="3250"/>
                  </a:lnTo>
                  <a:lnTo>
                    <a:pt x="1069" y="3545"/>
                  </a:lnTo>
                  <a:lnTo>
                    <a:pt x="887" y="3841"/>
                  </a:lnTo>
                  <a:lnTo>
                    <a:pt x="728" y="4159"/>
                  </a:lnTo>
                  <a:lnTo>
                    <a:pt x="569" y="4477"/>
                  </a:lnTo>
                  <a:lnTo>
                    <a:pt x="455" y="4818"/>
                  </a:lnTo>
                  <a:lnTo>
                    <a:pt x="319" y="5159"/>
                  </a:lnTo>
                  <a:lnTo>
                    <a:pt x="228" y="5500"/>
                  </a:lnTo>
                  <a:lnTo>
                    <a:pt x="160" y="5863"/>
                  </a:lnTo>
                  <a:lnTo>
                    <a:pt x="92" y="6227"/>
                  </a:lnTo>
                  <a:lnTo>
                    <a:pt x="46" y="6591"/>
                  </a:lnTo>
                  <a:lnTo>
                    <a:pt x="1" y="6954"/>
                  </a:lnTo>
                  <a:lnTo>
                    <a:pt x="1" y="7341"/>
                  </a:lnTo>
                  <a:lnTo>
                    <a:pt x="1" y="7704"/>
                  </a:lnTo>
                  <a:lnTo>
                    <a:pt x="46" y="8068"/>
                  </a:lnTo>
                  <a:lnTo>
                    <a:pt x="92" y="8454"/>
                  </a:lnTo>
                  <a:lnTo>
                    <a:pt x="160" y="8795"/>
                  </a:lnTo>
                  <a:lnTo>
                    <a:pt x="228" y="9159"/>
                  </a:lnTo>
                  <a:lnTo>
                    <a:pt x="319" y="9499"/>
                  </a:lnTo>
                  <a:lnTo>
                    <a:pt x="455" y="9840"/>
                  </a:lnTo>
                  <a:lnTo>
                    <a:pt x="569" y="10181"/>
                  </a:lnTo>
                  <a:lnTo>
                    <a:pt x="728" y="10499"/>
                  </a:lnTo>
                  <a:lnTo>
                    <a:pt x="887" y="10818"/>
                  </a:lnTo>
                  <a:lnTo>
                    <a:pt x="1069" y="11136"/>
                  </a:lnTo>
                  <a:lnTo>
                    <a:pt x="1251" y="11431"/>
                  </a:lnTo>
                  <a:lnTo>
                    <a:pt x="1455" y="11704"/>
                  </a:lnTo>
                  <a:lnTo>
                    <a:pt x="1682" y="11976"/>
                  </a:lnTo>
                  <a:lnTo>
                    <a:pt x="1910" y="12249"/>
                  </a:lnTo>
                  <a:lnTo>
                    <a:pt x="2137" y="12499"/>
                  </a:lnTo>
                  <a:lnTo>
                    <a:pt x="2409" y="12749"/>
                  </a:lnTo>
                  <a:lnTo>
                    <a:pt x="2659" y="12976"/>
                  </a:lnTo>
                  <a:lnTo>
                    <a:pt x="2955" y="13204"/>
                  </a:lnTo>
                  <a:lnTo>
                    <a:pt x="3228" y="13408"/>
                  </a:lnTo>
                  <a:lnTo>
                    <a:pt x="3523" y="13590"/>
                  </a:lnTo>
                  <a:lnTo>
                    <a:pt x="3841" y="13772"/>
                  </a:lnTo>
                  <a:lnTo>
                    <a:pt x="4159" y="13931"/>
                  </a:lnTo>
                  <a:lnTo>
                    <a:pt x="4477" y="14090"/>
                  </a:lnTo>
                  <a:lnTo>
                    <a:pt x="4818" y="14204"/>
                  </a:lnTo>
                  <a:lnTo>
                    <a:pt x="5159" y="14317"/>
                  </a:lnTo>
                  <a:lnTo>
                    <a:pt x="5500" y="14431"/>
                  </a:lnTo>
                  <a:lnTo>
                    <a:pt x="5841" y="14499"/>
                  </a:lnTo>
                  <a:lnTo>
                    <a:pt x="6205" y="14567"/>
                  </a:lnTo>
                  <a:lnTo>
                    <a:pt x="6568" y="14613"/>
                  </a:lnTo>
                  <a:lnTo>
                    <a:pt x="6955" y="14635"/>
                  </a:lnTo>
                  <a:lnTo>
                    <a:pt x="7318" y="14658"/>
                  </a:lnTo>
                  <a:lnTo>
                    <a:pt x="7704" y="14635"/>
                  </a:lnTo>
                  <a:lnTo>
                    <a:pt x="8068" y="14613"/>
                  </a:lnTo>
                  <a:lnTo>
                    <a:pt x="8432" y="14567"/>
                  </a:lnTo>
                  <a:lnTo>
                    <a:pt x="8795" y="14499"/>
                  </a:lnTo>
                  <a:lnTo>
                    <a:pt x="9159" y="14431"/>
                  </a:lnTo>
                  <a:lnTo>
                    <a:pt x="9500" y="14317"/>
                  </a:lnTo>
                  <a:lnTo>
                    <a:pt x="9841" y="14204"/>
                  </a:lnTo>
                  <a:lnTo>
                    <a:pt x="10182" y="14090"/>
                  </a:lnTo>
                  <a:lnTo>
                    <a:pt x="10500" y="13931"/>
                  </a:lnTo>
                  <a:lnTo>
                    <a:pt x="10818" y="13772"/>
                  </a:lnTo>
                  <a:lnTo>
                    <a:pt x="11113" y="13590"/>
                  </a:lnTo>
                  <a:lnTo>
                    <a:pt x="11409" y="13408"/>
                  </a:lnTo>
                  <a:lnTo>
                    <a:pt x="11704" y="13204"/>
                  </a:lnTo>
                  <a:lnTo>
                    <a:pt x="11977" y="12976"/>
                  </a:lnTo>
                  <a:lnTo>
                    <a:pt x="12250" y="12749"/>
                  </a:lnTo>
                  <a:lnTo>
                    <a:pt x="12499" y="12499"/>
                  </a:lnTo>
                  <a:lnTo>
                    <a:pt x="12749" y="12249"/>
                  </a:lnTo>
                  <a:lnTo>
                    <a:pt x="12977" y="11976"/>
                  </a:lnTo>
                  <a:lnTo>
                    <a:pt x="13181" y="11704"/>
                  </a:lnTo>
                  <a:lnTo>
                    <a:pt x="13386" y="11431"/>
                  </a:lnTo>
                  <a:lnTo>
                    <a:pt x="13590" y="11136"/>
                  </a:lnTo>
                  <a:lnTo>
                    <a:pt x="13772" y="10818"/>
                  </a:lnTo>
                  <a:lnTo>
                    <a:pt x="13931" y="10499"/>
                  </a:lnTo>
                  <a:lnTo>
                    <a:pt x="14068" y="10181"/>
                  </a:lnTo>
                  <a:lnTo>
                    <a:pt x="14204" y="9840"/>
                  </a:lnTo>
                  <a:lnTo>
                    <a:pt x="14318" y="9499"/>
                  </a:lnTo>
                  <a:lnTo>
                    <a:pt x="14408" y="9159"/>
                  </a:lnTo>
                  <a:lnTo>
                    <a:pt x="14499" y="8795"/>
                  </a:lnTo>
                  <a:lnTo>
                    <a:pt x="14567" y="8454"/>
                  </a:lnTo>
                  <a:lnTo>
                    <a:pt x="14613" y="8068"/>
                  </a:lnTo>
                  <a:lnTo>
                    <a:pt x="14636" y="7704"/>
                  </a:lnTo>
                  <a:lnTo>
                    <a:pt x="14658" y="7341"/>
                  </a:lnTo>
                  <a:lnTo>
                    <a:pt x="14636" y="6954"/>
                  </a:lnTo>
                  <a:lnTo>
                    <a:pt x="14613" y="6591"/>
                  </a:lnTo>
                  <a:lnTo>
                    <a:pt x="14567" y="6227"/>
                  </a:lnTo>
                  <a:lnTo>
                    <a:pt x="14499" y="5863"/>
                  </a:lnTo>
                  <a:lnTo>
                    <a:pt x="14408" y="5500"/>
                  </a:lnTo>
                  <a:lnTo>
                    <a:pt x="14318" y="5159"/>
                  </a:lnTo>
                  <a:lnTo>
                    <a:pt x="14204" y="4818"/>
                  </a:lnTo>
                  <a:lnTo>
                    <a:pt x="14068" y="4477"/>
                  </a:lnTo>
                  <a:lnTo>
                    <a:pt x="13931" y="4159"/>
                  </a:lnTo>
                  <a:lnTo>
                    <a:pt x="13772" y="3841"/>
                  </a:lnTo>
                  <a:lnTo>
                    <a:pt x="13590" y="3545"/>
                  </a:lnTo>
                  <a:lnTo>
                    <a:pt x="13386" y="3250"/>
                  </a:lnTo>
                  <a:lnTo>
                    <a:pt x="13181" y="2955"/>
                  </a:lnTo>
                  <a:lnTo>
                    <a:pt x="12977" y="2682"/>
                  </a:lnTo>
                  <a:lnTo>
                    <a:pt x="12749" y="2409"/>
                  </a:lnTo>
                  <a:lnTo>
                    <a:pt x="12499" y="2159"/>
                  </a:lnTo>
                  <a:lnTo>
                    <a:pt x="12250" y="1909"/>
                  </a:lnTo>
                  <a:lnTo>
                    <a:pt x="11977" y="1682"/>
                  </a:lnTo>
                  <a:lnTo>
                    <a:pt x="11704" y="1455"/>
                  </a:lnTo>
                  <a:lnTo>
                    <a:pt x="11409" y="1250"/>
                  </a:lnTo>
                  <a:lnTo>
                    <a:pt x="11113" y="1068"/>
                  </a:lnTo>
                  <a:lnTo>
                    <a:pt x="10818" y="887"/>
                  </a:lnTo>
                  <a:lnTo>
                    <a:pt x="10500" y="727"/>
                  </a:lnTo>
                  <a:lnTo>
                    <a:pt x="10182" y="591"/>
                  </a:lnTo>
                  <a:lnTo>
                    <a:pt x="9841" y="455"/>
                  </a:lnTo>
                  <a:lnTo>
                    <a:pt x="9500" y="341"/>
                  </a:lnTo>
                  <a:lnTo>
                    <a:pt x="9159" y="228"/>
                  </a:lnTo>
                  <a:lnTo>
                    <a:pt x="8795" y="159"/>
                  </a:lnTo>
                  <a:lnTo>
                    <a:pt x="8432" y="91"/>
                  </a:lnTo>
                  <a:lnTo>
                    <a:pt x="8068" y="46"/>
                  </a:lnTo>
                  <a:lnTo>
                    <a:pt x="7704" y="23"/>
                  </a:lnTo>
                  <a:lnTo>
                    <a:pt x="73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2"/>
            <p:cNvSpPr/>
            <p:nvPr/>
          </p:nvSpPr>
          <p:spPr>
            <a:xfrm>
              <a:off x="1183225" y="4469000"/>
              <a:ext cx="1022650" cy="507925"/>
            </a:xfrm>
            <a:custGeom>
              <a:avLst/>
              <a:gdLst/>
              <a:ahLst/>
              <a:cxnLst/>
              <a:rect l="l" t="t" r="r" b="b"/>
              <a:pathLst>
                <a:path w="40906" h="20317" extrusionOk="0">
                  <a:moveTo>
                    <a:pt x="3387" y="0"/>
                  </a:moveTo>
                  <a:lnTo>
                    <a:pt x="3250" y="46"/>
                  </a:lnTo>
                  <a:lnTo>
                    <a:pt x="3137" y="114"/>
                  </a:lnTo>
                  <a:lnTo>
                    <a:pt x="3046" y="182"/>
                  </a:lnTo>
                  <a:lnTo>
                    <a:pt x="2955" y="296"/>
                  </a:lnTo>
                  <a:lnTo>
                    <a:pt x="2887" y="409"/>
                  </a:lnTo>
                  <a:lnTo>
                    <a:pt x="2841" y="546"/>
                  </a:lnTo>
                  <a:lnTo>
                    <a:pt x="2841" y="682"/>
                  </a:lnTo>
                  <a:lnTo>
                    <a:pt x="2818" y="909"/>
                  </a:lnTo>
                  <a:lnTo>
                    <a:pt x="2796" y="1114"/>
                  </a:lnTo>
                  <a:lnTo>
                    <a:pt x="2750" y="1318"/>
                  </a:lnTo>
                  <a:lnTo>
                    <a:pt x="2682" y="1523"/>
                  </a:lnTo>
                  <a:lnTo>
                    <a:pt x="2591" y="1705"/>
                  </a:lnTo>
                  <a:lnTo>
                    <a:pt x="2477" y="1887"/>
                  </a:lnTo>
                  <a:lnTo>
                    <a:pt x="2364" y="2046"/>
                  </a:lnTo>
                  <a:lnTo>
                    <a:pt x="2228" y="2205"/>
                  </a:lnTo>
                  <a:lnTo>
                    <a:pt x="2068" y="2341"/>
                  </a:lnTo>
                  <a:lnTo>
                    <a:pt x="1909" y="2455"/>
                  </a:lnTo>
                  <a:lnTo>
                    <a:pt x="1728" y="2568"/>
                  </a:lnTo>
                  <a:lnTo>
                    <a:pt x="1546" y="2659"/>
                  </a:lnTo>
                  <a:lnTo>
                    <a:pt x="1341" y="2727"/>
                  </a:lnTo>
                  <a:lnTo>
                    <a:pt x="1137" y="2773"/>
                  </a:lnTo>
                  <a:lnTo>
                    <a:pt x="909" y="2796"/>
                  </a:lnTo>
                  <a:lnTo>
                    <a:pt x="682" y="2818"/>
                  </a:lnTo>
                  <a:lnTo>
                    <a:pt x="546" y="2818"/>
                  </a:lnTo>
                  <a:lnTo>
                    <a:pt x="432" y="2864"/>
                  </a:lnTo>
                  <a:lnTo>
                    <a:pt x="319" y="2932"/>
                  </a:lnTo>
                  <a:lnTo>
                    <a:pt x="205" y="3023"/>
                  </a:lnTo>
                  <a:lnTo>
                    <a:pt x="137" y="3114"/>
                  </a:lnTo>
                  <a:lnTo>
                    <a:pt x="69" y="3227"/>
                  </a:lnTo>
                  <a:lnTo>
                    <a:pt x="23" y="3364"/>
                  </a:lnTo>
                  <a:lnTo>
                    <a:pt x="0" y="3500"/>
                  </a:lnTo>
                  <a:lnTo>
                    <a:pt x="0" y="16794"/>
                  </a:lnTo>
                  <a:lnTo>
                    <a:pt x="23" y="16931"/>
                  </a:lnTo>
                  <a:lnTo>
                    <a:pt x="69" y="17067"/>
                  </a:lnTo>
                  <a:lnTo>
                    <a:pt x="137" y="17181"/>
                  </a:lnTo>
                  <a:lnTo>
                    <a:pt x="205" y="17294"/>
                  </a:lnTo>
                  <a:lnTo>
                    <a:pt x="319" y="17362"/>
                  </a:lnTo>
                  <a:lnTo>
                    <a:pt x="432" y="17431"/>
                  </a:lnTo>
                  <a:lnTo>
                    <a:pt x="546" y="17476"/>
                  </a:lnTo>
                  <a:lnTo>
                    <a:pt x="682" y="17476"/>
                  </a:lnTo>
                  <a:lnTo>
                    <a:pt x="909" y="17499"/>
                  </a:lnTo>
                  <a:lnTo>
                    <a:pt x="1137" y="17522"/>
                  </a:lnTo>
                  <a:lnTo>
                    <a:pt x="1341" y="17567"/>
                  </a:lnTo>
                  <a:lnTo>
                    <a:pt x="1546" y="17658"/>
                  </a:lnTo>
                  <a:lnTo>
                    <a:pt x="1728" y="17726"/>
                  </a:lnTo>
                  <a:lnTo>
                    <a:pt x="1909" y="17840"/>
                  </a:lnTo>
                  <a:lnTo>
                    <a:pt x="2068" y="17953"/>
                  </a:lnTo>
                  <a:lnTo>
                    <a:pt x="2228" y="18090"/>
                  </a:lnTo>
                  <a:lnTo>
                    <a:pt x="2364" y="18249"/>
                  </a:lnTo>
                  <a:lnTo>
                    <a:pt x="2477" y="18408"/>
                  </a:lnTo>
                  <a:lnTo>
                    <a:pt x="2591" y="18590"/>
                  </a:lnTo>
                  <a:lnTo>
                    <a:pt x="2682" y="18771"/>
                  </a:lnTo>
                  <a:lnTo>
                    <a:pt x="2750" y="18976"/>
                  </a:lnTo>
                  <a:lnTo>
                    <a:pt x="2796" y="19180"/>
                  </a:lnTo>
                  <a:lnTo>
                    <a:pt x="2818" y="19408"/>
                  </a:lnTo>
                  <a:lnTo>
                    <a:pt x="2841" y="19635"/>
                  </a:lnTo>
                  <a:lnTo>
                    <a:pt x="2841" y="19771"/>
                  </a:lnTo>
                  <a:lnTo>
                    <a:pt x="2887" y="19885"/>
                  </a:lnTo>
                  <a:lnTo>
                    <a:pt x="2955" y="19999"/>
                  </a:lnTo>
                  <a:lnTo>
                    <a:pt x="3046" y="20112"/>
                  </a:lnTo>
                  <a:lnTo>
                    <a:pt x="3137" y="20180"/>
                  </a:lnTo>
                  <a:lnTo>
                    <a:pt x="3250" y="20249"/>
                  </a:lnTo>
                  <a:lnTo>
                    <a:pt x="3387" y="20294"/>
                  </a:lnTo>
                  <a:lnTo>
                    <a:pt x="3523" y="20317"/>
                  </a:lnTo>
                  <a:lnTo>
                    <a:pt x="37406" y="20317"/>
                  </a:lnTo>
                  <a:lnTo>
                    <a:pt x="37543" y="20294"/>
                  </a:lnTo>
                  <a:lnTo>
                    <a:pt x="37656" y="20249"/>
                  </a:lnTo>
                  <a:lnTo>
                    <a:pt x="37792" y="20180"/>
                  </a:lnTo>
                  <a:lnTo>
                    <a:pt x="37883" y="20112"/>
                  </a:lnTo>
                  <a:lnTo>
                    <a:pt x="37974" y="19999"/>
                  </a:lnTo>
                  <a:lnTo>
                    <a:pt x="38020" y="19885"/>
                  </a:lnTo>
                  <a:lnTo>
                    <a:pt x="38065" y="19771"/>
                  </a:lnTo>
                  <a:lnTo>
                    <a:pt x="38088" y="19635"/>
                  </a:lnTo>
                  <a:lnTo>
                    <a:pt x="38088" y="19408"/>
                  </a:lnTo>
                  <a:lnTo>
                    <a:pt x="38133" y="19180"/>
                  </a:lnTo>
                  <a:lnTo>
                    <a:pt x="38179" y="18976"/>
                  </a:lnTo>
                  <a:lnTo>
                    <a:pt x="38247" y="18771"/>
                  </a:lnTo>
                  <a:lnTo>
                    <a:pt x="38338" y="18590"/>
                  </a:lnTo>
                  <a:lnTo>
                    <a:pt x="38429" y="18408"/>
                  </a:lnTo>
                  <a:lnTo>
                    <a:pt x="38565" y="18249"/>
                  </a:lnTo>
                  <a:lnTo>
                    <a:pt x="38701" y="18090"/>
                  </a:lnTo>
                  <a:lnTo>
                    <a:pt x="38838" y="17953"/>
                  </a:lnTo>
                  <a:lnTo>
                    <a:pt x="39020" y="17840"/>
                  </a:lnTo>
                  <a:lnTo>
                    <a:pt x="39179" y="17726"/>
                  </a:lnTo>
                  <a:lnTo>
                    <a:pt x="39383" y="17658"/>
                  </a:lnTo>
                  <a:lnTo>
                    <a:pt x="39565" y="17567"/>
                  </a:lnTo>
                  <a:lnTo>
                    <a:pt x="39792" y="17522"/>
                  </a:lnTo>
                  <a:lnTo>
                    <a:pt x="39997" y="17499"/>
                  </a:lnTo>
                  <a:lnTo>
                    <a:pt x="40224" y="17476"/>
                  </a:lnTo>
                  <a:lnTo>
                    <a:pt x="40360" y="17476"/>
                  </a:lnTo>
                  <a:lnTo>
                    <a:pt x="40497" y="17431"/>
                  </a:lnTo>
                  <a:lnTo>
                    <a:pt x="40610" y="17362"/>
                  </a:lnTo>
                  <a:lnTo>
                    <a:pt x="40701" y="17294"/>
                  </a:lnTo>
                  <a:lnTo>
                    <a:pt x="40792" y="17181"/>
                  </a:lnTo>
                  <a:lnTo>
                    <a:pt x="40860" y="17067"/>
                  </a:lnTo>
                  <a:lnTo>
                    <a:pt x="40883" y="16931"/>
                  </a:lnTo>
                  <a:lnTo>
                    <a:pt x="40906" y="16794"/>
                  </a:lnTo>
                  <a:lnTo>
                    <a:pt x="40906" y="14454"/>
                  </a:lnTo>
                  <a:lnTo>
                    <a:pt x="40883" y="14317"/>
                  </a:lnTo>
                  <a:lnTo>
                    <a:pt x="40860" y="14204"/>
                  </a:lnTo>
                  <a:lnTo>
                    <a:pt x="40792" y="14067"/>
                  </a:lnTo>
                  <a:lnTo>
                    <a:pt x="40701" y="13976"/>
                  </a:lnTo>
                  <a:lnTo>
                    <a:pt x="40610" y="13885"/>
                  </a:lnTo>
                  <a:lnTo>
                    <a:pt x="40497" y="13840"/>
                  </a:lnTo>
                  <a:lnTo>
                    <a:pt x="40360" y="13795"/>
                  </a:lnTo>
                  <a:lnTo>
                    <a:pt x="40224" y="13772"/>
                  </a:lnTo>
                  <a:lnTo>
                    <a:pt x="40088" y="13795"/>
                  </a:lnTo>
                  <a:lnTo>
                    <a:pt x="39951" y="13840"/>
                  </a:lnTo>
                  <a:lnTo>
                    <a:pt x="39838" y="13885"/>
                  </a:lnTo>
                  <a:lnTo>
                    <a:pt x="39747" y="13976"/>
                  </a:lnTo>
                  <a:lnTo>
                    <a:pt x="39656" y="14067"/>
                  </a:lnTo>
                  <a:lnTo>
                    <a:pt x="39588" y="14204"/>
                  </a:lnTo>
                  <a:lnTo>
                    <a:pt x="39565" y="14317"/>
                  </a:lnTo>
                  <a:lnTo>
                    <a:pt x="39542" y="14454"/>
                  </a:lnTo>
                  <a:lnTo>
                    <a:pt x="39542" y="16181"/>
                  </a:lnTo>
                  <a:lnTo>
                    <a:pt x="39292" y="16249"/>
                  </a:lnTo>
                  <a:lnTo>
                    <a:pt x="39020" y="16317"/>
                  </a:lnTo>
                  <a:lnTo>
                    <a:pt x="38792" y="16408"/>
                  </a:lnTo>
                  <a:lnTo>
                    <a:pt x="38565" y="16522"/>
                  </a:lnTo>
                  <a:lnTo>
                    <a:pt x="38338" y="16658"/>
                  </a:lnTo>
                  <a:lnTo>
                    <a:pt x="38111" y="16794"/>
                  </a:lnTo>
                  <a:lnTo>
                    <a:pt x="37929" y="16953"/>
                  </a:lnTo>
                  <a:lnTo>
                    <a:pt x="37724" y="17135"/>
                  </a:lnTo>
                  <a:lnTo>
                    <a:pt x="37565" y="17317"/>
                  </a:lnTo>
                  <a:lnTo>
                    <a:pt x="37406" y="17522"/>
                  </a:lnTo>
                  <a:lnTo>
                    <a:pt x="37247" y="17726"/>
                  </a:lnTo>
                  <a:lnTo>
                    <a:pt x="37133" y="17953"/>
                  </a:lnTo>
                  <a:lnTo>
                    <a:pt x="37020" y="18181"/>
                  </a:lnTo>
                  <a:lnTo>
                    <a:pt x="36929" y="18431"/>
                  </a:lnTo>
                  <a:lnTo>
                    <a:pt x="36838" y="18681"/>
                  </a:lnTo>
                  <a:lnTo>
                    <a:pt x="36793" y="18953"/>
                  </a:lnTo>
                  <a:lnTo>
                    <a:pt x="4136" y="18953"/>
                  </a:lnTo>
                  <a:lnTo>
                    <a:pt x="4068" y="18681"/>
                  </a:lnTo>
                  <a:lnTo>
                    <a:pt x="4000" y="18431"/>
                  </a:lnTo>
                  <a:lnTo>
                    <a:pt x="3909" y="18181"/>
                  </a:lnTo>
                  <a:lnTo>
                    <a:pt x="3796" y="17953"/>
                  </a:lnTo>
                  <a:lnTo>
                    <a:pt x="3659" y="17726"/>
                  </a:lnTo>
                  <a:lnTo>
                    <a:pt x="3523" y="17522"/>
                  </a:lnTo>
                  <a:lnTo>
                    <a:pt x="3364" y="17317"/>
                  </a:lnTo>
                  <a:lnTo>
                    <a:pt x="3182" y="17135"/>
                  </a:lnTo>
                  <a:lnTo>
                    <a:pt x="3000" y="16953"/>
                  </a:lnTo>
                  <a:lnTo>
                    <a:pt x="2796" y="16794"/>
                  </a:lnTo>
                  <a:lnTo>
                    <a:pt x="2591" y="16658"/>
                  </a:lnTo>
                  <a:lnTo>
                    <a:pt x="2364" y="16522"/>
                  </a:lnTo>
                  <a:lnTo>
                    <a:pt x="2137" y="16408"/>
                  </a:lnTo>
                  <a:lnTo>
                    <a:pt x="1887" y="16317"/>
                  </a:lnTo>
                  <a:lnTo>
                    <a:pt x="1637" y="16249"/>
                  </a:lnTo>
                  <a:lnTo>
                    <a:pt x="1364" y="16181"/>
                  </a:lnTo>
                  <a:lnTo>
                    <a:pt x="1364" y="4114"/>
                  </a:lnTo>
                  <a:lnTo>
                    <a:pt x="1637" y="4045"/>
                  </a:lnTo>
                  <a:lnTo>
                    <a:pt x="1887" y="3977"/>
                  </a:lnTo>
                  <a:lnTo>
                    <a:pt x="2137" y="3886"/>
                  </a:lnTo>
                  <a:lnTo>
                    <a:pt x="2364" y="3773"/>
                  </a:lnTo>
                  <a:lnTo>
                    <a:pt x="2591" y="3636"/>
                  </a:lnTo>
                  <a:lnTo>
                    <a:pt x="2796" y="3500"/>
                  </a:lnTo>
                  <a:lnTo>
                    <a:pt x="3000" y="3341"/>
                  </a:lnTo>
                  <a:lnTo>
                    <a:pt x="3182" y="3159"/>
                  </a:lnTo>
                  <a:lnTo>
                    <a:pt x="3364" y="2977"/>
                  </a:lnTo>
                  <a:lnTo>
                    <a:pt x="3523" y="2773"/>
                  </a:lnTo>
                  <a:lnTo>
                    <a:pt x="3659" y="2568"/>
                  </a:lnTo>
                  <a:lnTo>
                    <a:pt x="3796" y="2341"/>
                  </a:lnTo>
                  <a:lnTo>
                    <a:pt x="3909" y="2114"/>
                  </a:lnTo>
                  <a:lnTo>
                    <a:pt x="4000" y="1864"/>
                  </a:lnTo>
                  <a:lnTo>
                    <a:pt x="4068" y="1614"/>
                  </a:lnTo>
                  <a:lnTo>
                    <a:pt x="4136" y="1364"/>
                  </a:lnTo>
                  <a:lnTo>
                    <a:pt x="36793" y="1364"/>
                  </a:lnTo>
                  <a:lnTo>
                    <a:pt x="36838" y="1614"/>
                  </a:lnTo>
                  <a:lnTo>
                    <a:pt x="36929" y="1864"/>
                  </a:lnTo>
                  <a:lnTo>
                    <a:pt x="37020" y="2114"/>
                  </a:lnTo>
                  <a:lnTo>
                    <a:pt x="37133" y="2341"/>
                  </a:lnTo>
                  <a:lnTo>
                    <a:pt x="37247" y="2568"/>
                  </a:lnTo>
                  <a:lnTo>
                    <a:pt x="37406" y="2773"/>
                  </a:lnTo>
                  <a:lnTo>
                    <a:pt x="37565" y="2977"/>
                  </a:lnTo>
                  <a:lnTo>
                    <a:pt x="37724" y="3159"/>
                  </a:lnTo>
                  <a:lnTo>
                    <a:pt x="37929" y="3341"/>
                  </a:lnTo>
                  <a:lnTo>
                    <a:pt x="38111" y="3500"/>
                  </a:lnTo>
                  <a:lnTo>
                    <a:pt x="38338" y="3636"/>
                  </a:lnTo>
                  <a:lnTo>
                    <a:pt x="38565" y="3773"/>
                  </a:lnTo>
                  <a:lnTo>
                    <a:pt x="38792" y="3886"/>
                  </a:lnTo>
                  <a:lnTo>
                    <a:pt x="39020" y="3977"/>
                  </a:lnTo>
                  <a:lnTo>
                    <a:pt x="39292" y="4045"/>
                  </a:lnTo>
                  <a:lnTo>
                    <a:pt x="39542" y="4114"/>
                  </a:lnTo>
                  <a:lnTo>
                    <a:pt x="39542" y="11477"/>
                  </a:lnTo>
                  <a:lnTo>
                    <a:pt x="39565" y="11636"/>
                  </a:lnTo>
                  <a:lnTo>
                    <a:pt x="39588" y="11749"/>
                  </a:lnTo>
                  <a:lnTo>
                    <a:pt x="39656" y="11863"/>
                  </a:lnTo>
                  <a:lnTo>
                    <a:pt x="39747" y="11977"/>
                  </a:lnTo>
                  <a:lnTo>
                    <a:pt x="39838" y="12045"/>
                  </a:lnTo>
                  <a:lnTo>
                    <a:pt x="39951" y="12113"/>
                  </a:lnTo>
                  <a:lnTo>
                    <a:pt x="40088" y="12158"/>
                  </a:lnTo>
                  <a:lnTo>
                    <a:pt x="40360" y="12158"/>
                  </a:lnTo>
                  <a:lnTo>
                    <a:pt x="40497" y="12113"/>
                  </a:lnTo>
                  <a:lnTo>
                    <a:pt x="40610" y="12045"/>
                  </a:lnTo>
                  <a:lnTo>
                    <a:pt x="40701" y="11977"/>
                  </a:lnTo>
                  <a:lnTo>
                    <a:pt x="40792" y="11863"/>
                  </a:lnTo>
                  <a:lnTo>
                    <a:pt x="40860" y="11749"/>
                  </a:lnTo>
                  <a:lnTo>
                    <a:pt x="40883" y="11636"/>
                  </a:lnTo>
                  <a:lnTo>
                    <a:pt x="40906" y="11477"/>
                  </a:lnTo>
                  <a:lnTo>
                    <a:pt x="40906" y="3500"/>
                  </a:lnTo>
                  <a:lnTo>
                    <a:pt x="40883" y="3364"/>
                  </a:lnTo>
                  <a:lnTo>
                    <a:pt x="40860" y="3227"/>
                  </a:lnTo>
                  <a:lnTo>
                    <a:pt x="40792" y="3114"/>
                  </a:lnTo>
                  <a:lnTo>
                    <a:pt x="40701" y="3023"/>
                  </a:lnTo>
                  <a:lnTo>
                    <a:pt x="40610" y="2932"/>
                  </a:lnTo>
                  <a:lnTo>
                    <a:pt x="40497" y="2864"/>
                  </a:lnTo>
                  <a:lnTo>
                    <a:pt x="40360" y="2818"/>
                  </a:lnTo>
                  <a:lnTo>
                    <a:pt x="40224" y="2818"/>
                  </a:lnTo>
                  <a:lnTo>
                    <a:pt x="39997" y="2796"/>
                  </a:lnTo>
                  <a:lnTo>
                    <a:pt x="39792" y="2773"/>
                  </a:lnTo>
                  <a:lnTo>
                    <a:pt x="39565" y="2727"/>
                  </a:lnTo>
                  <a:lnTo>
                    <a:pt x="39383" y="2659"/>
                  </a:lnTo>
                  <a:lnTo>
                    <a:pt x="39179" y="2568"/>
                  </a:lnTo>
                  <a:lnTo>
                    <a:pt x="39020" y="2455"/>
                  </a:lnTo>
                  <a:lnTo>
                    <a:pt x="38838" y="2341"/>
                  </a:lnTo>
                  <a:lnTo>
                    <a:pt x="38701" y="2205"/>
                  </a:lnTo>
                  <a:lnTo>
                    <a:pt x="38565" y="2046"/>
                  </a:lnTo>
                  <a:lnTo>
                    <a:pt x="38429" y="1887"/>
                  </a:lnTo>
                  <a:lnTo>
                    <a:pt x="38338" y="1705"/>
                  </a:lnTo>
                  <a:lnTo>
                    <a:pt x="38247" y="1523"/>
                  </a:lnTo>
                  <a:lnTo>
                    <a:pt x="38179" y="1318"/>
                  </a:lnTo>
                  <a:lnTo>
                    <a:pt x="38133" y="1114"/>
                  </a:lnTo>
                  <a:lnTo>
                    <a:pt x="38088" y="909"/>
                  </a:lnTo>
                  <a:lnTo>
                    <a:pt x="38088" y="682"/>
                  </a:lnTo>
                  <a:lnTo>
                    <a:pt x="38065" y="546"/>
                  </a:lnTo>
                  <a:lnTo>
                    <a:pt x="38020" y="409"/>
                  </a:lnTo>
                  <a:lnTo>
                    <a:pt x="37974" y="296"/>
                  </a:lnTo>
                  <a:lnTo>
                    <a:pt x="37883" y="182"/>
                  </a:lnTo>
                  <a:lnTo>
                    <a:pt x="37792" y="114"/>
                  </a:lnTo>
                  <a:lnTo>
                    <a:pt x="37656" y="46"/>
                  </a:lnTo>
                  <a:lnTo>
                    <a:pt x="375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2"/>
            <p:cNvSpPr/>
            <p:nvPr/>
          </p:nvSpPr>
          <p:spPr>
            <a:xfrm>
              <a:off x="1631475" y="4595700"/>
              <a:ext cx="126150" cy="253975"/>
            </a:xfrm>
            <a:custGeom>
              <a:avLst/>
              <a:gdLst/>
              <a:ahLst/>
              <a:cxnLst/>
              <a:rect l="l" t="t" r="r" b="b"/>
              <a:pathLst>
                <a:path w="5046" h="10159" extrusionOk="0">
                  <a:moveTo>
                    <a:pt x="2387" y="0"/>
                  </a:moveTo>
                  <a:lnTo>
                    <a:pt x="2273" y="46"/>
                  </a:lnTo>
                  <a:lnTo>
                    <a:pt x="2137" y="114"/>
                  </a:lnTo>
                  <a:lnTo>
                    <a:pt x="2046" y="205"/>
                  </a:lnTo>
                  <a:lnTo>
                    <a:pt x="1955" y="295"/>
                  </a:lnTo>
                  <a:lnTo>
                    <a:pt x="1910" y="409"/>
                  </a:lnTo>
                  <a:lnTo>
                    <a:pt x="1864" y="545"/>
                  </a:lnTo>
                  <a:lnTo>
                    <a:pt x="1841" y="682"/>
                  </a:lnTo>
                  <a:lnTo>
                    <a:pt x="1841" y="1523"/>
                  </a:lnTo>
                  <a:lnTo>
                    <a:pt x="1660" y="1568"/>
                  </a:lnTo>
                  <a:lnTo>
                    <a:pt x="1478" y="1614"/>
                  </a:lnTo>
                  <a:lnTo>
                    <a:pt x="1296" y="1682"/>
                  </a:lnTo>
                  <a:lnTo>
                    <a:pt x="1114" y="1773"/>
                  </a:lnTo>
                  <a:lnTo>
                    <a:pt x="955" y="1864"/>
                  </a:lnTo>
                  <a:lnTo>
                    <a:pt x="819" y="1977"/>
                  </a:lnTo>
                  <a:lnTo>
                    <a:pt x="660" y="2091"/>
                  </a:lnTo>
                  <a:lnTo>
                    <a:pt x="546" y="2227"/>
                  </a:lnTo>
                  <a:lnTo>
                    <a:pt x="432" y="2386"/>
                  </a:lnTo>
                  <a:lnTo>
                    <a:pt x="319" y="2545"/>
                  </a:lnTo>
                  <a:lnTo>
                    <a:pt x="228" y="2704"/>
                  </a:lnTo>
                  <a:lnTo>
                    <a:pt x="160" y="2886"/>
                  </a:lnTo>
                  <a:lnTo>
                    <a:pt x="92" y="3068"/>
                  </a:lnTo>
                  <a:lnTo>
                    <a:pt x="46" y="3250"/>
                  </a:lnTo>
                  <a:lnTo>
                    <a:pt x="23" y="3432"/>
                  </a:lnTo>
                  <a:lnTo>
                    <a:pt x="1" y="3636"/>
                  </a:lnTo>
                  <a:lnTo>
                    <a:pt x="23" y="3863"/>
                  </a:lnTo>
                  <a:lnTo>
                    <a:pt x="46" y="4068"/>
                  </a:lnTo>
                  <a:lnTo>
                    <a:pt x="114" y="4272"/>
                  </a:lnTo>
                  <a:lnTo>
                    <a:pt x="182" y="4454"/>
                  </a:lnTo>
                  <a:lnTo>
                    <a:pt x="273" y="4659"/>
                  </a:lnTo>
                  <a:lnTo>
                    <a:pt x="364" y="4818"/>
                  </a:lnTo>
                  <a:lnTo>
                    <a:pt x="501" y="5000"/>
                  </a:lnTo>
                  <a:lnTo>
                    <a:pt x="637" y="5136"/>
                  </a:lnTo>
                  <a:lnTo>
                    <a:pt x="773" y="5272"/>
                  </a:lnTo>
                  <a:lnTo>
                    <a:pt x="955" y="5409"/>
                  </a:lnTo>
                  <a:lnTo>
                    <a:pt x="1114" y="5500"/>
                  </a:lnTo>
                  <a:lnTo>
                    <a:pt x="1296" y="5590"/>
                  </a:lnTo>
                  <a:lnTo>
                    <a:pt x="1501" y="5659"/>
                  </a:lnTo>
                  <a:lnTo>
                    <a:pt x="1705" y="5727"/>
                  </a:lnTo>
                  <a:lnTo>
                    <a:pt x="1910" y="5750"/>
                  </a:lnTo>
                  <a:lnTo>
                    <a:pt x="2137" y="5772"/>
                  </a:lnTo>
                  <a:lnTo>
                    <a:pt x="3069" y="5772"/>
                  </a:lnTo>
                  <a:lnTo>
                    <a:pt x="3228" y="5818"/>
                  </a:lnTo>
                  <a:lnTo>
                    <a:pt x="3341" y="5886"/>
                  </a:lnTo>
                  <a:lnTo>
                    <a:pt x="3455" y="5977"/>
                  </a:lnTo>
                  <a:lnTo>
                    <a:pt x="3546" y="6090"/>
                  </a:lnTo>
                  <a:lnTo>
                    <a:pt x="3637" y="6227"/>
                  </a:lnTo>
                  <a:lnTo>
                    <a:pt x="3659" y="6363"/>
                  </a:lnTo>
                  <a:lnTo>
                    <a:pt x="3682" y="6522"/>
                  </a:lnTo>
                  <a:lnTo>
                    <a:pt x="3659" y="6681"/>
                  </a:lnTo>
                  <a:lnTo>
                    <a:pt x="3637" y="6818"/>
                  </a:lnTo>
                  <a:lnTo>
                    <a:pt x="3546" y="6954"/>
                  </a:lnTo>
                  <a:lnTo>
                    <a:pt x="3455" y="7068"/>
                  </a:lnTo>
                  <a:lnTo>
                    <a:pt x="3341" y="7159"/>
                  </a:lnTo>
                  <a:lnTo>
                    <a:pt x="3228" y="7227"/>
                  </a:lnTo>
                  <a:lnTo>
                    <a:pt x="3069" y="7272"/>
                  </a:lnTo>
                  <a:lnTo>
                    <a:pt x="2932" y="7295"/>
                  </a:lnTo>
                  <a:lnTo>
                    <a:pt x="2023" y="7295"/>
                  </a:lnTo>
                  <a:lnTo>
                    <a:pt x="1932" y="7272"/>
                  </a:lnTo>
                  <a:lnTo>
                    <a:pt x="1841" y="7249"/>
                  </a:lnTo>
                  <a:lnTo>
                    <a:pt x="1750" y="7204"/>
                  </a:lnTo>
                  <a:lnTo>
                    <a:pt x="1660" y="7159"/>
                  </a:lnTo>
                  <a:lnTo>
                    <a:pt x="1591" y="7090"/>
                  </a:lnTo>
                  <a:lnTo>
                    <a:pt x="1523" y="7022"/>
                  </a:lnTo>
                  <a:lnTo>
                    <a:pt x="1478" y="6931"/>
                  </a:lnTo>
                  <a:lnTo>
                    <a:pt x="1432" y="6840"/>
                  </a:lnTo>
                  <a:lnTo>
                    <a:pt x="1387" y="6704"/>
                  </a:lnTo>
                  <a:lnTo>
                    <a:pt x="1319" y="6613"/>
                  </a:lnTo>
                  <a:lnTo>
                    <a:pt x="1205" y="6500"/>
                  </a:lnTo>
                  <a:lnTo>
                    <a:pt x="1114" y="6431"/>
                  </a:lnTo>
                  <a:lnTo>
                    <a:pt x="978" y="6386"/>
                  </a:lnTo>
                  <a:lnTo>
                    <a:pt x="864" y="6363"/>
                  </a:lnTo>
                  <a:lnTo>
                    <a:pt x="728" y="6363"/>
                  </a:lnTo>
                  <a:lnTo>
                    <a:pt x="592" y="6386"/>
                  </a:lnTo>
                  <a:lnTo>
                    <a:pt x="455" y="6431"/>
                  </a:lnTo>
                  <a:lnTo>
                    <a:pt x="342" y="6522"/>
                  </a:lnTo>
                  <a:lnTo>
                    <a:pt x="251" y="6613"/>
                  </a:lnTo>
                  <a:lnTo>
                    <a:pt x="182" y="6704"/>
                  </a:lnTo>
                  <a:lnTo>
                    <a:pt x="137" y="6840"/>
                  </a:lnTo>
                  <a:lnTo>
                    <a:pt x="114" y="6954"/>
                  </a:lnTo>
                  <a:lnTo>
                    <a:pt x="114" y="7090"/>
                  </a:lnTo>
                  <a:lnTo>
                    <a:pt x="137" y="7227"/>
                  </a:lnTo>
                  <a:lnTo>
                    <a:pt x="228" y="7522"/>
                  </a:lnTo>
                  <a:lnTo>
                    <a:pt x="387" y="7772"/>
                  </a:lnTo>
                  <a:lnTo>
                    <a:pt x="569" y="7999"/>
                  </a:lnTo>
                  <a:lnTo>
                    <a:pt x="773" y="8204"/>
                  </a:lnTo>
                  <a:lnTo>
                    <a:pt x="1023" y="8363"/>
                  </a:lnTo>
                  <a:lnTo>
                    <a:pt x="1273" y="8499"/>
                  </a:lnTo>
                  <a:lnTo>
                    <a:pt x="1546" y="8590"/>
                  </a:lnTo>
                  <a:lnTo>
                    <a:pt x="1841" y="8636"/>
                  </a:lnTo>
                  <a:lnTo>
                    <a:pt x="1841" y="9477"/>
                  </a:lnTo>
                  <a:lnTo>
                    <a:pt x="1864" y="9636"/>
                  </a:lnTo>
                  <a:lnTo>
                    <a:pt x="1910" y="9749"/>
                  </a:lnTo>
                  <a:lnTo>
                    <a:pt x="1955" y="9863"/>
                  </a:lnTo>
                  <a:lnTo>
                    <a:pt x="2046" y="9976"/>
                  </a:lnTo>
                  <a:lnTo>
                    <a:pt x="2137" y="10045"/>
                  </a:lnTo>
                  <a:lnTo>
                    <a:pt x="2273" y="10113"/>
                  </a:lnTo>
                  <a:lnTo>
                    <a:pt x="2387" y="10158"/>
                  </a:lnTo>
                  <a:lnTo>
                    <a:pt x="2659" y="10158"/>
                  </a:lnTo>
                  <a:lnTo>
                    <a:pt x="2796" y="10113"/>
                  </a:lnTo>
                  <a:lnTo>
                    <a:pt x="2909" y="10045"/>
                  </a:lnTo>
                  <a:lnTo>
                    <a:pt x="3000" y="9976"/>
                  </a:lnTo>
                  <a:lnTo>
                    <a:pt x="3091" y="9863"/>
                  </a:lnTo>
                  <a:lnTo>
                    <a:pt x="3159" y="9749"/>
                  </a:lnTo>
                  <a:lnTo>
                    <a:pt x="3205" y="9636"/>
                  </a:lnTo>
                  <a:lnTo>
                    <a:pt x="3205" y="9477"/>
                  </a:lnTo>
                  <a:lnTo>
                    <a:pt x="3205" y="8636"/>
                  </a:lnTo>
                  <a:lnTo>
                    <a:pt x="3409" y="8590"/>
                  </a:lnTo>
                  <a:lnTo>
                    <a:pt x="3591" y="8545"/>
                  </a:lnTo>
                  <a:lnTo>
                    <a:pt x="3773" y="8477"/>
                  </a:lnTo>
                  <a:lnTo>
                    <a:pt x="3932" y="8386"/>
                  </a:lnTo>
                  <a:lnTo>
                    <a:pt x="4091" y="8295"/>
                  </a:lnTo>
                  <a:lnTo>
                    <a:pt x="4250" y="8181"/>
                  </a:lnTo>
                  <a:lnTo>
                    <a:pt x="4387" y="8068"/>
                  </a:lnTo>
                  <a:lnTo>
                    <a:pt x="4523" y="7931"/>
                  </a:lnTo>
                  <a:lnTo>
                    <a:pt x="4637" y="7772"/>
                  </a:lnTo>
                  <a:lnTo>
                    <a:pt x="4750" y="7636"/>
                  </a:lnTo>
                  <a:lnTo>
                    <a:pt x="4841" y="7454"/>
                  </a:lnTo>
                  <a:lnTo>
                    <a:pt x="4909" y="7295"/>
                  </a:lnTo>
                  <a:lnTo>
                    <a:pt x="4977" y="7113"/>
                  </a:lnTo>
                  <a:lnTo>
                    <a:pt x="5023" y="6909"/>
                  </a:lnTo>
                  <a:lnTo>
                    <a:pt x="5046" y="6727"/>
                  </a:lnTo>
                  <a:lnTo>
                    <a:pt x="5046" y="6522"/>
                  </a:lnTo>
                  <a:lnTo>
                    <a:pt x="5046" y="6318"/>
                  </a:lnTo>
                  <a:lnTo>
                    <a:pt x="5000" y="6090"/>
                  </a:lnTo>
                  <a:lnTo>
                    <a:pt x="4955" y="5886"/>
                  </a:lnTo>
                  <a:lnTo>
                    <a:pt x="4887" y="5704"/>
                  </a:lnTo>
                  <a:lnTo>
                    <a:pt x="4796" y="5522"/>
                  </a:lnTo>
                  <a:lnTo>
                    <a:pt x="4682" y="5341"/>
                  </a:lnTo>
                  <a:lnTo>
                    <a:pt x="4568" y="5181"/>
                  </a:lnTo>
                  <a:lnTo>
                    <a:pt x="4432" y="5022"/>
                  </a:lnTo>
                  <a:lnTo>
                    <a:pt x="4273" y="4886"/>
                  </a:lnTo>
                  <a:lnTo>
                    <a:pt x="4114" y="4772"/>
                  </a:lnTo>
                  <a:lnTo>
                    <a:pt x="3932" y="4659"/>
                  </a:lnTo>
                  <a:lnTo>
                    <a:pt x="3750" y="4568"/>
                  </a:lnTo>
                  <a:lnTo>
                    <a:pt x="3546" y="4500"/>
                  </a:lnTo>
                  <a:lnTo>
                    <a:pt x="3341" y="4431"/>
                  </a:lnTo>
                  <a:lnTo>
                    <a:pt x="3137" y="4409"/>
                  </a:lnTo>
                  <a:lnTo>
                    <a:pt x="2137" y="4409"/>
                  </a:lnTo>
                  <a:lnTo>
                    <a:pt x="1978" y="4386"/>
                  </a:lnTo>
                  <a:lnTo>
                    <a:pt x="1841" y="4341"/>
                  </a:lnTo>
                  <a:lnTo>
                    <a:pt x="1705" y="4272"/>
                  </a:lnTo>
                  <a:lnTo>
                    <a:pt x="1591" y="4182"/>
                  </a:lnTo>
                  <a:lnTo>
                    <a:pt x="1501" y="4068"/>
                  </a:lnTo>
                  <a:lnTo>
                    <a:pt x="1432" y="3932"/>
                  </a:lnTo>
                  <a:lnTo>
                    <a:pt x="1387" y="3795"/>
                  </a:lnTo>
                  <a:lnTo>
                    <a:pt x="1364" y="3636"/>
                  </a:lnTo>
                  <a:lnTo>
                    <a:pt x="1387" y="3477"/>
                  </a:lnTo>
                  <a:lnTo>
                    <a:pt x="1432" y="3341"/>
                  </a:lnTo>
                  <a:lnTo>
                    <a:pt x="1501" y="3204"/>
                  </a:lnTo>
                  <a:lnTo>
                    <a:pt x="1591" y="3091"/>
                  </a:lnTo>
                  <a:lnTo>
                    <a:pt x="1705" y="3000"/>
                  </a:lnTo>
                  <a:lnTo>
                    <a:pt x="1841" y="2932"/>
                  </a:lnTo>
                  <a:lnTo>
                    <a:pt x="1978" y="2886"/>
                  </a:lnTo>
                  <a:lnTo>
                    <a:pt x="2932" y="2886"/>
                  </a:lnTo>
                  <a:lnTo>
                    <a:pt x="3046" y="2909"/>
                  </a:lnTo>
                  <a:lnTo>
                    <a:pt x="3137" y="2954"/>
                  </a:lnTo>
                  <a:lnTo>
                    <a:pt x="3205" y="3000"/>
                  </a:lnTo>
                  <a:lnTo>
                    <a:pt x="3296" y="3068"/>
                  </a:lnTo>
                  <a:lnTo>
                    <a:pt x="3341" y="3136"/>
                  </a:lnTo>
                  <a:lnTo>
                    <a:pt x="3409" y="3227"/>
                  </a:lnTo>
                  <a:lnTo>
                    <a:pt x="3432" y="3318"/>
                  </a:lnTo>
                  <a:lnTo>
                    <a:pt x="3478" y="3454"/>
                  </a:lnTo>
                  <a:lnTo>
                    <a:pt x="3569" y="3568"/>
                  </a:lnTo>
                  <a:lnTo>
                    <a:pt x="3659" y="3659"/>
                  </a:lnTo>
                  <a:lnTo>
                    <a:pt x="3773" y="3727"/>
                  </a:lnTo>
                  <a:lnTo>
                    <a:pt x="3887" y="3772"/>
                  </a:lnTo>
                  <a:lnTo>
                    <a:pt x="4023" y="3795"/>
                  </a:lnTo>
                  <a:lnTo>
                    <a:pt x="4159" y="3795"/>
                  </a:lnTo>
                  <a:lnTo>
                    <a:pt x="4273" y="3772"/>
                  </a:lnTo>
                  <a:lnTo>
                    <a:pt x="4409" y="3727"/>
                  </a:lnTo>
                  <a:lnTo>
                    <a:pt x="4523" y="3659"/>
                  </a:lnTo>
                  <a:lnTo>
                    <a:pt x="4614" y="3568"/>
                  </a:lnTo>
                  <a:lnTo>
                    <a:pt x="4682" y="3454"/>
                  </a:lnTo>
                  <a:lnTo>
                    <a:pt x="4750" y="3318"/>
                  </a:lnTo>
                  <a:lnTo>
                    <a:pt x="4773" y="3204"/>
                  </a:lnTo>
                  <a:lnTo>
                    <a:pt x="4773" y="3068"/>
                  </a:lnTo>
                  <a:lnTo>
                    <a:pt x="4750" y="2932"/>
                  </a:lnTo>
                  <a:lnTo>
                    <a:pt x="4637" y="2659"/>
                  </a:lnTo>
                  <a:lnTo>
                    <a:pt x="4523" y="2432"/>
                  </a:lnTo>
                  <a:lnTo>
                    <a:pt x="4341" y="2204"/>
                  </a:lnTo>
                  <a:lnTo>
                    <a:pt x="4159" y="2023"/>
                  </a:lnTo>
                  <a:lnTo>
                    <a:pt x="3955" y="1864"/>
                  </a:lnTo>
                  <a:lnTo>
                    <a:pt x="3728" y="1727"/>
                  </a:lnTo>
                  <a:lnTo>
                    <a:pt x="3478" y="1614"/>
                  </a:lnTo>
                  <a:lnTo>
                    <a:pt x="3205" y="1545"/>
                  </a:lnTo>
                  <a:lnTo>
                    <a:pt x="3205" y="682"/>
                  </a:lnTo>
                  <a:lnTo>
                    <a:pt x="3205" y="545"/>
                  </a:lnTo>
                  <a:lnTo>
                    <a:pt x="3159" y="409"/>
                  </a:lnTo>
                  <a:lnTo>
                    <a:pt x="3091" y="295"/>
                  </a:lnTo>
                  <a:lnTo>
                    <a:pt x="3000" y="205"/>
                  </a:lnTo>
                  <a:lnTo>
                    <a:pt x="2909" y="114"/>
                  </a:lnTo>
                  <a:lnTo>
                    <a:pt x="2796" y="46"/>
                  </a:lnTo>
                  <a:lnTo>
                    <a:pt x="26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2"/>
            <p:cNvSpPr/>
            <p:nvPr/>
          </p:nvSpPr>
          <p:spPr>
            <a:xfrm>
              <a:off x="1972350" y="4670125"/>
              <a:ext cx="105125" cy="105125"/>
            </a:xfrm>
            <a:custGeom>
              <a:avLst/>
              <a:gdLst/>
              <a:ahLst/>
              <a:cxnLst/>
              <a:rect l="l" t="t" r="r" b="b"/>
              <a:pathLst>
                <a:path w="4205" h="4205" extrusionOk="0">
                  <a:moveTo>
                    <a:pt x="2091" y="1364"/>
                  </a:moveTo>
                  <a:lnTo>
                    <a:pt x="2251" y="1386"/>
                  </a:lnTo>
                  <a:lnTo>
                    <a:pt x="2387" y="1432"/>
                  </a:lnTo>
                  <a:lnTo>
                    <a:pt x="2501" y="1500"/>
                  </a:lnTo>
                  <a:lnTo>
                    <a:pt x="2614" y="1591"/>
                  </a:lnTo>
                  <a:lnTo>
                    <a:pt x="2705" y="1704"/>
                  </a:lnTo>
                  <a:lnTo>
                    <a:pt x="2773" y="1818"/>
                  </a:lnTo>
                  <a:lnTo>
                    <a:pt x="2819" y="1954"/>
                  </a:lnTo>
                  <a:lnTo>
                    <a:pt x="2841" y="2114"/>
                  </a:lnTo>
                  <a:lnTo>
                    <a:pt x="2819" y="2250"/>
                  </a:lnTo>
                  <a:lnTo>
                    <a:pt x="2773" y="2386"/>
                  </a:lnTo>
                  <a:lnTo>
                    <a:pt x="2705" y="2523"/>
                  </a:lnTo>
                  <a:lnTo>
                    <a:pt x="2614" y="2613"/>
                  </a:lnTo>
                  <a:lnTo>
                    <a:pt x="2501" y="2704"/>
                  </a:lnTo>
                  <a:lnTo>
                    <a:pt x="2387" y="2773"/>
                  </a:lnTo>
                  <a:lnTo>
                    <a:pt x="2251" y="2818"/>
                  </a:lnTo>
                  <a:lnTo>
                    <a:pt x="2091" y="2841"/>
                  </a:lnTo>
                  <a:lnTo>
                    <a:pt x="1955" y="2818"/>
                  </a:lnTo>
                  <a:lnTo>
                    <a:pt x="1819" y="2773"/>
                  </a:lnTo>
                  <a:lnTo>
                    <a:pt x="1705" y="2704"/>
                  </a:lnTo>
                  <a:lnTo>
                    <a:pt x="1592" y="2613"/>
                  </a:lnTo>
                  <a:lnTo>
                    <a:pt x="1501" y="2523"/>
                  </a:lnTo>
                  <a:lnTo>
                    <a:pt x="1432" y="2386"/>
                  </a:lnTo>
                  <a:lnTo>
                    <a:pt x="1387" y="2250"/>
                  </a:lnTo>
                  <a:lnTo>
                    <a:pt x="1364" y="2114"/>
                  </a:lnTo>
                  <a:lnTo>
                    <a:pt x="1387" y="1954"/>
                  </a:lnTo>
                  <a:lnTo>
                    <a:pt x="1432" y="1818"/>
                  </a:lnTo>
                  <a:lnTo>
                    <a:pt x="1501" y="1704"/>
                  </a:lnTo>
                  <a:lnTo>
                    <a:pt x="1592" y="1591"/>
                  </a:lnTo>
                  <a:lnTo>
                    <a:pt x="1705" y="1500"/>
                  </a:lnTo>
                  <a:lnTo>
                    <a:pt x="1819" y="1432"/>
                  </a:lnTo>
                  <a:lnTo>
                    <a:pt x="1955" y="1386"/>
                  </a:lnTo>
                  <a:lnTo>
                    <a:pt x="2091" y="1364"/>
                  </a:lnTo>
                  <a:close/>
                  <a:moveTo>
                    <a:pt x="2091" y="0"/>
                  </a:moveTo>
                  <a:lnTo>
                    <a:pt x="1887" y="23"/>
                  </a:lnTo>
                  <a:lnTo>
                    <a:pt x="1682" y="46"/>
                  </a:lnTo>
                  <a:lnTo>
                    <a:pt x="1478" y="114"/>
                  </a:lnTo>
                  <a:lnTo>
                    <a:pt x="1296" y="182"/>
                  </a:lnTo>
                  <a:lnTo>
                    <a:pt x="1114" y="273"/>
                  </a:lnTo>
                  <a:lnTo>
                    <a:pt x="933" y="364"/>
                  </a:lnTo>
                  <a:lnTo>
                    <a:pt x="773" y="500"/>
                  </a:lnTo>
                  <a:lnTo>
                    <a:pt x="614" y="614"/>
                  </a:lnTo>
                  <a:lnTo>
                    <a:pt x="478" y="773"/>
                  </a:lnTo>
                  <a:lnTo>
                    <a:pt x="364" y="932"/>
                  </a:lnTo>
                  <a:lnTo>
                    <a:pt x="273" y="1114"/>
                  </a:lnTo>
                  <a:lnTo>
                    <a:pt x="183" y="1295"/>
                  </a:lnTo>
                  <a:lnTo>
                    <a:pt x="114" y="1477"/>
                  </a:lnTo>
                  <a:lnTo>
                    <a:pt x="46" y="1682"/>
                  </a:lnTo>
                  <a:lnTo>
                    <a:pt x="24" y="1886"/>
                  </a:lnTo>
                  <a:lnTo>
                    <a:pt x="1" y="2114"/>
                  </a:lnTo>
                  <a:lnTo>
                    <a:pt x="24" y="2318"/>
                  </a:lnTo>
                  <a:lnTo>
                    <a:pt x="46" y="2523"/>
                  </a:lnTo>
                  <a:lnTo>
                    <a:pt x="114" y="2727"/>
                  </a:lnTo>
                  <a:lnTo>
                    <a:pt x="183" y="2909"/>
                  </a:lnTo>
                  <a:lnTo>
                    <a:pt x="273" y="3091"/>
                  </a:lnTo>
                  <a:lnTo>
                    <a:pt x="364" y="3273"/>
                  </a:lnTo>
                  <a:lnTo>
                    <a:pt x="478" y="3432"/>
                  </a:lnTo>
                  <a:lnTo>
                    <a:pt x="614" y="3591"/>
                  </a:lnTo>
                  <a:lnTo>
                    <a:pt x="773" y="3727"/>
                  </a:lnTo>
                  <a:lnTo>
                    <a:pt x="933" y="3841"/>
                  </a:lnTo>
                  <a:lnTo>
                    <a:pt x="1114" y="3954"/>
                  </a:lnTo>
                  <a:lnTo>
                    <a:pt x="1296" y="4022"/>
                  </a:lnTo>
                  <a:lnTo>
                    <a:pt x="1478" y="4113"/>
                  </a:lnTo>
                  <a:lnTo>
                    <a:pt x="1682" y="4159"/>
                  </a:lnTo>
                  <a:lnTo>
                    <a:pt x="1887" y="4182"/>
                  </a:lnTo>
                  <a:lnTo>
                    <a:pt x="2091" y="4204"/>
                  </a:lnTo>
                  <a:lnTo>
                    <a:pt x="2319" y="4182"/>
                  </a:lnTo>
                  <a:lnTo>
                    <a:pt x="2523" y="4159"/>
                  </a:lnTo>
                  <a:lnTo>
                    <a:pt x="2728" y="4113"/>
                  </a:lnTo>
                  <a:lnTo>
                    <a:pt x="2910" y="4022"/>
                  </a:lnTo>
                  <a:lnTo>
                    <a:pt x="3091" y="3954"/>
                  </a:lnTo>
                  <a:lnTo>
                    <a:pt x="3273" y="3841"/>
                  </a:lnTo>
                  <a:lnTo>
                    <a:pt x="3432" y="3727"/>
                  </a:lnTo>
                  <a:lnTo>
                    <a:pt x="3591" y="3591"/>
                  </a:lnTo>
                  <a:lnTo>
                    <a:pt x="3728" y="3432"/>
                  </a:lnTo>
                  <a:lnTo>
                    <a:pt x="3841" y="3273"/>
                  </a:lnTo>
                  <a:lnTo>
                    <a:pt x="3932" y="3091"/>
                  </a:lnTo>
                  <a:lnTo>
                    <a:pt x="4023" y="2909"/>
                  </a:lnTo>
                  <a:lnTo>
                    <a:pt x="4091" y="2727"/>
                  </a:lnTo>
                  <a:lnTo>
                    <a:pt x="4159" y="2523"/>
                  </a:lnTo>
                  <a:lnTo>
                    <a:pt x="4182" y="2318"/>
                  </a:lnTo>
                  <a:lnTo>
                    <a:pt x="4205" y="2114"/>
                  </a:lnTo>
                  <a:lnTo>
                    <a:pt x="4182" y="1886"/>
                  </a:lnTo>
                  <a:lnTo>
                    <a:pt x="4159" y="1682"/>
                  </a:lnTo>
                  <a:lnTo>
                    <a:pt x="4091" y="1477"/>
                  </a:lnTo>
                  <a:lnTo>
                    <a:pt x="4023" y="1295"/>
                  </a:lnTo>
                  <a:lnTo>
                    <a:pt x="3932" y="1114"/>
                  </a:lnTo>
                  <a:lnTo>
                    <a:pt x="3841" y="932"/>
                  </a:lnTo>
                  <a:lnTo>
                    <a:pt x="3728" y="773"/>
                  </a:lnTo>
                  <a:lnTo>
                    <a:pt x="3591" y="614"/>
                  </a:lnTo>
                  <a:lnTo>
                    <a:pt x="3432" y="500"/>
                  </a:lnTo>
                  <a:lnTo>
                    <a:pt x="3273" y="364"/>
                  </a:lnTo>
                  <a:lnTo>
                    <a:pt x="3091" y="273"/>
                  </a:lnTo>
                  <a:lnTo>
                    <a:pt x="2910" y="182"/>
                  </a:lnTo>
                  <a:lnTo>
                    <a:pt x="2728" y="114"/>
                  </a:lnTo>
                  <a:lnTo>
                    <a:pt x="2523" y="46"/>
                  </a:lnTo>
                  <a:lnTo>
                    <a:pt x="2319" y="23"/>
                  </a:lnTo>
                  <a:lnTo>
                    <a:pt x="20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2"/>
            <p:cNvSpPr/>
            <p:nvPr/>
          </p:nvSpPr>
          <p:spPr>
            <a:xfrm>
              <a:off x="1312200" y="4670125"/>
              <a:ext cx="104550" cy="105125"/>
            </a:xfrm>
            <a:custGeom>
              <a:avLst/>
              <a:gdLst/>
              <a:ahLst/>
              <a:cxnLst/>
              <a:rect l="l" t="t" r="r" b="b"/>
              <a:pathLst>
                <a:path w="4182" h="4205" extrusionOk="0">
                  <a:moveTo>
                    <a:pt x="2091" y="1364"/>
                  </a:moveTo>
                  <a:lnTo>
                    <a:pt x="2227" y="1386"/>
                  </a:lnTo>
                  <a:lnTo>
                    <a:pt x="2363" y="1432"/>
                  </a:lnTo>
                  <a:lnTo>
                    <a:pt x="2500" y="1500"/>
                  </a:lnTo>
                  <a:lnTo>
                    <a:pt x="2613" y="1591"/>
                  </a:lnTo>
                  <a:lnTo>
                    <a:pt x="2704" y="1704"/>
                  </a:lnTo>
                  <a:lnTo>
                    <a:pt x="2773" y="1818"/>
                  </a:lnTo>
                  <a:lnTo>
                    <a:pt x="2795" y="1954"/>
                  </a:lnTo>
                  <a:lnTo>
                    <a:pt x="2818" y="2114"/>
                  </a:lnTo>
                  <a:lnTo>
                    <a:pt x="2795" y="2250"/>
                  </a:lnTo>
                  <a:lnTo>
                    <a:pt x="2773" y="2386"/>
                  </a:lnTo>
                  <a:lnTo>
                    <a:pt x="2704" y="2523"/>
                  </a:lnTo>
                  <a:lnTo>
                    <a:pt x="2613" y="2613"/>
                  </a:lnTo>
                  <a:lnTo>
                    <a:pt x="2500" y="2704"/>
                  </a:lnTo>
                  <a:lnTo>
                    <a:pt x="2363" y="2773"/>
                  </a:lnTo>
                  <a:lnTo>
                    <a:pt x="2227" y="2818"/>
                  </a:lnTo>
                  <a:lnTo>
                    <a:pt x="2091" y="2841"/>
                  </a:lnTo>
                  <a:lnTo>
                    <a:pt x="1954" y="2818"/>
                  </a:lnTo>
                  <a:lnTo>
                    <a:pt x="1818" y="2773"/>
                  </a:lnTo>
                  <a:lnTo>
                    <a:pt x="1682" y="2704"/>
                  </a:lnTo>
                  <a:lnTo>
                    <a:pt x="1568" y="2613"/>
                  </a:lnTo>
                  <a:lnTo>
                    <a:pt x="1477" y="2523"/>
                  </a:lnTo>
                  <a:lnTo>
                    <a:pt x="1409" y="2386"/>
                  </a:lnTo>
                  <a:lnTo>
                    <a:pt x="1386" y="2250"/>
                  </a:lnTo>
                  <a:lnTo>
                    <a:pt x="1364" y="2114"/>
                  </a:lnTo>
                  <a:lnTo>
                    <a:pt x="1386" y="1954"/>
                  </a:lnTo>
                  <a:lnTo>
                    <a:pt x="1409" y="1818"/>
                  </a:lnTo>
                  <a:lnTo>
                    <a:pt x="1477" y="1704"/>
                  </a:lnTo>
                  <a:lnTo>
                    <a:pt x="1568" y="1591"/>
                  </a:lnTo>
                  <a:lnTo>
                    <a:pt x="1682" y="1500"/>
                  </a:lnTo>
                  <a:lnTo>
                    <a:pt x="1818" y="1432"/>
                  </a:lnTo>
                  <a:lnTo>
                    <a:pt x="1954" y="1386"/>
                  </a:lnTo>
                  <a:lnTo>
                    <a:pt x="2091" y="1364"/>
                  </a:lnTo>
                  <a:close/>
                  <a:moveTo>
                    <a:pt x="2091" y="0"/>
                  </a:moveTo>
                  <a:lnTo>
                    <a:pt x="1886" y="23"/>
                  </a:lnTo>
                  <a:lnTo>
                    <a:pt x="1659" y="46"/>
                  </a:lnTo>
                  <a:lnTo>
                    <a:pt x="1477" y="114"/>
                  </a:lnTo>
                  <a:lnTo>
                    <a:pt x="1273" y="182"/>
                  </a:lnTo>
                  <a:lnTo>
                    <a:pt x="1091" y="273"/>
                  </a:lnTo>
                  <a:lnTo>
                    <a:pt x="932" y="364"/>
                  </a:lnTo>
                  <a:lnTo>
                    <a:pt x="750" y="500"/>
                  </a:lnTo>
                  <a:lnTo>
                    <a:pt x="614" y="614"/>
                  </a:lnTo>
                  <a:lnTo>
                    <a:pt x="477" y="773"/>
                  </a:lnTo>
                  <a:lnTo>
                    <a:pt x="364" y="932"/>
                  </a:lnTo>
                  <a:lnTo>
                    <a:pt x="250" y="1114"/>
                  </a:lnTo>
                  <a:lnTo>
                    <a:pt x="159" y="1295"/>
                  </a:lnTo>
                  <a:lnTo>
                    <a:pt x="91" y="1477"/>
                  </a:lnTo>
                  <a:lnTo>
                    <a:pt x="46" y="1682"/>
                  </a:lnTo>
                  <a:lnTo>
                    <a:pt x="0" y="1886"/>
                  </a:lnTo>
                  <a:lnTo>
                    <a:pt x="0" y="2114"/>
                  </a:lnTo>
                  <a:lnTo>
                    <a:pt x="0" y="2318"/>
                  </a:lnTo>
                  <a:lnTo>
                    <a:pt x="46" y="2523"/>
                  </a:lnTo>
                  <a:lnTo>
                    <a:pt x="91" y="2727"/>
                  </a:lnTo>
                  <a:lnTo>
                    <a:pt x="159" y="2909"/>
                  </a:lnTo>
                  <a:lnTo>
                    <a:pt x="250" y="3091"/>
                  </a:lnTo>
                  <a:lnTo>
                    <a:pt x="364" y="3273"/>
                  </a:lnTo>
                  <a:lnTo>
                    <a:pt x="477" y="3432"/>
                  </a:lnTo>
                  <a:lnTo>
                    <a:pt x="614" y="3591"/>
                  </a:lnTo>
                  <a:lnTo>
                    <a:pt x="750" y="3727"/>
                  </a:lnTo>
                  <a:lnTo>
                    <a:pt x="932" y="3841"/>
                  </a:lnTo>
                  <a:lnTo>
                    <a:pt x="1091" y="3954"/>
                  </a:lnTo>
                  <a:lnTo>
                    <a:pt x="1273" y="4022"/>
                  </a:lnTo>
                  <a:lnTo>
                    <a:pt x="1477" y="4113"/>
                  </a:lnTo>
                  <a:lnTo>
                    <a:pt x="1659" y="4159"/>
                  </a:lnTo>
                  <a:lnTo>
                    <a:pt x="1886" y="4182"/>
                  </a:lnTo>
                  <a:lnTo>
                    <a:pt x="2091" y="4204"/>
                  </a:lnTo>
                  <a:lnTo>
                    <a:pt x="2295" y="4182"/>
                  </a:lnTo>
                  <a:lnTo>
                    <a:pt x="2523" y="4159"/>
                  </a:lnTo>
                  <a:lnTo>
                    <a:pt x="2704" y="4113"/>
                  </a:lnTo>
                  <a:lnTo>
                    <a:pt x="2909" y="4022"/>
                  </a:lnTo>
                  <a:lnTo>
                    <a:pt x="3091" y="3954"/>
                  </a:lnTo>
                  <a:lnTo>
                    <a:pt x="3250" y="3841"/>
                  </a:lnTo>
                  <a:lnTo>
                    <a:pt x="3432" y="3727"/>
                  </a:lnTo>
                  <a:lnTo>
                    <a:pt x="3568" y="3591"/>
                  </a:lnTo>
                  <a:lnTo>
                    <a:pt x="3704" y="3432"/>
                  </a:lnTo>
                  <a:lnTo>
                    <a:pt x="3818" y="3273"/>
                  </a:lnTo>
                  <a:lnTo>
                    <a:pt x="3932" y="3091"/>
                  </a:lnTo>
                  <a:lnTo>
                    <a:pt x="4022" y="2909"/>
                  </a:lnTo>
                  <a:lnTo>
                    <a:pt x="4091" y="2727"/>
                  </a:lnTo>
                  <a:lnTo>
                    <a:pt x="4136" y="2523"/>
                  </a:lnTo>
                  <a:lnTo>
                    <a:pt x="4182" y="2318"/>
                  </a:lnTo>
                  <a:lnTo>
                    <a:pt x="4182" y="2114"/>
                  </a:lnTo>
                  <a:lnTo>
                    <a:pt x="4182" y="1886"/>
                  </a:lnTo>
                  <a:lnTo>
                    <a:pt x="4136" y="1682"/>
                  </a:lnTo>
                  <a:lnTo>
                    <a:pt x="4091" y="1477"/>
                  </a:lnTo>
                  <a:lnTo>
                    <a:pt x="4022" y="1295"/>
                  </a:lnTo>
                  <a:lnTo>
                    <a:pt x="3932" y="1114"/>
                  </a:lnTo>
                  <a:lnTo>
                    <a:pt x="3818" y="932"/>
                  </a:lnTo>
                  <a:lnTo>
                    <a:pt x="3704" y="773"/>
                  </a:lnTo>
                  <a:lnTo>
                    <a:pt x="3568" y="614"/>
                  </a:lnTo>
                  <a:lnTo>
                    <a:pt x="3432" y="500"/>
                  </a:lnTo>
                  <a:lnTo>
                    <a:pt x="3250" y="364"/>
                  </a:lnTo>
                  <a:lnTo>
                    <a:pt x="3091" y="273"/>
                  </a:lnTo>
                  <a:lnTo>
                    <a:pt x="2909" y="182"/>
                  </a:lnTo>
                  <a:lnTo>
                    <a:pt x="2704" y="114"/>
                  </a:lnTo>
                  <a:lnTo>
                    <a:pt x="2523" y="46"/>
                  </a:lnTo>
                  <a:lnTo>
                    <a:pt x="2295" y="23"/>
                  </a:lnTo>
                  <a:lnTo>
                    <a:pt x="20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0" name="Google Shape;1420;p42"/>
          <p:cNvGrpSpPr/>
          <p:nvPr/>
        </p:nvGrpSpPr>
        <p:grpSpPr>
          <a:xfrm>
            <a:off x="6468633" y="2003639"/>
            <a:ext cx="425184" cy="479499"/>
            <a:chOff x="2830800" y="4313325"/>
            <a:chExt cx="1031750" cy="1163550"/>
          </a:xfrm>
        </p:grpSpPr>
        <p:sp>
          <p:nvSpPr>
            <p:cNvPr id="1421" name="Google Shape;1421;p42"/>
            <p:cNvSpPr/>
            <p:nvPr/>
          </p:nvSpPr>
          <p:spPr>
            <a:xfrm>
              <a:off x="2847850" y="4330375"/>
              <a:ext cx="997650" cy="997650"/>
            </a:xfrm>
            <a:custGeom>
              <a:avLst/>
              <a:gdLst/>
              <a:ahLst/>
              <a:cxnLst/>
              <a:rect l="l" t="t" r="r" b="b"/>
              <a:pathLst>
                <a:path w="39906" h="39906" extrusionOk="0">
                  <a:moveTo>
                    <a:pt x="17976" y="0"/>
                  </a:moveTo>
                  <a:lnTo>
                    <a:pt x="17408" y="3455"/>
                  </a:lnTo>
                  <a:lnTo>
                    <a:pt x="16499" y="3614"/>
                  </a:lnTo>
                  <a:lnTo>
                    <a:pt x="15613" y="3818"/>
                  </a:lnTo>
                  <a:lnTo>
                    <a:pt x="14749" y="4091"/>
                  </a:lnTo>
                  <a:lnTo>
                    <a:pt x="13908" y="4386"/>
                  </a:lnTo>
                  <a:lnTo>
                    <a:pt x="11681" y="1682"/>
                  </a:lnTo>
                  <a:lnTo>
                    <a:pt x="8272" y="3659"/>
                  </a:lnTo>
                  <a:lnTo>
                    <a:pt x="9499" y="6932"/>
                  </a:lnTo>
                  <a:lnTo>
                    <a:pt x="8795" y="7522"/>
                  </a:lnTo>
                  <a:lnTo>
                    <a:pt x="8136" y="8159"/>
                  </a:lnTo>
                  <a:lnTo>
                    <a:pt x="7522" y="8795"/>
                  </a:lnTo>
                  <a:lnTo>
                    <a:pt x="6932" y="9500"/>
                  </a:lnTo>
                  <a:lnTo>
                    <a:pt x="3659" y="8272"/>
                  </a:lnTo>
                  <a:lnTo>
                    <a:pt x="1682" y="11681"/>
                  </a:lnTo>
                  <a:lnTo>
                    <a:pt x="4386" y="13908"/>
                  </a:lnTo>
                  <a:lnTo>
                    <a:pt x="4091" y="14749"/>
                  </a:lnTo>
                  <a:lnTo>
                    <a:pt x="3818" y="15613"/>
                  </a:lnTo>
                  <a:lnTo>
                    <a:pt x="3614" y="16499"/>
                  </a:lnTo>
                  <a:lnTo>
                    <a:pt x="3455" y="17408"/>
                  </a:lnTo>
                  <a:lnTo>
                    <a:pt x="0" y="17976"/>
                  </a:lnTo>
                  <a:lnTo>
                    <a:pt x="0" y="21908"/>
                  </a:lnTo>
                  <a:lnTo>
                    <a:pt x="3455" y="22498"/>
                  </a:lnTo>
                  <a:lnTo>
                    <a:pt x="3614" y="23385"/>
                  </a:lnTo>
                  <a:lnTo>
                    <a:pt x="3818" y="24271"/>
                  </a:lnTo>
                  <a:lnTo>
                    <a:pt x="4091" y="25135"/>
                  </a:lnTo>
                  <a:lnTo>
                    <a:pt x="4386" y="25998"/>
                  </a:lnTo>
                  <a:lnTo>
                    <a:pt x="1682" y="28225"/>
                  </a:lnTo>
                  <a:lnTo>
                    <a:pt x="3659" y="31634"/>
                  </a:lnTo>
                  <a:lnTo>
                    <a:pt x="6932" y="30407"/>
                  </a:lnTo>
                  <a:lnTo>
                    <a:pt x="7522" y="31089"/>
                  </a:lnTo>
                  <a:lnTo>
                    <a:pt x="8136" y="31748"/>
                  </a:lnTo>
                  <a:lnTo>
                    <a:pt x="8795" y="32361"/>
                  </a:lnTo>
                  <a:lnTo>
                    <a:pt x="9499" y="32952"/>
                  </a:lnTo>
                  <a:lnTo>
                    <a:pt x="8272" y="36247"/>
                  </a:lnTo>
                  <a:lnTo>
                    <a:pt x="11681" y="38202"/>
                  </a:lnTo>
                  <a:lnTo>
                    <a:pt x="13908" y="35497"/>
                  </a:lnTo>
                  <a:lnTo>
                    <a:pt x="14749" y="35815"/>
                  </a:lnTo>
                  <a:lnTo>
                    <a:pt x="15613" y="36065"/>
                  </a:lnTo>
                  <a:lnTo>
                    <a:pt x="16499" y="36270"/>
                  </a:lnTo>
                  <a:lnTo>
                    <a:pt x="17408" y="36452"/>
                  </a:lnTo>
                  <a:lnTo>
                    <a:pt x="17976" y="39906"/>
                  </a:lnTo>
                  <a:lnTo>
                    <a:pt x="21907" y="39906"/>
                  </a:lnTo>
                  <a:lnTo>
                    <a:pt x="22498" y="36452"/>
                  </a:lnTo>
                  <a:lnTo>
                    <a:pt x="23203" y="36315"/>
                  </a:lnTo>
                  <a:lnTo>
                    <a:pt x="23885" y="36156"/>
                  </a:lnTo>
                  <a:lnTo>
                    <a:pt x="24589" y="35975"/>
                  </a:lnTo>
                  <a:lnTo>
                    <a:pt x="25248" y="35770"/>
                  </a:lnTo>
                  <a:lnTo>
                    <a:pt x="25430" y="35179"/>
                  </a:lnTo>
                  <a:lnTo>
                    <a:pt x="25657" y="34634"/>
                  </a:lnTo>
                  <a:lnTo>
                    <a:pt x="25930" y="34088"/>
                  </a:lnTo>
                  <a:lnTo>
                    <a:pt x="26248" y="33566"/>
                  </a:lnTo>
                  <a:lnTo>
                    <a:pt x="26612" y="33088"/>
                  </a:lnTo>
                  <a:lnTo>
                    <a:pt x="26998" y="32634"/>
                  </a:lnTo>
                  <a:lnTo>
                    <a:pt x="27430" y="32225"/>
                  </a:lnTo>
                  <a:lnTo>
                    <a:pt x="27884" y="31838"/>
                  </a:lnTo>
                  <a:lnTo>
                    <a:pt x="28361" y="31475"/>
                  </a:lnTo>
                  <a:lnTo>
                    <a:pt x="28884" y="31179"/>
                  </a:lnTo>
                  <a:lnTo>
                    <a:pt x="29430" y="30907"/>
                  </a:lnTo>
                  <a:lnTo>
                    <a:pt x="29998" y="30680"/>
                  </a:lnTo>
                  <a:lnTo>
                    <a:pt x="30588" y="30498"/>
                  </a:lnTo>
                  <a:lnTo>
                    <a:pt x="31179" y="30384"/>
                  </a:lnTo>
                  <a:lnTo>
                    <a:pt x="31816" y="30293"/>
                  </a:lnTo>
                  <a:lnTo>
                    <a:pt x="32452" y="30270"/>
                  </a:lnTo>
                  <a:lnTo>
                    <a:pt x="32975" y="30293"/>
                  </a:lnTo>
                  <a:lnTo>
                    <a:pt x="33520" y="30339"/>
                  </a:lnTo>
                  <a:lnTo>
                    <a:pt x="34020" y="30430"/>
                  </a:lnTo>
                  <a:lnTo>
                    <a:pt x="34520" y="30566"/>
                  </a:lnTo>
                  <a:lnTo>
                    <a:pt x="35020" y="30725"/>
                  </a:lnTo>
                  <a:lnTo>
                    <a:pt x="35497" y="30907"/>
                  </a:lnTo>
                  <a:lnTo>
                    <a:pt x="35952" y="31134"/>
                  </a:lnTo>
                  <a:lnTo>
                    <a:pt x="36383" y="31384"/>
                  </a:lnTo>
                  <a:lnTo>
                    <a:pt x="38201" y="28225"/>
                  </a:lnTo>
                  <a:lnTo>
                    <a:pt x="35497" y="25998"/>
                  </a:lnTo>
                  <a:lnTo>
                    <a:pt x="35815" y="25135"/>
                  </a:lnTo>
                  <a:lnTo>
                    <a:pt x="36065" y="24271"/>
                  </a:lnTo>
                  <a:lnTo>
                    <a:pt x="36270" y="23385"/>
                  </a:lnTo>
                  <a:lnTo>
                    <a:pt x="36429" y="22498"/>
                  </a:lnTo>
                  <a:lnTo>
                    <a:pt x="39906" y="21908"/>
                  </a:lnTo>
                  <a:lnTo>
                    <a:pt x="39906" y="17976"/>
                  </a:lnTo>
                  <a:lnTo>
                    <a:pt x="36429" y="17408"/>
                  </a:lnTo>
                  <a:lnTo>
                    <a:pt x="36270" y="16499"/>
                  </a:lnTo>
                  <a:lnTo>
                    <a:pt x="36065" y="15613"/>
                  </a:lnTo>
                  <a:lnTo>
                    <a:pt x="35815" y="14749"/>
                  </a:lnTo>
                  <a:lnTo>
                    <a:pt x="35497" y="13908"/>
                  </a:lnTo>
                  <a:lnTo>
                    <a:pt x="38201" y="11681"/>
                  </a:lnTo>
                  <a:lnTo>
                    <a:pt x="36247" y="8272"/>
                  </a:lnTo>
                  <a:lnTo>
                    <a:pt x="32952" y="9500"/>
                  </a:lnTo>
                  <a:lnTo>
                    <a:pt x="32361" y="8795"/>
                  </a:lnTo>
                  <a:lnTo>
                    <a:pt x="31747" y="8159"/>
                  </a:lnTo>
                  <a:lnTo>
                    <a:pt x="31088" y="7522"/>
                  </a:lnTo>
                  <a:lnTo>
                    <a:pt x="30407" y="6932"/>
                  </a:lnTo>
                  <a:lnTo>
                    <a:pt x="31634" y="3659"/>
                  </a:lnTo>
                  <a:lnTo>
                    <a:pt x="28225" y="1682"/>
                  </a:lnTo>
                  <a:lnTo>
                    <a:pt x="25998" y="4386"/>
                  </a:lnTo>
                  <a:lnTo>
                    <a:pt x="25134" y="4091"/>
                  </a:lnTo>
                  <a:lnTo>
                    <a:pt x="24271" y="3818"/>
                  </a:lnTo>
                  <a:lnTo>
                    <a:pt x="23385" y="3614"/>
                  </a:lnTo>
                  <a:lnTo>
                    <a:pt x="22498" y="3455"/>
                  </a:lnTo>
                  <a:lnTo>
                    <a:pt x="219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2"/>
            <p:cNvSpPr/>
            <p:nvPr/>
          </p:nvSpPr>
          <p:spPr>
            <a:xfrm>
              <a:off x="3040450" y="4522975"/>
              <a:ext cx="612450" cy="612475"/>
            </a:xfrm>
            <a:custGeom>
              <a:avLst/>
              <a:gdLst/>
              <a:ahLst/>
              <a:cxnLst/>
              <a:rect l="l" t="t" r="r" b="b"/>
              <a:pathLst>
                <a:path w="24498" h="24499" extrusionOk="0">
                  <a:moveTo>
                    <a:pt x="11613" y="0"/>
                  </a:moveTo>
                  <a:lnTo>
                    <a:pt x="10999" y="46"/>
                  </a:lnTo>
                  <a:lnTo>
                    <a:pt x="10386" y="137"/>
                  </a:lnTo>
                  <a:lnTo>
                    <a:pt x="9772" y="250"/>
                  </a:lnTo>
                  <a:lnTo>
                    <a:pt x="9181" y="387"/>
                  </a:lnTo>
                  <a:lnTo>
                    <a:pt x="8590" y="546"/>
                  </a:lnTo>
                  <a:lnTo>
                    <a:pt x="8022" y="727"/>
                  </a:lnTo>
                  <a:lnTo>
                    <a:pt x="7477" y="955"/>
                  </a:lnTo>
                  <a:lnTo>
                    <a:pt x="6931" y="1205"/>
                  </a:lnTo>
                  <a:lnTo>
                    <a:pt x="6409" y="1477"/>
                  </a:lnTo>
                  <a:lnTo>
                    <a:pt x="5886" y="1773"/>
                  </a:lnTo>
                  <a:lnTo>
                    <a:pt x="5386" y="2091"/>
                  </a:lnTo>
                  <a:lnTo>
                    <a:pt x="4909" y="2432"/>
                  </a:lnTo>
                  <a:lnTo>
                    <a:pt x="4454" y="2795"/>
                  </a:lnTo>
                  <a:lnTo>
                    <a:pt x="4000" y="3182"/>
                  </a:lnTo>
                  <a:lnTo>
                    <a:pt x="3591" y="3591"/>
                  </a:lnTo>
                  <a:lnTo>
                    <a:pt x="3182" y="4000"/>
                  </a:lnTo>
                  <a:lnTo>
                    <a:pt x="2795" y="4454"/>
                  </a:lnTo>
                  <a:lnTo>
                    <a:pt x="2432" y="4909"/>
                  </a:lnTo>
                  <a:lnTo>
                    <a:pt x="2091" y="5386"/>
                  </a:lnTo>
                  <a:lnTo>
                    <a:pt x="1773" y="5886"/>
                  </a:lnTo>
                  <a:lnTo>
                    <a:pt x="1477" y="6409"/>
                  </a:lnTo>
                  <a:lnTo>
                    <a:pt x="1205" y="6931"/>
                  </a:lnTo>
                  <a:lnTo>
                    <a:pt x="955" y="7477"/>
                  </a:lnTo>
                  <a:lnTo>
                    <a:pt x="727" y="8022"/>
                  </a:lnTo>
                  <a:lnTo>
                    <a:pt x="546" y="8590"/>
                  </a:lnTo>
                  <a:lnTo>
                    <a:pt x="387" y="9181"/>
                  </a:lnTo>
                  <a:lnTo>
                    <a:pt x="250" y="9772"/>
                  </a:lnTo>
                  <a:lnTo>
                    <a:pt x="137" y="10386"/>
                  </a:lnTo>
                  <a:lnTo>
                    <a:pt x="46" y="10999"/>
                  </a:lnTo>
                  <a:lnTo>
                    <a:pt x="0" y="11613"/>
                  </a:lnTo>
                  <a:lnTo>
                    <a:pt x="0" y="12249"/>
                  </a:lnTo>
                  <a:lnTo>
                    <a:pt x="0" y="12863"/>
                  </a:lnTo>
                  <a:lnTo>
                    <a:pt x="46" y="13499"/>
                  </a:lnTo>
                  <a:lnTo>
                    <a:pt x="137" y="14113"/>
                  </a:lnTo>
                  <a:lnTo>
                    <a:pt x="250" y="14703"/>
                  </a:lnTo>
                  <a:lnTo>
                    <a:pt x="387" y="15294"/>
                  </a:lnTo>
                  <a:lnTo>
                    <a:pt x="546" y="15885"/>
                  </a:lnTo>
                  <a:lnTo>
                    <a:pt x="727" y="16453"/>
                  </a:lnTo>
                  <a:lnTo>
                    <a:pt x="955" y="17021"/>
                  </a:lnTo>
                  <a:lnTo>
                    <a:pt x="1205" y="17544"/>
                  </a:lnTo>
                  <a:lnTo>
                    <a:pt x="1477" y="18090"/>
                  </a:lnTo>
                  <a:lnTo>
                    <a:pt x="1773" y="18590"/>
                  </a:lnTo>
                  <a:lnTo>
                    <a:pt x="2091" y="19089"/>
                  </a:lnTo>
                  <a:lnTo>
                    <a:pt x="2432" y="19567"/>
                  </a:lnTo>
                  <a:lnTo>
                    <a:pt x="2795" y="20044"/>
                  </a:lnTo>
                  <a:lnTo>
                    <a:pt x="3182" y="20476"/>
                  </a:lnTo>
                  <a:lnTo>
                    <a:pt x="3591" y="20908"/>
                  </a:lnTo>
                  <a:lnTo>
                    <a:pt x="4000" y="21317"/>
                  </a:lnTo>
                  <a:lnTo>
                    <a:pt x="4454" y="21703"/>
                  </a:lnTo>
                  <a:lnTo>
                    <a:pt x="4909" y="22066"/>
                  </a:lnTo>
                  <a:lnTo>
                    <a:pt x="5386" y="22407"/>
                  </a:lnTo>
                  <a:lnTo>
                    <a:pt x="5886" y="22726"/>
                  </a:lnTo>
                  <a:lnTo>
                    <a:pt x="6409" y="23021"/>
                  </a:lnTo>
                  <a:lnTo>
                    <a:pt x="6931" y="23294"/>
                  </a:lnTo>
                  <a:lnTo>
                    <a:pt x="7477" y="23521"/>
                  </a:lnTo>
                  <a:lnTo>
                    <a:pt x="8022" y="23748"/>
                  </a:lnTo>
                  <a:lnTo>
                    <a:pt x="8590" y="23953"/>
                  </a:lnTo>
                  <a:lnTo>
                    <a:pt x="9181" y="24112"/>
                  </a:lnTo>
                  <a:lnTo>
                    <a:pt x="9772" y="24248"/>
                  </a:lnTo>
                  <a:lnTo>
                    <a:pt x="10386" y="24362"/>
                  </a:lnTo>
                  <a:lnTo>
                    <a:pt x="10999" y="24430"/>
                  </a:lnTo>
                  <a:lnTo>
                    <a:pt x="11613" y="24475"/>
                  </a:lnTo>
                  <a:lnTo>
                    <a:pt x="12249" y="24498"/>
                  </a:lnTo>
                  <a:lnTo>
                    <a:pt x="12863" y="24475"/>
                  </a:lnTo>
                  <a:lnTo>
                    <a:pt x="13499" y="24430"/>
                  </a:lnTo>
                  <a:lnTo>
                    <a:pt x="14113" y="24362"/>
                  </a:lnTo>
                  <a:lnTo>
                    <a:pt x="14703" y="24248"/>
                  </a:lnTo>
                  <a:lnTo>
                    <a:pt x="15294" y="24112"/>
                  </a:lnTo>
                  <a:lnTo>
                    <a:pt x="15885" y="23953"/>
                  </a:lnTo>
                  <a:lnTo>
                    <a:pt x="16453" y="23748"/>
                  </a:lnTo>
                  <a:lnTo>
                    <a:pt x="16999" y="23521"/>
                  </a:lnTo>
                  <a:lnTo>
                    <a:pt x="17544" y="23294"/>
                  </a:lnTo>
                  <a:lnTo>
                    <a:pt x="18089" y="23021"/>
                  </a:lnTo>
                  <a:lnTo>
                    <a:pt x="18589" y="22726"/>
                  </a:lnTo>
                  <a:lnTo>
                    <a:pt x="19089" y="22407"/>
                  </a:lnTo>
                  <a:lnTo>
                    <a:pt x="19567" y="22066"/>
                  </a:lnTo>
                  <a:lnTo>
                    <a:pt x="20044" y="21703"/>
                  </a:lnTo>
                  <a:lnTo>
                    <a:pt x="20476" y="21317"/>
                  </a:lnTo>
                  <a:lnTo>
                    <a:pt x="20907" y="20908"/>
                  </a:lnTo>
                  <a:lnTo>
                    <a:pt x="21316" y="20476"/>
                  </a:lnTo>
                  <a:lnTo>
                    <a:pt x="21703" y="20044"/>
                  </a:lnTo>
                  <a:lnTo>
                    <a:pt x="22066" y="19567"/>
                  </a:lnTo>
                  <a:lnTo>
                    <a:pt x="22407" y="19089"/>
                  </a:lnTo>
                  <a:lnTo>
                    <a:pt x="22725" y="18590"/>
                  </a:lnTo>
                  <a:lnTo>
                    <a:pt x="23021" y="18090"/>
                  </a:lnTo>
                  <a:lnTo>
                    <a:pt x="23294" y="17544"/>
                  </a:lnTo>
                  <a:lnTo>
                    <a:pt x="23521" y="17021"/>
                  </a:lnTo>
                  <a:lnTo>
                    <a:pt x="23748" y="16453"/>
                  </a:lnTo>
                  <a:lnTo>
                    <a:pt x="23930" y="15885"/>
                  </a:lnTo>
                  <a:lnTo>
                    <a:pt x="24112" y="15294"/>
                  </a:lnTo>
                  <a:lnTo>
                    <a:pt x="24248" y="14703"/>
                  </a:lnTo>
                  <a:lnTo>
                    <a:pt x="24362" y="14113"/>
                  </a:lnTo>
                  <a:lnTo>
                    <a:pt x="24430" y="13499"/>
                  </a:lnTo>
                  <a:lnTo>
                    <a:pt x="24475" y="12863"/>
                  </a:lnTo>
                  <a:lnTo>
                    <a:pt x="24498" y="12249"/>
                  </a:lnTo>
                  <a:lnTo>
                    <a:pt x="24475" y="11613"/>
                  </a:lnTo>
                  <a:lnTo>
                    <a:pt x="24430" y="10999"/>
                  </a:lnTo>
                  <a:lnTo>
                    <a:pt x="24362" y="10386"/>
                  </a:lnTo>
                  <a:lnTo>
                    <a:pt x="24248" y="9772"/>
                  </a:lnTo>
                  <a:lnTo>
                    <a:pt x="24112" y="9181"/>
                  </a:lnTo>
                  <a:lnTo>
                    <a:pt x="23930" y="8590"/>
                  </a:lnTo>
                  <a:lnTo>
                    <a:pt x="23748" y="8022"/>
                  </a:lnTo>
                  <a:lnTo>
                    <a:pt x="23521" y="7477"/>
                  </a:lnTo>
                  <a:lnTo>
                    <a:pt x="23294" y="6931"/>
                  </a:lnTo>
                  <a:lnTo>
                    <a:pt x="23021" y="6409"/>
                  </a:lnTo>
                  <a:lnTo>
                    <a:pt x="22725" y="5886"/>
                  </a:lnTo>
                  <a:lnTo>
                    <a:pt x="22407" y="5386"/>
                  </a:lnTo>
                  <a:lnTo>
                    <a:pt x="22066" y="4909"/>
                  </a:lnTo>
                  <a:lnTo>
                    <a:pt x="21703" y="4454"/>
                  </a:lnTo>
                  <a:lnTo>
                    <a:pt x="21316" y="4000"/>
                  </a:lnTo>
                  <a:lnTo>
                    <a:pt x="20907" y="3591"/>
                  </a:lnTo>
                  <a:lnTo>
                    <a:pt x="20476" y="3182"/>
                  </a:lnTo>
                  <a:lnTo>
                    <a:pt x="20044" y="2795"/>
                  </a:lnTo>
                  <a:lnTo>
                    <a:pt x="19567" y="2432"/>
                  </a:lnTo>
                  <a:lnTo>
                    <a:pt x="19089" y="2091"/>
                  </a:lnTo>
                  <a:lnTo>
                    <a:pt x="18589" y="1773"/>
                  </a:lnTo>
                  <a:lnTo>
                    <a:pt x="18089" y="1477"/>
                  </a:lnTo>
                  <a:lnTo>
                    <a:pt x="17544" y="1205"/>
                  </a:lnTo>
                  <a:lnTo>
                    <a:pt x="16999" y="955"/>
                  </a:lnTo>
                  <a:lnTo>
                    <a:pt x="16453" y="727"/>
                  </a:lnTo>
                  <a:lnTo>
                    <a:pt x="15885" y="546"/>
                  </a:lnTo>
                  <a:lnTo>
                    <a:pt x="15294" y="387"/>
                  </a:lnTo>
                  <a:lnTo>
                    <a:pt x="14703" y="250"/>
                  </a:lnTo>
                  <a:lnTo>
                    <a:pt x="14113" y="137"/>
                  </a:lnTo>
                  <a:lnTo>
                    <a:pt x="13499" y="46"/>
                  </a:lnTo>
                  <a:lnTo>
                    <a:pt x="128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2"/>
            <p:cNvSpPr/>
            <p:nvPr/>
          </p:nvSpPr>
          <p:spPr>
            <a:xfrm>
              <a:off x="3112025" y="4594550"/>
              <a:ext cx="468725" cy="468725"/>
            </a:xfrm>
            <a:custGeom>
              <a:avLst/>
              <a:gdLst/>
              <a:ahLst/>
              <a:cxnLst/>
              <a:rect l="l" t="t" r="r" b="b"/>
              <a:pathLst>
                <a:path w="18749" h="18749" extrusionOk="0">
                  <a:moveTo>
                    <a:pt x="9386" y="1"/>
                  </a:moveTo>
                  <a:lnTo>
                    <a:pt x="8886" y="23"/>
                  </a:lnTo>
                  <a:lnTo>
                    <a:pt x="8432" y="46"/>
                  </a:lnTo>
                  <a:lnTo>
                    <a:pt x="7954" y="114"/>
                  </a:lnTo>
                  <a:lnTo>
                    <a:pt x="7500" y="205"/>
                  </a:lnTo>
                  <a:lnTo>
                    <a:pt x="7045" y="296"/>
                  </a:lnTo>
                  <a:lnTo>
                    <a:pt x="6591" y="432"/>
                  </a:lnTo>
                  <a:lnTo>
                    <a:pt x="6159" y="569"/>
                  </a:lnTo>
                  <a:lnTo>
                    <a:pt x="5727" y="751"/>
                  </a:lnTo>
                  <a:lnTo>
                    <a:pt x="5318" y="932"/>
                  </a:lnTo>
                  <a:lnTo>
                    <a:pt x="4909" y="1137"/>
                  </a:lnTo>
                  <a:lnTo>
                    <a:pt x="4523" y="1364"/>
                  </a:lnTo>
                  <a:lnTo>
                    <a:pt x="4137" y="1614"/>
                  </a:lnTo>
                  <a:lnTo>
                    <a:pt x="3773" y="1864"/>
                  </a:lnTo>
                  <a:lnTo>
                    <a:pt x="3409" y="2137"/>
                  </a:lnTo>
                  <a:lnTo>
                    <a:pt x="3068" y="2432"/>
                  </a:lnTo>
                  <a:lnTo>
                    <a:pt x="2750" y="2750"/>
                  </a:lnTo>
                  <a:lnTo>
                    <a:pt x="2432" y="3069"/>
                  </a:lnTo>
                  <a:lnTo>
                    <a:pt x="2137" y="3409"/>
                  </a:lnTo>
                  <a:lnTo>
                    <a:pt x="1864" y="3773"/>
                  </a:lnTo>
                  <a:lnTo>
                    <a:pt x="1614" y="4137"/>
                  </a:lnTo>
                  <a:lnTo>
                    <a:pt x="1364" y="4523"/>
                  </a:lnTo>
                  <a:lnTo>
                    <a:pt x="1137" y="4909"/>
                  </a:lnTo>
                  <a:lnTo>
                    <a:pt x="932" y="5318"/>
                  </a:lnTo>
                  <a:lnTo>
                    <a:pt x="751" y="5727"/>
                  </a:lnTo>
                  <a:lnTo>
                    <a:pt x="569" y="6159"/>
                  </a:lnTo>
                  <a:lnTo>
                    <a:pt x="432" y="6591"/>
                  </a:lnTo>
                  <a:lnTo>
                    <a:pt x="296" y="7045"/>
                  </a:lnTo>
                  <a:lnTo>
                    <a:pt x="205" y="7500"/>
                  </a:lnTo>
                  <a:lnTo>
                    <a:pt x="114" y="7954"/>
                  </a:lnTo>
                  <a:lnTo>
                    <a:pt x="46" y="8432"/>
                  </a:lnTo>
                  <a:lnTo>
                    <a:pt x="23" y="8909"/>
                  </a:lnTo>
                  <a:lnTo>
                    <a:pt x="1" y="9386"/>
                  </a:lnTo>
                  <a:lnTo>
                    <a:pt x="23" y="9863"/>
                  </a:lnTo>
                  <a:lnTo>
                    <a:pt x="46" y="10341"/>
                  </a:lnTo>
                  <a:lnTo>
                    <a:pt x="114" y="10818"/>
                  </a:lnTo>
                  <a:lnTo>
                    <a:pt x="205" y="11272"/>
                  </a:lnTo>
                  <a:lnTo>
                    <a:pt x="296" y="11727"/>
                  </a:lnTo>
                  <a:lnTo>
                    <a:pt x="432" y="12159"/>
                  </a:lnTo>
                  <a:lnTo>
                    <a:pt x="569" y="12613"/>
                  </a:lnTo>
                  <a:lnTo>
                    <a:pt x="751" y="13022"/>
                  </a:lnTo>
                  <a:lnTo>
                    <a:pt x="932" y="13454"/>
                  </a:lnTo>
                  <a:lnTo>
                    <a:pt x="1137" y="13840"/>
                  </a:lnTo>
                  <a:lnTo>
                    <a:pt x="1364" y="14249"/>
                  </a:lnTo>
                  <a:lnTo>
                    <a:pt x="1614" y="14613"/>
                  </a:lnTo>
                  <a:lnTo>
                    <a:pt x="1864" y="14999"/>
                  </a:lnTo>
                  <a:lnTo>
                    <a:pt x="2137" y="15340"/>
                  </a:lnTo>
                  <a:lnTo>
                    <a:pt x="2432" y="15681"/>
                  </a:lnTo>
                  <a:lnTo>
                    <a:pt x="2750" y="15999"/>
                  </a:lnTo>
                  <a:lnTo>
                    <a:pt x="3068" y="16317"/>
                  </a:lnTo>
                  <a:lnTo>
                    <a:pt x="3409" y="16613"/>
                  </a:lnTo>
                  <a:lnTo>
                    <a:pt x="3773" y="16886"/>
                  </a:lnTo>
                  <a:lnTo>
                    <a:pt x="4137" y="17158"/>
                  </a:lnTo>
                  <a:lnTo>
                    <a:pt x="4523" y="17408"/>
                  </a:lnTo>
                  <a:lnTo>
                    <a:pt x="4909" y="17613"/>
                  </a:lnTo>
                  <a:lnTo>
                    <a:pt x="5318" y="17840"/>
                  </a:lnTo>
                  <a:lnTo>
                    <a:pt x="5727" y="18022"/>
                  </a:lnTo>
                  <a:lnTo>
                    <a:pt x="6159" y="18181"/>
                  </a:lnTo>
                  <a:lnTo>
                    <a:pt x="6591" y="18340"/>
                  </a:lnTo>
                  <a:lnTo>
                    <a:pt x="7045" y="18454"/>
                  </a:lnTo>
                  <a:lnTo>
                    <a:pt x="7500" y="18567"/>
                  </a:lnTo>
                  <a:lnTo>
                    <a:pt x="7954" y="18635"/>
                  </a:lnTo>
                  <a:lnTo>
                    <a:pt x="8432" y="18704"/>
                  </a:lnTo>
                  <a:lnTo>
                    <a:pt x="8886" y="18749"/>
                  </a:lnTo>
                  <a:lnTo>
                    <a:pt x="9863" y="18749"/>
                  </a:lnTo>
                  <a:lnTo>
                    <a:pt x="10341" y="18704"/>
                  </a:lnTo>
                  <a:lnTo>
                    <a:pt x="10795" y="18635"/>
                  </a:lnTo>
                  <a:lnTo>
                    <a:pt x="11272" y="18567"/>
                  </a:lnTo>
                  <a:lnTo>
                    <a:pt x="11727" y="18454"/>
                  </a:lnTo>
                  <a:lnTo>
                    <a:pt x="12159" y="18340"/>
                  </a:lnTo>
                  <a:lnTo>
                    <a:pt x="12613" y="18181"/>
                  </a:lnTo>
                  <a:lnTo>
                    <a:pt x="13022" y="18022"/>
                  </a:lnTo>
                  <a:lnTo>
                    <a:pt x="13454" y="17840"/>
                  </a:lnTo>
                  <a:lnTo>
                    <a:pt x="13840" y="17613"/>
                  </a:lnTo>
                  <a:lnTo>
                    <a:pt x="14249" y="17408"/>
                  </a:lnTo>
                  <a:lnTo>
                    <a:pt x="14613" y="17158"/>
                  </a:lnTo>
                  <a:lnTo>
                    <a:pt x="14976" y="16886"/>
                  </a:lnTo>
                  <a:lnTo>
                    <a:pt x="15340" y="16613"/>
                  </a:lnTo>
                  <a:lnTo>
                    <a:pt x="15681" y="16317"/>
                  </a:lnTo>
                  <a:lnTo>
                    <a:pt x="15999" y="15999"/>
                  </a:lnTo>
                  <a:lnTo>
                    <a:pt x="16317" y="15681"/>
                  </a:lnTo>
                  <a:lnTo>
                    <a:pt x="16613" y="15340"/>
                  </a:lnTo>
                  <a:lnTo>
                    <a:pt x="16885" y="14999"/>
                  </a:lnTo>
                  <a:lnTo>
                    <a:pt x="17158" y="14613"/>
                  </a:lnTo>
                  <a:lnTo>
                    <a:pt x="17385" y="14249"/>
                  </a:lnTo>
                  <a:lnTo>
                    <a:pt x="17613" y="13840"/>
                  </a:lnTo>
                  <a:lnTo>
                    <a:pt x="17817" y="13454"/>
                  </a:lnTo>
                  <a:lnTo>
                    <a:pt x="18022" y="13022"/>
                  </a:lnTo>
                  <a:lnTo>
                    <a:pt x="18181" y="12613"/>
                  </a:lnTo>
                  <a:lnTo>
                    <a:pt x="18340" y="12159"/>
                  </a:lnTo>
                  <a:lnTo>
                    <a:pt x="18453" y="11727"/>
                  </a:lnTo>
                  <a:lnTo>
                    <a:pt x="18567" y="11272"/>
                  </a:lnTo>
                  <a:lnTo>
                    <a:pt x="18635" y="10818"/>
                  </a:lnTo>
                  <a:lnTo>
                    <a:pt x="18703" y="10341"/>
                  </a:lnTo>
                  <a:lnTo>
                    <a:pt x="18749" y="9863"/>
                  </a:lnTo>
                  <a:lnTo>
                    <a:pt x="18749" y="9386"/>
                  </a:lnTo>
                  <a:lnTo>
                    <a:pt x="18749" y="8909"/>
                  </a:lnTo>
                  <a:lnTo>
                    <a:pt x="18703" y="8432"/>
                  </a:lnTo>
                  <a:lnTo>
                    <a:pt x="18635" y="7954"/>
                  </a:lnTo>
                  <a:lnTo>
                    <a:pt x="18567" y="7500"/>
                  </a:lnTo>
                  <a:lnTo>
                    <a:pt x="18453" y="7045"/>
                  </a:lnTo>
                  <a:lnTo>
                    <a:pt x="18340" y="6591"/>
                  </a:lnTo>
                  <a:lnTo>
                    <a:pt x="18181" y="6159"/>
                  </a:lnTo>
                  <a:lnTo>
                    <a:pt x="18022" y="5727"/>
                  </a:lnTo>
                  <a:lnTo>
                    <a:pt x="17817" y="5318"/>
                  </a:lnTo>
                  <a:lnTo>
                    <a:pt x="17613" y="4909"/>
                  </a:lnTo>
                  <a:lnTo>
                    <a:pt x="17385" y="4523"/>
                  </a:lnTo>
                  <a:lnTo>
                    <a:pt x="17158" y="4137"/>
                  </a:lnTo>
                  <a:lnTo>
                    <a:pt x="16885" y="3773"/>
                  </a:lnTo>
                  <a:lnTo>
                    <a:pt x="16613" y="3409"/>
                  </a:lnTo>
                  <a:lnTo>
                    <a:pt x="16317" y="3069"/>
                  </a:lnTo>
                  <a:lnTo>
                    <a:pt x="15999" y="2750"/>
                  </a:lnTo>
                  <a:lnTo>
                    <a:pt x="15681" y="2432"/>
                  </a:lnTo>
                  <a:lnTo>
                    <a:pt x="15340" y="2137"/>
                  </a:lnTo>
                  <a:lnTo>
                    <a:pt x="14976" y="1864"/>
                  </a:lnTo>
                  <a:lnTo>
                    <a:pt x="14613" y="1614"/>
                  </a:lnTo>
                  <a:lnTo>
                    <a:pt x="14249" y="1364"/>
                  </a:lnTo>
                  <a:lnTo>
                    <a:pt x="13840" y="1137"/>
                  </a:lnTo>
                  <a:lnTo>
                    <a:pt x="13454" y="932"/>
                  </a:lnTo>
                  <a:lnTo>
                    <a:pt x="13022" y="751"/>
                  </a:lnTo>
                  <a:lnTo>
                    <a:pt x="12613" y="569"/>
                  </a:lnTo>
                  <a:lnTo>
                    <a:pt x="12159" y="432"/>
                  </a:lnTo>
                  <a:lnTo>
                    <a:pt x="11727" y="296"/>
                  </a:lnTo>
                  <a:lnTo>
                    <a:pt x="11272" y="205"/>
                  </a:lnTo>
                  <a:lnTo>
                    <a:pt x="10795" y="114"/>
                  </a:lnTo>
                  <a:lnTo>
                    <a:pt x="10341" y="46"/>
                  </a:lnTo>
                  <a:lnTo>
                    <a:pt x="9863" y="23"/>
                  </a:lnTo>
                  <a:lnTo>
                    <a:pt x="93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2"/>
            <p:cNvSpPr/>
            <p:nvPr/>
          </p:nvSpPr>
          <p:spPr>
            <a:xfrm>
              <a:off x="3112025" y="4594550"/>
              <a:ext cx="280125" cy="468725"/>
            </a:xfrm>
            <a:custGeom>
              <a:avLst/>
              <a:gdLst/>
              <a:ahLst/>
              <a:cxnLst/>
              <a:rect l="l" t="t" r="r" b="b"/>
              <a:pathLst>
                <a:path w="11205" h="18749" extrusionOk="0">
                  <a:moveTo>
                    <a:pt x="9386" y="1"/>
                  </a:moveTo>
                  <a:lnTo>
                    <a:pt x="8886" y="23"/>
                  </a:lnTo>
                  <a:lnTo>
                    <a:pt x="8432" y="46"/>
                  </a:lnTo>
                  <a:lnTo>
                    <a:pt x="7954" y="114"/>
                  </a:lnTo>
                  <a:lnTo>
                    <a:pt x="7500" y="205"/>
                  </a:lnTo>
                  <a:lnTo>
                    <a:pt x="7045" y="296"/>
                  </a:lnTo>
                  <a:lnTo>
                    <a:pt x="6591" y="432"/>
                  </a:lnTo>
                  <a:lnTo>
                    <a:pt x="6159" y="569"/>
                  </a:lnTo>
                  <a:lnTo>
                    <a:pt x="5727" y="751"/>
                  </a:lnTo>
                  <a:lnTo>
                    <a:pt x="5318" y="932"/>
                  </a:lnTo>
                  <a:lnTo>
                    <a:pt x="4909" y="1137"/>
                  </a:lnTo>
                  <a:lnTo>
                    <a:pt x="4523" y="1364"/>
                  </a:lnTo>
                  <a:lnTo>
                    <a:pt x="4137" y="1614"/>
                  </a:lnTo>
                  <a:lnTo>
                    <a:pt x="3773" y="1864"/>
                  </a:lnTo>
                  <a:lnTo>
                    <a:pt x="3409" y="2137"/>
                  </a:lnTo>
                  <a:lnTo>
                    <a:pt x="3068" y="2432"/>
                  </a:lnTo>
                  <a:lnTo>
                    <a:pt x="2750" y="2750"/>
                  </a:lnTo>
                  <a:lnTo>
                    <a:pt x="2432" y="3069"/>
                  </a:lnTo>
                  <a:lnTo>
                    <a:pt x="2137" y="3409"/>
                  </a:lnTo>
                  <a:lnTo>
                    <a:pt x="1864" y="3773"/>
                  </a:lnTo>
                  <a:lnTo>
                    <a:pt x="1614" y="4137"/>
                  </a:lnTo>
                  <a:lnTo>
                    <a:pt x="1364" y="4523"/>
                  </a:lnTo>
                  <a:lnTo>
                    <a:pt x="1137" y="4909"/>
                  </a:lnTo>
                  <a:lnTo>
                    <a:pt x="932" y="5318"/>
                  </a:lnTo>
                  <a:lnTo>
                    <a:pt x="751" y="5727"/>
                  </a:lnTo>
                  <a:lnTo>
                    <a:pt x="569" y="6159"/>
                  </a:lnTo>
                  <a:lnTo>
                    <a:pt x="432" y="6591"/>
                  </a:lnTo>
                  <a:lnTo>
                    <a:pt x="296" y="7045"/>
                  </a:lnTo>
                  <a:lnTo>
                    <a:pt x="205" y="7500"/>
                  </a:lnTo>
                  <a:lnTo>
                    <a:pt x="114" y="7954"/>
                  </a:lnTo>
                  <a:lnTo>
                    <a:pt x="46" y="8432"/>
                  </a:lnTo>
                  <a:lnTo>
                    <a:pt x="23" y="8909"/>
                  </a:lnTo>
                  <a:lnTo>
                    <a:pt x="1" y="9386"/>
                  </a:lnTo>
                  <a:lnTo>
                    <a:pt x="23" y="9863"/>
                  </a:lnTo>
                  <a:lnTo>
                    <a:pt x="46" y="10341"/>
                  </a:lnTo>
                  <a:lnTo>
                    <a:pt x="114" y="10818"/>
                  </a:lnTo>
                  <a:lnTo>
                    <a:pt x="205" y="11272"/>
                  </a:lnTo>
                  <a:lnTo>
                    <a:pt x="296" y="11727"/>
                  </a:lnTo>
                  <a:lnTo>
                    <a:pt x="432" y="12159"/>
                  </a:lnTo>
                  <a:lnTo>
                    <a:pt x="569" y="12613"/>
                  </a:lnTo>
                  <a:lnTo>
                    <a:pt x="751" y="13022"/>
                  </a:lnTo>
                  <a:lnTo>
                    <a:pt x="932" y="13454"/>
                  </a:lnTo>
                  <a:lnTo>
                    <a:pt x="1137" y="13840"/>
                  </a:lnTo>
                  <a:lnTo>
                    <a:pt x="1364" y="14249"/>
                  </a:lnTo>
                  <a:lnTo>
                    <a:pt x="1614" y="14613"/>
                  </a:lnTo>
                  <a:lnTo>
                    <a:pt x="1864" y="14999"/>
                  </a:lnTo>
                  <a:lnTo>
                    <a:pt x="2137" y="15340"/>
                  </a:lnTo>
                  <a:lnTo>
                    <a:pt x="2432" y="15681"/>
                  </a:lnTo>
                  <a:lnTo>
                    <a:pt x="2750" y="15999"/>
                  </a:lnTo>
                  <a:lnTo>
                    <a:pt x="3068" y="16317"/>
                  </a:lnTo>
                  <a:lnTo>
                    <a:pt x="3409" y="16613"/>
                  </a:lnTo>
                  <a:lnTo>
                    <a:pt x="3773" y="16886"/>
                  </a:lnTo>
                  <a:lnTo>
                    <a:pt x="4137" y="17158"/>
                  </a:lnTo>
                  <a:lnTo>
                    <a:pt x="4523" y="17408"/>
                  </a:lnTo>
                  <a:lnTo>
                    <a:pt x="4909" y="17613"/>
                  </a:lnTo>
                  <a:lnTo>
                    <a:pt x="5318" y="17840"/>
                  </a:lnTo>
                  <a:lnTo>
                    <a:pt x="5727" y="18022"/>
                  </a:lnTo>
                  <a:lnTo>
                    <a:pt x="6159" y="18181"/>
                  </a:lnTo>
                  <a:lnTo>
                    <a:pt x="6591" y="18340"/>
                  </a:lnTo>
                  <a:lnTo>
                    <a:pt x="7045" y="18454"/>
                  </a:lnTo>
                  <a:lnTo>
                    <a:pt x="7500" y="18567"/>
                  </a:lnTo>
                  <a:lnTo>
                    <a:pt x="7954" y="18635"/>
                  </a:lnTo>
                  <a:lnTo>
                    <a:pt x="8432" y="18704"/>
                  </a:lnTo>
                  <a:lnTo>
                    <a:pt x="8886" y="18749"/>
                  </a:lnTo>
                  <a:lnTo>
                    <a:pt x="9841" y="18749"/>
                  </a:lnTo>
                  <a:lnTo>
                    <a:pt x="10295" y="18704"/>
                  </a:lnTo>
                  <a:lnTo>
                    <a:pt x="10750" y="18658"/>
                  </a:lnTo>
                  <a:lnTo>
                    <a:pt x="11204" y="18567"/>
                  </a:lnTo>
                  <a:lnTo>
                    <a:pt x="10795" y="18499"/>
                  </a:lnTo>
                  <a:lnTo>
                    <a:pt x="10409" y="18385"/>
                  </a:lnTo>
                  <a:lnTo>
                    <a:pt x="10022" y="18272"/>
                  </a:lnTo>
                  <a:lnTo>
                    <a:pt x="9636" y="18135"/>
                  </a:lnTo>
                  <a:lnTo>
                    <a:pt x="9272" y="17976"/>
                  </a:lnTo>
                  <a:lnTo>
                    <a:pt x="8909" y="17795"/>
                  </a:lnTo>
                  <a:lnTo>
                    <a:pt x="8545" y="17613"/>
                  </a:lnTo>
                  <a:lnTo>
                    <a:pt x="8204" y="17431"/>
                  </a:lnTo>
                  <a:lnTo>
                    <a:pt x="7864" y="17204"/>
                  </a:lnTo>
                  <a:lnTo>
                    <a:pt x="7545" y="16976"/>
                  </a:lnTo>
                  <a:lnTo>
                    <a:pt x="7227" y="16749"/>
                  </a:lnTo>
                  <a:lnTo>
                    <a:pt x="6909" y="16499"/>
                  </a:lnTo>
                  <a:lnTo>
                    <a:pt x="6614" y="16226"/>
                  </a:lnTo>
                  <a:lnTo>
                    <a:pt x="6341" y="15954"/>
                  </a:lnTo>
                  <a:lnTo>
                    <a:pt x="6068" y="15658"/>
                  </a:lnTo>
                  <a:lnTo>
                    <a:pt x="5796" y="15363"/>
                  </a:lnTo>
                  <a:lnTo>
                    <a:pt x="5546" y="15067"/>
                  </a:lnTo>
                  <a:lnTo>
                    <a:pt x="5318" y="14749"/>
                  </a:lnTo>
                  <a:lnTo>
                    <a:pt x="5114" y="14408"/>
                  </a:lnTo>
                  <a:lnTo>
                    <a:pt x="4886" y="14068"/>
                  </a:lnTo>
                  <a:lnTo>
                    <a:pt x="4705" y="13727"/>
                  </a:lnTo>
                  <a:lnTo>
                    <a:pt x="4523" y="13363"/>
                  </a:lnTo>
                  <a:lnTo>
                    <a:pt x="4364" y="12999"/>
                  </a:lnTo>
                  <a:lnTo>
                    <a:pt x="4205" y="12613"/>
                  </a:lnTo>
                  <a:lnTo>
                    <a:pt x="4091" y="12227"/>
                  </a:lnTo>
                  <a:lnTo>
                    <a:pt x="3977" y="11840"/>
                  </a:lnTo>
                  <a:lnTo>
                    <a:pt x="3864" y="11454"/>
                  </a:lnTo>
                  <a:lnTo>
                    <a:pt x="3796" y="11045"/>
                  </a:lnTo>
                  <a:lnTo>
                    <a:pt x="3728" y="10636"/>
                  </a:lnTo>
                  <a:lnTo>
                    <a:pt x="3682" y="10227"/>
                  </a:lnTo>
                  <a:lnTo>
                    <a:pt x="3659" y="9795"/>
                  </a:lnTo>
                  <a:lnTo>
                    <a:pt x="3637" y="9386"/>
                  </a:lnTo>
                  <a:lnTo>
                    <a:pt x="3659" y="8954"/>
                  </a:lnTo>
                  <a:lnTo>
                    <a:pt x="3682" y="8545"/>
                  </a:lnTo>
                  <a:lnTo>
                    <a:pt x="3728" y="8114"/>
                  </a:lnTo>
                  <a:lnTo>
                    <a:pt x="3796" y="7704"/>
                  </a:lnTo>
                  <a:lnTo>
                    <a:pt x="3864" y="7318"/>
                  </a:lnTo>
                  <a:lnTo>
                    <a:pt x="3977" y="6909"/>
                  </a:lnTo>
                  <a:lnTo>
                    <a:pt x="4091" y="6523"/>
                  </a:lnTo>
                  <a:lnTo>
                    <a:pt x="4205" y="6136"/>
                  </a:lnTo>
                  <a:lnTo>
                    <a:pt x="4364" y="5773"/>
                  </a:lnTo>
                  <a:lnTo>
                    <a:pt x="4523" y="5409"/>
                  </a:lnTo>
                  <a:lnTo>
                    <a:pt x="4705" y="5046"/>
                  </a:lnTo>
                  <a:lnTo>
                    <a:pt x="4886" y="4682"/>
                  </a:lnTo>
                  <a:lnTo>
                    <a:pt x="5114" y="4341"/>
                  </a:lnTo>
                  <a:lnTo>
                    <a:pt x="5318" y="4023"/>
                  </a:lnTo>
                  <a:lnTo>
                    <a:pt x="5546" y="3705"/>
                  </a:lnTo>
                  <a:lnTo>
                    <a:pt x="5796" y="3387"/>
                  </a:lnTo>
                  <a:lnTo>
                    <a:pt x="6068" y="3091"/>
                  </a:lnTo>
                  <a:lnTo>
                    <a:pt x="6341" y="2796"/>
                  </a:lnTo>
                  <a:lnTo>
                    <a:pt x="6614" y="2523"/>
                  </a:lnTo>
                  <a:lnTo>
                    <a:pt x="6909" y="2273"/>
                  </a:lnTo>
                  <a:lnTo>
                    <a:pt x="7227" y="2023"/>
                  </a:lnTo>
                  <a:lnTo>
                    <a:pt x="7545" y="1773"/>
                  </a:lnTo>
                  <a:lnTo>
                    <a:pt x="7864" y="1546"/>
                  </a:lnTo>
                  <a:lnTo>
                    <a:pt x="8204" y="1341"/>
                  </a:lnTo>
                  <a:lnTo>
                    <a:pt x="8545" y="1137"/>
                  </a:lnTo>
                  <a:lnTo>
                    <a:pt x="8909" y="955"/>
                  </a:lnTo>
                  <a:lnTo>
                    <a:pt x="9272" y="796"/>
                  </a:lnTo>
                  <a:lnTo>
                    <a:pt x="9636" y="637"/>
                  </a:lnTo>
                  <a:lnTo>
                    <a:pt x="10022" y="501"/>
                  </a:lnTo>
                  <a:lnTo>
                    <a:pt x="10409" y="364"/>
                  </a:lnTo>
                  <a:lnTo>
                    <a:pt x="10795" y="273"/>
                  </a:lnTo>
                  <a:lnTo>
                    <a:pt x="11204" y="182"/>
                  </a:lnTo>
                  <a:lnTo>
                    <a:pt x="10750" y="114"/>
                  </a:lnTo>
                  <a:lnTo>
                    <a:pt x="10295" y="46"/>
                  </a:lnTo>
                  <a:lnTo>
                    <a:pt x="9841" y="23"/>
                  </a:lnTo>
                  <a:lnTo>
                    <a:pt x="9386" y="1"/>
                  </a:lnTo>
                  <a:close/>
                </a:path>
              </a:pathLst>
            </a:custGeom>
            <a:solidFill>
              <a:srgbClr val="090536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2"/>
            <p:cNvSpPr/>
            <p:nvPr/>
          </p:nvSpPr>
          <p:spPr>
            <a:xfrm>
              <a:off x="3472800" y="5087125"/>
              <a:ext cx="372700" cy="372725"/>
            </a:xfrm>
            <a:custGeom>
              <a:avLst/>
              <a:gdLst/>
              <a:ahLst/>
              <a:cxnLst/>
              <a:rect l="l" t="t" r="r" b="b"/>
              <a:pathLst>
                <a:path w="14908" h="14909" extrusionOk="0">
                  <a:moveTo>
                    <a:pt x="7068" y="0"/>
                  </a:moveTo>
                  <a:lnTo>
                    <a:pt x="6681" y="46"/>
                  </a:lnTo>
                  <a:lnTo>
                    <a:pt x="6318" y="91"/>
                  </a:lnTo>
                  <a:lnTo>
                    <a:pt x="5954" y="160"/>
                  </a:lnTo>
                  <a:lnTo>
                    <a:pt x="5590" y="228"/>
                  </a:lnTo>
                  <a:lnTo>
                    <a:pt x="5227" y="341"/>
                  </a:lnTo>
                  <a:lnTo>
                    <a:pt x="4886" y="455"/>
                  </a:lnTo>
                  <a:lnTo>
                    <a:pt x="4545" y="591"/>
                  </a:lnTo>
                  <a:lnTo>
                    <a:pt x="4227" y="728"/>
                  </a:lnTo>
                  <a:lnTo>
                    <a:pt x="3909" y="887"/>
                  </a:lnTo>
                  <a:lnTo>
                    <a:pt x="3591" y="1069"/>
                  </a:lnTo>
                  <a:lnTo>
                    <a:pt x="3295" y="1273"/>
                  </a:lnTo>
                  <a:lnTo>
                    <a:pt x="3000" y="1478"/>
                  </a:lnTo>
                  <a:lnTo>
                    <a:pt x="2704" y="1705"/>
                  </a:lnTo>
                  <a:lnTo>
                    <a:pt x="2432" y="1932"/>
                  </a:lnTo>
                  <a:lnTo>
                    <a:pt x="2182" y="2182"/>
                  </a:lnTo>
                  <a:lnTo>
                    <a:pt x="1932" y="2432"/>
                  </a:lnTo>
                  <a:lnTo>
                    <a:pt x="1704" y="2705"/>
                  </a:lnTo>
                  <a:lnTo>
                    <a:pt x="1477" y="3000"/>
                  </a:lnTo>
                  <a:lnTo>
                    <a:pt x="1273" y="3273"/>
                  </a:lnTo>
                  <a:lnTo>
                    <a:pt x="1068" y="3591"/>
                  </a:lnTo>
                  <a:lnTo>
                    <a:pt x="909" y="3886"/>
                  </a:lnTo>
                  <a:lnTo>
                    <a:pt x="727" y="4227"/>
                  </a:lnTo>
                  <a:lnTo>
                    <a:pt x="591" y="4546"/>
                  </a:lnTo>
                  <a:lnTo>
                    <a:pt x="455" y="4886"/>
                  </a:lnTo>
                  <a:lnTo>
                    <a:pt x="341" y="5227"/>
                  </a:lnTo>
                  <a:lnTo>
                    <a:pt x="227" y="5591"/>
                  </a:lnTo>
                  <a:lnTo>
                    <a:pt x="159" y="5954"/>
                  </a:lnTo>
                  <a:lnTo>
                    <a:pt x="91" y="6318"/>
                  </a:lnTo>
                  <a:lnTo>
                    <a:pt x="46" y="6682"/>
                  </a:lnTo>
                  <a:lnTo>
                    <a:pt x="0" y="7068"/>
                  </a:lnTo>
                  <a:lnTo>
                    <a:pt x="0" y="7454"/>
                  </a:lnTo>
                  <a:lnTo>
                    <a:pt x="0" y="7841"/>
                  </a:lnTo>
                  <a:lnTo>
                    <a:pt x="46" y="8204"/>
                  </a:lnTo>
                  <a:lnTo>
                    <a:pt x="91" y="8591"/>
                  </a:lnTo>
                  <a:lnTo>
                    <a:pt x="159" y="8954"/>
                  </a:lnTo>
                  <a:lnTo>
                    <a:pt x="227" y="9318"/>
                  </a:lnTo>
                  <a:lnTo>
                    <a:pt x="341" y="9659"/>
                  </a:lnTo>
                  <a:lnTo>
                    <a:pt x="455" y="10000"/>
                  </a:lnTo>
                  <a:lnTo>
                    <a:pt x="591" y="10340"/>
                  </a:lnTo>
                  <a:lnTo>
                    <a:pt x="727" y="10681"/>
                  </a:lnTo>
                  <a:lnTo>
                    <a:pt x="909" y="10999"/>
                  </a:lnTo>
                  <a:lnTo>
                    <a:pt x="1068" y="11318"/>
                  </a:lnTo>
                  <a:lnTo>
                    <a:pt x="1273" y="11613"/>
                  </a:lnTo>
                  <a:lnTo>
                    <a:pt x="1477" y="11909"/>
                  </a:lnTo>
                  <a:lnTo>
                    <a:pt x="1704" y="12181"/>
                  </a:lnTo>
                  <a:lnTo>
                    <a:pt x="1932" y="12454"/>
                  </a:lnTo>
                  <a:lnTo>
                    <a:pt x="2182" y="12727"/>
                  </a:lnTo>
                  <a:lnTo>
                    <a:pt x="2432" y="12954"/>
                  </a:lnTo>
                  <a:lnTo>
                    <a:pt x="2704" y="13204"/>
                  </a:lnTo>
                  <a:lnTo>
                    <a:pt x="3000" y="13431"/>
                  </a:lnTo>
                  <a:lnTo>
                    <a:pt x="3295" y="13636"/>
                  </a:lnTo>
                  <a:lnTo>
                    <a:pt x="3591" y="13817"/>
                  </a:lnTo>
                  <a:lnTo>
                    <a:pt x="3909" y="13999"/>
                  </a:lnTo>
                  <a:lnTo>
                    <a:pt x="4227" y="14158"/>
                  </a:lnTo>
                  <a:lnTo>
                    <a:pt x="4545" y="14317"/>
                  </a:lnTo>
                  <a:lnTo>
                    <a:pt x="4886" y="14454"/>
                  </a:lnTo>
                  <a:lnTo>
                    <a:pt x="5227" y="14567"/>
                  </a:lnTo>
                  <a:lnTo>
                    <a:pt x="5590" y="14658"/>
                  </a:lnTo>
                  <a:lnTo>
                    <a:pt x="5954" y="14749"/>
                  </a:lnTo>
                  <a:lnTo>
                    <a:pt x="6318" y="14817"/>
                  </a:lnTo>
                  <a:lnTo>
                    <a:pt x="6681" y="14863"/>
                  </a:lnTo>
                  <a:lnTo>
                    <a:pt x="7068" y="14886"/>
                  </a:lnTo>
                  <a:lnTo>
                    <a:pt x="7454" y="14908"/>
                  </a:lnTo>
                  <a:lnTo>
                    <a:pt x="7840" y="14886"/>
                  </a:lnTo>
                  <a:lnTo>
                    <a:pt x="8204" y="14863"/>
                  </a:lnTo>
                  <a:lnTo>
                    <a:pt x="8590" y="14817"/>
                  </a:lnTo>
                  <a:lnTo>
                    <a:pt x="8954" y="14749"/>
                  </a:lnTo>
                  <a:lnTo>
                    <a:pt x="9317" y="14658"/>
                  </a:lnTo>
                  <a:lnTo>
                    <a:pt x="9658" y="14567"/>
                  </a:lnTo>
                  <a:lnTo>
                    <a:pt x="10022" y="14454"/>
                  </a:lnTo>
                  <a:lnTo>
                    <a:pt x="10340" y="14317"/>
                  </a:lnTo>
                  <a:lnTo>
                    <a:pt x="10681" y="14158"/>
                  </a:lnTo>
                  <a:lnTo>
                    <a:pt x="10999" y="13999"/>
                  </a:lnTo>
                  <a:lnTo>
                    <a:pt x="11317" y="13817"/>
                  </a:lnTo>
                  <a:lnTo>
                    <a:pt x="11613" y="13636"/>
                  </a:lnTo>
                  <a:lnTo>
                    <a:pt x="11908" y="13431"/>
                  </a:lnTo>
                  <a:lnTo>
                    <a:pt x="12181" y="13204"/>
                  </a:lnTo>
                  <a:lnTo>
                    <a:pt x="12454" y="12954"/>
                  </a:lnTo>
                  <a:lnTo>
                    <a:pt x="12726" y="12727"/>
                  </a:lnTo>
                  <a:lnTo>
                    <a:pt x="12976" y="12454"/>
                  </a:lnTo>
                  <a:lnTo>
                    <a:pt x="13203" y="12181"/>
                  </a:lnTo>
                  <a:lnTo>
                    <a:pt x="13431" y="11909"/>
                  </a:lnTo>
                  <a:lnTo>
                    <a:pt x="13635" y="11613"/>
                  </a:lnTo>
                  <a:lnTo>
                    <a:pt x="13817" y="11318"/>
                  </a:lnTo>
                  <a:lnTo>
                    <a:pt x="13999" y="10999"/>
                  </a:lnTo>
                  <a:lnTo>
                    <a:pt x="14158" y="10681"/>
                  </a:lnTo>
                  <a:lnTo>
                    <a:pt x="14317" y="10340"/>
                  </a:lnTo>
                  <a:lnTo>
                    <a:pt x="14453" y="10000"/>
                  </a:lnTo>
                  <a:lnTo>
                    <a:pt x="14567" y="9659"/>
                  </a:lnTo>
                  <a:lnTo>
                    <a:pt x="14658" y="9318"/>
                  </a:lnTo>
                  <a:lnTo>
                    <a:pt x="14749" y="8954"/>
                  </a:lnTo>
                  <a:lnTo>
                    <a:pt x="14817" y="8591"/>
                  </a:lnTo>
                  <a:lnTo>
                    <a:pt x="14862" y="8204"/>
                  </a:lnTo>
                  <a:lnTo>
                    <a:pt x="14885" y="7841"/>
                  </a:lnTo>
                  <a:lnTo>
                    <a:pt x="14908" y="7454"/>
                  </a:lnTo>
                  <a:lnTo>
                    <a:pt x="14885" y="7068"/>
                  </a:lnTo>
                  <a:lnTo>
                    <a:pt x="14862" y="6682"/>
                  </a:lnTo>
                  <a:lnTo>
                    <a:pt x="14817" y="6318"/>
                  </a:lnTo>
                  <a:lnTo>
                    <a:pt x="14749" y="5954"/>
                  </a:lnTo>
                  <a:lnTo>
                    <a:pt x="14658" y="5591"/>
                  </a:lnTo>
                  <a:lnTo>
                    <a:pt x="14567" y="5227"/>
                  </a:lnTo>
                  <a:lnTo>
                    <a:pt x="14453" y="4886"/>
                  </a:lnTo>
                  <a:lnTo>
                    <a:pt x="14317" y="4546"/>
                  </a:lnTo>
                  <a:lnTo>
                    <a:pt x="14158" y="4227"/>
                  </a:lnTo>
                  <a:lnTo>
                    <a:pt x="13999" y="3886"/>
                  </a:lnTo>
                  <a:lnTo>
                    <a:pt x="13817" y="3591"/>
                  </a:lnTo>
                  <a:lnTo>
                    <a:pt x="13635" y="3273"/>
                  </a:lnTo>
                  <a:lnTo>
                    <a:pt x="13431" y="3000"/>
                  </a:lnTo>
                  <a:lnTo>
                    <a:pt x="13203" y="2705"/>
                  </a:lnTo>
                  <a:lnTo>
                    <a:pt x="12976" y="2432"/>
                  </a:lnTo>
                  <a:lnTo>
                    <a:pt x="12726" y="2182"/>
                  </a:lnTo>
                  <a:lnTo>
                    <a:pt x="12454" y="1932"/>
                  </a:lnTo>
                  <a:lnTo>
                    <a:pt x="12181" y="1705"/>
                  </a:lnTo>
                  <a:lnTo>
                    <a:pt x="11908" y="1478"/>
                  </a:lnTo>
                  <a:lnTo>
                    <a:pt x="11613" y="1273"/>
                  </a:lnTo>
                  <a:lnTo>
                    <a:pt x="11317" y="1069"/>
                  </a:lnTo>
                  <a:lnTo>
                    <a:pt x="10999" y="887"/>
                  </a:lnTo>
                  <a:lnTo>
                    <a:pt x="10681" y="728"/>
                  </a:lnTo>
                  <a:lnTo>
                    <a:pt x="10340" y="591"/>
                  </a:lnTo>
                  <a:lnTo>
                    <a:pt x="10022" y="455"/>
                  </a:lnTo>
                  <a:lnTo>
                    <a:pt x="9658" y="341"/>
                  </a:lnTo>
                  <a:lnTo>
                    <a:pt x="9317" y="228"/>
                  </a:lnTo>
                  <a:lnTo>
                    <a:pt x="8954" y="160"/>
                  </a:lnTo>
                  <a:lnTo>
                    <a:pt x="8590" y="91"/>
                  </a:lnTo>
                  <a:lnTo>
                    <a:pt x="8204" y="46"/>
                  </a:lnTo>
                  <a:lnTo>
                    <a:pt x="78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2"/>
            <p:cNvSpPr/>
            <p:nvPr/>
          </p:nvSpPr>
          <p:spPr>
            <a:xfrm>
              <a:off x="3472800" y="5087125"/>
              <a:ext cx="209075" cy="372725"/>
            </a:xfrm>
            <a:custGeom>
              <a:avLst/>
              <a:gdLst/>
              <a:ahLst/>
              <a:cxnLst/>
              <a:rect l="l" t="t" r="r" b="b"/>
              <a:pathLst>
                <a:path w="8363" h="14909" extrusionOk="0">
                  <a:moveTo>
                    <a:pt x="7068" y="0"/>
                  </a:moveTo>
                  <a:lnTo>
                    <a:pt x="6681" y="46"/>
                  </a:lnTo>
                  <a:lnTo>
                    <a:pt x="6318" y="91"/>
                  </a:lnTo>
                  <a:lnTo>
                    <a:pt x="5954" y="160"/>
                  </a:lnTo>
                  <a:lnTo>
                    <a:pt x="5590" y="228"/>
                  </a:lnTo>
                  <a:lnTo>
                    <a:pt x="5227" y="341"/>
                  </a:lnTo>
                  <a:lnTo>
                    <a:pt x="4886" y="455"/>
                  </a:lnTo>
                  <a:lnTo>
                    <a:pt x="4545" y="591"/>
                  </a:lnTo>
                  <a:lnTo>
                    <a:pt x="4227" y="728"/>
                  </a:lnTo>
                  <a:lnTo>
                    <a:pt x="3909" y="887"/>
                  </a:lnTo>
                  <a:lnTo>
                    <a:pt x="3591" y="1069"/>
                  </a:lnTo>
                  <a:lnTo>
                    <a:pt x="3295" y="1273"/>
                  </a:lnTo>
                  <a:lnTo>
                    <a:pt x="3000" y="1478"/>
                  </a:lnTo>
                  <a:lnTo>
                    <a:pt x="2704" y="1705"/>
                  </a:lnTo>
                  <a:lnTo>
                    <a:pt x="2432" y="1932"/>
                  </a:lnTo>
                  <a:lnTo>
                    <a:pt x="2182" y="2182"/>
                  </a:lnTo>
                  <a:lnTo>
                    <a:pt x="1932" y="2432"/>
                  </a:lnTo>
                  <a:lnTo>
                    <a:pt x="1704" y="2705"/>
                  </a:lnTo>
                  <a:lnTo>
                    <a:pt x="1477" y="3000"/>
                  </a:lnTo>
                  <a:lnTo>
                    <a:pt x="1273" y="3273"/>
                  </a:lnTo>
                  <a:lnTo>
                    <a:pt x="1068" y="3591"/>
                  </a:lnTo>
                  <a:lnTo>
                    <a:pt x="909" y="3886"/>
                  </a:lnTo>
                  <a:lnTo>
                    <a:pt x="727" y="4227"/>
                  </a:lnTo>
                  <a:lnTo>
                    <a:pt x="591" y="4546"/>
                  </a:lnTo>
                  <a:lnTo>
                    <a:pt x="455" y="4886"/>
                  </a:lnTo>
                  <a:lnTo>
                    <a:pt x="341" y="5227"/>
                  </a:lnTo>
                  <a:lnTo>
                    <a:pt x="227" y="5591"/>
                  </a:lnTo>
                  <a:lnTo>
                    <a:pt x="159" y="5954"/>
                  </a:lnTo>
                  <a:lnTo>
                    <a:pt x="91" y="6318"/>
                  </a:lnTo>
                  <a:lnTo>
                    <a:pt x="46" y="6682"/>
                  </a:lnTo>
                  <a:lnTo>
                    <a:pt x="0" y="7068"/>
                  </a:lnTo>
                  <a:lnTo>
                    <a:pt x="0" y="7454"/>
                  </a:lnTo>
                  <a:lnTo>
                    <a:pt x="0" y="7841"/>
                  </a:lnTo>
                  <a:lnTo>
                    <a:pt x="46" y="8204"/>
                  </a:lnTo>
                  <a:lnTo>
                    <a:pt x="91" y="8591"/>
                  </a:lnTo>
                  <a:lnTo>
                    <a:pt x="159" y="8954"/>
                  </a:lnTo>
                  <a:lnTo>
                    <a:pt x="227" y="9318"/>
                  </a:lnTo>
                  <a:lnTo>
                    <a:pt x="341" y="9659"/>
                  </a:lnTo>
                  <a:lnTo>
                    <a:pt x="455" y="10000"/>
                  </a:lnTo>
                  <a:lnTo>
                    <a:pt x="591" y="10340"/>
                  </a:lnTo>
                  <a:lnTo>
                    <a:pt x="727" y="10681"/>
                  </a:lnTo>
                  <a:lnTo>
                    <a:pt x="909" y="10999"/>
                  </a:lnTo>
                  <a:lnTo>
                    <a:pt x="1068" y="11318"/>
                  </a:lnTo>
                  <a:lnTo>
                    <a:pt x="1273" y="11613"/>
                  </a:lnTo>
                  <a:lnTo>
                    <a:pt x="1477" y="11909"/>
                  </a:lnTo>
                  <a:lnTo>
                    <a:pt x="1704" y="12181"/>
                  </a:lnTo>
                  <a:lnTo>
                    <a:pt x="1932" y="12454"/>
                  </a:lnTo>
                  <a:lnTo>
                    <a:pt x="2182" y="12727"/>
                  </a:lnTo>
                  <a:lnTo>
                    <a:pt x="2432" y="12954"/>
                  </a:lnTo>
                  <a:lnTo>
                    <a:pt x="2704" y="13204"/>
                  </a:lnTo>
                  <a:lnTo>
                    <a:pt x="3000" y="13431"/>
                  </a:lnTo>
                  <a:lnTo>
                    <a:pt x="3295" y="13636"/>
                  </a:lnTo>
                  <a:lnTo>
                    <a:pt x="3591" y="13817"/>
                  </a:lnTo>
                  <a:lnTo>
                    <a:pt x="3909" y="13999"/>
                  </a:lnTo>
                  <a:lnTo>
                    <a:pt x="4227" y="14158"/>
                  </a:lnTo>
                  <a:lnTo>
                    <a:pt x="4545" y="14317"/>
                  </a:lnTo>
                  <a:lnTo>
                    <a:pt x="4886" y="14454"/>
                  </a:lnTo>
                  <a:lnTo>
                    <a:pt x="5227" y="14567"/>
                  </a:lnTo>
                  <a:lnTo>
                    <a:pt x="5590" y="14658"/>
                  </a:lnTo>
                  <a:lnTo>
                    <a:pt x="5954" y="14749"/>
                  </a:lnTo>
                  <a:lnTo>
                    <a:pt x="6318" y="14817"/>
                  </a:lnTo>
                  <a:lnTo>
                    <a:pt x="6681" y="14863"/>
                  </a:lnTo>
                  <a:lnTo>
                    <a:pt x="7068" y="14886"/>
                  </a:lnTo>
                  <a:lnTo>
                    <a:pt x="7454" y="14908"/>
                  </a:lnTo>
                  <a:lnTo>
                    <a:pt x="7908" y="14886"/>
                  </a:lnTo>
                  <a:lnTo>
                    <a:pt x="8363" y="14840"/>
                  </a:lnTo>
                  <a:lnTo>
                    <a:pt x="8022" y="14795"/>
                  </a:lnTo>
                  <a:lnTo>
                    <a:pt x="7681" y="14726"/>
                  </a:lnTo>
                  <a:lnTo>
                    <a:pt x="7340" y="14658"/>
                  </a:lnTo>
                  <a:lnTo>
                    <a:pt x="7022" y="14545"/>
                  </a:lnTo>
                  <a:lnTo>
                    <a:pt x="6704" y="14454"/>
                  </a:lnTo>
                  <a:lnTo>
                    <a:pt x="6386" y="14317"/>
                  </a:lnTo>
                  <a:lnTo>
                    <a:pt x="6090" y="14181"/>
                  </a:lnTo>
                  <a:lnTo>
                    <a:pt x="5772" y="14045"/>
                  </a:lnTo>
                  <a:lnTo>
                    <a:pt x="5500" y="13863"/>
                  </a:lnTo>
                  <a:lnTo>
                    <a:pt x="5204" y="13704"/>
                  </a:lnTo>
                  <a:lnTo>
                    <a:pt x="4931" y="13522"/>
                  </a:lnTo>
                  <a:lnTo>
                    <a:pt x="4659" y="13317"/>
                  </a:lnTo>
                  <a:lnTo>
                    <a:pt x="4409" y="13113"/>
                  </a:lnTo>
                  <a:lnTo>
                    <a:pt x="4159" y="12886"/>
                  </a:lnTo>
                  <a:lnTo>
                    <a:pt x="3932" y="12658"/>
                  </a:lnTo>
                  <a:lnTo>
                    <a:pt x="3704" y="12408"/>
                  </a:lnTo>
                  <a:lnTo>
                    <a:pt x="3500" y="12158"/>
                  </a:lnTo>
                  <a:lnTo>
                    <a:pt x="3295" y="11886"/>
                  </a:lnTo>
                  <a:lnTo>
                    <a:pt x="3091" y="11613"/>
                  </a:lnTo>
                  <a:lnTo>
                    <a:pt x="2909" y="11340"/>
                  </a:lnTo>
                  <a:lnTo>
                    <a:pt x="2750" y="11068"/>
                  </a:lnTo>
                  <a:lnTo>
                    <a:pt x="2591" y="10772"/>
                  </a:lnTo>
                  <a:lnTo>
                    <a:pt x="2454" y="10454"/>
                  </a:lnTo>
                  <a:lnTo>
                    <a:pt x="2318" y="10159"/>
                  </a:lnTo>
                  <a:lnTo>
                    <a:pt x="2204" y="9841"/>
                  </a:lnTo>
                  <a:lnTo>
                    <a:pt x="2114" y="9500"/>
                  </a:lnTo>
                  <a:lnTo>
                    <a:pt x="2023" y="9181"/>
                  </a:lnTo>
                  <a:lnTo>
                    <a:pt x="1954" y="8841"/>
                  </a:lnTo>
                  <a:lnTo>
                    <a:pt x="1886" y="8500"/>
                  </a:lnTo>
                  <a:lnTo>
                    <a:pt x="1841" y="8159"/>
                  </a:lnTo>
                  <a:lnTo>
                    <a:pt x="1818" y="7795"/>
                  </a:lnTo>
                  <a:lnTo>
                    <a:pt x="1818" y="7454"/>
                  </a:lnTo>
                  <a:lnTo>
                    <a:pt x="1818" y="7091"/>
                  </a:lnTo>
                  <a:lnTo>
                    <a:pt x="1841" y="6750"/>
                  </a:lnTo>
                  <a:lnTo>
                    <a:pt x="1886" y="6386"/>
                  </a:lnTo>
                  <a:lnTo>
                    <a:pt x="1954" y="6045"/>
                  </a:lnTo>
                  <a:lnTo>
                    <a:pt x="2023" y="5727"/>
                  </a:lnTo>
                  <a:lnTo>
                    <a:pt x="2114" y="5386"/>
                  </a:lnTo>
                  <a:lnTo>
                    <a:pt x="2204" y="5068"/>
                  </a:lnTo>
                  <a:lnTo>
                    <a:pt x="2318" y="4750"/>
                  </a:lnTo>
                  <a:lnTo>
                    <a:pt x="2454" y="4432"/>
                  </a:lnTo>
                  <a:lnTo>
                    <a:pt x="2591" y="4136"/>
                  </a:lnTo>
                  <a:lnTo>
                    <a:pt x="2750" y="3841"/>
                  </a:lnTo>
                  <a:lnTo>
                    <a:pt x="2909" y="3546"/>
                  </a:lnTo>
                  <a:lnTo>
                    <a:pt x="3091" y="3273"/>
                  </a:lnTo>
                  <a:lnTo>
                    <a:pt x="3295" y="3000"/>
                  </a:lnTo>
                  <a:lnTo>
                    <a:pt x="3500" y="2750"/>
                  </a:lnTo>
                  <a:lnTo>
                    <a:pt x="3704" y="2500"/>
                  </a:lnTo>
                  <a:lnTo>
                    <a:pt x="3932" y="2250"/>
                  </a:lnTo>
                  <a:lnTo>
                    <a:pt x="4159" y="2023"/>
                  </a:lnTo>
                  <a:lnTo>
                    <a:pt x="4409" y="1796"/>
                  </a:lnTo>
                  <a:lnTo>
                    <a:pt x="4659" y="1591"/>
                  </a:lnTo>
                  <a:lnTo>
                    <a:pt x="4931" y="1387"/>
                  </a:lnTo>
                  <a:lnTo>
                    <a:pt x="5204" y="1205"/>
                  </a:lnTo>
                  <a:lnTo>
                    <a:pt x="5500" y="1023"/>
                  </a:lnTo>
                  <a:lnTo>
                    <a:pt x="5772" y="864"/>
                  </a:lnTo>
                  <a:lnTo>
                    <a:pt x="6090" y="705"/>
                  </a:lnTo>
                  <a:lnTo>
                    <a:pt x="6386" y="569"/>
                  </a:lnTo>
                  <a:lnTo>
                    <a:pt x="6704" y="455"/>
                  </a:lnTo>
                  <a:lnTo>
                    <a:pt x="7022" y="341"/>
                  </a:lnTo>
                  <a:lnTo>
                    <a:pt x="7340" y="250"/>
                  </a:lnTo>
                  <a:lnTo>
                    <a:pt x="7681" y="160"/>
                  </a:lnTo>
                  <a:lnTo>
                    <a:pt x="8022" y="91"/>
                  </a:lnTo>
                  <a:lnTo>
                    <a:pt x="8363" y="46"/>
                  </a:lnTo>
                  <a:lnTo>
                    <a:pt x="7908" y="0"/>
                  </a:lnTo>
                  <a:close/>
                </a:path>
              </a:pathLst>
            </a:custGeom>
            <a:solidFill>
              <a:srgbClr val="090536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2"/>
            <p:cNvSpPr/>
            <p:nvPr/>
          </p:nvSpPr>
          <p:spPr>
            <a:xfrm>
              <a:off x="3023975" y="4505925"/>
              <a:ext cx="645975" cy="646550"/>
            </a:xfrm>
            <a:custGeom>
              <a:avLst/>
              <a:gdLst/>
              <a:ahLst/>
              <a:cxnLst/>
              <a:rect l="l" t="t" r="r" b="b"/>
              <a:pathLst>
                <a:path w="25839" h="25862" extrusionOk="0">
                  <a:moveTo>
                    <a:pt x="12317" y="0"/>
                  </a:moveTo>
                  <a:lnTo>
                    <a:pt x="11749" y="46"/>
                  </a:lnTo>
                  <a:lnTo>
                    <a:pt x="11158" y="114"/>
                  </a:lnTo>
                  <a:lnTo>
                    <a:pt x="10613" y="205"/>
                  </a:lnTo>
                  <a:lnTo>
                    <a:pt x="10045" y="319"/>
                  </a:lnTo>
                  <a:lnTo>
                    <a:pt x="9499" y="455"/>
                  </a:lnTo>
                  <a:lnTo>
                    <a:pt x="8954" y="614"/>
                  </a:lnTo>
                  <a:lnTo>
                    <a:pt x="8431" y="796"/>
                  </a:lnTo>
                  <a:lnTo>
                    <a:pt x="7909" y="978"/>
                  </a:lnTo>
                  <a:lnTo>
                    <a:pt x="7409" y="1205"/>
                  </a:lnTo>
                  <a:lnTo>
                    <a:pt x="6909" y="1455"/>
                  </a:lnTo>
                  <a:lnTo>
                    <a:pt x="6431" y="1728"/>
                  </a:lnTo>
                  <a:lnTo>
                    <a:pt x="5954" y="2023"/>
                  </a:lnTo>
                  <a:lnTo>
                    <a:pt x="5500" y="2318"/>
                  </a:lnTo>
                  <a:lnTo>
                    <a:pt x="5045" y="2637"/>
                  </a:lnTo>
                  <a:lnTo>
                    <a:pt x="4613" y="2977"/>
                  </a:lnTo>
                  <a:lnTo>
                    <a:pt x="4204" y="3341"/>
                  </a:lnTo>
                  <a:lnTo>
                    <a:pt x="3795" y="3727"/>
                  </a:lnTo>
                  <a:lnTo>
                    <a:pt x="3409" y="4136"/>
                  </a:lnTo>
                  <a:lnTo>
                    <a:pt x="3045" y="4546"/>
                  </a:lnTo>
                  <a:lnTo>
                    <a:pt x="2704" y="4977"/>
                  </a:lnTo>
                  <a:lnTo>
                    <a:pt x="2364" y="5409"/>
                  </a:lnTo>
                  <a:lnTo>
                    <a:pt x="2045" y="5864"/>
                  </a:lnTo>
                  <a:lnTo>
                    <a:pt x="1773" y="6341"/>
                  </a:lnTo>
                  <a:lnTo>
                    <a:pt x="1477" y="6841"/>
                  </a:lnTo>
                  <a:lnTo>
                    <a:pt x="1227" y="7341"/>
                  </a:lnTo>
                  <a:lnTo>
                    <a:pt x="1000" y="7841"/>
                  </a:lnTo>
                  <a:lnTo>
                    <a:pt x="796" y="8363"/>
                  </a:lnTo>
                  <a:lnTo>
                    <a:pt x="614" y="8909"/>
                  </a:lnTo>
                  <a:lnTo>
                    <a:pt x="432" y="9454"/>
                  </a:lnTo>
                  <a:lnTo>
                    <a:pt x="296" y="10022"/>
                  </a:lnTo>
                  <a:lnTo>
                    <a:pt x="182" y="10590"/>
                  </a:lnTo>
                  <a:lnTo>
                    <a:pt x="159" y="10727"/>
                  </a:lnTo>
                  <a:lnTo>
                    <a:pt x="182" y="10863"/>
                  </a:lnTo>
                  <a:lnTo>
                    <a:pt x="227" y="10977"/>
                  </a:lnTo>
                  <a:lnTo>
                    <a:pt x="296" y="11090"/>
                  </a:lnTo>
                  <a:lnTo>
                    <a:pt x="364" y="11204"/>
                  </a:lnTo>
                  <a:lnTo>
                    <a:pt x="477" y="11272"/>
                  </a:lnTo>
                  <a:lnTo>
                    <a:pt x="591" y="11340"/>
                  </a:lnTo>
                  <a:lnTo>
                    <a:pt x="727" y="11386"/>
                  </a:lnTo>
                  <a:lnTo>
                    <a:pt x="1000" y="11386"/>
                  </a:lnTo>
                  <a:lnTo>
                    <a:pt x="1114" y="11340"/>
                  </a:lnTo>
                  <a:lnTo>
                    <a:pt x="1227" y="11272"/>
                  </a:lnTo>
                  <a:lnTo>
                    <a:pt x="1341" y="11181"/>
                  </a:lnTo>
                  <a:lnTo>
                    <a:pt x="1432" y="11090"/>
                  </a:lnTo>
                  <a:lnTo>
                    <a:pt x="1477" y="10954"/>
                  </a:lnTo>
                  <a:lnTo>
                    <a:pt x="1523" y="10840"/>
                  </a:lnTo>
                  <a:lnTo>
                    <a:pt x="1636" y="10318"/>
                  </a:lnTo>
                  <a:lnTo>
                    <a:pt x="1750" y="9818"/>
                  </a:lnTo>
                  <a:lnTo>
                    <a:pt x="1909" y="9341"/>
                  </a:lnTo>
                  <a:lnTo>
                    <a:pt x="2068" y="8841"/>
                  </a:lnTo>
                  <a:lnTo>
                    <a:pt x="2250" y="8386"/>
                  </a:lnTo>
                  <a:lnTo>
                    <a:pt x="2454" y="7909"/>
                  </a:lnTo>
                  <a:lnTo>
                    <a:pt x="2682" y="7477"/>
                  </a:lnTo>
                  <a:lnTo>
                    <a:pt x="2932" y="7045"/>
                  </a:lnTo>
                  <a:lnTo>
                    <a:pt x="3204" y="6614"/>
                  </a:lnTo>
                  <a:lnTo>
                    <a:pt x="3477" y="6204"/>
                  </a:lnTo>
                  <a:lnTo>
                    <a:pt x="3773" y="5795"/>
                  </a:lnTo>
                  <a:lnTo>
                    <a:pt x="4091" y="5432"/>
                  </a:lnTo>
                  <a:lnTo>
                    <a:pt x="4409" y="5045"/>
                  </a:lnTo>
                  <a:lnTo>
                    <a:pt x="4750" y="4705"/>
                  </a:lnTo>
                  <a:lnTo>
                    <a:pt x="5113" y="4364"/>
                  </a:lnTo>
                  <a:lnTo>
                    <a:pt x="5500" y="4046"/>
                  </a:lnTo>
                  <a:lnTo>
                    <a:pt x="5886" y="3727"/>
                  </a:lnTo>
                  <a:lnTo>
                    <a:pt x="6272" y="3432"/>
                  </a:lnTo>
                  <a:lnTo>
                    <a:pt x="6681" y="3159"/>
                  </a:lnTo>
                  <a:lnTo>
                    <a:pt x="7113" y="2909"/>
                  </a:lnTo>
                  <a:lnTo>
                    <a:pt x="7545" y="2659"/>
                  </a:lnTo>
                  <a:lnTo>
                    <a:pt x="7977" y="2455"/>
                  </a:lnTo>
                  <a:lnTo>
                    <a:pt x="8431" y="2250"/>
                  </a:lnTo>
                  <a:lnTo>
                    <a:pt x="8908" y="2068"/>
                  </a:lnTo>
                  <a:lnTo>
                    <a:pt x="9386" y="1909"/>
                  </a:lnTo>
                  <a:lnTo>
                    <a:pt x="9863" y="1750"/>
                  </a:lnTo>
                  <a:lnTo>
                    <a:pt x="10340" y="1637"/>
                  </a:lnTo>
                  <a:lnTo>
                    <a:pt x="10840" y="1546"/>
                  </a:lnTo>
                  <a:lnTo>
                    <a:pt x="11363" y="1455"/>
                  </a:lnTo>
                  <a:lnTo>
                    <a:pt x="11863" y="1409"/>
                  </a:lnTo>
                  <a:lnTo>
                    <a:pt x="12385" y="1364"/>
                  </a:lnTo>
                  <a:lnTo>
                    <a:pt x="13499" y="1364"/>
                  </a:lnTo>
                  <a:lnTo>
                    <a:pt x="14090" y="1409"/>
                  </a:lnTo>
                  <a:lnTo>
                    <a:pt x="14658" y="1500"/>
                  </a:lnTo>
                  <a:lnTo>
                    <a:pt x="15226" y="1591"/>
                  </a:lnTo>
                  <a:lnTo>
                    <a:pt x="15794" y="1728"/>
                  </a:lnTo>
                  <a:lnTo>
                    <a:pt x="16340" y="1887"/>
                  </a:lnTo>
                  <a:lnTo>
                    <a:pt x="16885" y="2068"/>
                  </a:lnTo>
                  <a:lnTo>
                    <a:pt x="17408" y="2273"/>
                  </a:lnTo>
                  <a:lnTo>
                    <a:pt x="17908" y="2500"/>
                  </a:lnTo>
                  <a:lnTo>
                    <a:pt x="18408" y="2750"/>
                  </a:lnTo>
                  <a:lnTo>
                    <a:pt x="18885" y="3023"/>
                  </a:lnTo>
                  <a:lnTo>
                    <a:pt x="19362" y="3341"/>
                  </a:lnTo>
                  <a:lnTo>
                    <a:pt x="19817" y="3659"/>
                  </a:lnTo>
                  <a:lnTo>
                    <a:pt x="20248" y="4000"/>
                  </a:lnTo>
                  <a:lnTo>
                    <a:pt x="20680" y="4364"/>
                  </a:lnTo>
                  <a:lnTo>
                    <a:pt x="21066" y="4750"/>
                  </a:lnTo>
                  <a:lnTo>
                    <a:pt x="21453" y="5159"/>
                  </a:lnTo>
                  <a:lnTo>
                    <a:pt x="21816" y="5568"/>
                  </a:lnTo>
                  <a:lnTo>
                    <a:pt x="22157" y="6000"/>
                  </a:lnTo>
                  <a:lnTo>
                    <a:pt x="22498" y="6454"/>
                  </a:lnTo>
                  <a:lnTo>
                    <a:pt x="22794" y="6932"/>
                  </a:lnTo>
                  <a:lnTo>
                    <a:pt x="23066" y="7409"/>
                  </a:lnTo>
                  <a:lnTo>
                    <a:pt x="23316" y="7909"/>
                  </a:lnTo>
                  <a:lnTo>
                    <a:pt x="23566" y="8432"/>
                  </a:lnTo>
                  <a:lnTo>
                    <a:pt x="23771" y="8954"/>
                  </a:lnTo>
                  <a:lnTo>
                    <a:pt x="23953" y="9500"/>
                  </a:lnTo>
                  <a:lnTo>
                    <a:pt x="24112" y="10045"/>
                  </a:lnTo>
                  <a:lnTo>
                    <a:pt x="24225" y="10590"/>
                  </a:lnTo>
                  <a:lnTo>
                    <a:pt x="24339" y="11159"/>
                  </a:lnTo>
                  <a:lnTo>
                    <a:pt x="24407" y="11749"/>
                  </a:lnTo>
                  <a:lnTo>
                    <a:pt x="24453" y="12340"/>
                  </a:lnTo>
                  <a:lnTo>
                    <a:pt x="24475" y="12931"/>
                  </a:lnTo>
                  <a:lnTo>
                    <a:pt x="24453" y="13522"/>
                  </a:lnTo>
                  <a:lnTo>
                    <a:pt x="24407" y="14113"/>
                  </a:lnTo>
                  <a:lnTo>
                    <a:pt x="24339" y="14681"/>
                  </a:lnTo>
                  <a:lnTo>
                    <a:pt x="24225" y="15249"/>
                  </a:lnTo>
                  <a:lnTo>
                    <a:pt x="24112" y="15817"/>
                  </a:lnTo>
                  <a:lnTo>
                    <a:pt x="23953" y="16363"/>
                  </a:lnTo>
                  <a:lnTo>
                    <a:pt x="23771" y="16908"/>
                  </a:lnTo>
                  <a:lnTo>
                    <a:pt x="23566" y="17431"/>
                  </a:lnTo>
                  <a:lnTo>
                    <a:pt x="23316" y="17931"/>
                  </a:lnTo>
                  <a:lnTo>
                    <a:pt x="23066" y="18431"/>
                  </a:lnTo>
                  <a:lnTo>
                    <a:pt x="22794" y="18908"/>
                  </a:lnTo>
                  <a:lnTo>
                    <a:pt x="22498" y="19385"/>
                  </a:lnTo>
                  <a:lnTo>
                    <a:pt x="22157" y="19840"/>
                  </a:lnTo>
                  <a:lnTo>
                    <a:pt x="21816" y="20271"/>
                  </a:lnTo>
                  <a:lnTo>
                    <a:pt x="21453" y="20703"/>
                  </a:lnTo>
                  <a:lnTo>
                    <a:pt x="21066" y="21112"/>
                  </a:lnTo>
                  <a:lnTo>
                    <a:pt x="20680" y="21476"/>
                  </a:lnTo>
                  <a:lnTo>
                    <a:pt x="20248" y="21839"/>
                  </a:lnTo>
                  <a:lnTo>
                    <a:pt x="19817" y="22203"/>
                  </a:lnTo>
                  <a:lnTo>
                    <a:pt x="19362" y="22521"/>
                  </a:lnTo>
                  <a:lnTo>
                    <a:pt x="18885" y="22817"/>
                  </a:lnTo>
                  <a:lnTo>
                    <a:pt x="18408" y="23089"/>
                  </a:lnTo>
                  <a:lnTo>
                    <a:pt x="17908" y="23362"/>
                  </a:lnTo>
                  <a:lnTo>
                    <a:pt x="17408" y="23589"/>
                  </a:lnTo>
                  <a:lnTo>
                    <a:pt x="16885" y="23794"/>
                  </a:lnTo>
                  <a:lnTo>
                    <a:pt x="16340" y="23976"/>
                  </a:lnTo>
                  <a:lnTo>
                    <a:pt x="15794" y="24135"/>
                  </a:lnTo>
                  <a:lnTo>
                    <a:pt x="15226" y="24248"/>
                  </a:lnTo>
                  <a:lnTo>
                    <a:pt x="14658" y="24362"/>
                  </a:lnTo>
                  <a:lnTo>
                    <a:pt x="14090" y="24430"/>
                  </a:lnTo>
                  <a:lnTo>
                    <a:pt x="13499" y="24476"/>
                  </a:lnTo>
                  <a:lnTo>
                    <a:pt x="12908" y="24498"/>
                  </a:lnTo>
                  <a:lnTo>
                    <a:pt x="12340" y="24476"/>
                  </a:lnTo>
                  <a:lnTo>
                    <a:pt x="11772" y="24430"/>
                  </a:lnTo>
                  <a:lnTo>
                    <a:pt x="11204" y="24362"/>
                  </a:lnTo>
                  <a:lnTo>
                    <a:pt x="10658" y="24271"/>
                  </a:lnTo>
                  <a:lnTo>
                    <a:pt x="10136" y="24157"/>
                  </a:lnTo>
                  <a:lnTo>
                    <a:pt x="9590" y="24021"/>
                  </a:lnTo>
                  <a:lnTo>
                    <a:pt x="9090" y="23839"/>
                  </a:lnTo>
                  <a:lnTo>
                    <a:pt x="8568" y="23658"/>
                  </a:lnTo>
                  <a:lnTo>
                    <a:pt x="8068" y="23430"/>
                  </a:lnTo>
                  <a:lnTo>
                    <a:pt x="7590" y="23203"/>
                  </a:lnTo>
                  <a:lnTo>
                    <a:pt x="7113" y="22953"/>
                  </a:lnTo>
                  <a:lnTo>
                    <a:pt x="6659" y="22658"/>
                  </a:lnTo>
                  <a:lnTo>
                    <a:pt x="6227" y="22362"/>
                  </a:lnTo>
                  <a:lnTo>
                    <a:pt x="5795" y="22044"/>
                  </a:lnTo>
                  <a:lnTo>
                    <a:pt x="5386" y="21703"/>
                  </a:lnTo>
                  <a:lnTo>
                    <a:pt x="4977" y="21340"/>
                  </a:lnTo>
                  <a:lnTo>
                    <a:pt x="4591" y="20976"/>
                  </a:lnTo>
                  <a:lnTo>
                    <a:pt x="4227" y="20590"/>
                  </a:lnTo>
                  <a:lnTo>
                    <a:pt x="3886" y="20181"/>
                  </a:lnTo>
                  <a:lnTo>
                    <a:pt x="3568" y="19749"/>
                  </a:lnTo>
                  <a:lnTo>
                    <a:pt x="3250" y="19317"/>
                  </a:lnTo>
                  <a:lnTo>
                    <a:pt x="2977" y="18862"/>
                  </a:lnTo>
                  <a:lnTo>
                    <a:pt x="2704" y="18385"/>
                  </a:lnTo>
                  <a:lnTo>
                    <a:pt x="2454" y="17908"/>
                  </a:lnTo>
                  <a:lnTo>
                    <a:pt x="2227" y="17408"/>
                  </a:lnTo>
                  <a:lnTo>
                    <a:pt x="2045" y="16908"/>
                  </a:lnTo>
                  <a:lnTo>
                    <a:pt x="1864" y="16385"/>
                  </a:lnTo>
                  <a:lnTo>
                    <a:pt x="1705" y="15863"/>
                  </a:lnTo>
                  <a:lnTo>
                    <a:pt x="1568" y="15317"/>
                  </a:lnTo>
                  <a:lnTo>
                    <a:pt x="1477" y="14772"/>
                  </a:lnTo>
                  <a:lnTo>
                    <a:pt x="1409" y="14204"/>
                  </a:lnTo>
                  <a:lnTo>
                    <a:pt x="1364" y="13636"/>
                  </a:lnTo>
                  <a:lnTo>
                    <a:pt x="1341" y="13499"/>
                  </a:lnTo>
                  <a:lnTo>
                    <a:pt x="1295" y="13386"/>
                  </a:lnTo>
                  <a:lnTo>
                    <a:pt x="1205" y="13272"/>
                  </a:lnTo>
                  <a:lnTo>
                    <a:pt x="1136" y="13181"/>
                  </a:lnTo>
                  <a:lnTo>
                    <a:pt x="1023" y="13090"/>
                  </a:lnTo>
                  <a:lnTo>
                    <a:pt x="909" y="13045"/>
                  </a:lnTo>
                  <a:lnTo>
                    <a:pt x="773" y="12999"/>
                  </a:lnTo>
                  <a:lnTo>
                    <a:pt x="636" y="12999"/>
                  </a:lnTo>
                  <a:lnTo>
                    <a:pt x="500" y="13022"/>
                  </a:lnTo>
                  <a:lnTo>
                    <a:pt x="364" y="13068"/>
                  </a:lnTo>
                  <a:lnTo>
                    <a:pt x="250" y="13136"/>
                  </a:lnTo>
                  <a:lnTo>
                    <a:pt x="159" y="13227"/>
                  </a:lnTo>
                  <a:lnTo>
                    <a:pt x="91" y="13340"/>
                  </a:lnTo>
                  <a:lnTo>
                    <a:pt x="23" y="13454"/>
                  </a:lnTo>
                  <a:lnTo>
                    <a:pt x="0" y="13590"/>
                  </a:lnTo>
                  <a:lnTo>
                    <a:pt x="0" y="13727"/>
                  </a:lnTo>
                  <a:lnTo>
                    <a:pt x="46" y="14363"/>
                  </a:lnTo>
                  <a:lnTo>
                    <a:pt x="137" y="14976"/>
                  </a:lnTo>
                  <a:lnTo>
                    <a:pt x="250" y="15590"/>
                  </a:lnTo>
                  <a:lnTo>
                    <a:pt x="386" y="16204"/>
                  </a:lnTo>
                  <a:lnTo>
                    <a:pt x="546" y="16794"/>
                  </a:lnTo>
                  <a:lnTo>
                    <a:pt x="750" y="17363"/>
                  </a:lnTo>
                  <a:lnTo>
                    <a:pt x="977" y="17931"/>
                  </a:lnTo>
                  <a:lnTo>
                    <a:pt x="1227" y="18499"/>
                  </a:lnTo>
                  <a:lnTo>
                    <a:pt x="1500" y="19022"/>
                  </a:lnTo>
                  <a:lnTo>
                    <a:pt x="1795" y="19544"/>
                  </a:lnTo>
                  <a:lnTo>
                    <a:pt x="2114" y="20067"/>
                  </a:lnTo>
                  <a:lnTo>
                    <a:pt x="2454" y="20544"/>
                  </a:lnTo>
                  <a:lnTo>
                    <a:pt x="2818" y="21021"/>
                  </a:lnTo>
                  <a:lnTo>
                    <a:pt x="3204" y="21476"/>
                  </a:lnTo>
                  <a:lnTo>
                    <a:pt x="3613" y="21930"/>
                  </a:lnTo>
                  <a:lnTo>
                    <a:pt x="4045" y="22339"/>
                  </a:lnTo>
                  <a:lnTo>
                    <a:pt x="4477" y="22748"/>
                  </a:lnTo>
                  <a:lnTo>
                    <a:pt x="4954" y="23112"/>
                  </a:lnTo>
                  <a:lnTo>
                    <a:pt x="5431" y="23476"/>
                  </a:lnTo>
                  <a:lnTo>
                    <a:pt x="5931" y="23817"/>
                  </a:lnTo>
                  <a:lnTo>
                    <a:pt x="6431" y="24135"/>
                  </a:lnTo>
                  <a:lnTo>
                    <a:pt x="6977" y="24407"/>
                  </a:lnTo>
                  <a:lnTo>
                    <a:pt x="7499" y="24680"/>
                  </a:lnTo>
                  <a:lnTo>
                    <a:pt x="8068" y="24907"/>
                  </a:lnTo>
                  <a:lnTo>
                    <a:pt x="8636" y="25135"/>
                  </a:lnTo>
                  <a:lnTo>
                    <a:pt x="9204" y="25316"/>
                  </a:lnTo>
                  <a:lnTo>
                    <a:pt x="9795" y="25476"/>
                  </a:lnTo>
                  <a:lnTo>
                    <a:pt x="10408" y="25612"/>
                  </a:lnTo>
                  <a:lnTo>
                    <a:pt x="11022" y="25726"/>
                  </a:lnTo>
                  <a:lnTo>
                    <a:pt x="11635" y="25794"/>
                  </a:lnTo>
                  <a:lnTo>
                    <a:pt x="12272" y="25839"/>
                  </a:lnTo>
                  <a:lnTo>
                    <a:pt x="12908" y="25862"/>
                  </a:lnTo>
                  <a:lnTo>
                    <a:pt x="13567" y="25839"/>
                  </a:lnTo>
                  <a:lnTo>
                    <a:pt x="14226" y="25794"/>
                  </a:lnTo>
                  <a:lnTo>
                    <a:pt x="14862" y="25703"/>
                  </a:lnTo>
                  <a:lnTo>
                    <a:pt x="15499" y="25589"/>
                  </a:lnTo>
                  <a:lnTo>
                    <a:pt x="16135" y="25453"/>
                  </a:lnTo>
                  <a:lnTo>
                    <a:pt x="16749" y="25271"/>
                  </a:lnTo>
                  <a:lnTo>
                    <a:pt x="17340" y="25066"/>
                  </a:lnTo>
                  <a:lnTo>
                    <a:pt x="17930" y="24839"/>
                  </a:lnTo>
                  <a:lnTo>
                    <a:pt x="18498" y="24589"/>
                  </a:lnTo>
                  <a:lnTo>
                    <a:pt x="19067" y="24294"/>
                  </a:lnTo>
                  <a:lnTo>
                    <a:pt x="19612" y="23976"/>
                  </a:lnTo>
                  <a:lnTo>
                    <a:pt x="20135" y="23635"/>
                  </a:lnTo>
                  <a:lnTo>
                    <a:pt x="20635" y="23294"/>
                  </a:lnTo>
                  <a:lnTo>
                    <a:pt x="21112" y="22908"/>
                  </a:lnTo>
                  <a:lnTo>
                    <a:pt x="21589" y="22499"/>
                  </a:lnTo>
                  <a:lnTo>
                    <a:pt x="22044" y="22067"/>
                  </a:lnTo>
                  <a:lnTo>
                    <a:pt x="22475" y="21612"/>
                  </a:lnTo>
                  <a:lnTo>
                    <a:pt x="22884" y="21135"/>
                  </a:lnTo>
                  <a:lnTo>
                    <a:pt x="23271" y="20658"/>
                  </a:lnTo>
                  <a:lnTo>
                    <a:pt x="23612" y="20158"/>
                  </a:lnTo>
                  <a:lnTo>
                    <a:pt x="23953" y="19635"/>
                  </a:lnTo>
                  <a:lnTo>
                    <a:pt x="24271" y="19090"/>
                  </a:lnTo>
                  <a:lnTo>
                    <a:pt x="24566" y="18522"/>
                  </a:lnTo>
                  <a:lnTo>
                    <a:pt x="24816" y="17953"/>
                  </a:lnTo>
                  <a:lnTo>
                    <a:pt x="25043" y="17363"/>
                  </a:lnTo>
                  <a:lnTo>
                    <a:pt x="25248" y="16772"/>
                  </a:lnTo>
                  <a:lnTo>
                    <a:pt x="25430" y="16158"/>
                  </a:lnTo>
                  <a:lnTo>
                    <a:pt x="25566" y="15522"/>
                  </a:lnTo>
                  <a:lnTo>
                    <a:pt x="25680" y="14886"/>
                  </a:lnTo>
                  <a:lnTo>
                    <a:pt x="25771" y="14249"/>
                  </a:lnTo>
                  <a:lnTo>
                    <a:pt x="25816" y="13590"/>
                  </a:lnTo>
                  <a:lnTo>
                    <a:pt x="25839" y="12931"/>
                  </a:lnTo>
                  <a:lnTo>
                    <a:pt x="25816" y="12249"/>
                  </a:lnTo>
                  <a:lnTo>
                    <a:pt x="25771" y="11613"/>
                  </a:lnTo>
                  <a:lnTo>
                    <a:pt x="25680" y="10954"/>
                  </a:lnTo>
                  <a:lnTo>
                    <a:pt x="25566" y="10318"/>
                  </a:lnTo>
                  <a:lnTo>
                    <a:pt x="25430" y="9704"/>
                  </a:lnTo>
                  <a:lnTo>
                    <a:pt x="25248" y="9091"/>
                  </a:lnTo>
                  <a:lnTo>
                    <a:pt x="25043" y="8477"/>
                  </a:lnTo>
                  <a:lnTo>
                    <a:pt x="24816" y="7886"/>
                  </a:lnTo>
                  <a:lnTo>
                    <a:pt x="24566" y="7318"/>
                  </a:lnTo>
                  <a:lnTo>
                    <a:pt x="24271" y="6773"/>
                  </a:lnTo>
                  <a:lnTo>
                    <a:pt x="23953" y="6227"/>
                  </a:lnTo>
                  <a:lnTo>
                    <a:pt x="23612" y="5705"/>
                  </a:lnTo>
                  <a:lnTo>
                    <a:pt x="23271" y="5182"/>
                  </a:lnTo>
                  <a:lnTo>
                    <a:pt x="22884" y="4705"/>
                  </a:lnTo>
                  <a:lnTo>
                    <a:pt x="22475" y="4227"/>
                  </a:lnTo>
                  <a:lnTo>
                    <a:pt x="22044" y="3796"/>
                  </a:lnTo>
                  <a:lnTo>
                    <a:pt x="21589" y="3364"/>
                  </a:lnTo>
                  <a:lnTo>
                    <a:pt x="21112" y="2955"/>
                  </a:lnTo>
                  <a:lnTo>
                    <a:pt x="20635" y="2568"/>
                  </a:lnTo>
                  <a:lnTo>
                    <a:pt x="20135" y="2205"/>
                  </a:lnTo>
                  <a:lnTo>
                    <a:pt x="19612" y="1864"/>
                  </a:lnTo>
                  <a:lnTo>
                    <a:pt x="19067" y="1546"/>
                  </a:lnTo>
                  <a:lnTo>
                    <a:pt x="18498" y="1273"/>
                  </a:lnTo>
                  <a:lnTo>
                    <a:pt x="17930" y="1000"/>
                  </a:lnTo>
                  <a:lnTo>
                    <a:pt x="17340" y="773"/>
                  </a:lnTo>
                  <a:lnTo>
                    <a:pt x="16749" y="569"/>
                  </a:lnTo>
                  <a:lnTo>
                    <a:pt x="16135" y="410"/>
                  </a:lnTo>
                  <a:lnTo>
                    <a:pt x="15499" y="250"/>
                  </a:lnTo>
                  <a:lnTo>
                    <a:pt x="14862" y="137"/>
                  </a:lnTo>
                  <a:lnTo>
                    <a:pt x="14226" y="69"/>
                  </a:lnTo>
                  <a:lnTo>
                    <a:pt x="13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2"/>
            <p:cNvSpPr/>
            <p:nvPr/>
          </p:nvSpPr>
          <p:spPr>
            <a:xfrm>
              <a:off x="3094975" y="4577500"/>
              <a:ext cx="502825" cy="502825"/>
            </a:xfrm>
            <a:custGeom>
              <a:avLst/>
              <a:gdLst/>
              <a:ahLst/>
              <a:cxnLst/>
              <a:rect l="l" t="t" r="r" b="b"/>
              <a:pathLst>
                <a:path w="20113" h="20113" extrusionOk="0">
                  <a:moveTo>
                    <a:pt x="10068" y="1364"/>
                  </a:moveTo>
                  <a:lnTo>
                    <a:pt x="10500" y="1387"/>
                  </a:lnTo>
                  <a:lnTo>
                    <a:pt x="10954" y="1410"/>
                  </a:lnTo>
                  <a:lnTo>
                    <a:pt x="11386" y="1478"/>
                  </a:lnTo>
                  <a:lnTo>
                    <a:pt x="11818" y="1546"/>
                  </a:lnTo>
                  <a:lnTo>
                    <a:pt x="12227" y="1637"/>
                  </a:lnTo>
                  <a:lnTo>
                    <a:pt x="12636" y="1751"/>
                  </a:lnTo>
                  <a:lnTo>
                    <a:pt x="13045" y="1887"/>
                  </a:lnTo>
                  <a:lnTo>
                    <a:pt x="13431" y="2046"/>
                  </a:lnTo>
                  <a:lnTo>
                    <a:pt x="13818" y="2228"/>
                  </a:lnTo>
                  <a:lnTo>
                    <a:pt x="14204" y="2410"/>
                  </a:lnTo>
                  <a:lnTo>
                    <a:pt x="14568" y="2637"/>
                  </a:lnTo>
                  <a:lnTo>
                    <a:pt x="14909" y="2864"/>
                  </a:lnTo>
                  <a:lnTo>
                    <a:pt x="15249" y="3091"/>
                  </a:lnTo>
                  <a:lnTo>
                    <a:pt x="15590" y="3364"/>
                  </a:lnTo>
                  <a:lnTo>
                    <a:pt x="15908" y="3637"/>
                  </a:lnTo>
                  <a:lnTo>
                    <a:pt x="16204" y="3910"/>
                  </a:lnTo>
                  <a:lnTo>
                    <a:pt x="16499" y="4228"/>
                  </a:lnTo>
                  <a:lnTo>
                    <a:pt x="16772" y="4546"/>
                  </a:lnTo>
                  <a:lnTo>
                    <a:pt x="17022" y="4864"/>
                  </a:lnTo>
                  <a:lnTo>
                    <a:pt x="17272" y="5205"/>
                  </a:lnTo>
                  <a:lnTo>
                    <a:pt x="17499" y="5569"/>
                  </a:lnTo>
                  <a:lnTo>
                    <a:pt x="17704" y="5932"/>
                  </a:lnTo>
                  <a:lnTo>
                    <a:pt x="17886" y="6296"/>
                  </a:lnTo>
                  <a:lnTo>
                    <a:pt x="18067" y="6682"/>
                  </a:lnTo>
                  <a:lnTo>
                    <a:pt x="18226" y="7068"/>
                  </a:lnTo>
                  <a:lnTo>
                    <a:pt x="18363" y="7477"/>
                  </a:lnTo>
                  <a:lnTo>
                    <a:pt x="18476" y="7887"/>
                  </a:lnTo>
                  <a:lnTo>
                    <a:pt x="18567" y="8318"/>
                  </a:lnTo>
                  <a:lnTo>
                    <a:pt x="18658" y="8750"/>
                  </a:lnTo>
                  <a:lnTo>
                    <a:pt x="18704" y="9182"/>
                  </a:lnTo>
                  <a:lnTo>
                    <a:pt x="18749" y="9614"/>
                  </a:lnTo>
                  <a:lnTo>
                    <a:pt x="18749" y="10068"/>
                  </a:lnTo>
                  <a:lnTo>
                    <a:pt x="18749" y="10500"/>
                  </a:lnTo>
                  <a:lnTo>
                    <a:pt x="18704" y="10954"/>
                  </a:lnTo>
                  <a:lnTo>
                    <a:pt x="18658" y="11386"/>
                  </a:lnTo>
                  <a:lnTo>
                    <a:pt x="18567" y="11818"/>
                  </a:lnTo>
                  <a:lnTo>
                    <a:pt x="18476" y="12227"/>
                  </a:lnTo>
                  <a:lnTo>
                    <a:pt x="18363" y="12636"/>
                  </a:lnTo>
                  <a:lnTo>
                    <a:pt x="18226" y="13045"/>
                  </a:lnTo>
                  <a:lnTo>
                    <a:pt x="18067" y="13432"/>
                  </a:lnTo>
                  <a:lnTo>
                    <a:pt x="17886" y="13818"/>
                  </a:lnTo>
                  <a:lnTo>
                    <a:pt x="17704" y="14204"/>
                  </a:lnTo>
                  <a:lnTo>
                    <a:pt x="17499" y="14568"/>
                  </a:lnTo>
                  <a:lnTo>
                    <a:pt x="17272" y="14909"/>
                  </a:lnTo>
                  <a:lnTo>
                    <a:pt x="17022" y="15250"/>
                  </a:lnTo>
                  <a:lnTo>
                    <a:pt x="16772" y="15590"/>
                  </a:lnTo>
                  <a:lnTo>
                    <a:pt x="16499" y="15909"/>
                  </a:lnTo>
                  <a:lnTo>
                    <a:pt x="16204" y="16204"/>
                  </a:lnTo>
                  <a:lnTo>
                    <a:pt x="15908" y="16499"/>
                  </a:lnTo>
                  <a:lnTo>
                    <a:pt x="15590" y="16772"/>
                  </a:lnTo>
                  <a:lnTo>
                    <a:pt x="15249" y="17022"/>
                  </a:lnTo>
                  <a:lnTo>
                    <a:pt x="14909" y="17272"/>
                  </a:lnTo>
                  <a:lnTo>
                    <a:pt x="14568" y="17499"/>
                  </a:lnTo>
                  <a:lnTo>
                    <a:pt x="14204" y="17704"/>
                  </a:lnTo>
                  <a:lnTo>
                    <a:pt x="13818" y="17886"/>
                  </a:lnTo>
                  <a:lnTo>
                    <a:pt x="13431" y="18067"/>
                  </a:lnTo>
                  <a:lnTo>
                    <a:pt x="13045" y="18227"/>
                  </a:lnTo>
                  <a:lnTo>
                    <a:pt x="12636" y="18363"/>
                  </a:lnTo>
                  <a:lnTo>
                    <a:pt x="12227" y="18477"/>
                  </a:lnTo>
                  <a:lnTo>
                    <a:pt x="11818" y="18567"/>
                  </a:lnTo>
                  <a:lnTo>
                    <a:pt x="11386" y="18658"/>
                  </a:lnTo>
                  <a:lnTo>
                    <a:pt x="10954" y="18704"/>
                  </a:lnTo>
                  <a:lnTo>
                    <a:pt x="10500" y="18749"/>
                  </a:lnTo>
                  <a:lnTo>
                    <a:pt x="9614" y="18749"/>
                  </a:lnTo>
                  <a:lnTo>
                    <a:pt x="9182" y="18704"/>
                  </a:lnTo>
                  <a:lnTo>
                    <a:pt x="8750" y="18658"/>
                  </a:lnTo>
                  <a:lnTo>
                    <a:pt x="8318" y="18567"/>
                  </a:lnTo>
                  <a:lnTo>
                    <a:pt x="7886" y="18477"/>
                  </a:lnTo>
                  <a:lnTo>
                    <a:pt x="7477" y="18363"/>
                  </a:lnTo>
                  <a:lnTo>
                    <a:pt x="7068" y="18227"/>
                  </a:lnTo>
                  <a:lnTo>
                    <a:pt x="6682" y="18067"/>
                  </a:lnTo>
                  <a:lnTo>
                    <a:pt x="6296" y="17886"/>
                  </a:lnTo>
                  <a:lnTo>
                    <a:pt x="5932" y="17704"/>
                  </a:lnTo>
                  <a:lnTo>
                    <a:pt x="5546" y="17499"/>
                  </a:lnTo>
                  <a:lnTo>
                    <a:pt x="5205" y="17272"/>
                  </a:lnTo>
                  <a:lnTo>
                    <a:pt x="4864" y="17022"/>
                  </a:lnTo>
                  <a:lnTo>
                    <a:pt x="4546" y="16772"/>
                  </a:lnTo>
                  <a:lnTo>
                    <a:pt x="4228" y="16499"/>
                  </a:lnTo>
                  <a:lnTo>
                    <a:pt x="3910" y="16204"/>
                  </a:lnTo>
                  <a:lnTo>
                    <a:pt x="3637" y="15909"/>
                  </a:lnTo>
                  <a:lnTo>
                    <a:pt x="3364" y="15590"/>
                  </a:lnTo>
                  <a:lnTo>
                    <a:pt x="3091" y="15250"/>
                  </a:lnTo>
                  <a:lnTo>
                    <a:pt x="2864" y="14909"/>
                  </a:lnTo>
                  <a:lnTo>
                    <a:pt x="2637" y="14568"/>
                  </a:lnTo>
                  <a:lnTo>
                    <a:pt x="2410" y="14204"/>
                  </a:lnTo>
                  <a:lnTo>
                    <a:pt x="2228" y="13818"/>
                  </a:lnTo>
                  <a:lnTo>
                    <a:pt x="2046" y="13432"/>
                  </a:lnTo>
                  <a:lnTo>
                    <a:pt x="1887" y="13045"/>
                  </a:lnTo>
                  <a:lnTo>
                    <a:pt x="1751" y="12636"/>
                  </a:lnTo>
                  <a:lnTo>
                    <a:pt x="1637" y="12227"/>
                  </a:lnTo>
                  <a:lnTo>
                    <a:pt x="1546" y="11818"/>
                  </a:lnTo>
                  <a:lnTo>
                    <a:pt x="1478" y="11386"/>
                  </a:lnTo>
                  <a:lnTo>
                    <a:pt x="1410" y="10954"/>
                  </a:lnTo>
                  <a:lnTo>
                    <a:pt x="1387" y="10500"/>
                  </a:lnTo>
                  <a:lnTo>
                    <a:pt x="1364" y="10068"/>
                  </a:lnTo>
                  <a:lnTo>
                    <a:pt x="1387" y="9614"/>
                  </a:lnTo>
                  <a:lnTo>
                    <a:pt x="1410" y="9182"/>
                  </a:lnTo>
                  <a:lnTo>
                    <a:pt x="1478" y="8750"/>
                  </a:lnTo>
                  <a:lnTo>
                    <a:pt x="1546" y="8318"/>
                  </a:lnTo>
                  <a:lnTo>
                    <a:pt x="1637" y="7887"/>
                  </a:lnTo>
                  <a:lnTo>
                    <a:pt x="1751" y="7477"/>
                  </a:lnTo>
                  <a:lnTo>
                    <a:pt x="1887" y="7068"/>
                  </a:lnTo>
                  <a:lnTo>
                    <a:pt x="2046" y="6682"/>
                  </a:lnTo>
                  <a:lnTo>
                    <a:pt x="2228" y="6296"/>
                  </a:lnTo>
                  <a:lnTo>
                    <a:pt x="2410" y="5932"/>
                  </a:lnTo>
                  <a:lnTo>
                    <a:pt x="2637" y="5569"/>
                  </a:lnTo>
                  <a:lnTo>
                    <a:pt x="2864" y="5205"/>
                  </a:lnTo>
                  <a:lnTo>
                    <a:pt x="3091" y="4864"/>
                  </a:lnTo>
                  <a:lnTo>
                    <a:pt x="3364" y="4546"/>
                  </a:lnTo>
                  <a:lnTo>
                    <a:pt x="3637" y="4228"/>
                  </a:lnTo>
                  <a:lnTo>
                    <a:pt x="3910" y="3910"/>
                  </a:lnTo>
                  <a:lnTo>
                    <a:pt x="4228" y="3637"/>
                  </a:lnTo>
                  <a:lnTo>
                    <a:pt x="4546" y="3364"/>
                  </a:lnTo>
                  <a:lnTo>
                    <a:pt x="4864" y="3091"/>
                  </a:lnTo>
                  <a:lnTo>
                    <a:pt x="5205" y="2864"/>
                  </a:lnTo>
                  <a:lnTo>
                    <a:pt x="5546" y="2637"/>
                  </a:lnTo>
                  <a:lnTo>
                    <a:pt x="5932" y="2410"/>
                  </a:lnTo>
                  <a:lnTo>
                    <a:pt x="6296" y="2228"/>
                  </a:lnTo>
                  <a:lnTo>
                    <a:pt x="6682" y="2046"/>
                  </a:lnTo>
                  <a:lnTo>
                    <a:pt x="7068" y="1887"/>
                  </a:lnTo>
                  <a:lnTo>
                    <a:pt x="7477" y="1751"/>
                  </a:lnTo>
                  <a:lnTo>
                    <a:pt x="7886" y="1637"/>
                  </a:lnTo>
                  <a:lnTo>
                    <a:pt x="8318" y="1546"/>
                  </a:lnTo>
                  <a:lnTo>
                    <a:pt x="8750" y="1478"/>
                  </a:lnTo>
                  <a:lnTo>
                    <a:pt x="9182" y="1410"/>
                  </a:lnTo>
                  <a:lnTo>
                    <a:pt x="9614" y="1387"/>
                  </a:lnTo>
                  <a:lnTo>
                    <a:pt x="10068" y="1364"/>
                  </a:lnTo>
                  <a:close/>
                  <a:moveTo>
                    <a:pt x="10068" y="1"/>
                  </a:moveTo>
                  <a:lnTo>
                    <a:pt x="9545" y="24"/>
                  </a:lnTo>
                  <a:lnTo>
                    <a:pt x="9023" y="69"/>
                  </a:lnTo>
                  <a:lnTo>
                    <a:pt x="8523" y="114"/>
                  </a:lnTo>
                  <a:lnTo>
                    <a:pt x="8046" y="205"/>
                  </a:lnTo>
                  <a:lnTo>
                    <a:pt x="7546" y="319"/>
                  </a:lnTo>
                  <a:lnTo>
                    <a:pt x="7068" y="455"/>
                  </a:lnTo>
                  <a:lnTo>
                    <a:pt x="6614" y="614"/>
                  </a:lnTo>
                  <a:lnTo>
                    <a:pt x="6159" y="796"/>
                  </a:lnTo>
                  <a:lnTo>
                    <a:pt x="5705" y="1001"/>
                  </a:lnTo>
                  <a:lnTo>
                    <a:pt x="5273" y="1228"/>
                  </a:lnTo>
                  <a:lnTo>
                    <a:pt x="4841" y="1455"/>
                  </a:lnTo>
                  <a:lnTo>
                    <a:pt x="4432" y="1728"/>
                  </a:lnTo>
                  <a:lnTo>
                    <a:pt x="4046" y="2001"/>
                  </a:lnTo>
                  <a:lnTo>
                    <a:pt x="3660" y="2296"/>
                  </a:lnTo>
                  <a:lnTo>
                    <a:pt x="3296" y="2614"/>
                  </a:lnTo>
                  <a:lnTo>
                    <a:pt x="2955" y="2955"/>
                  </a:lnTo>
                  <a:lnTo>
                    <a:pt x="2614" y="3296"/>
                  </a:lnTo>
                  <a:lnTo>
                    <a:pt x="2296" y="3660"/>
                  </a:lnTo>
                  <a:lnTo>
                    <a:pt x="2001" y="4046"/>
                  </a:lnTo>
                  <a:lnTo>
                    <a:pt x="1728" y="4455"/>
                  </a:lnTo>
                  <a:lnTo>
                    <a:pt x="1455" y="4841"/>
                  </a:lnTo>
                  <a:lnTo>
                    <a:pt x="1228" y="5273"/>
                  </a:lnTo>
                  <a:lnTo>
                    <a:pt x="1001" y="5705"/>
                  </a:lnTo>
                  <a:lnTo>
                    <a:pt x="796" y="6159"/>
                  </a:lnTo>
                  <a:lnTo>
                    <a:pt x="614" y="6614"/>
                  </a:lnTo>
                  <a:lnTo>
                    <a:pt x="455" y="7068"/>
                  </a:lnTo>
                  <a:lnTo>
                    <a:pt x="319" y="7546"/>
                  </a:lnTo>
                  <a:lnTo>
                    <a:pt x="205" y="8046"/>
                  </a:lnTo>
                  <a:lnTo>
                    <a:pt x="114" y="8523"/>
                  </a:lnTo>
                  <a:lnTo>
                    <a:pt x="46" y="9046"/>
                  </a:lnTo>
                  <a:lnTo>
                    <a:pt x="24" y="9545"/>
                  </a:lnTo>
                  <a:lnTo>
                    <a:pt x="1" y="10068"/>
                  </a:lnTo>
                  <a:lnTo>
                    <a:pt x="24" y="10568"/>
                  </a:lnTo>
                  <a:lnTo>
                    <a:pt x="46" y="11091"/>
                  </a:lnTo>
                  <a:lnTo>
                    <a:pt x="114" y="11591"/>
                  </a:lnTo>
                  <a:lnTo>
                    <a:pt x="205" y="12091"/>
                  </a:lnTo>
                  <a:lnTo>
                    <a:pt x="319" y="12568"/>
                  </a:lnTo>
                  <a:lnTo>
                    <a:pt x="455" y="13045"/>
                  </a:lnTo>
                  <a:lnTo>
                    <a:pt x="614" y="13522"/>
                  </a:lnTo>
                  <a:lnTo>
                    <a:pt x="796" y="13977"/>
                  </a:lnTo>
                  <a:lnTo>
                    <a:pt x="1001" y="14409"/>
                  </a:lnTo>
                  <a:lnTo>
                    <a:pt x="1228" y="14840"/>
                  </a:lnTo>
                  <a:lnTo>
                    <a:pt x="1455" y="15272"/>
                  </a:lnTo>
                  <a:lnTo>
                    <a:pt x="1728" y="15681"/>
                  </a:lnTo>
                  <a:lnTo>
                    <a:pt x="2001" y="16068"/>
                  </a:lnTo>
                  <a:lnTo>
                    <a:pt x="2296" y="16454"/>
                  </a:lnTo>
                  <a:lnTo>
                    <a:pt x="2614" y="16818"/>
                  </a:lnTo>
                  <a:lnTo>
                    <a:pt x="2955" y="17158"/>
                  </a:lnTo>
                  <a:lnTo>
                    <a:pt x="3296" y="17499"/>
                  </a:lnTo>
                  <a:lnTo>
                    <a:pt x="3660" y="17817"/>
                  </a:lnTo>
                  <a:lnTo>
                    <a:pt x="4046" y="18113"/>
                  </a:lnTo>
                  <a:lnTo>
                    <a:pt x="4432" y="18408"/>
                  </a:lnTo>
                  <a:lnTo>
                    <a:pt x="4841" y="18658"/>
                  </a:lnTo>
                  <a:lnTo>
                    <a:pt x="5273" y="18908"/>
                  </a:lnTo>
                  <a:lnTo>
                    <a:pt x="5705" y="19136"/>
                  </a:lnTo>
                  <a:lnTo>
                    <a:pt x="6159" y="19317"/>
                  </a:lnTo>
                  <a:lnTo>
                    <a:pt x="6614" y="19499"/>
                  </a:lnTo>
                  <a:lnTo>
                    <a:pt x="7068" y="19658"/>
                  </a:lnTo>
                  <a:lnTo>
                    <a:pt x="7546" y="19795"/>
                  </a:lnTo>
                  <a:lnTo>
                    <a:pt x="8046" y="19908"/>
                  </a:lnTo>
                  <a:lnTo>
                    <a:pt x="8523" y="19999"/>
                  </a:lnTo>
                  <a:lnTo>
                    <a:pt x="9023" y="20067"/>
                  </a:lnTo>
                  <a:lnTo>
                    <a:pt x="9545" y="20113"/>
                  </a:lnTo>
                  <a:lnTo>
                    <a:pt x="10568" y="20113"/>
                  </a:lnTo>
                  <a:lnTo>
                    <a:pt x="11091" y="20067"/>
                  </a:lnTo>
                  <a:lnTo>
                    <a:pt x="11591" y="19999"/>
                  </a:lnTo>
                  <a:lnTo>
                    <a:pt x="12091" y="19908"/>
                  </a:lnTo>
                  <a:lnTo>
                    <a:pt x="12568" y="19795"/>
                  </a:lnTo>
                  <a:lnTo>
                    <a:pt x="13045" y="19658"/>
                  </a:lnTo>
                  <a:lnTo>
                    <a:pt x="13522" y="19499"/>
                  </a:lnTo>
                  <a:lnTo>
                    <a:pt x="13977" y="19317"/>
                  </a:lnTo>
                  <a:lnTo>
                    <a:pt x="14409" y="19136"/>
                  </a:lnTo>
                  <a:lnTo>
                    <a:pt x="14840" y="18908"/>
                  </a:lnTo>
                  <a:lnTo>
                    <a:pt x="15272" y="18658"/>
                  </a:lnTo>
                  <a:lnTo>
                    <a:pt x="15681" y="18408"/>
                  </a:lnTo>
                  <a:lnTo>
                    <a:pt x="16068" y="18113"/>
                  </a:lnTo>
                  <a:lnTo>
                    <a:pt x="16454" y="17817"/>
                  </a:lnTo>
                  <a:lnTo>
                    <a:pt x="16817" y="17499"/>
                  </a:lnTo>
                  <a:lnTo>
                    <a:pt x="17158" y="17158"/>
                  </a:lnTo>
                  <a:lnTo>
                    <a:pt x="17499" y="16818"/>
                  </a:lnTo>
                  <a:lnTo>
                    <a:pt x="17817" y="16454"/>
                  </a:lnTo>
                  <a:lnTo>
                    <a:pt x="18113" y="16068"/>
                  </a:lnTo>
                  <a:lnTo>
                    <a:pt x="18386" y="15681"/>
                  </a:lnTo>
                  <a:lnTo>
                    <a:pt x="18658" y="15272"/>
                  </a:lnTo>
                  <a:lnTo>
                    <a:pt x="18908" y="14840"/>
                  </a:lnTo>
                  <a:lnTo>
                    <a:pt x="19113" y="14409"/>
                  </a:lnTo>
                  <a:lnTo>
                    <a:pt x="19317" y="13977"/>
                  </a:lnTo>
                  <a:lnTo>
                    <a:pt x="19499" y="13522"/>
                  </a:lnTo>
                  <a:lnTo>
                    <a:pt x="19658" y="13045"/>
                  </a:lnTo>
                  <a:lnTo>
                    <a:pt x="19794" y="12568"/>
                  </a:lnTo>
                  <a:lnTo>
                    <a:pt x="19908" y="12091"/>
                  </a:lnTo>
                  <a:lnTo>
                    <a:pt x="19999" y="11591"/>
                  </a:lnTo>
                  <a:lnTo>
                    <a:pt x="20067" y="11091"/>
                  </a:lnTo>
                  <a:lnTo>
                    <a:pt x="20113" y="10568"/>
                  </a:lnTo>
                  <a:lnTo>
                    <a:pt x="20113" y="10068"/>
                  </a:lnTo>
                  <a:lnTo>
                    <a:pt x="20113" y="9545"/>
                  </a:lnTo>
                  <a:lnTo>
                    <a:pt x="20067" y="9046"/>
                  </a:lnTo>
                  <a:lnTo>
                    <a:pt x="19999" y="8523"/>
                  </a:lnTo>
                  <a:lnTo>
                    <a:pt x="19908" y="8046"/>
                  </a:lnTo>
                  <a:lnTo>
                    <a:pt x="19794" y="7546"/>
                  </a:lnTo>
                  <a:lnTo>
                    <a:pt x="19658" y="7068"/>
                  </a:lnTo>
                  <a:lnTo>
                    <a:pt x="19499" y="6614"/>
                  </a:lnTo>
                  <a:lnTo>
                    <a:pt x="19317" y="6159"/>
                  </a:lnTo>
                  <a:lnTo>
                    <a:pt x="19113" y="5705"/>
                  </a:lnTo>
                  <a:lnTo>
                    <a:pt x="18908" y="5273"/>
                  </a:lnTo>
                  <a:lnTo>
                    <a:pt x="18658" y="4841"/>
                  </a:lnTo>
                  <a:lnTo>
                    <a:pt x="18386" y="4455"/>
                  </a:lnTo>
                  <a:lnTo>
                    <a:pt x="18113" y="4046"/>
                  </a:lnTo>
                  <a:lnTo>
                    <a:pt x="17817" y="3660"/>
                  </a:lnTo>
                  <a:lnTo>
                    <a:pt x="17499" y="3296"/>
                  </a:lnTo>
                  <a:lnTo>
                    <a:pt x="17158" y="2955"/>
                  </a:lnTo>
                  <a:lnTo>
                    <a:pt x="16817" y="2614"/>
                  </a:lnTo>
                  <a:lnTo>
                    <a:pt x="16454" y="2296"/>
                  </a:lnTo>
                  <a:lnTo>
                    <a:pt x="16068" y="2001"/>
                  </a:lnTo>
                  <a:lnTo>
                    <a:pt x="15681" y="1728"/>
                  </a:lnTo>
                  <a:lnTo>
                    <a:pt x="15272" y="1455"/>
                  </a:lnTo>
                  <a:lnTo>
                    <a:pt x="14840" y="1228"/>
                  </a:lnTo>
                  <a:lnTo>
                    <a:pt x="14409" y="1001"/>
                  </a:lnTo>
                  <a:lnTo>
                    <a:pt x="13977" y="796"/>
                  </a:lnTo>
                  <a:lnTo>
                    <a:pt x="13522" y="614"/>
                  </a:lnTo>
                  <a:lnTo>
                    <a:pt x="13045" y="455"/>
                  </a:lnTo>
                  <a:lnTo>
                    <a:pt x="12568" y="319"/>
                  </a:lnTo>
                  <a:lnTo>
                    <a:pt x="12091" y="205"/>
                  </a:lnTo>
                  <a:lnTo>
                    <a:pt x="11591" y="114"/>
                  </a:lnTo>
                  <a:lnTo>
                    <a:pt x="11091" y="69"/>
                  </a:lnTo>
                  <a:lnTo>
                    <a:pt x="10568" y="24"/>
                  </a:lnTo>
                  <a:lnTo>
                    <a:pt x="100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2"/>
            <p:cNvSpPr/>
            <p:nvPr/>
          </p:nvSpPr>
          <p:spPr>
            <a:xfrm>
              <a:off x="3329625" y="4678625"/>
              <a:ext cx="115350" cy="213650"/>
            </a:xfrm>
            <a:custGeom>
              <a:avLst/>
              <a:gdLst/>
              <a:ahLst/>
              <a:cxnLst/>
              <a:rect l="l" t="t" r="r" b="b"/>
              <a:pathLst>
                <a:path w="4614" h="8546" extrusionOk="0">
                  <a:moveTo>
                    <a:pt x="546" y="1"/>
                  </a:moveTo>
                  <a:lnTo>
                    <a:pt x="409" y="46"/>
                  </a:lnTo>
                  <a:lnTo>
                    <a:pt x="296" y="115"/>
                  </a:lnTo>
                  <a:lnTo>
                    <a:pt x="182" y="183"/>
                  </a:lnTo>
                  <a:lnTo>
                    <a:pt x="114" y="296"/>
                  </a:lnTo>
                  <a:lnTo>
                    <a:pt x="46" y="410"/>
                  </a:lnTo>
                  <a:lnTo>
                    <a:pt x="0" y="546"/>
                  </a:lnTo>
                  <a:lnTo>
                    <a:pt x="0" y="683"/>
                  </a:lnTo>
                  <a:lnTo>
                    <a:pt x="0" y="6023"/>
                  </a:lnTo>
                  <a:lnTo>
                    <a:pt x="23" y="6205"/>
                  </a:lnTo>
                  <a:lnTo>
                    <a:pt x="91" y="6364"/>
                  </a:lnTo>
                  <a:lnTo>
                    <a:pt x="205" y="6500"/>
                  </a:lnTo>
                  <a:lnTo>
                    <a:pt x="341" y="6614"/>
                  </a:lnTo>
                  <a:lnTo>
                    <a:pt x="3591" y="8455"/>
                  </a:lnTo>
                  <a:lnTo>
                    <a:pt x="3727" y="8500"/>
                  </a:lnTo>
                  <a:lnTo>
                    <a:pt x="3841" y="8546"/>
                  </a:lnTo>
                  <a:lnTo>
                    <a:pt x="3977" y="8546"/>
                  </a:lnTo>
                  <a:lnTo>
                    <a:pt x="4114" y="8523"/>
                  </a:lnTo>
                  <a:lnTo>
                    <a:pt x="4227" y="8477"/>
                  </a:lnTo>
                  <a:lnTo>
                    <a:pt x="4341" y="8387"/>
                  </a:lnTo>
                  <a:lnTo>
                    <a:pt x="4432" y="8296"/>
                  </a:lnTo>
                  <a:lnTo>
                    <a:pt x="4523" y="8182"/>
                  </a:lnTo>
                  <a:lnTo>
                    <a:pt x="4568" y="8068"/>
                  </a:lnTo>
                  <a:lnTo>
                    <a:pt x="4614" y="7932"/>
                  </a:lnTo>
                  <a:lnTo>
                    <a:pt x="4614" y="7796"/>
                  </a:lnTo>
                  <a:lnTo>
                    <a:pt x="4591" y="7682"/>
                  </a:lnTo>
                  <a:lnTo>
                    <a:pt x="4545" y="7546"/>
                  </a:lnTo>
                  <a:lnTo>
                    <a:pt x="4477" y="7432"/>
                  </a:lnTo>
                  <a:lnTo>
                    <a:pt x="4386" y="7341"/>
                  </a:lnTo>
                  <a:lnTo>
                    <a:pt x="4273" y="7273"/>
                  </a:lnTo>
                  <a:lnTo>
                    <a:pt x="1364" y="5614"/>
                  </a:lnTo>
                  <a:lnTo>
                    <a:pt x="1364" y="683"/>
                  </a:lnTo>
                  <a:lnTo>
                    <a:pt x="1341" y="546"/>
                  </a:lnTo>
                  <a:lnTo>
                    <a:pt x="1296" y="410"/>
                  </a:lnTo>
                  <a:lnTo>
                    <a:pt x="1250" y="296"/>
                  </a:lnTo>
                  <a:lnTo>
                    <a:pt x="1159" y="183"/>
                  </a:lnTo>
                  <a:lnTo>
                    <a:pt x="1046" y="115"/>
                  </a:lnTo>
                  <a:lnTo>
                    <a:pt x="932" y="46"/>
                  </a:lnTo>
                  <a:lnTo>
                    <a:pt x="8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2"/>
            <p:cNvSpPr/>
            <p:nvPr/>
          </p:nvSpPr>
          <p:spPr>
            <a:xfrm>
              <a:off x="2830800" y="4313325"/>
              <a:ext cx="1031750" cy="1163550"/>
            </a:xfrm>
            <a:custGeom>
              <a:avLst/>
              <a:gdLst/>
              <a:ahLst/>
              <a:cxnLst/>
              <a:rect l="l" t="t" r="r" b="b"/>
              <a:pathLst>
                <a:path w="41270" h="46542" extrusionOk="0">
                  <a:moveTo>
                    <a:pt x="18544" y="1"/>
                  </a:moveTo>
                  <a:lnTo>
                    <a:pt x="18431" y="46"/>
                  </a:lnTo>
                  <a:lnTo>
                    <a:pt x="18317" y="91"/>
                  </a:lnTo>
                  <a:lnTo>
                    <a:pt x="18226" y="160"/>
                  </a:lnTo>
                  <a:lnTo>
                    <a:pt x="18135" y="228"/>
                  </a:lnTo>
                  <a:lnTo>
                    <a:pt x="18067" y="341"/>
                  </a:lnTo>
                  <a:lnTo>
                    <a:pt x="18022" y="432"/>
                  </a:lnTo>
                  <a:lnTo>
                    <a:pt x="17976" y="569"/>
                  </a:lnTo>
                  <a:lnTo>
                    <a:pt x="17499" y="3546"/>
                  </a:lnTo>
                  <a:lnTo>
                    <a:pt x="16817" y="3682"/>
                  </a:lnTo>
                  <a:lnTo>
                    <a:pt x="16135" y="3841"/>
                  </a:lnTo>
                  <a:lnTo>
                    <a:pt x="15454" y="4046"/>
                  </a:lnTo>
                  <a:lnTo>
                    <a:pt x="14795" y="4273"/>
                  </a:lnTo>
                  <a:lnTo>
                    <a:pt x="12886" y="1932"/>
                  </a:lnTo>
                  <a:lnTo>
                    <a:pt x="12795" y="1841"/>
                  </a:lnTo>
                  <a:lnTo>
                    <a:pt x="12704" y="1773"/>
                  </a:lnTo>
                  <a:lnTo>
                    <a:pt x="12590" y="1728"/>
                  </a:lnTo>
                  <a:lnTo>
                    <a:pt x="12477" y="1682"/>
                  </a:lnTo>
                  <a:lnTo>
                    <a:pt x="12249" y="1682"/>
                  </a:lnTo>
                  <a:lnTo>
                    <a:pt x="12136" y="1728"/>
                  </a:lnTo>
                  <a:lnTo>
                    <a:pt x="12022" y="1773"/>
                  </a:lnTo>
                  <a:lnTo>
                    <a:pt x="8613" y="3750"/>
                  </a:lnTo>
                  <a:lnTo>
                    <a:pt x="8500" y="3818"/>
                  </a:lnTo>
                  <a:lnTo>
                    <a:pt x="8409" y="3887"/>
                  </a:lnTo>
                  <a:lnTo>
                    <a:pt x="8363" y="4000"/>
                  </a:lnTo>
                  <a:lnTo>
                    <a:pt x="8295" y="4091"/>
                  </a:lnTo>
                  <a:lnTo>
                    <a:pt x="8273" y="4205"/>
                  </a:lnTo>
                  <a:lnTo>
                    <a:pt x="8273" y="4341"/>
                  </a:lnTo>
                  <a:lnTo>
                    <a:pt x="8273" y="4455"/>
                  </a:lnTo>
                  <a:lnTo>
                    <a:pt x="8318" y="4568"/>
                  </a:lnTo>
                  <a:lnTo>
                    <a:pt x="9363" y="7409"/>
                  </a:lnTo>
                  <a:lnTo>
                    <a:pt x="8841" y="7864"/>
                  </a:lnTo>
                  <a:lnTo>
                    <a:pt x="8341" y="8341"/>
                  </a:lnTo>
                  <a:lnTo>
                    <a:pt x="7864" y="8841"/>
                  </a:lnTo>
                  <a:lnTo>
                    <a:pt x="7409" y="9363"/>
                  </a:lnTo>
                  <a:lnTo>
                    <a:pt x="4568" y="8318"/>
                  </a:lnTo>
                  <a:lnTo>
                    <a:pt x="4455" y="8273"/>
                  </a:lnTo>
                  <a:lnTo>
                    <a:pt x="4205" y="8273"/>
                  </a:lnTo>
                  <a:lnTo>
                    <a:pt x="4091" y="8295"/>
                  </a:lnTo>
                  <a:lnTo>
                    <a:pt x="4000" y="8364"/>
                  </a:lnTo>
                  <a:lnTo>
                    <a:pt x="3887" y="8432"/>
                  </a:lnTo>
                  <a:lnTo>
                    <a:pt x="3818" y="8500"/>
                  </a:lnTo>
                  <a:lnTo>
                    <a:pt x="3750" y="8613"/>
                  </a:lnTo>
                  <a:lnTo>
                    <a:pt x="1773" y="12022"/>
                  </a:lnTo>
                  <a:lnTo>
                    <a:pt x="1728" y="12136"/>
                  </a:lnTo>
                  <a:lnTo>
                    <a:pt x="1682" y="12250"/>
                  </a:lnTo>
                  <a:lnTo>
                    <a:pt x="1682" y="12363"/>
                  </a:lnTo>
                  <a:lnTo>
                    <a:pt x="1682" y="12477"/>
                  </a:lnTo>
                  <a:lnTo>
                    <a:pt x="1728" y="12590"/>
                  </a:lnTo>
                  <a:lnTo>
                    <a:pt x="1773" y="12704"/>
                  </a:lnTo>
                  <a:lnTo>
                    <a:pt x="1841" y="12795"/>
                  </a:lnTo>
                  <a:lnTo>
                    <a:pt x="1932" y="12886"/>
                  </a:lnTo>
                  <a:lnTo>
                    <a:pt x="4250" y="14795"/>
                  </a:lnTo>
                  <a:lnTo>
                    <a:pt x="4046" y="15454"/>
                  </a:lnTo>
                  <a:lnTo>
                    <a:pt x="3841" y="16136"/>
                  </a:lnTo>
                  <a:lnTo>
                    <a:pt x="3682" y="16817"/>
                  </a:lnTo>
                  <a:lnTo>
                    <a:pt x="3546" y="17499"/>
                  </a:lnTo>
                  <a:lnTo>
                    <a:pt x="569" y="17999"/>
                  </a:lnTo>
                  <a:lnTo>
                    <a:pt x="432" y="18022"/>
                  </a:lnTo>
                  <a:lnTo>
                    <a:pt x="341" y="18067"/>
                  </a:lnTo>
                  <a:lnTo>
                    <a:pt x="228" y="18135"/>
                  </a:lnTo>
                  <a:lnTo>
                    <a:pt x="160" y="18226"/>
                  </a:lnTo>
                  <a:lnTo>
                    <a:pt x="91" y="18317"/>
                  </a:lnTo>
                  <a:lnTo>
                    <a:pt x="23" y="18431"/>
                  </a:lnTo>
                  <a:lnTo>
                    <a:pt x="1" y="18544"/>
                  </a:lnTo>
                  <a:lnTo>
                    <a:pt x="1" y="18658"/>
                  </a:lnTo>
                  <a:lnTo>
                    <a:pt x="1" y="22590"/>
                  </a:lnTo>
                  <a:lnTo>
                    <a:pt x="1" y="22726"/>
                  </a:lnTo>
                  <a:lnTo>
                    <a:pt x="23" y="22840"/>
                  </a:lnTo>
                  <a:lnTo>
                    <a:pt x="91" y="22953"/>
                  </a:lnTo>
                  <a:lnTo>
                    <a:pt x="160" y="23044"/>
                  </a:lnTo>
                  <a:lnTo>
                    <a:pt x="228" y="23112"/>
                  </a:lnTo>
                  <a:lnTo>
                    <a:pt x="341" y="23180"/>
                  </a:lnTo>
                  <a:lnTo>
                    <a:pt x="432" y="23249"/>
                  </a:lnTo>
                  <a:lnTo>
                    <a:pt x="569" y="23271"/>
                  </a:lnTo>
                  <a:lnTo>
                    <a:pt x="3546" y="23771"/>
                  </a:lnTo>
                  <a:lnTo>
                    <a:pt x="3682" y="24453"/>
                  </a:lnTo>
                  <a:lnTo>
                    <a:pt x="3841" y="25135"/>
                  </a:lnTo>
                  <a:lnTo>
                    <a:pt x="4046" y="25794"/>
                  </a:lnTo>
                  <a:lnTo>
                    <a:pt x="4250" y="26453"/>
                  </a:lnTo>
                  <a:lnTo>
                    <a:pt x="1932" y="28384"/>
                  </a:lnTo>
                  <a:lnTo>
                    <a:pt x="1841" y="28453"/>
                  </a:lnTo>
                  <a:lnTo>
                    <a:pt x="1773" y="28566"/>
                  </a:lnTo>
                  <a:lnTo>
                    <a:pt x="1728" y="28657"/>
                  </a:lnTo>
                  <a:lnTo>
                    <a:pt x="1682" y="28771"/>
                  </a:lnTo>
                  <a:lnTo>
                    <a:pt x="1682" y="28907"/>
                  </a:lnTo>
                  <a:lnTo>
                    <a:pt x="1682" y="29021"/>
                  </a:lnTo>
                  <a:lnTo>
                    <a:pt x="1728" y="29134"/>
                  </a:lnTo>
                  <a:lnTo>
                    <a:pt x="1773" y="29248"/>
                  </a:lnTo>
                  <a:lnTo>
                    <a:pt x="3750" y="32657"/>
                  </a:lnTo>
                  <a:lnTo>
                    <a:pt x="3818" y="32748"/>
                  </a:lnTo>
                  <a:lnTo>
                    <a:pt x="3887" y="32839"/>
                  </a:lnTo>
                  <a:lnTo>
                    <a:pt x="4000" y="32907"/>
                  </a:lnTo>
                  <a:lnTo>
                    <a:pt x="4091" y="32952"/>
                  </a:lnTo>
                  <a:lnTo>
                    <a:pt x="4205" y="32975"/>
                  </a:lnTo>
                  <a:lnTo>
                    <a:pt x="4341" y="32998"/>
                  </a:lnTo>
                  <a:lnTo>
                    <a:pt x="4455" y="32975"/>
                  </a:lnTo>
                  <a:lnTo>
                    <a:pt x="4568" y="32952"/>
                  </a:lnTo>
                  <a:lnTo>
                    <a:pt x="7409" y="31884"/>
                  </a:lnTo>
                  <a:lnTo>
                    <a:pt x="7864" y="32407"/>
                  </a:lnTo>
                  <a:lnTo>
                    <a:pt x="8341" y="32907"/>
                  </a:lnTo>
                  <a:lnTo>
                    <a:pt x="8841" y="33384"/>
                  </a:lnTo>
                  <a:lnTo>
                    <a:pt x="9363" y="33861"/>
                  </a:lnTo>
                  <a:lnTo>
                    <a:pt x="8318" y="36679"/>
                  </a:lnTo>
                  <a:lnTo>
                    <a:pt x="8273" y="36816"/>
                  </a:lnTo>
                  <a:lnTo>
                    <a:pt x="8273" y="36929"/>
                  </a:lnTo>
                  <a:lnTo>
                    <a:pt x="8273" y="37043"/>
                  </a:lnTo>
                  <a:lnTo>
                    <a:pt x="8295" y="37156"/>
                  </a:lnTo>
                  <a:lnTo>
                    <a:pt x="8363" y="37270"/>
                  </a:lnTo>
                  <a:lnTo>
                    <a:pt x="8409" y="37361"/>
                  </a:lnTo>
                  <a:lnTo>
                    <a:pt x="8500" y="37452"/>
                  </a:lnTo>
                  <a:lnTo>
                    <a:pt x="8613" y="37520"/>
                  </a:lnTo>
                  <a:lnTo>
                    <a:pt x="12022" y="39474"/>
                  </a:lnTo>
                  <a:lnTo>
                    <a:pt x="12181" y="39543"/>
                  </a:lnTo>
                  <a:lnTo>
                    <a:pt x="12363" y="39565"/>
                  </a:lnTo>
                  <a:lnTo>
                    <a:pt x="12499" y="39565"/>
                  </a:lnTo>
                  <a:lnTo>
                    <a:pt x="12636" y="39520"/>
                  </a:lnTo>
                  <a:lnTo>
                    <a:pt x="12772" y="39429"/>
                  </a:lnTo>
                  <a:lnTo>
                    <a:pt x="12886" y="39338"/>
                  </a:lnTo>
                  <a:lnTo>
                    <a:pt x="14136" y="37815"/>
                  </a:lnTo>
                  <a:lnTo>
                    <a:pt x="14204" y="37702"/>
                  </a:lnTo>
                  <a:lnTo>
                    <a:pt x="14249" y="37566"/>
                  </a:lnTo>
                  <a:lnTo>
                    <a:pt x="14272" y="37452"/>
                  </a:lnTo>
                  <a:lnTo>
                    <a:pt x="14272" y="37316"/>
                  </a:lnTo>
                  <a:lnTo>
                    <a:pt x="14249" y="37179"/>
                  </a:lnTo>
                  <a:lnTo>
                    <a:pt x="14204" y="37066"/>
                  </a:lnTo>
                  <a:lnTo>
                    <a:pt x="14136" y="36952"/>
                  </a:lnTo>
                  <a:lnTo>
                    <a:pt x="14045" y="36861"/>
                  </a:lnTo>
                  <a:lnTo>
                    <a:pt x="13908" y="36770"/>
                  </a:lnTo>
                  <a:lnTo>
                    <a:pt x="13795" y="36725"/>
                  </a:lnTo>
                  <a:lnTo>
                    <a:pt x="13658" y="36702"/>
                  </a:lnTo>
                  <a:lnTo>
                    <a:pt x="13545" y="36702"/>
                  </a:lnTo>
                  <a:lnTo>
                    <a:pt x="13408" y="36725"/>
                  </a:lnTo>
                  <a:lnTo>
                    <a:pt x="13295" y="36770"/>
                  </a:lnTo>
                  <a:lnTo>
                    <a:pt x="13181" y="36861"/>
                  </a:lnTo>
                  <a:lnTo>
                    <a:pt x="13068" y="36952"/>
                  </a:lnTo>
                  <a:lnTo>
                    <a:pt x="12204" y="38020"/>
                  </a:lnTo>
                  <a:lnTo>
                    <a:pt x="9795" y="36634"/>
                  </a:lnTo>
                  <a:lnTo>
                    <a:pt x="10818" y="33884"/>
                  </a:lnTo>
                  <a:lnTo>
                    <a:pt x="10841" y="33770"/>
                  </a:lnTo>
                  <a:lnTo>
                    <a:pt x="10863" y="33657"/>
                  </a:lnTo>
                  <a:lnTo>
                    <a:pt x="10863" y="33566"/>
                  </a:lnTo>
                  <a:lnTo>
                    <a:pt x="10841" y="33452"/>
                  </a:lnTo>
                  <a:lnTo>
                    <a:pt x="10795" y="33361"/>
                  </a:lnTo>
                  <a:lnTo>
                    <a:pt x="10750" y="33270"/>
                  </a:lnTo>
                  <a:lnTo>
                    <a:pt x="10681" y="33180"/>
                  </a:lnTo>
                  <a:lnTo>
                    <a:pt x="10613" y="33111"/>
                  </a:lnTo>
                  <a:lnTo>
                    <a:pt x="9932" y="32543"/>
                  </a:lnTo>
                  <a:lnTo>
                    <a:pt x="9318" y="31952"/>
                  </a:lnTo>
                  <a:lnTo>
                    <a:pt x="8704" y="31316"/>
                  </a:lnTo>
                  <a:lnTo>
                    <a:pt x="8159" y="30657"/>
                  </a:lnTo>
                  <a:lnTo>
                    <a:pt x="8068" y="30566"/>
                  </a:lnTo>
                  <a:lnTo>
                    <a:pt x="8000" y="30498"/>
                  </a:lnTo>
                  <a:lnTo>
                    <a:pt x="7909" y="30452"/>
                  </a:lnTo>
                  <a:lnTo>
                    <a:pt x="7795" y="30430"/>
                  </a:lnTo>
                  <a:lnTo>
                    <a:pt x="7704" y="30407"/>
                  </a:lnTo>
                  <a:lnTo>
                    <a:pt x="7477" y="30407"/>
                  </a:lnTo>
                  <a:lnTo>
                    <a:pt x="7386" y="30430"/>
                  </a:lnTo>
                  <a:lnTo>
                    <a:pt x="4637" y="31475"/>
                  </a:lnTo>
                  <a:lnTo>
                    <a:pt x="3250" y="29066"/>
                  </a:lnTo>
                  <a:lnTo>
                    <a:pt x="5500" y="27203"/>
                  </a:lnTo>
                  <a:lnTo>
                    <a:pt x="5591" y="27135"/>
                  </a:lnTo>
                  <a:lnTo>
                    <a:pt x="5636" y="27044"/>
                  </a:lnTo>
                  <a:lnTo>
                    <a:pt x="5705" y="26953"/>
                  </a:lnTo>
                  <a:lnTo>
                    <a:pt x="5727" y="26839"/>
                  </a:lnTo>
                  <a:lnTo>
                    <a:pt x="5750" y="26748"/>
                  </a:lnTo>
                  <a:lnTo>
                    <a:pt x="5750" y="26635"/>
                  </a:lnTo>
                  <a:lnTo>
                    <a:pt x="5727" y="26521"/>
                  </a:lnTo>
                  <a:lnTo>
                    <a:pt x="5705" y="26430"/>
                  </a:lnTo>
                  <a:lnTo>
                    <a:pt x="5409" y="25612"/>
                  </a:lnTo>
                  <a:lnTo>
                    <a:pt x="5159" y="24771"/>
                  </a:lnTo>
                  <a:lnTo>
                    <a:pt x="4955" y="23930"/>
                  </a:lnTo>
                  <a:lnTo>
                    <a:pt x="4818" y="23067"/>
                  </a:lnTo>
                  <a:lnTo>
                    <a:pt x="4773" y="22976"/>
                  </a:lnTo>
                  <a:lnTo>
                    <a:pt x="4750" y="22862"/>
                  </a:lnTo>
                  <a:lnTo>
                    <a:pt x="4682" y="22771"/>
                  </a:lnTo>
                  <a:lnTo>
                    <a:pt x="4614" y="22703"/>
                  </a:lnTo>
                  <a:lnTo>
                    <a:pt x="4546" y="22635"/>
                  </a:lnTo>
                  <a:lnTo>
                    <a:pt x="4455" y="22567"/>
                  </a:lnTo>
                  <a:lnTo>
                    <a:pt x="4341" y="22521"/>
                  </a:lnTo>
                  <a:lnTo>
                    <a:pt x="4250" y="22499"/>
                  </a:lnTo>
                  <a:lnTo>
                    <a:pt x="1364" y="22021"/>
                  </a:lnTo>
                  <a:lnTo>
                    <a:pt x="1364" y="19249"/>
                  </a:lnTo>
                  <a:lnTo>
                    <a:pt x="4250" y="18749"/>
                  </a:lnTo>
                  <a:lnTo>
                    <a:pt x="4341" y="18726"/>
                  </a:lnTo>
                  <a:lnTo>
                    <a:pt x="4455" y="18681"/>
                  </a:lnTo>
                  <a:lnTo>
                    <a:pt x="4546" y="18635"/>
                  </a:lnTo>
                  <a:lnTo>
                    <a:pt x="4614" y="18567"/>
                  </a:lnTo>
                  <a:lnTo>
                    <a:pt x="4682" y="18476"/>
                  </a:lnTo>
                  <a:lnTo>
                    <a:pt x="4750" y="18385"/>
                  </a:lnTo>
                  <a:lnTo>
                    <a:pt x="4773" y="18294"/>
                  </a:lnTo>
                  <a:lnTo>
                    <a:pt x="4818" y="18181"/>
                  </a:lnTo>
                  <a:lnTo>
                    <a:pt x="4955" y="17340"/>
                  </a:lnTo>
                  <a:lnTo>
                    <a:pt x="5159" y="16476"/>
                  </a:lnTo>
                  <a:lnTo>
                    <a:pt x="5409" y="15658"/>
                  </a:lnTo>
                  <a:lnTo>
                    <a:pt x="5705" y="14840"/>
                  </a:lnTo>
                  <a:lnTo>
                    <a:pt x="5727" y="14727"/>
                  </a:lnTo>
                  <a:lnTo>
                    <a:pt x="5750" y="14613"/>
                  </a:lnTo>
                  <a:lnTo>
                    <a:pt x="5750" y="14522"/>
                  </a:lnTo>
                  <a:lnTo>
                    <a:pt x="5727" y="14408"/>
                  </a:lnTo>
                  <a:lnTo>
                    <a:pt x="5705" y="14318"/>
                  </a:lnTo>
                  <a:lnTo>
                    <a:pt x="5636" y="14227"/>
                  </a:lnTo>
                  <a:lnTo>
                    <a:pt x="5591" y="14136"/>
                  </a:lnTo>
                  <a:lnTo>
                    <a:pt x="5500" y="14068"/>
                  </a:lnTo>
                  <a:lnTo>
                    <a:pt x="3250" y="12204"/>
                  </a:lnTo>
                  <a:lnTo>
                    <a:pt x="4637" y="9795"/>
                  </a:lnTo>
                  <a:lnTo>
                    <a:pt x="7386" y="10818"/>
                  </a:lnTo>
                  <a:lnTo>
                    <a:pt x="7477" y="10841"/>
                  </a:lnTo>
                  <a:lnTo>
                    <a:pt x="7591" y="10863"/>
                  </a:lnTo>
                  <a:lnTo>
                    <a:pt x="7704" y="10863"/>
                  </a:lnTo>
                  <a:lnTo>
                    <a:pt x="7795" y="10841"/>
                  </a:lnTo>
                  <a:lnTo>
                    <a:pt x="7909" y="10795"/>
                  </a:lnTo>
                  <a:lnTo>
                    <a:pt x="8000" y="10750"/>
                  </a:lnTo>
                  <a:lnTo>
                    <a:pt x="8068" y="10681"/>
                  </a:lnTo>
                  <a:lnTo>
                    <a:pt x="8159" y="10613"/>
                  </a:lnTo>
                  <a:lnTo>
                    <a:pt x="8704" y="9954"/>
                  </a:lnTo>
                  <a:lnTo>
                    <a:pt x="9318" y="9318"/>
                  </a:lnTo>
                  <a:lnTo>
                    <a:pt x="9932" y="8704"/>
                  </a:lnTo>
                  <a:lnTo>
                    <a:pt x="10613" y="8159"/>
                  </a:lnTo>
                  <a:lnTo>
                    <a:pt x="10681" y="8068"/>
                  </a:lnTo>
                  <a:lnTo>
                    <a:pt x="10750" y="8000"/>
                  </a:lnTo>
                  <a:lnTo>
                    <a:pt x="10795" y="7909"/>
                  </a:lnTo>
                  <a:lnTo>
                    <a:pt x="10841" y="7795"/>
                  </a:lnTo>
                  <a:lnTo>
                    <a:pt x="10863" y="7704"/>
                  </a:lnTo>
                  <a:lnTo>
                    <a:pt x="10863" y="7591"/>
                  </a:lnTo>
                  <a:lnTo>
                    <a:pt x="10841" y="7477"/>
                  </a:lnTo>
                  <a:lnTo>
                    <a:pt x="10818" y="7386"/>
                  </a:lnTo>
                  <a:lnTo>
                    <a:pt x="9795" y="4637"/>
                  </a:lnTo>
                  <a:lnTo>
                    <a:pt x="12204" y="3250"/>
                  </a:lnTo>
                  <a:lnTo>
                    <a:pt x="14067" y="5500"/>
                  </a:lnTo>
                  <a:lnTo>
                    <a:pt x="14136" y="5591"/>
                  </a:lnTo>
                  <a:lnTo>
                    <a:pt x="14227" y="5636"/>
                  </a:lnTo>
                  <a:lnTo>
                    <a:pt x="14317" y="5705"/>
                  </a:lnTo>
                  <a:lnTo>
                    <a:pt x="14408" y="5727"/>
                  </a:lnTo>
                  <a:lnTo>
                    <a:pt x="14522" y="5750"/>
                  </a:lnTo>
                  <a:lnTo>
                    <a:pt x="14613" y="5750"/>
                  </a:lnTo>
                  <a:lnTo>
                    <a:pt x="14727" y="5727"/>
                  </a:lnTo>
                  <a:lnTo>
                    <a:pt x="14840" y="5705"/>
                  </a:lnTo>
                  <a:lnTo>
                    <a:pt x="15658" y="5409"/>
                  </a:lnTo>
                  <a:lnTo>
                    <a:pt x="16476" y="5159"/>
                  </a:lnTo>
                  <a:lnTo>
                    <a:pt x="17340" y="4955"/>
                  </a:lnTo>
                  <a:lnTo>
                    <a:pt x="18181" y="4818"/>
                  </a:lnTo>
                  <a:lnTo>
                    <a:pt x="18294" y="4773"/>
                  </a:lnTo>
                  <a:lnTo>
                    <a:pt x="18385" y="4750"/>
                  </a:lnTo>
                  <a:lnTo>
                    <a:pt x="18476" y="4682"/>
                  </a:lnTo>
                  <a:lnTo>
                    <a:pt x="18567" y="4614"/>
                  </a:lnTo>
                  <a:lnTo>
                    <a:pt x="18635" y="4546"/>
                  </a:lnTo>
                  <a:lnTo>
                    <a:pt x="18681" y="4455"/>
                  </a:lnTo>
                  <a:lnTo>
                    <a:pt x="18726" y="4364"/>
                  </a:lnTo>
                  <a:lnTo>
                    <a:pt x="18749" y="4250"/>
                  </a:lnTo>
                  <a:lnTo>
                    <a:pt x="19226" y="1364"/>
                  </a:lnTo>
                  <a:lnTo>
                    <a:pt x="22021" y="1364"/>
                  </a:lnTo>
                  <a:lnTo>
                    <a:pt x="22499" y="4250"/>
                  </a:lnTo>
                  <a:lnTo>
                    <a:pt x="22521" y="4364"/>
                  </a:lnTo>
                  <a:lnTo>
                    <a:pt x="22567" y="4455"/>
                  </a:lnTo>
                  <a:lnTo>
                    <a:pt x="22635" y="4546"/>
                  </a:lnTo>
                  <a:lnTo>
                    <a:pt x="22703" y="4614"/>
                  </a:lnTo>
                  <a:lnTo>
                    <a:pt x="22771" y="4682"/>
                  </a:lnTo>
                  <a:lnTo>
                    <a:pt x="22862" y="4750"/>
                  </a:lnTo>
                  <a:lnTo>
                    <a:pt x="22953" y="4773"/>
                  </a:lnTo>
                  <a:lnTo>
                    <a:pt x="23067" y="4818"/>
                  </a:lnTo>
                  <a:lnTo>
                    <a:pt x="23930" y="4955"/>
                  </a:lnTo>
                  <a:lnTo>
                    <a:pt x="24771" y="5159"/>
                  </a:lnTo>
                  <a:lnTo>
                    <a:pt x="25612" y="5409"/>
                  </a:lnTo>
                  <a:lnTo>
                    <a:pt x="26430" y="5705"/>
                  </a:lnTo>
                  <a:lnTo>
                    <a:pt x="26521" y="5727"/>
                  </a:lnTo>
                  <a:lnTo>
                    <a:pt x="26635" y="5750"/>
                  </a:lnTo>
                  <a:lnTo>
                    <a:pt x="26748" y="5750"/>
                  </a:lnTo>
                  <a:lnTo>
                    <a:pt x="26839" y="5727"/>
                  </a:lnTo>
                  <a:lnTo>
                    <a:pt x="26953" y="5705"/>
                  </a:lnTo>
                  <a:lnTo>
                    <a:pt x="27044" y="5636"/>
                  </a:lnTo>
                  <a:lnTo>
                    <a:pt x="27112" y="5591"/>
                  </a:lnTo>
                  <a:lnTo>
                    <a:pt x="27203" y="5500"/>
                  </a:lnTo>
                  <a:lnTo>
                    <a:pt x="29066" y="3250"/>
                  </a:lnTo>
                  <a:lnTo>
                    <a:pt x="31475" y="4637"/>
                  </a:lnTo>
                  <a:lnTo>
                    <a:pt x="30430" y="7386"/>
                  </a:lnTo>
                  <a:lnTo>
                    <a:pt x="30407" y="7477"/>
                  </a:lnTo>
                  <a:lnTo>
                    <a:pt x="30407" y="7591"/>
                  </a:lnTo>
                  <a:lnTo>
                    <a:pt x="30407" y="7704"/>
                  </a:lnTo>
                  <a:lnTo>
                    <a:pt x="30430" y="7795"/>
                  </a:lnTo>
                  <a:lnTo>
                    <a:pt x="30452" y="7909"/>
                  </a:lnTo>
                  <a:lnTo>
                    <a:pt x="30498" y="8000"/>
                  </a:lnTo>
                  <a:lnTo>
                    <a:pt x="30566" y="8068"/>
                  </a:lnTo>
                  <a:lnTo>
                    <a:pt x="30657" y="8159"/>
                  </a:lnTo>
                  <a:lnTo>
                    <a:pt x="31316" y="8704"/>
                  </a:lnTo>
                  <a:lnTo>
                    <a:pt x="31952" y="9318"/>
                  </a:lnTo>
                  <a:lnTo>
                    <a:pt x="32543" y="9954"/>
                  </a:lnTo>
                  <a:lnTo>
                    <a:pt x="33111" y="10613"/>
                  </a:lnTo>
                  <a:lnTo>
                    <a:pt x="33179" y="10681"/>
                  </a:lnTo>
                  <a:lnTo>
                    <a:pt x="33270" y="10750"/>
                  </a:lnTo>
                  <a:lnTo>
                    <a:pt x="33361" y="10795"/>
                  </a:lnTo>
                  <a:lnTo>
                    <a:pt x="33452" y="10841"/>
                  </a:lnTo>
                  <a:lnTo>
                    <a:pt x="33566" y="10863"/>
                  </a:lnTo>
                  <a:lnTo>
                    <a:pt x="33657" y="10863"/>
                  </a:lnTo>
                  <a:lnTo>
                    <a:pt x="33770" y="10841"/>
                  </a:lnTo>
                  <a:lnTo>
                    <a:pt x="33884" y="10818"/>
                  </a:lnTo>
                  <a:lnTo>
                    <a:pt x="36634" y="9795"/>
                  </a:lnTo>
                  <a:lnTo>
                    <a:pt x="38020" y="12204"/>
                  </a:lnTo>
                  <a:lnTo>
                    <a:pt x="35747" y="14068"/>
                  </a:lnTo>
                  <a:lnTo>
                    <a:pt x="35679" y="14136"/>
                  </a:lnTo>
                  <a:lnTo>
                    <a:pt x="35611" y="14227"/>
                  </a:lnTo>
                  <a:lnTo>
                    <a:pt x="35566" y="14318"/>
                  </a:lnTo>
                  <a:lnTo>
                    <a:pt x="35520" y="14408"/>
                  </a:lnTo>
                  <a:lnTo>
                    <a:pt x="35497" y="14522"/>
                  </a:lnTo>
                  <a:lnTo>
                    <a:pt x="35497" y="14613"/>
                  </a:lnTo>
                  <a:lnTo>
                    <a:pt x="35520" y="14727"/>
                  </a:lnTo>
                  <a:lnTo>
                    <a:pt x="35543" y="14840"/>
                  </a:lnTo>
                  <a:lnTo>
                    <a:pt x="35838" y="15658"/>
                  </a:lnTo>
                  <a:lnTo>
                    <a:pt x="36088" y="16476"/>
                  </a:lnTo>
                  <a:lnTo>
                    <a:pt x="36293" y="17340"/>
                  </a:lnTo>
                  <a:lnTo>
                    <a:pt x="36452" y="18181"/>
                  </a:lnTo>
                  <a:lnTo>
                    <a:pt x="36475" y="18294"/>
                  </a:lnTo>
                  <a:lnTo>
                    <a:pt x="36520" y="18385"/>
                  </a:lnTo>
                  <a:lnTo>
                    <a:pt x="36565" y="18476"/>
                  </a:lnTo>
                  <a:lnTo>
                    <a:pt x="36634" y="18567"/>
                  </a:lnTo>
                  <a:lnTo>
                    <a:pt x="36725" y="18635"/>
                  </a:lnTo>
                  <a:lnTo>
                    <a:pt x="36815" y="18681"/>
                  </a:lnTo>
                  <a:lnTo>
                    <a:pt x="36906" y="18726"/>
                  </a:lnTo>
                  <a:lnTo>
                    <a:pt x="37020" y="18749"/>
                  </a:lnTo>
                  <a:lnTo>
                    <a:pt x="39906" y="19249"/>
                  </a:lnTo>
                  <a:lnTo>
                    <a:pt x="39906" y="22021"/>
                  </a:lnTo>
                  <a:lnTo>
                    <a:pt x="37020" y="22499"/>
                  </a:lnTo>
                  <a:lnTo>
                    <a:pt x="36906" y="22521"/>
                  </a:lnTo>
                  <a:lnTo>
                    <a:pt x="36815" y="22567"/>
                  </a:lnTo>
                  <a:lnTo>
                    <a:pt x="36725" y="22635"/>
                  </a:lnTo>
                  <a:lnTo>
                    <a:pt x="36634" y="22703"/>
                  </a:lnTo>
                  <a:lnTo>
                    <a:pt x="36565" y="22771"/>
                  </a:lnTo>
                  <a:lnTo>
                    <a:pt x="36520" y="22862"/>
                  </a:lnTo>
                  <a:lnTo>
                    <a:pt x="36475" y="22976"/>
                  </a:lnTo>
                  <a:lnTo>
                    <a:pt x="36452" y="23067"/>
                  </a:lnTo>
                  <a:lnTo>
                    <a:pt x="36293" y="23930"/>
                  </a:lnTo>
                  <a:lnTo>
                    <a:pt x="36088" y="24771"/>
                  </a:lnTo>
                  <a:lnTo>
                    <a:pt x="35838" y="25612"/>
                  </a:lnTo>
                  <a:lnTo>
                    <a:pt x="35543" y="26430"/>
                  </a:lnTo>
                  <a:lnTo>
                    <a:pt x="35520" y="26521"/>
                  </a:lnTo>
                  <a:lnTo>
                    <a:pt x="35497" y="26635"/>
                  </a:lnTo>
                  <a:lnTo>
                    <a:pt x="35497" y="26748"/>
                  </a:lnTo>
                  <a:lnTo>
                    <a:pt x="35520" y="26839"/>
                  </a:lnTo>
                  <a:lnTo>
                    <a:pt x="35566" y="26953"/>
                  </a:lnTo>
                  <a:lnTo>
                    <a:pt x="35611" y="27044"/>
                  </a:lnTo>
                  <a:lnTo>
                    <a:pt x="35679" y="27135"/>
                  </a:lnTo>
                  <a:lnTo>
                    <a:pt x="35747" y="27203"/>
                  </a:lnTo>
                  <a:lnTo>
                    <a:pt x="38020" y="29066"/>
                  </a:lnTo>
                  <a:lnTo>
                    <a:pt x="36815" y="31157"/>
                  </a:lnTo>
                  <a:lnTo>
                    <a:pt x="36384" y="30952"/>
                  </a:lnTo>
                  <a:lnTo>
                    <a:pt x="35952" y="30771"/>
                  </a:lnTo>
                  <a:lnTo>
                    <a:pt x="35497" y="30612"/>
                  </a:lnTo>
                  <a:lnTo>
                    <a:pt x="35043" y="30498"/>
                  </a:lnTo>
                  <a:lnTo>
                    <a:pt x="34566" y="30407"/>
                  </a:lnTo>
                  <a:lnTo>
                    <a:pt x="34111" y="30316"/>
                  </a:lnTo>
                  <a:lnTo>
                    <a:pt x="33611" y="30271"/>
                  </a:lnTo>
                  <a:lnTo>
                    <a:pt x="32793" y="30271"/>
                  </a:lnTo>
                  <a:lnTo>
                    <a:pt x="32452" y="30293"/>
                  </a:lnTo>
                  <a:lnTo>
                    <a:pt x="31793" y="30384"/>
                  </a:lnTo>
                  <a:lnTo>
                    <a:pt x="31157" y="30498"/>
                  </a:lnTo>
                  <a:lnTo>
                    <a:pt x="30543" y="30680"/>
                  </a:lnTo>
                  <a:lnTo>
                    <a:pt x="29930" y="30930"/>
                  </a:lnTo>
                  <a:lnTo>
                    <a:pt x="29362" y="31202"/>
                  </a:lnTo>
                  <a:lnTo>
                    <a:pt x="28816" y="31521"/>
                  </a:lnTo>
                  <a:lnTo>
                    <a:pt x="28293" y="31861"/>
                  </a:lnTo>
                  <a:lnTo>
                    <a:pt x="27794" y="32271"/>
                  </a:lnTo>
                  <a:lnTo>
                    <a:pt x="27339" y="32702"/>
                  </a:lnTo>
                  <a:lnTo>
                    <a:pt x="26907" y="33157"/>
                  </a:lnTo>
                  <a:lnTo>
                    <a:pt x="26521" y="33657"/>
                  </a:lnTo>
                  <a:lnTo>
                    <a:pt x="26180" y="34179"/>
                  </a:lnTo>
                  <a:lnTo>
                    <a:pt x="25862" y="34748"/>
                  </a:lnTo>
                  <a:lnTo>
                    <a:pt x="25612" y="35316"/>
                  </a:lnTo>
                  <a:lnTo>
                    <a:pt x="25385" y="35929"/>
                  </a:lnTo>
                  <a:lnTo>
                    <a:pt x="24817" y="36111"/>
                  </a:lnTo>
                  <a:lnTo>
                    <a:pt x="24294" y="36225"/>
                  </a:lnTo>
                  <a:lnTo>
                    <a:pt x="23726" y="36338"/>
                  </a:lnTo>
                  <a:lnTo>
                    <a:pt x="23067" y="36452"/>
                  </a:lnTo>
                  <a:lnTo>
                    <a:pt x="22953" y="36475"/>
                  </a:lnTo>
                  <a:lnTo>
                    <a:pt x="22862" y="36520"/>
                  </a:lnTo>
                  <a:lnTo>
                    <a:pt x="22771" y="36566"/>
                  </a:lnTo>
                  <a:lnTo>
                    <a:pt x="22703" y="36634"/>
                  </a:lnTo>
                  <a:lnTo>
                    <a:pt x="22635" y="36725"/>
                  </a:lnTo>
                  <a:lnTo>
                    <a:pt x="22567" y="36816"/>
                  </a:lnTo>
                  <a:lnTo>
                    <a:pt x="22521" y="36906"/>
                  </a:lnTo>
                  <a:lnTo>
                    <a:pt x="22499" y="37020"/>
                  </a:lnTo>
                  <a:lnTo>
                    <a:pt x="22021" y="39906"/>
                  </a:lnTo>
                  <a:lnTo>
                    <a:pt x="19226" y="39906"/>
                  </a:lnTo>
                  <a:lnTo>
                    <a:pt x="18749" y="37020"/>
                  </a:lnTo>
                  <a:lnTo>
                    <a:pt x="18726" y="36906"/>
                  </a:lnTo>
                  <a:lnTo>
                    <a:pt x="18681" y="36816"/>
                  </a:lnTo>
                  <a:lnTo>
                    <a:pt x="18635" y="36725"/>
                  </a:lnTo>
                  <a:lnTo>
                    <a:pt x="18567" y="36634"/>
                  </a:lnTo>
                  <a:lnTo>
                    <a:pt x="18476" y="36566"/>
                  </a:lnTo>
                  <a:lnTo>
                    <a:pt x="18385" y="36520"/>
                  </a:lnTo>
                  <a:lnTo>
                    <a:pt x="18294" y="36475"/>
                  </a:lnTo>
                  <a:lnTo>
                    <a:pt x="18181" y="36452"/>
                  </a:lnTo>
                  <a:lnTo>
                    <a:pt x="17317" y="36293"/>
                  </a:lnTo>
                  <a:lnTo>
                    <a:pt x="16476" y="36088"/>
                  </a:lnTo>
                  <a:lnTo>
                    <a:pt x="16340" y="36066"/>
                  </a:lnTo>
                  <a:lnTo>
                    <a:pt x="16204" y="36066"/>
                  </a:lnTo>
                  <a:lnTo>
                    <a:pt x="16067" y="36111"/>
                  </a:lnTo>
                  <a:lnTo>
                    <a:pt x="15954" y="36157"/>
                  </a:lnTo>
                  <a:lnTo>
                    <a:pt x="15840" y="36225"/>
                  </a:lnTo>
                  <a:lnTo>
                    <a:pt x="15749" y="36338"/>
                  </a:lnTo>
                  <a:lnTo>
                    <a:pt x="15681" y="36452"/>
                  </a:lnTo>
                  <a:lnTo>
                    <a:pt x="15636" y="36566"/>
                  </a:lnTo>
                  <a:lnTo>
                    <a:pt x="15613" y="36702"/>
                  </a:lnTo>
                  <a:lnTo>
                    <a:pt x="15613" y="36838"/>
                  </a:lnTo>
                  <a:lnTo>
                    <a:pt x="15658" y="36975"/>
                  </a:lnTo>
                  <a:lnTo>
                    <a:pt x="15704" y="37088"/>
                  </a:lnTo>
                  <a:lnTo>
                    <a:pt x="15772" y="37202"/>
                  </a:lnTo>
                  <a:lnTo>
                    <a:pt x="15886" y="37293"/>
                  </a:lnTo>
                  <a:lnTo>
                    <a:pt x="15999" y="37361"/>
                  </a:lnTo>
                  <a:lnTo>
                    <a:pt x="16113" y="37406"/>
                  </a:lnTo>
                  <a:lnTo>
                    <a:pt x="16795" y="37566"/>
                  </a:lnTo>
                  <a:lnTo>
                    <a:pt x="17499" y="37725"/>
                  </a:lnTo>
                  <a:lnTo>
                    <a:pt x="17976" y="40702"/>
                  </a:lnTo>
                  <a:lnTo>
                    <a:pt x="18022" y="40815"/>
                  </a:lnTo>
                  <a:lnTo>
                    <a:pt x="18067" y="40929"/>
                  </a:lnTo>
                  <a:lnTo>
                    <a:pt x="18135" y="41020"/>
                  </a:lnTo>
                  <a:lnTo>
                    <a:pt x="18226" y="41111"/>
                  </a:lnTo>
                  <a:lnTo>
                    <a:pt x="18317" y="41179"/>
                  </a:lnTo>
                  <a:lnTo>
                    <a:pt x="18431" y="41224"/>
                  </a:lnTo>
                  <a:lnTo>
                    <a:pt x="18544" y="41247"/>
                  </a:lnTo>
                  <a:lnTo>
                    <a:pt x="18658" y="41270"/>
                  </a:lnTo>
                  <a:lnTo>
                    <a:pt x="22589" y="41270"/>
                  </a:lnTo>
                  <a:lnTo>
                    <a:pt x="22726" y="41247"/>
                  </a:lnTo>
                  <a:lnTo>
                    <a:pt x="22839" y="41224"/>
                  </a:lnTo>
                  <a:lnTo>
                    <a:pt x="22930" y="41179"/>
                  </a:lnTo>
                  <a:lnTo>
                    <a:pt x="23044" y="41111"/>
                  </a:lnTo>
                  <a:lnTo>
                    <a:pt x="23112" y="41020"/>
                  </a:lnTo>
                  <a:lnTo>
                    <a:pt x="23180" y="40929"/>
                  </a:lnTo>
                  <a:lnTo>
                    <a:pt x="23248" y="40815"/>
                  </a:lnTo>
                  <a:lnTo>
                    <a:pt x="23271" y="40702"/>
                  </a:lnTo>
                  <a:lnTo>
                    <a:pt x="23771" y="37725"/>
                  </a:lnTo>
                  <a:lnTo>
                    <a:pt x="24430" y="37588"/>
                  </a:lnTo>
                  <a:lnTo>
                    <a:pt x="25044" y="37452"/>
                  </a:lnTo>
                  <a:lnTo>
                    <a:pt x="25021" y="37929"/>
                  </a:lnTo>
                  <a:lnTo>
                    <a:pt x="24998" y="38406"/>
                  </a:lnTo>
                  <a:lnTo>
                    <a:pt x="24998" y="38815"/>
                  </a:lnTo>
                  <a:lnTo>
                    <a:pt x="25044" y="39224"/>
                  </a:lnTo>
                  <a:lnTo>
                    <a:pt x="25089" y="39634"/>
                  </a:lnTo>
                  <a:lnTo>
                    <a:pt x="25157" y="40043"/>
                  </a:lnTo>
                  <a:lnTo>
                    <a:pt x="25248" y="40429"/>
                  </a:lnTo>
                  <a:lnTo>
                    <a:pt x="25362" y="40815"/>
                  </a:lnTo>
                  <a:lnTo>
                    <a:pt x="25498" y="41202"/>
                  </a:lnTo>
                  <a:lnTo>
                    <a:pt x="25635" y="41565"/>
                  </a:lnTo>
                  <a:lnTo>
                    <a:pt x="25794" y="41929"/>
                  </a:lnTo>
                  <a:lnTo>
                    <a:pt x="25976" y="42270"/>
                  </a:lnTo>
                  <a:lnTo>
                    <a:pt x="26180" y="42611"/>
                  </a:lnTo>
                  <a:lnTo>
                    <a:pt x="26385" y="42951"/>
                  </a:lnTo>
                  <a:lnTo>
                    <a:pt x="26612" y="43270"/>
                  </a:lnTo>
                  <a:lnTo>
                    <a:pt x="26862" y="43565"/>
                  </a:lnTo>
                  <a:lnTo>
                    <a:pt x="27112" y="43860"/>
                  </a:lnTo>
                  <a:lnTo>
                    <a:pt x="27384" y="44156"/>
                  </a:lnTo>
                  <a:lnTo>
                    <a:pt x="27657" y="44429"/>
                  </a:lnTo>
                  <a:lnTo>
                    <a:pt x="27953" y="44679"/>
                  </a:lnTo>
                  <a:lnTo>
                    <a:pt x="28271" y="44906"/>
                  </a:lnTo>
                  <a:lnTo>
                    <a:pt x="28589" y="45133"/>
                  </a:lnTo>
                  <a:lnTo>
                    <a:pt x="28907" y="45360"/>
                  </a:lnTo>
                  <a:lnTo>
                    <a:pt x="29248" y="45542"/>
                  </a:lnTo>
                  <a:lnTo>
                    <a:pt x="29612" y="45724"/>
                  </a:lnTo>
                  <a:lnTo>
                    <a:pt x="29975" y="45883"/>
                  </a:lnTo>
                  <a:lnTo>
                    <a:pt x="30339" y="46042"/>
                  </a:lnTo>
                  <a:lnTo>
                    <a:pt x="30725" y="46178"/>
                  </a:lnTo>
                  <a:lnTo>
                    <a:pt x="31111" y="46269"/>
                  </a:lnTo>
                  <a:lnTo>
                    <a:pt x="31498" y="46360"/>
                  </a:lnTo>
                  <a:lnTo>
                    <a:pt x="31884" y="46451"/>
                  </a:lnTo>
                  <a:lnTo>
                    <a:pt x="32293" y="46497"/>
                  </a:lnTo>
                  <a:lnTo>
                    <a:pt x="32702" y="46519"/>
                  </a:lnTo>
                  <a:lnTo>
                    <a:pt x="33134" y="46542"/>
                  </a:lnTo>
                  <a:lnTo>
                    <a:pt x="33520" y="46519"/>
                  </a:lnTo>
                  <a:lnTo>
                    <a:pt x="33929" y="46497"/>
                  </a:lnTo>
                  <a:lnTo>
                    <a:pt x="34316" y="46451"/>
                  </a:lnTo>
                  <a:lnTo>
                    <a:pt x="34702" y="46383"/>
                  </a:lnTo>
                  <a:lnTo>
                    <a:pt x="35088" y="46292"/>
                  </a:lnTo>
                  <a:lnTo>
                    <a:pt x="35452" y="46201"/>
                  </a:lnTo>
                  <a:lnTo>
                    <a:pt x="35816" y="46088"/>
                  </a:lnTo>
                  <a:lnTo>
                    <a:pt x="36179" y="45951"/>
                  </a:lnTo>
                  <a:lnTo>
                    <a:pt x="36520" y="45792"/>
                  </a:lnTo>
                  <a:lnTo>
                    <a:pt x="36861" y="45633"/>
                  </a:lnTo>
                  <a:lnTo>
                    <a:pt x="37202" y="45451"/>
                  </a:lnTo>
                  <a:lnTo>
                    <a:pt x="37520" y="45247"/>
                  </a:lnTo>
                  <a:lnTo>
                    <a:pt x="37815" y="45042"/>
                  </a:lnTo>
                  <a:lnTo>
                    <a:pt x="38134" y="44815"/>
                  </a:lnTo>
                  <a:lnTo>
                    <a:pt x="38429" y="44565"/>
                  </a:lnTo>
                  <a:lnTo>
                    <a:pt x="38702" y="44315"/>
                  </a:lnTo>
                  <a:lnTo>
                    <a:pt x="38974" y="44065"/>
                  </a:lnTo>
                  <a:lnTo>
                    <a:pt x="39224" y="43792"/>
                  </a:lnTo>
                  <a:lnTo>
                    <a:pt x="39474" y="43497"/>
                  </a:lnTo>
                  <a:lnTo>
                    <a:pt x="39702" y="43201"/>
                  </a:lnTo>
                  <a:lnTo>
                    <a:pt x="39906" y="42883"/>
                  </a:lnTo>
                  <a:lnTo>
                    <a:pt x="40111" y="42565"/>
                  </a:lnTo>
                  <a:lnTo>
                    <a:pt x="40292" y="42247"/>
                  </a:lnTo>
                  <a:lnTo>
                    <a:pt x="40474" y="41906"/>
                  </a:lnTo>
                  <a:lnTo>
                    <a:pt x="40633" y="41565"/>
                  </a:lnTo>
                  <a:lnTo>
                    <a:pt x="40770" y="41202"/>
                  </a:lnTo>
                  <a:lnTo>
                    <a:pt x="40883" y="40838"/>
                  </a:lnTo>
                  <a:lnTo>
                    <a:pt x="40997" y="40474"/>
                  </a:lnTo>
                  <a:lnTo>
                    <a:pt x="41088" y="40088"/>
                  </a:lnTo>
                  <a:lnTo>
                    <a:pt x="41156" y="39702"/>
                  </a:lnTo>
                  <a:lnTo>
                    <a:pt x="41224" y="39315"/>
                  </a:lnTo>
                  <a:lnTo>
                    <a:pt x="41247" y="38906"/>
                  </a:lnTo>
                  <a:lnTo>
                    <a:pt x="41247" y="38770"/>
                  </a:lnTo>
                  <a:lnTo>
                    <a:pt x="41201" y="38634"/>
                  </a:lnTo>
                  <a:lnTo>
                    <a:pt x="41156" y="38520"/>
                  </a:lnTo>
                  <a:lnTo>
                    <a:pt x="41088" y="38406"/>
                  </a:lnTo>
                  <a:lnTo>
                    <a:pt x="40974" y="38315"/>
                  </a:lnTo>
                  <a:lnTo>
                    <a:pt x="40861" y="38247"/>
                  </a:lnTo>
                  <a:lnTo>
                    <a:pt x="40747" y="38202"/>
                  </a:lnTo>
                  <a:lnTo>
                    <a:pt x="40611" y="38179"/>
                  </a:lnTo>
                  <a:lnTo>
                    <a:pt x="40474" y="38202"/>
                  </a:lnTo>
                  <a:lnTo>
                    <a:pt x="40338" y="38225"/>
                  </a:lnTo>
                  <a:lnTo>
                    <a:pt x="40224" y="38270"/>
                  </a:lnTo>
                  <a:lnTo>
                    <a:pt x="40111" y="38361"/>
                  </a:lnTo>
                  <a:lnTo>
                    <a:pt x="40020" y="38452"/>
                  </a:lnTo>
                  <a:lnTo>
                    <a:pt x="39952" y="38565"/>
                  </a:lnTo>
                  <a:lnTo>
                    <a:pt x="39906" y="38679"/>
                  </a:lnTo>
                  <a:lnTo>
                    <a:pt x="39883" y="38815"/>
                  </a:lnTo>
                  <a:lnTo>
                    <a:pt x="39861" y="39156"/>
                  </a:lnTo>
                  <a:lnTo>
                    <a:pt x="39815" y="39474"/>
                  </a:lnTo>
                  <a:lnTo>
                    <a:pt x="39747" y="39793"/>
                  </a:lnTo>
                  <a:lnTo>
                    <a:pt x="39679" y="40111"/>
                  </a:lnTo>
                  <a:lnTo>
                    <a:pt x="39588" y="40429"/>
                  </a:lnTo>
                  <a:lnTo>
                    <a:pt x="39497" y="40724"/>
                  </a:lnTo>
                  <a:lnTo>
                    <a:pt x="39361" y="41020"/>
                  </a:lnTo>
                  <a:lnTo>
                    <a:pt x="39247" y="41315"/>
                  </a:lnTo>
                  <a:lnTo>
                    <a:pt x="39088" y="41588"/>
                  </a:lnTo>
                  <a:lnTo>
                    <a:pt x="38952" y="41883"/>
                  </a:lnTo>
                  <a:lnTo>
                    <a:pt x="38770" y="42133"/>
                  </a:lnTo>
                  <a:lnTo>
                    <a:pt x="38588" y="42406"/>
                  </a:lnTo>
                  <a:lnTo>
                    <a:pt x="38406" y="42633"/>
                  </a:lnTo>
                  <a:lnTo>
                    <a:pt x="38202" y="42883"/>
                  </a:lnTo>
                  <a:lnTo>
                    <a:pt x="37997" y="43110"/>
                  </a:lnTo>
                  <a:lnTo>
                    <a:pt x="37770" y="43338"/>
                  </a:lnTo>
                  <a:lnTo>
                    <a:pt x="37543" y="43542"/>
                  </a:lnTo>
                  <a:lnTo>
                    <a:pt x="37293" y="43747"/>
                  </a:lnTo>
                  <a:lnTo>
                    <a:pt x="37043" y="43929"/>
                  </a:lnTo>
                  <a:lnTo>
                    <a:pt x="36770" y="44110"/>
                  </a:lnTo>
                  <a:lnTo>
                    <a:pt x="36520" y="44269"/>
                  </a:lnTo>
                  <a:lnTo>
                    <a:pt x="36225" y="44406"/>
                  </a:lnTo>
                  <a:lnTo>
                    <a:pt x="35952" y="44565"/>
                  </a:lnTo>
                  <a:lnTo>
                    <a:pt x="35656" y="44679"/>
                  </a:lnTo>
                  <a:lnTo>
                    <a:pt x="35361" y="44792"/>
                  </a:lnTo>
                  <a:lnTo>
                    <a:pt x="35066" y="44883"/>
                  </a:lnTo>
                  <a:lnTo>
                    <a:pt x="34747" y="44974"/>
                  </a:lnTo>
                  <a:lnTo>
                    <a:pt x="34429" y="45042"/>
                  </a:lnTo>
                  <a:lnTo>
                    <a:pt x="34111" y="45088"/>
                  </a:lnTo>
                  <a:lnTo>
                    <a:pt x="33793" y="45133"/>
                  </a:lnTo>
                  <a:lnTo>
                    <a:pt x="33452" y="45156"/>
                  </a:lnTo>
                  <a:lnTo>
                    <a:pt x="33134" y="45178"/>
                  </a:lnTo>
                  <a:lnTo>
                    <a:pt x="32793" y="45156"/>
                  </a:lnTo>
                  <a:lnTo>
                    <a:pt x="32429" y="45133"/>
                  </a:lnTo>
                  <a:lnTo>
                    <a:pt x="32111" y="45088"/>
                  </a:lnTo>
                  <a:lnTo>
                    <a:pt x="31770" y="45042"/>
                  </a:lnTo>
                  <a:lnTo>
                    <a:pt x="31430" y="44951"/>
                  </a:lnTo>
                  <a:lnTo>
                    <a:pt x="31111" y="44860"/>
                  </a:lnTo>
                  <a:lnTo>
                    <a:pt x="30816" y="44769"/>
                  </a:lnTo>
                  <a:lnTo>
                    <a:pt x="30498" y="44633"/>
                  </a:lnTo>
                  <a:lnTo>
                    <a:pt x="30202" y="44497"/>
                  </a:lnTo>
                  <a:lnTo>
                    <a:pt x="29907" y="44360"/>
                  </a:lnTo>
                  <a:lnTo>
                    <a:pt x="29612" y="44179"/>
                  </a:lnTo>
                  <a:lnTo>
                    <a:pt x="29339" y="44019"/>
                  </a:lnTo>
                  <a:lnTo>
                    <a:pt x="29089" y="43815"/>
                  </a:lnTo>
                  <a:lnTo>
                    <a:pt x="28816" y="43633"/>
                  </a:lnTo>
                  <a:lnTo>
                    <a:pt x="28589" y="43406"/>
                  </a:lnTo>
                  <a:lnTo>
                    <a:pt x="28339" y="43179"/>
                  </a:lnTo>
                  <a:lnTo>
                    <a:pt x="28112" y="42951"/>
                  </a:lnTo>
                  <a:lnTo>
                    <a:pt x="27907" y="42701"/>
                  </a:lnTo>
                  <a:lnTo>
                    <a:pt x="27703" y="42451"/>
                  </a:lnTo>
                  <a:lnTo>
                    <a:pt x="27521" y="42179"/>
                  </a:lnTo>
                  <a:lnTo>
                    <a:pt x="27339" y="41906"/>
                  </a:lnTo>
                  <a:lnTo>
                    <a:pt x="27180" y="41633"/>
                  </a:lnTo>
                  <a:lnTo>
                    <a:pt x="27021" y="41338"/>
                  </a:lnTo>
                  <a:lnTo>
                    <a:pt x="26885" y="41042"/>
                  </a:lnTo>
                  <a:lnTo>
                    <a:pt x="26771" y="40724"/>
                  </a:lnTo>
                  <a:lnTo>
                    <a:pt x="26657" y="40406"/>
                  </a:lnTo>
                  <a:lnTo>
                    <a:pt x="26566" y="40088"/>
                  </a:lnTo>
                  <a:lnTo>
                    <a:pt x="26498" y="39770"/>
                  </a:lnTo>
                  <a:lnTo>
                    <a:pt x="26430" y="39429"/>
                  </a:lnTo>
                  <a:lnTo>
                    <a:pt x="26385" y="39088"/>
                  </a:lnTo>
                  <a:lnTo>
                    <a:pt x="26362" y="38747"/>
                  </a:lnTo>
                  <a:lnTo>
                    <a:pt x="26362" y="38406"/>
                  </a:lnTo>
                  <a:lnTo>
                    <a:pt x="26362" y="38043"/>
                  </a:lnTo>
                  <a:lnTo>
                    <a:pt x="26385" y="37702"/>
                  </a:lnTo>
                  <a:lnTo>
                    <a:pt x="26430" y="37361"/>
                  </a:lnTo>
                  <a:lnTo>
                    <a:pt x="26498" y="37043"/>
                  </a:lnTo>
                  <a:lnTo>
                    <a:pt x="26566" y="36702"/>
                  </a:lnTo>
                  <a:lnTo>
                    <a:pt x="26657" y="36384"/>
                  </a:lnTo>
                  <a:lnTo>
                    <a:pt x="26771" y="36066"/>
                  </a:lnTo>
                  <a:lnTo>
                    <a:pt x="26885" y="35770"/>
                  </a:lnTo>
                  <a:lnTo>
                    <a:pt x="27021" y="35475"/>
                  </a:lnTo>
                  <a:lnTo>
                    <a:pt x="27180" y="35179"/>
                  </a:lnTo>
                  <a:lnTo>
                    <a:pt x="27339" y="34884"/>
                  </a:lnTo>
                  <a:lnTo>
                    <a:pt x="27521" y="34611"/>
                  </a:lnTo>
                  <a:lnTo>
                    <a:pt x="27703" y="34361"/>
                  </a:lnTo>
                  <a:lnTo>
                    <a:pt x="27907" y="34089"/>
                  </a:lnTo>
                  <a:lnTo>
                    <a:pt x="28112" y="33861"/>
                  </a:lnTo>
                  <a:lnTo>
                    <a:pt x="28339" y="33611"/>
                  </a:lnTo>
                  <a:lnTo>
                    <a:pt x="28589" y="33384"/>
                  </a:lnTo>
                  <a:lnTo>
                    <a:pt x="28816" y="33180"/>
                  </a:lnTo>
                  <a:lnTo>
                    <a:pt x="29089" y="32975"/>
                  </a:lnTo>
                  <a:lnTo>
                    <a:pt x="29339" y="32793"/>
                  </a:lnTo>
                  <a:lnTo>
                    <a:pt x="29612" y="32611"/>
                  </a:lnTo>
                  <a:lnTo>
                    <a:pt x="29907" y="32452"/>
                  </a:lnTo>
                  <a:lnTo>
                    <a:pt x="30202" y="32293"/>
                  </a:lnTo>
                  <a:lnTo>
                    <a:pt x="30498" y="32157"/>
                  </a:lnTo>
                  <a:lnTo>
                    <a:pt x="30816" y="32043"/>
                  </a:lnTo>
                  <a:lnTo>
                    <a:pt x="31111" y="31930"/>
                  </a:lnTo>
                  <a:lnTo>
                    <a:pt x="31430" y="31839"/>
                  </a:lnTo>
                  <a:lnTo>
                    <a:pt x="31770" y="31771"/>
                  </a:lnTo>
                  <a:lnTo>
                    <a:pt x="32111" y="31702"/>
                  </a:lnTo>
                  <a:lnTo>
                    <a:pt x="32429" y="31657"/>
                  </a:lnTo>
                  <a:lnTo>
                    <a:pt x="32793" y="31634"/>
                  </a:lnTo>
                  <a:lnTo>
                    <a:pt x="33134" y="31634"/>
                  </a:lnTo>
                  <a:lnTo>
                    <a:pt x="33679" y="31657"/>
                  </a:lnTo>
                  <a:lnTo>
                    <a:pt x="34202" y="31725"/>
                  </a:lnTo>
                  <a:lnTo>
                    <a:pt x="34702" y="31816"/>
                  </a:lnTo>
                  <a:lnTo>
                    <a:pt x="35225" y="31952"/>
                  </a:lnTo>
                  <a:lnTo>
                    <a:pt x="35702" y="32134"/>
                  </a:lnTo>
                  <a:lnTo>
                    <a:pt x="36179" y="32361"/>
                  </a:lnTo>
                  <a:lnTo>
                    <a:pt x="36634" y="32611"/>
                  </a:lnTo>
                  <a:lnTo>
                    <a:pt x="37065" y="32884"/>
                  </a:lnTo>
                  <a:lnTo>
                    <a:pt x="37474" y="33202"/>
                  </a:lnTo>
                  <a:lnTo>
                    <a:pt x="37861" y="33543"/>
                  </a:lnTo>
                  <a:lnTo>
                    <a:pt x="38202" y="33929"/>
                  </a:lnTo>
                  <a:lnTo>
                    <a:pt x="38543" y="34339"/>
                  </a:lnTo>
                  <a:lnTo>
                    <a:pt x="38838" y="34748"/>
                  </a:lnTo>
                  <a:lnTo>
                    <a:pt x="39111" y="35202"/>
                  </a:lnTo>
                  <a:lnTo>
                    <a:pt x="39338" y="35702"/>
                  </a:lnTo>
                  <a:lnTo>
                    <a:pt x="39542" y="36202"/>
                  </a:lnTo>
                  <a:lnTo>
                    <a:pt x="39588" y="36316"/>
                  </a:lnTo>
                  <a:lnTo>
                    <a:pt x="39679" y="36429"/>
                  </a:lnTo>
                  <a:lnTo>
                    <a:pt x="39770" y="36520"/>
                  </a:lnTo>
                  <a:lnTo>
                    <a:pt x="39883" y="36588"/>
                  </a:lnTo>
                  <a:lnTo>
                    <a:pt x="39997" y="36634"/>
                  </a:lnTo>
                  <a:lnTo>
                    <a:pt x="40133" y="36657"/>
                  </a:lnTo>
                  <a:lnTo>
                    <a:pt x="40270" y="36657"/>
                  </a:lnTo>
                  <a:lnTo>
                    <a:pt x="40406" y="36611"/>
                  </a:lnTo>
                  <a:lnTo>
                    <a:pt x="40520" y="36566"/>
                  </a:lnTo>
                  <a:lnTo>
                    <a:pt x="40633" y="36475"/>
                  </a:lnTo>
                  <a:lnTo>
                    <a:pt x="40724" y="36384"/>
                  </a:lnTo>
                  <a:lnTo>
                    <a:pt x="40792" y="36270"/>
                  </a:lnTo>
                  <a:lnTo>
                    <a:pt x="40838" y="36157"/>
                  </a:lnTo>
                  <a:lnTo>
                    <a:pt x="40861" y="36020"/>
                  </a:lnTo>
                  <a:lnTo>
                    <a:pt x="40861" y="35884"/>
                  </a:lnTo>
                  <a:lnTo>
                    <a:pt x="40815" y="35747"/>
                  </a:lnTo>
                  <a:lnTo>
                    <a:pt x="40588" y="35157"/>
                  </a:lnTo>
                  <a:lnTo>
                    <a:pt x="40315" y="34611"/>
                  </a:lnTo>
                  <a:lnTo>
                    <a:pt x="40020" y="34066"/>
                  </a:lnTo>
                  <a:lnTo>
                    <a:pt x="39679" y="33566"/>
                  </a:lnTo>
                  <a:lnTo>
                    <a:pt x="39292" y="33089"/>
                  </a:lnTo>
                  <a:lnTo>
                    <a:pt x="38883" y="32657"/>
                  </a:lnTo>
                  <a:lnTo>
                    <a:pt x="38452" y="32248"/>
                  </a:lnTo>
                  <a:lnTo>
                    <a:pt x="37974" y="31861"/>
                  </a:lnTo>
                  <a:lnTo>
                    <a:pt x="39474" y="29248"/>
                  </a:lnTo>
                  <a:lnTo>
                    <a:pt x="39542" y="29134"/>
                  </a:lnTo>
                  <a:lnTo>
                    <a:pt x="39565" y="29021"/>
                  </a:lnTo>
                  <a:lnTo>
                    <a:pt x="39565" y="28907"/>
                  </a:lnTo>
                  <a:lnTo>
                    <a:pt x="39565" y="28771"/>
                  </a:lnTo>
                  <a:lnTo>
                    <a:pt x="39542" y="28657"/>
                  </a:lnTo>
                  <a:lnTo>
                    <a:pt x="39474" y="28566"/>
                  </a:lnTo>
                  <a:lnTo>
                    <a:pt x="39406" y="28453"/>
                  </a:lnTo>
                  <a:lnTo>
                    <a:pt x="39315" y="28384"/>
                  </a:lnTo>
                  <a:lnTo>
                    <a:pt x="36997" y="26453"/>
                  </a:lnTo>
                  <a:lnTo>
                    <a:pt x="37225" y="25794"/>
                  </a:lnTo>
                  <a:lnTo>
                    <a:pt x="37406" y="25135"/>
                  </a:lnTo>
                  <a:lnTo>
                    <a:pt x="37565" y="24453"/>
                  </a:lnTo>
                  <a:lnTo>
                    <a:pt x="37724" y="23771"/>
                  </a:lnTo>
                  <a:lnTo>
                    <a:pt x="40701" y="23271"/>
                  </a:lnTo>
                  <a:lnTo>
                    <a:pt x="40815" y="23249"/>
                  </a:lnTo>
                  <a:lnTo>
                    <a:pt x="40929" y="23180"/>
                  </a:lnTo>
                  <a:lnTo>
                    <a:pt x="41020" y="23112"/>
                  </a:lnTo>
                  <a:lnTo>
                    <a:pt x="41111" y="23044"/>
                  </a:lnTo>
                  <a:lnTo>
                    <a:pt x="41179" y="22953"/>
                  </a:lnTo>
                  <a:lnTo>
                    <a:pt x="41224" y="22840"/>
                  </a:lnTo>
                  <a:lnTo>
                    <a:pt x="41247" y="22726"/>
                  </a:lnTo>
                  <a:lnTo>
                    <a:pt x="41270" y="22590"/>
                  </a:lnTo>
                  <a:lnTo>
                    <a:pt x="41270" y="18658"/>
                  </a:lnTo>
                  <a:lnTo>
                    <a:pt x="41247" y="18544"/>
                  </a:lnTo>
                  <a:lnTo>
                    <a:pt x="41224" y="18431"/>
                  </a:lnTo>
                  <a:lnTo>
                    <a:pt x="41179" y="18317"/>
                  </a:lnTo>
                  <a:lnTo>
                    <a:pt x="41111" y="18226"/>
                  </a:lnTo>
                  <a:lnTo>
                    <a:pt x="41020" y="18135"/>
                  </a:lnTo>
                  <a:lnTo>
                    <a:pt x="40929" y="18067"/>
                  </a:lnTo>
                  <a:lnTo>
                    <a:pt x="40815" y="18022"/>
                  </a:lnTo>
                  <a:lnTo>
                    <a:pt x="40701" y="17999"/>
                  </a:lnTo>
                  <a:lnTo>
                    <a:pt x="37724" y="17499"/>
                  </a:lnTo>
                  <a:lnTo>
                    <a:pt x="37565" y="16817"/>
                  </a:lnTo>
                  <a:lnTo>
                    <a:pt x="37406" y="16136"/>
                  </a:lnTo>
                  <a:lnTo>
                    <a:pt x="37225" y="15454"/>
                  </a:lnTo>
                  <a:lnTo>
                    <a:pt x="36997" y="14795"/>
                  </a:lnTo>
                  <a:lnTo>
                    <a:pt x="39315" y="12886"/>
                  </a:lnTo>
                  <a:lnTo>
                    <a:pt x="39406" y="12795"/>
                  </a:lnTo>
                  <a:lnTo>
                    <a:pt x="39474" y="12704"/>
                  </a:lnTo>
                  <a:lnTo>
                    <a:pt x="39542" y="12590"/>
                  </a:lnTo>
                  <a:lnTo>
                    <a:pt x="39565" y="12477"/>
                  </a:lnTo>
                  <a:lnTo>
                    <a:pt x="39565" y="12363"/>
                  </a:lnTo>
                  <a:lnTo>
                    <a:pt x="39565" y="12250"/>
                  </a:lnTo>
                  <a:lnTo>
                    <a:pt x="39542" y="12136"/>
                  </a:lnTo>
                  <a:lnTo>
                    <a:pt x="39474" y="12022"/>
                  </a:lnTo>
                  <a:lnTo>
                    <a:pt x="37520" y="8613"/>
                  </a:lnTo>
                  <a:lnTo>
                    <a:pt x="37452" y="8500"/>
                  </a:lnTo>
                  <a:lnTo>
                    <a:pt x="37361" y="8432"/>
                  </a:lnTo>
                  <a:lnTo>
                    <a:pt x="37270" y="8364"/>
                  </a:lnTo>
                  <a:lnTo>
                    <a:pt x="37156" y="8295"/>
                  </a:lnTo>
                  <a:lnTo>
                    <a:pt x="37043" y="8273"/>
                  </a:lnTo>
                  <a:lnTo>
                    <a:pt x="36793" y="8273"/>
                  </a:lnTo>
                  <a:lnTo>
                    <a:pt x="36679" y="8318"/>
                  </a:lnTo>
                  <a:lnTo>
                    <a:pt x="33861" y="9363"/>
                  </a:lnTo>
                  <a:lnTo>
                    <a:pt x="33384" y="8841"/>
                  </a:lnTo>
                  <a:lnTo>
                    <a:pt x="32907" y="8341"/>
                  </a:lnTo>
                  <a:lnTo>
                    <a:pt x="32407" y="7864"/>
                  </a:lnTo>
                  <a:lnTo>
                    <a:pt x="31884" y="7409"/>
                  </a:lnTo>
                  <a:lnTo>
                    <a:pt x="32952" y="4568"/>
                  </a:lnTo>
                  <a:lnTo>
                    <a:pt x="32975" y="4455"/>
                  </a:lnTo>
                  <a:lnTo>
                    <a:pt x="32998" y="4341"/>
                  </a:lnTo>
                  <a:lnTo>
                    <a:pt x="32975" y="4205"/>
                  </a:lnTo>
                  <a:lnTo>
                    <a:pt x="32952" y="4091"/>
                  </a:lnTo>
                  <a:lnTo>
                    <a:pt x="32907" y="4000"/>
                  </a:lnTo>
                  <a:lnTo>
                    <a:pt x="32839" y="3887"/>
                  </a:lnTo>
                  <a:lnTo>
                    <a:pt x="32748" y="3818"/>
                  </a:lnTo>
                  <a:lnTo>
                    <a:pt x="32657" y="3750"/>
                  </a:lnTo>
                  <a:lnTo>
                    <a:pt x="29248" y="1773"/>
                  </a:lnTo>
                  <a:lnTo>
                    <a:pt x="29134" y="1728"/>
                  </a:lnTo>
                  <a:lnTo>
                    <a:pt x="29021" y="1682"/>
                  </a:lnTo>
                  <a:lnTo>
                    <a:pt x="28771" y="1682"/>
                  </a:lnTo>
                  <a:lnTo>
                    <a:pt x="28657" y="1728"/>
                  </a:lnTo>
                  <a:lnTo>
                    <a:pt x="28566" y="1773"/>
                  </a:lnTo>
                  <a:lnTo>
                    <a:pt x="28453" y="1841"/>
                  </a:lnTo>
                  <a:lnTo>
                    <a:pt x="28384" y="1932"/>
                  </a:lnTo>
                  <a:lnTo>
                    <a:pt x="26453" y="4273"/>
                  </a:lnTo>
                  <a:lnTo>
                    <a:pt x="25794" y="4046"/>
                  </a:lnTo>
                  <a:lnTo>
                    <a:pt x="25135" y="3841"/>
                  </a:lnTo>
                  <a:lnTo>
                    <a:pt x="24453" y="3682"/>
                  </a:lnTo>
                  <a:lnTo>
                    <a:pt x="23771" y="3546"/>
                  </a:lnTo>
                  <a:lnTo>
                    <a:pt x="23271" y="569"/>
                  </a:lnTo>
                  <a:lnTo>
                    <a:pt x="23248" y="432"/>
                  </a:lnTo>
                  <a:lnTo>
                    <a:pt x="23180" y="341"/>
                  </a:lnTo>
                  <a:lnTo>
                    <a:pt x="23112" y="228"/>
                  </a:lnTo>
                  <a:lnTo>
                    <a:pt x="23044" y="160"/>
                  </a:lnTo>
                  <a:lnTo>
                    <a:pt x="22930" y="91"/>
                  </a:lnTo>
                  <a:lnTo>
                    <a:pt x="22839" y="46"/>
                  </a:lnTo>
                  <a:lnTo>
                    <a:pt x="227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2"/>
            <p:cNvSpPr/>
            <p:nvPr/>
          </p:nvSpPr>
          <p:spPr>
            <a:xfrm>
              <a:off x="3586425" y="5123475"/>
              <a:ext cx="145450" cy="300000"/>
            </a:xfrm>
            <a:custGeom>
              <a:avLst/>
              <a:gdLst/>
              <a:ahLst/>
              <a:cxnLst/>
              <a:rect l="l" t="t" r="r" b="b"/>
              <a:pathLst>
                <a:path w="5818" h="12000" extrusionOk="0">
                  <a:moveTo>
                    <a:pt x="2773" y="1"/>
                  </a:moveTo>
                  <a:lnTo>
                    <a:pt x="2636" y="46"/>
                  </a:lnTo>
                  <a:lnTo>
                    <a:pt x="2523" y="114"/>
                  </a:lnTo>
                  <a:lnTo>
                    <a:pt x="2432" y="183"/>
                  </a:lnTo>
                  <a:lnTo>
                    <a:pt x="2341" y="296"/>
                  </a:lnTo>
                  <a:lnTo>
                    <a:pt x="2273" y="410"/>
                  </a:lnTo>
                  <a:lnTo>
                    <a:pt x="2227" y="546"/>
                  </a:lnTo>
                  <a:lnTo>
                    <a:pt x="2227" y="683"/>
                  </a:lnTo>
                  <a:lnTo>
                    <a:pt x="2227" y="1842"/>
                  </a:lnTo>
                  <a:lnTo>
                    <a:pt x="2000" y="1864"/>
                  </a:lnTo>
                  <a:lnTo>
                    <a:pt x="1773" y="1910"/>
                  </a:lnTo>
                  <a:lnTo>
                    <a:pt x="1568" y="2001"/>
                  </a:lnTo>
                  <a:lnTo>
                    <a:pt x="1364" y="2069"/>
                  </a:lnTo>
                  <a:lnTo>
                    <a:pt x="1159" y="2182"/>
                  </a:lnTo>
                  <a:lnTo>
                    <a:pt x="977" y="2319"/>
                  </a:lnTo>
                  <a:lnTo>
                    <a:pt x="796" y="2455"/>
                  </a:lnTo>
                  <a:lnTo>
                    <a:pt x="636" y="2614"/>
                  </a:lnTo>
                  <a:lnTo>
                    <a:pt x="500" y="2773"/>
                  </a:lnTo>
                  <a:lnTo>
                    <a:pt x="386" y="2955"/>
                  </a:lnTo>
                  <a:lnTo>
                    <a:pt x="273" y="3160"/>
                  </a:lnTo>
                  <a:lnTo>
                    <a:pt x="182" y="3364"/>
                  </a:lnTo>
                  <a:lnTo>
                    <a:pt x="91" y="3569"/>
                  </a:lnTo>
                  <a:lnTo>
                    <a:pt x="46" y="3796"/>
                  </a:lnTo>
                  <a:lnTo>
                    <a:pt x="23" y="4023"/>
                  </a:lnTo>
                  <a:lnTo>
                    <a:pt x="0" y="4251"/>
                  </a:lnTo>
                  <a:lnTo>
                    <a:pt x="23" y="4500"/>
                  </a:lnTo>
                  <a:lnTo>
                    <a:pt x="46" y="4750"/>
                  </a:lnTo>
                  <a:lnTo>
                    <a:pt x="114" y="4978"/>
                  </a:lnTo>
                  <a:lnTo>
                    <a:pt x="205" y="5205"/>
                  </a:lnTo>
                  <a:lnTo>
                    <a:pt x="296" y="5409"/>
                  </a:lnTo>
                  <a:lnTo>
                    <a:pt x="409" y="5614"/>
                  </a:lnTo>
                  <a:lnTo>
                    <a:pt x="568" y="5796"/>
                  </a:lnTo>
                  <a:lnTo>
                    <a:pt x="705" y="5955"/>
                  </a:lnTo>
                  <a:lnTo>
                    <a:pt x="886" y="6114"/>
                  </a:lnTo>
                  <a:lnTo>
                    <a:pt x="1068" y="6273"/>
                  </a:lnTo>
                  <a:lnTo>
                    <a:pt x="1273" y="6387"/>
                  </a:lnTo>
                  <a:lnTo>
                    <a:pt x="1477" y="6478"/>
                  </a:lnTo>
                  <a:lnTo>
                    <a:pt x="1705" y="6568"/>
                  </a:lnTo>
                  <a:lnTo>
                    <a:pt x="1932" y="6637"/>
                  </a:lnTo>
                  <a:lnTo>
                    <a:pt x="2182" y="6659"/>
                  </a:lnTo>
                  <a:lnTo>
                    <a:pt x="2432" y="6682"/>
                  </a:lnTo>
                  <a:lnTo>
                    <a:pt x="3386" y="6682"/>
                  </a:lnTo>
                  <a:lnTo>
                    <a:pt x="3591" y="6705"/>
                  </a:lnTo>
                  <a:lnTo>
                    <a:pt x="3795" y="6750"/>
                  </a:lnTo>
                  <a:lnTo>
                    <a:pt x="3977" y="6864"/>
                  </a:lnTo>
                  <a:lnTo>
                    <a:pt x="4136" y="6978"/>
                  </a:lnTo>
                  <a:lnTo>
                    <a:pt x="4272" y="7137"/>
                  </a:lnTo>
                  <a:lnTo>
                    <a:pt x="4363" y="7318"/>
                  </a:lnTo>
                  <a:lnTo>
                    <a:pt x="4432" y="7523"/>
                  </a:lnTo>
                  <a:lnTo>
                    <a:pt x="4454" y="7727"/>
                  </a:lnTo>
                  <a:lnTo>
                    <a:pt x="4432" y="7955"/>
                  </a:lnTo>
                  <a:lnTo>
                    <a:pt x="4363" y="8159"/>
                  </a:lnTo>
                  <a:lnTo>
                    <a:pt x="4272" y="8341"/>
                  </a:lnTo>
                  <a:lnTo>
                    <a:pt x="4136" y="8477"/>
                  </a:lnTo>
                  <a:lnTo>
                    <a:pt x="3977" y="8614"/>
                  </a:lnTo>
                  <a:lnTo>
                    <a:pt x="3795" y="8705"/>
                  </a:lnTo>
                  <a:lnTo>
                    <a:pt x="3591" y="8773"/>
                  </a:lnTo>
                  <a:lnTo>
                    <a:pt x="3386" y="8796"/>
                  </a:lnTo>
                  <a:lnTo>
                    <a:pt x="2159" y="8796"/>
                  </a:lnTo>
                  <a:lnTo>
                    <a:pt x="2023" y="8750"/>
                  </a:lnTo>
                  <a:lnTo>
                    <a:pt x="1886" y="8705"/>
                  </a:lnTo>
                  <a:lnTo>
                    <a:pt x="1773" y="8614"/>
                  </a:lnTo>
                  <a:lnTo>
                    <a:pt x="1659" y="8523"/>
                  </a:lnTo>
                  <a:lnTo>
                    <a:pt x="1568" y="8432"/>
                  </a:lnTo>
                  <a:lnTo>
                    <a:pt x="1500" y="8296"/>
                  </a:lnTo>
                  <a:lnTo>
                    <a:pt x="1455" y="8159"/>
                  </a:lnTo>
                  <a:lnTo>
                    <a:pt x="1386" y="8046"/>
                  </a:lnTo>
                  <a:lnTo>
                    <a:pt x="1318" y="7932"/>
                  </a:lnTo>
                  <a:lnTo>
                    <a:pt x="1227" y="7841"/>
                  </a:lnTo>
                  <a:lnTo>
                    <a:pt x="1114" y="7750"/>
                  </a:lnTo>
                  <a:lnTo>
                    <a:pt x="1000" y="7705"/>
                  </a:lnTo>
                  <a:lnTo>
                    <a:pt x="864" y="7682"/>
                  </a:lnTo>
                  <a:lnTo>
                    <a:pt x="727" y="7682"/>
                  </a:lnTo>
                  <a:lnTo>
                    <a:pt x="591" y="7705"/>
                  </a:lnTo>
                  <a:lnTo>
                    <a:pt x="477" y="7750"/>
                  </a:lnTo>
                  <a:lnTo>
                    <a:pt x="364" y="7841"/>
                  </a:lnTo>
                  <a:lnTo>
                    <a:pt x="273" y="7932"/>
                  </a:lnTo>
                  <a:lnTo>
                    <a:pt x="205" y="8046"/>
                  </a:lnTo>
                  <a:lnTo>
                    <a:pt x="136" y="8159"/>
                  </a:lnTo>
                  <a:lnTo>
                    <a:pt x="114" y="8273"/>
                  </a:lnTo>
                  <a:lnTo>
                    <a:pt x="114" y="8409"/>
                  </a:lnTo>
                  <a:lnTo>
                    <a:pt x="136" y="8546"/>
                  </a:lnTo>
                  <a:lnTo>
                    <a:pt x="205" y="8727"/>
                  </a:lnTo>
                  <a:lnTo>
                    <a:pt x="273" y="8886"/>
                  </a:lnTo>
                  <a:lnTo>
                    <a:pt x="364" y="9046"/>
                  </a:lnTo>
                  <a:lnTo>
                    <a:pt x="455" y="9205"/>
                  </a:lnTo>
                  <a:lnTo>
                    <a:pt x="659" y="9455"/>
                  </a:lnTo>
                  <a:lnTo>
                    <a:pt x="932" y="9705"/>
                  </a:lnTo>
                  <a:lnTo>
                    <a:pt x="1205" y="9886"/>
                  </a:lnTo>
                  <a:lnTo>
                    <a:pt x="1523" y="10023"/>
                  </a:lnTo>
                  <a:lnTo>
                    <a:pt x="1705" y="10068"/>
                  </a:lnTo>
                  <a:lnTo>
                    <a:pt x="1864" y="10114"/>
                  </a:lnTo>
                  <a:lnTo>
                    <a:pt x="2045" y="10136"/>
                  </a:lnTo>
                  <a:lnTo>
                    <a:pt x="2227" y="10159"/>
                  </a:lnTo>
                  <a:lnTo>
                    <a:pt x="2227" y="11318"/>
                  </a:lnTo>
                  <a:lnTo>
                    <a:pt x="2227" y="11454"/>
                  </a:lnTo>
                  <a:lnTo>
                    <a:pt x="2273" y="11591"/>
                  </a:lnTo>
                  <a:lnTo>
                    <a:pt x="2341" y="11704"/>
                  </a:lnTo>
                  <a:lnTo>
                    <a:pt x="2432" y="11795"/>
                  </a:lnTo>
                  <a:lnTo>
                    <a:pt x="2523" y="11886"/>
                  </a:lnTo>
                  <a:lnTo>
                    <a:pt x="2636" y="11954"/>
                  </a:lnTo>
                  <a:lnTo>
                    <a:pt x="2773" y="11977"/>
                  </a:lnTo>
                  <a:lnTo>
                    <a:pt x="2909" y="12000"/>
                  </a:lnTo>
                  <a:lnTo>
                    <a:pt x="3045" y="11977"/>
                  </a:lnTo>
                  <a:lnTo>
                    <a:pt x="3182" y="11954"/>
                  </a:lnTo>
                  <a:lnTo>
                    <a:pt x="3295" y="11886"/>
                  </a:lnTo>
                  <a:lnTo>
                    <a:pt x="3386" y="11795"/>
                  </a:lnTo>
                  <a:lnTo>
                    <a:pt x="3477" y="11704"/>
                  </a:lnTo>
                  <a:lnTo>
                    <a:pt x="3523" y="11591"/>
                  </a:lnTo>
                  <a:lnTo>
                    <a:pt x="3568" y="11454"/>
                  </a:lnTo>
                  <a:lnTo>
                    <a:pt x="3591" y="11318"/>
                  </a:lnTo>
                  <a:lnTo>
                    <a:pt x="3591" y="10159"/>
                  </a:lnTo>
                  <a:lnTo>
                    <a:pt x="3818" y="10114"/>
                  </a:lnTo>
                  <a:lnTo>
                    <a:pt x="4045" y="10068"/>
                  </a:lnTo>
                  <a:lnTo>
                    <a:pt x="4250" y="10000"/>
                  </a:lnTo>
                  <a:lnTo>
                    <a:pt x="4454" y="9909"/>
                  </a:lnTo>
                  <a:lnTo>
                    <a:pt x="4659" y="9795"/>
                  </a:lnTo>
                  <a:lnTo>
                    <a:pt x="4841" y="9682"/>
                  </a:lnTo>
                  <a:lnTo>
                    <a:pt x="5000" y="9545"/>
                  </a:lnTo>
                  <a:lnTo>
                    <a:pt x="5159" y="9386"/>
                  </a:lnTo>
                  <a:lnTo>
                    <a:pt x="5295" y="9205"/>
                  </a:lnTo>
                  <a:lnTo>
                    <a:pt x="5431" y="9023"/>
                  </a:lnTo>
                  <a:lnTo>
                    <a:pt x="5545" y="8841"/>
                  </a:lnTo>
                  <a:lnTo>
                    <a:pt x="5636" y="8636"/>
                  </a:lnTo>
                  <a:lnTo>
                    <a:pt x="5704" y="8432"/>
                  </a:lnTo>
                  <a:lnTo>
                    <a:pt x="5772" y="8205"/>
                  </a:lnTo>
                  <a:lnTo>
                    <a:pt x="5795" y="7977"/>
                  </a:lnTo>
                  <a:lnTo>
                    <a:pt x="5818" y="7727"/>
                  </a:lnTo>
                  <a:lnTo>
                    <a:pt x="5795" y="7500"/>
                  </a:lnTo>
                  <a:lnTo>
                    <a:pt x="5750" y="7250"/>
                  </a:lnTo>
                  <a:lnTo>
                    <a:pt x="5704" y="7023"/>
                  </a:lnTo>
                  <a:lnTo>
                    <a:pt x="5613" y="6796"/>
                  </a:lnTo>
                  <a:lnTo>
                    <a:pt x="5522" y="6591"/>
                  </a:lnTo>
                  <a:lnTo>
                    <a:pt x="5386" y="6387"/>
                  </a:lnTo>
                  <a:lnTo>
                    <a:pt x="5250" y="6205"/>
                  </a:lnTo>
                  <a:lnTo>
                    <a:pt x="5091" y="6023"/>
                  </a:lnTo>
                  <a:lnTo>
                    <a:pt x="4932" y="5864"/>
                  </a:lnTo>
                  <a:lnTo>
                    <a:pt x="4750" y="5728"/>
                  </a:lnTo>
                  <a:lnTo>
                    <a:pt x="4545" y="5614"/>
                  </a:lnTo>
                  <a:lnTo>
                    <a:pt x="4318" y="5500"/>
                  </a:lnTo>
                  <a:lnTo>
                    <a:pt x="4113" y="5432"/>
                  </a:lnTo>
                  <a:lnTo>
                    <a:pt x="3863" y="5364"/>
                  </a:lnTo>
                  <a:lnTo>
                    <a:pt x="3636" y="5319"/>
                  </a:lnTo>
                  <a:lnTo>
                    <a:pt x="2432" y="5319"/>
                  </a:lnTo>
                  <a:lnTo>
                    <a:pt x="2204" y="5296"/>
                  </a:lnTo>
                  <a:lnTo>
                    <a:pt x="2023" y="5228"/>
                  </a:lnTo>
                  <a:lnTo>
                    <a:pt x="1841" y="5137"/>
                  </a:lnTo>
                  <a:lnTo>
                    <a:pt x="1682" y="5000"/>
                  </a:lnTo>
                  <a:lnTo>
                    <a:pt x="1545" y="4841"/>
                  </a:lnTo>
                  <a:lnTo>
                    <a:pt x="1455" y="4660"/>
                  </a:lnTo>
                  <a:lnTo>
                    <a:pt x="1386" y="4455"/>
                  </a:lnTo>
                  <a:lnTo>
                    <a:pt x="1364" y="4251"/>
                  </a:lnTo>
                  <a:lnTo>
                    <a:pt x="1386" y="4046"/>
                  </a:lnTo>
                  <a:lnTo>
                    <a:pt x="1455" y="3841"/>
                  </a:lnTo>
                  <a:lnTo>
                    <a:pt x="1545" y="3660"/>
                  </a:lnTo>
                  <a:lnTo>
                    <a:pt x="1682" y="3501"/>
                  </a:lnTo>
                  <a:lnTo>
                    <a:pt x="1841" y="3364"/>
                  </a:lnTo>
                  <a:lnTo>
                    <a:pt x="2023" y="3273"/>
                  </a:lnTo>
                  <a:lnTo>
                    <a:pt x="2204" y="3205"/>
                  </a:lnTo>
                  <a:lnTo>
                    <a:pt x="2432" y="3182"/>
                  </a:lnTo>
                  <a:lnTo>
                    <a:pt x="3273" y="3182"/>
                  </a:lnTo>
                  <a:lnTo>
                    <a:pt x="3432" y="3205"/>
                  </a:lnTo>
                  <a:lnTo>
                    <a:pt x="3568" y="3228"/>
                  </a:lnTo>
                  <a:lnTo>
                    <a:pt x="3704" y="3296"/>
                  </a:lnTo>
                  <a:lnTo>
                    <a:pt x="3818" y="3364"/>
                  </a:lnTo>
                  <a:lnTo>
                    <a:pt x="3932" y="3455"/>
                  </a:lnTo>
                  <a:lnTo>
                    <a:pt x="4022" y="3569"/>
                  </a:lnTo>
                  <a:lnTo>
                    <a:pt x="4091" y="3682"/>
                  </a:lnTo>
                  <a:lnTo>
                    <a:pt x="4136" y="3819"/>
                  </a:lnTo>
                  <a:lnTo>
                    <a:pt x="4182" y="3955"/>
                  </a:lnTo>
                  <a:lnTo>
                    <a:pt x="4272" y="4069"/>
                  </a:lnTo>
                  <a:lnTo>
                    <a:pt x="4363" y="4160"/>
                  </a:lnTo>
                  <a:lnTo>
                    <a:pt x="4477" y="4228"/>
                  </a:lnTo>
                  <a:lnTo>
                    <a:pt x="4591" y="4273"/>
                  </a:lnTo>
                  <a:lnTo>
                    <a:pt x="4727" y="4319"/>
                  </a:lnTo>
                  <a:lnTo>
                    <a:pt x="4841" y="4319"/>
                  </a:lnTo>
                  <a:lnTo>
                    <a:pt x="4977" y="4296"/>
                  </a:lnTo>
                  <a:lnTo>
                    <a:pt x="5113" y="4228"/>
                  </a:lnTo>
                  <a:lnTo>
                    <a:pt x="5227" y="4160"/>
                  </a:lnTo>
                  <a:lnTo>
                    <a:pt x="5318" y="4069"/>
                  </a:lnTo>
                  <a:lnTo>
                    <a:pt x="5386" y="3955"/>
                  </a:lnTo>
                  <a:lnTo>
                    <a:pt x="5431" y="3841"/>
                  </a:lnTo>
                  <a:lnTo>
                    <a:pt x="5477" y="3705"/>
                  </a:lnTo>
                  <a:lnTo>
                    <a:pt x="5477" y="3569"/>
                  </a:lnTo>
                  <a:lnTo>
                    <a:pt x="5454" y="3432"/>
                  </a:lnTo>
                  <a:lnTo>
                    <a:pt x="5318" y="3114"/>
                  </a:lnTo>
                  <a:lnTo>
                    <a:pt x="5159" y="2842"/>
                  </a:lnTo>
                  <a:lnTo>
                    <a:pt x="4977" y="2592"/>
                  </a:lnTo>
                  <a:lnTo>
                    <a:pt x="4750" y="2364"/>
                  </a:lnTo>
                  <a:lnTo>
                    <a:pt x="4500" y="2182"/>
                  </a:lnTo>
                  <a:lnTo>
                    <a:pt x="4204" y="2023"/>
                  </a:lnTo>
                  <a:lnTo>
                    <a:pt x="3909" y="1910"/>
                  </a:lnTo>
                  <a:lnTo>
                    <a:pt x="3591" y="1842"/>
                  </a:lnTo>
                  <a:lnTo>
                    <a:pt x="3591" y="683"/>
                  </a:lnTo>
                  <a:lnTo>
                    <a:pt x="3568" y="546"/>
                  </a:lnTo>
                  <a:lnTo>
                    <a:pt x="3523" y="410"/>
                  </a:lnTo>
                  <a:lnTo>
                    <a:pt x="3477" y="296"/>
                  </a:lnTo>
                  <a:lnTo>
                    <a:pt x="3386" y="183"/>
                  </a:lnTo>
                  <a:lnTo>
                    <a:pt x="3295" y="114"/>
                  </a:lnTo>
                  <a:lnTo>
                    <a:pt x="3182" y="46"/>
                  </a:lnTo>
                  <a:lnTo>
                    <a:pt x="30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694135" y="3715609"/>
            <a:ext cx="17701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CreditScore</a:t>
            </a:r>
            <a:r>
              <a:rPr lang="en-US" dirty="0" smtClean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Tenure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74641" y="3715607"/>
            <a:ext cx="17701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RowNumber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CustomerId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Geography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506917" y="3715608"/>
            <a:ext cx="17701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Balance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Numof</a:t>
            </a:r>
            <a:r>
              <a:rPr lang="en-US" dirty="0" err="1"/>
              <a:t>P</a:t>
            </a:r>
            <a:r>
              <a:rPr lang="en-US" dirty="0" err="1" smtClean="0"/>
              <a:t>roducts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HasCrCard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IsActive</a:t>
            </a:r>
            <a:r>
              <a:rPr lang="en-US" dirty="0" err="1"/>
              <a:t>M</a:t>
            </a:r>
            <a:r>
              <a:rPr lang="en-US" dirty="0" err="1" smtClean="0"/>
              <a:t>ember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426411" y="3715607"/>
            <a:ext cx="1770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EstimatedSalary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Exited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6"/>
          <p:cNvSpPr/>
          <p:nvPr/>
        </p:nvSpPr>
        <p:spPr>
          <a:xfrm>
            <a:off x="1752600" y="504525"/>
            <a:ext cx="5638800" cy="490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36"/>
          <p:cNvSpPr txBox="1">
            <a:spLocks noGrp="1"/>
          </p:cNvSpPr>
          <p:nvPr>
            <p:ph type="title"/>
          </p:nvPr>
        </p:nvSpPr>
        <p:spPr>
          <a:xfrm>
            <a:off x="713225" y="567075"/>
            <a:ext cx="7717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 explanation</a:t>
            </a:r>
            <a:endParaRPr dirty="0"/>
          </a:p>
        </p:txBody>
      </p:sp>
      <p:sp>
        <p:nvSpPr>
          <p:cNvPr id="1263" name="Google Shape;1263;p36"/>
          <p:cNvSpPr txBox="1">
            <a:spLocks noGrp="1"/>
          </p:cNvSpPr>
          <p:nvPr>
            <p:ph type="body" idx="1"/>
          </p:nvPr>
        </p:nvSpPr>
        <p:spPr>
          <a:xfrm>
            <a:off x="713225" y="1339505"/>
            <a:ext cx="7717500" cy="34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Balance : </a:t>
            </a:r>
            <a:r>
              <a:rPr lang="en-US" dirty="0"/>
              <a:t>the amount of money held in a bank account at a given moment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Tenure:</a:t>
            </a:r>
            <a:r>
              <a:rPr lang="en-US" dirty="0"/>
              <a:t> refers to the number of years that the customer has been a client of the bank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NumOfProducts</a:t>
            </a:r>
            <a:r>
              <a:rPr lang="en-US" dirty="0" smtClean="0"/>
              <a:t>: </a:t>
            </a:r>
            <a:r>
              <a:rPr lang="en-US" dirty="0"/>
              <a:t>refers to the number of products that a </a:t>
            </a:r>
            <a:r>
              <a:rPr lang="en-US" dirty="0" smtClean="0"/>
              <a:t>customer </a:t>
            </a:r>
            <a:r>
              <a:rPr lang="en-US" dirty="0"/>
              <a:t>has purchased through the </a:t>
            </a:r>
            <a:r>
              <a:rPr lang="en-US" dirty="0" smtClean="0"/>
              <a:t>bank.</a:t>
            </a:r>
          </a:p>
          <a:p>
            <a:endParaRPr lang="en-US" dirty="0"/>
          </a:p>
          <a:p>
            <a:r>
              <a:rPr lang="en-US" dirty="0" err="1" smtClean="0"/>
              <a:t>IsActiveMember</a:t>
            </a:r>
            <a:r>
              <a:rPr lang="en-US" dirty="0" smtClean="0"/>
              <a:t>: the one who is making transaction continuously</a:t>
            </a:r>
          </a:p>
          <a:p>
            <a:endParaRPr lang="en-US" dirty="0"/>
          </a:p>
          <a:p>
            <a:r>
              <a:rPr lang="en-US" dirty="0" smtClean="0"/>
              <a:t>Credit score: tells </a:t>
            </a:r>
            <a:r>
              <a:rPr lang="en-US" dirty="0"/>
              <a:t>lenders about your </a:t>
            </a:r>
            <a:r>
              <a:rPr lang="en-US" dirty="0" smtClean="0"/>
              <a:t>creditworthiness  </a:t>
            </a:r>
            <a:r>
              <a:rPr lang="en-US" dirty="0"/>
              <a:t>(how likely you are to </a:t>
            </a:r>
            <a:r>
              <a:rPr lang="en-US" dirty="0" smtClean="0"/>
              <a:t>pay			 </a:t>
            </a:r>
            <a:r>
              <a:rPr lang="en-US" dirty="0"/>
              <a:t>back a loan based on your credit history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127000" indent="0">
              <a:buNone/>
            </a:pPr>
            <a:endParaRPr lang="en-US" dirty="0" smtClean="0"/>
          </a:p>
        </p:txBody>
      </p:sp>
      <p:sp>
        <p:nvSpPr>
          <p:cNvPr id="1264" name="Google Shape;1264;p36"/>
          <p:cNvSpPr/>
          <p:nvPr/>
        </p:nvSpPr>
        <p:spPr>
          <a:xfrm rot="2700000">
            <a:off x="-41342" y="170929"/>
            <a:ext cx="397956" cy="401485"/>
          </a:xfrm>
          <a:custGeom>
            <a:avLst/>
            <a:gdLst/>
            <a:ahLst/>
            <a:cxnLst/>
            <a:rect l="l" t="t" r="r" b="b"/>
            <a:pathLst>
              <a:path w="58533" h="59052" extrusionOk="0">
                <a:moveTo>
                  <a:pt x="4345" y="0"/>
                </a:moveTo>
                <a:lnTo>
                  <a:pt x="21486" y="16504"/>
                </a:lnTo>
                <a:lnTo>
                  <a:pt x="0" y="37188"/>
                </a:lnTo>
                <a:lnTo>
                  <a:pt x="22785" y="59052"/>
                </a:lnTo>
                <a:lnTo>
                  <a:pt x="43515" y="37707"/>
                </a:lnTo>
                <a:lnTo>
                  <a:pt x="58532" y="52134"/>
                </a:lnTo>
                <a:lnTo>
                  <a:pt x="58532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762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2595;p62"/>
          <p:cNvGrpSpPr/>
          <p:nvPr/>
        </p:nvGrpSpPr>
        <p:grpSpPr>
          <a:xfrm>
            <a:off x="6837816" y="1236600"/>
            <a:ext cx="2218551" cy="3017732"/>
            <a:chOff x="5105725" y="1291100"/>
            <a:chExt cx="2716677" cy="3308327"/>
          </a:xfrm>
        </p:grpSpPr>
        <p:sp>
          <p:nvSpPr>
            <p:cNvPr id="7" name="Google Shape;2596;p62"/>
            <p:cNvSpPr/>
            <p:nvPr/>
          </p:nvSpPr>
          <p:spPr>
            <a:xfrm flipH="1">
              <a:off x="6644920" y="1362920"/>
              <a:ext cx="515535" cy="577027"/>
            </a:xfrm>
            <a:custGeom>
              <a:avLst/>
              <a:gdLst/>
              <a:ahLst/>
              <a:cxnLst/>
              <a:rect l="l" t="t" r="r" b="b"/>
              <a:pathLst>
                <a:path w="6489" h="7263" extrusionOk="0">
                  <a:moveTo>
                    <a:pt x="4959" y="0"/>
                  </a:moveTo>
                  <a:lnTo>
                    <a:pt x="4756" y="19"/>
                  </a:lnTo>
                  <a:lnTo>
                    <a:pt x="4553" y="74"/>
                  </a:lnTo>
                  <a:lnTo>
                    <a:pt x="4350" y="148"/>
                  </a:lnTo>
                  <a:lnTo>
                    <a:pt x="4184" y="258"/>
                  </a:lnTo>
                  <a:lnTo>
                    <a:pt x="4019" y="387"/>
                  </a:lnTo>
                  <a:lnTo>
                    <a:pt x="3890" y="535"/>
                  </a:lnTo>
                  <a:lnTo>
                    <a:pt x="3724" y="830"/>
                  </a:lnTo>
                  <a:lnTo>
                    <a:pt x="3613" y="959"/>
                  </a:lnTo>
                  <a:lnTo>
                    <a:pt x="3558" y="1014"/>
                  </a:lnTo>
                  <a:lnTo>
                    <a:pt x="3484" y="1051"/>
                  </a:lnTo>
                  <a:lnTo>
                    <a:pt x="3410" y="1069"/>
                  </a:lnTo>
                  <a:lnTo>
                    <a:pt x="3337" y="1069"/>
                  </a:lnTo>
                  <a:lnTo>
                    <a:pt x="3171" y="1088"/>
                  </a:lnTo>
                  <a:lnTo>
                    <a:pt x="2986" y="1106"/>
                  </a:lnTo>
                  <a:lnTo>
                    <a:pt x="2820" y="1143"/>
                  </a:lnTo>
                  <a:lnTo>
                    <a:pt x="2655" y="1217"/>
                  </a:lnTo>
                  <a:lnTo>
                    <a:pt x="2507" y="1291"/>
                  </a:lnTo>
                  <a:lnTo>
                    <a:pt x="2360" y="1401"/>
                  </a:lnTo>
                  <a:lnTo>
                    <a:pt x="2231" y="1530"/>
                  </a:lnTo>
                  <a:lnTo>
                    <a:pt x="2120" y="1659"/>
                  </a:lnTo>
                  <a:lnTo>
                    <a:pt x="2028" y="1807"/>
                  </a:lnTo>
                  <a:lnTo>
                    <a:pt x="1954" y="2009"/>
                  </a:lnTo>
                  <a:lnTo>
                    <a:pt x="1917" y="2194"/>
                  </a:lnTo>
                  <a:lnTo>
                    <a:pt x="1843" y="2581"/>
                  </a:lnTo>
                  <a:lnTo>
                    <a:pt x="1825" y="2691"/>
                  </a:lnTo>
                  <a:lnTo>
                    <a:pt x="1770" y="2784"/>
                  </a:lnTo>
                  <a:lnTo>
                    <a:pt x="1714" y="2876"/>
                  </a:lnTo>
                  <a:lnTo>
                    <a:pt x="1659" y="2968"/>
                  </a:lnTo>
                  <a:lnTo>
                    <a:pt x="1512" y="3134"/>
                  </a:lnTo>
                  <a:lnTo>
                    <a:pt x="1346" y="3263"/>
                  </a:lnTo>
                  <a:lnTo>
                    <a:pt x="1143" y="3410"/>
                  </a:lnTo>
                  <a:lnTo>
                    <a:pt x="940" y="3539"/>
                  </a:lnTo>
                  <a:lnTo>
                    <a:pt x="737" y="3687"/>
                  </a:lnTo>
                  <a:lnTo>
                    <a:pt x="553" y="3853"/>
                  </a:lnTo>
                  <a:lnTo>
                    <a:pt x="424" y="3982"/>
                  </a:lnTo>
                  <a:lnTo>
                    <a:pt x="314" y="4148"/>
                  </a:lnTo>
                  <a:lnTo>
                    <a:pt x="221" y="4295"/>
                  </a:lnTo>
                  <a:lnTo>
                    <a:pt x="129" y="4480"/>
                  </a:lnTo>
                  <a:lnTo>
                    <a:pt x="74" y="4664"/>
                  </a:lnTo>
                  <a:lnTo>
                    <a:pt x="37" y="4848"/>
                  </a:lnTo>
                  <a:lnTo>
                    <a:pt x="0" y="5033"/>
                  </a:lnTo>
                  <a:lnTo>
                    <a:pt x="0" y="5217"/>
                  </a:lnTo>
                  <a:lnTo>
                    <a:pt x="19" y="5567"/>
                  </a:lnTo>
                  <a:lnTo>
                    <a:pt x="37" y="5751"/>
                  </a:lnTo>
                  <a:lnTo>
                    <a:pt x="74" y="5936"/>
                  </a:lnTo>
                  <a:lnTo>
                    <a:pt x="129" y="6139"/>
                  </a:lnTo>
                  <a:lnTo>
                    <a:pt x="203" y="6304"/>
                  </a:lnTo>
                  <a:lnTo>
                    <a:pt x="295" y="6470"/>
                  </a:lnTo>
                  <a:lnTo>
                    <a:pt x="387" y="6599"/>
                  </a:lnTo>
                  <a:lnTo>
                    <a:pt x="516" y="6692"/>
                  </a:lnTo>
                  <a:lnTo>
                    <a:pt x="645" y="6784"/>
                  </a:lnTo>
                  <a:lnTo>
                    <a:pt x="793" y="6876"/>
                  </a:lnTo>
                  <a:lnTo>
                    <a:pt x="940" y="6950"/>
                  </a:lnTo>
                  <a:lnTo>
                    <a:pt x="1254" y="7097"/>
                  </a:lnTo>
                  <a:lnTo>
                    <a:pt x="1567" y="7189"/>
                  </a:lnTo>
                  <a:lnTo>
                    <a:pt x="1880" y="7245"/>
                  </a:lnTo>
                  <a:lnTo>
                    <a:pt x="2046" y="7263"/>
                  </a:lnTo>
                  <a:lnTo>
                    <a:pt x="2378" y="7263"/>
                  </a:lnTo>
                  <a:lnTo>
                    <a:pt x="2544" y="7226"/>
                  </a:lnTo>
                  <a:lnTo>
                    <a:pt x="2691" y="7189"/>
                  </a:lnTo>
                  <a:lnTo>
                    <a:pt x="2857" y="7134"/>
                  </a:lnTo>
                  <a:lnTo>
                    <a:pt x="3152" y="6986"/>
                  </a:lnTo>
                  <a:lnTo>
                    <a:pt x="3447" y="6839"/>
                  </a:lnTo>
                  <a:lnTo>
                    <a:pt x="3742" y="6673"/>
                  </a:lnTo>
                  <a:lnTo>
                    <a:pt x="3890" y="6562"/>
                  </a:lnTo>
                  <a:lnTo>
                    <a:pt x="4000" y="6452"/>
                  </a:lnTo>
                  <a:lnTo>
                    <a:pt x="4166" y="6304"/>
                  </a:lnTo>
                  <a:lnTo>
                    <a:pt x="4314" y="6120"/>
                  </a:lnTo>
                  <a:lnTo>
                    <a:pt x="4424" y="5954"/>
                  </a:lnTo>
                  <a:lnTo>
                    <a:pt x="4553" y="5751"/>
                  </a:lnTo>
                  <a:lnTo>
                    <a:pt x="4645" y="5567"/>
                  </a:lnTo>
                  <a:lnTo>
                    <a:pt x="4737" y="5364"/>
                  </a:lnTo>
                  <a:lnTo>
                    <a:pt x="4830" y="5143"/>
                  </a:lnTo>
                  <a:lnTo>
                    <a:pt x="4885" y="4940"/>
                  </a:lnTo>
                  <a:lnTo>
                    <a:pt x="5014" y="4498"/>
                  </a:lnTo>
                  <a:lnTo>
                    <a:pt x="5088" y="4056"/>
                  </a:lnTo>
                  <a:lnTo>
                    <a:pt x="5143" y="3613"/>
                  </a:lnTo>
                  <a:lnTo>
                    <a:pt x="5180" y="3189"/>
                  </a:lnTo>
                  <a:lnTo>
                    <a:pt x="5217" y="3115"/>
                  </a:lnTo>
                  <a:lnTo>
                    <a:pt x="5272" y="3023"/>
                  </a:lnTo>
                  <a:lnTo>
                    <a:pt x="5456" y="2839"/>
                  </a:lnTo>
                  <a:lnTo>
                    <a:pt x="5807" y="2544"/>
                  </a:lnTo>
                  <a:lnTo>
                    <a:pt x="6102" y="2268"/>
                  </a:lnTo>
                  <a:lnTo>
                    <a:pt x="6231" y="2102"/>
                  </a:lnTo>
                  <a:lnTo>
                    <a:pt x="6360" y="1936"/>
                  </a:lnTo>
                  <a:lnTo>
                    <a:pt x="6433" y="1770"/>
                  </a:lnTo>
                  <a:lnTo>
                    <a:pt x="6470" y="1604"/>
                  </a:lnTo>
                  <a:lnTo>
                    <a:pt x="6489" y="1420"/>
                  </a:lnTo>
                  <a:lnTo>
                    <a:pt x="6470" y="1254"/>
                  </a:lnTo>
                  <a:lnTo>
                    <a:pt x="6433" y="1069"/>
                  </a:lnTo>
                  <a:lnTo>
                    <a:pt x="6378" y="903"/>
                  </a:lnTo>
                  <a:lnTo>
                    <a:pt x="6286" y="738"/>
                  </a:lnTo>
                  <a:lnTo>
                    <a:pt x="6194" y="572"/>
                  </a:lnTo>
                  <a:lnTo>
                    <a:pt x="6028" y="369"/>
                  </a:lnTo>
                  <a:lnTo>
                    <a:pt x="5936" y="277"/>
                  </a:lnTo>
                  <a:lnTo>
                    <a:pt x="5825" y="203"/>
                  </a:lnTo>
                  <a:lnTo>
                    <a:pt x="5714" y="148"/>
                  </a:lnTo>
                  <a:lnTo>
                    <a:pt x="5604" y="92"/>
                  </a:lnTo>
                  <a:lnTo>
                    <a:pt x="5493" y="37"/>
                  </a:lnTo>
                  <a:lnTo>
                    <a:pt x="5364" y="19"/>
                  </a:lnTo>
                  <a:lnTo>
                    <a:pt x="51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97;p62"/>
            <p:cNvSpPr/>
            <p:nvPr/>
          </p:nvSpPr>
          <p:spPr>
            <a:xfrm flipH="1">
              <a:off x="6362251" y="2666245"/>
              <a:ext cx="322319" cy="1783835"/>
            </a:xfrm>
            <a:custGeom>
              <a:avLst/>
              <a:gdLst/>
              <a:ahLst/>
              <a:cxnLst/>
              <a:rect l="l" t="t" r="r" b="b"/>
              <a:pathLst>
                <a:path w="4057" h="22453" extrusionOk="0">
                  <a:moveTo>
                    <a:pt x="1734" y="1"/>
                  </a:moveTo>
                  <a:lnTo>
                    <a:pt x="1605" y="19"/>
                  </a:lnTo>
                  <a:lnTo>
                    <a:pt x="1476" y="38"/>
                  </a:lnTo>
                  <a:lnTo>
                    <a:pt x="1365" y="93"/>
                  </a:lnTo>
                  <a:lnTo>
                    <a:pt x="1254" y="148"/>
                  </a:lnTo>
                  <a:lnTo>
                    <a:pt x="1162" y="204"/>
                  </a:lnTo>
                  <a:lnTo>
                    <a:pt x="1052" y="296"/>
                  </a:lnTo>
                  <a:lnTo>
                    <a:pt x="959" y="388"/>
                  </a:lnTo>
                  <a:lnTo>
                    <a:pt x="794" y="609"/>
                  </a:lnTo>
                  <a:lnTo>
                    <a:pt x="646" y="867"/>
                  </a:lnTo>
                  <a:lnTo>
                    <a:pt x="517" y="1181"/>
                  </a:lnTo>
                  <a:lnTo>
                    <a:pt x="406" y="1512"/>
                  </a:lnTo>
                  <a:lnTo>
                    <a:pt x="296" y="1881"/>
                  </a:lnTo>
                  <a:lnTo>
                    <a:pt x="222" y="2287"/>
                  </a:lnTo>
                  <a:lnTo>
                    <a:pt x="148" y="2711"/>
                  </a:lnTo>
                  <a:lnTo>
                    <a:pt x="93" y="3153"/>
                  </a:lnTo>
                  <a:lnTo>
                    <a:pt x="56" y="3632"/>
                  </a:lnTo>
                  <a:lnTo>
                    <a:pt x="38" y="4112"/>
                  </a:lnTo>
                  <a:lnTo>
                    <a:pt x="1" y="5125"/>
                  </a:lnTo>
                  <a:lnTo>
                    <a:pt x="19" y="6139"/>
                  </a:lnTo>
                  <a:lnTo>
                    <a:pt x="56" y="7171"/>
                  </a:lnTo>
                  <a:lnTo>
                    <a:pt x="130" y="8148"/>
                  </a:lnTo>
                  <a:lnTo>
                    <a:pt x="204" y="9089"/>
                  </a:lnTo>
                  <a:lnTo>
                    <a:pt x="351" y="10674"/>
                  </a:lnTo>
                  <a:lnTo>
                    <a:pt x="462" y="11688"/>
                  </a:lnTo>
                  <a:lnTo>
                    <a:pt x="572" y="12812"/>
                  </a:lnTo>
                  <a:lnTo>
                    <a:pt x="665" y="13973"/>
                  </a:lnTo>
                  <a:lnTo>
                    <a:pt x="830" y="16351"/>
                  </a:lnTo>
                  <a:lnTo>
                    <a:pt x="923" y="17549"/>
                  </a:lnTo>
                  <a:lnTo>
                    <a:pt x="1015" y="18729"/>
                  </a:lnTo>
                  <a:lnTo>
                    <a:pt x="1144" y="19890"/>
                  </a:lnTo>
                  <a:lnTo>
                    <a:pt x="1291" y="20996"/>
                  </a:lnTo>
                  <a:lnTo>
                    <a:pt x="1347" y="21273"/>
                  </a:lnTo>
                  <a:lnTo>
                    <a:pt x="1420" y="21549"/>
                  </a:lnTo>
                  <a:lnTo>
                    <a:pt x="1512" y="21789"/>
                  </a:lnTo>
                  <a:lnTo>
                    <a:pt x="1623" y="22010"/>
                  </a:lnTo>
                  <a:lnTo>
                    <a:pt x="1697" y="22102"/>
                  </a:lnTo>
                  <a:lnTo>
                    <a:pt x="1771" y="22176"/>
                  </a:lnTo>
                  <a:lnTo>
                    <a:pt x="1863" y="22250"/>
                  </a:lnTo>
                  <a:lnTo>
                    <a:pt x="1955" y="22324"/>
                  </a:lnTo>
                  <a:lnTo>
                    <a:pt x="2065" y="22361"/>
                  </a:lnTo>
                  <a:lnTo>
                    <a:pt x="2176" y="22416"/>
                  </a:lnTo>
                  <a:lnTo>
                    <a:pt x="2305" y="22434"/>
                  </a:lnTo>
                  <a:lnTo>
                    <a:pt x="2434" y="22453"/>
                  </a:lnTo>
                  <a:lnTo>
                    <a:pt x="2766" y="20149"/>
                  </a:lnTo>
                  <a:lnTo>
                    <a:pt x="3079" y="17881"/>
                  </a:lnTo>
                  <a:lnTo>
                    <a:pt x="3393" y="15595"/>
                  </a:lnTo>
                  <a:lnTo>
                    <a:pt x="3522" y="14453"/>
                  </a:lnTo>
                  <a:lnTo>
                    <a:pt x="3632" y="13328"/>
                  </a:lnTo>
                  <a:lnTo>
                    <a:pt x="3817" y="11393"/>
                  </a:lnTo>
                  <a:lnTo>
                    <a:pt x="3890" y="10434"/>
                  </a:lnTo>
                  <a:lnTo>
                    <a:pt x="3946" y="9476"/>
                  </a:lnTo>
                  <a:lnTo>
                    <a:pt x="4001" y="8499"/>
                  </a:lnTo>
                  <a:lnTo>
                    <a:pt x="4038" y="7522"/>
                  </a:lnTo>
                  <a:lnTo>
                    <a:pt x="4056" y="6545"/>
                  </a:lnTo>
                  <a:lnTo>
                    <a:pt x="4056" y="5568"/>
                  </a:lnTo>
                  <a:lnTo>
                    <a:pt x="4056" y="4738"/>
                  </a:lnTo>
                  <a:lnTo>
                    <a:pt x="4019" y="3890"/>
                  </a:lnTo>
                  <a:lnTo>
                    <a:pt x="3983" y="3466"/>
                  </a:lnTo>
                  <a:lnTo>
                    <a:pt x="3927" y="3061"/>
                  </a:lnTo>
                  <a:lnTo>
                    <a:pt x="3872" y="2637"/>
                  </a:lnTo>
                  <a:lnTo>
                    <a:pt x="3780" y="2231"/>
                  </a:lnTo>
                  <a:lnTo>
                    <a:pt x="3688" y="1844"/>
                  </a:lnTo>
                  <a:lnTo>
                    <a:pt x="3540" y="1457"/>
                  </a:lnTo>
                  <a:lnTo>
                    <a:pt x="3448" y="1254"/>
                  </a:lnTo>
                  <a:lnTo>
                    <a:pt x="3356" y="1088"/>
                  </a:lnTo>
                  <a:lnTo>
                    <a:pt x="3245" y="904"/>
                  </a:lnTo>
                  <a:lnTo>
                    <a:pt x="3135" y="738"/>
                  </a:lnTo>
                  <a:lnTo>
                    <a:pt x="3006" y="591"/>
                  </a:lnTo>
                  <a:lnTo>
                    <a:pt x="2877" y="462"/>
                  </a:lnTo>
                  <a:lnTo>
                    <a:pt x="2729" y="333"/>
                  </a:lnTo>
                  <a:lnTo>
                    <a:pt x="2582" y="222"/>
                  </a:lnTo>
                  <a:lnTo>
                    <a:pt x="2416" y="130"/>
                  </a:lnTo>
                  <a:lnTo>
                    <a:pt x="2231" y="75"/>
                  </a:lnTo>
                  <a:lnTo>
                    <a:pt x="2047" y="19"/>
                  </a:lnTo>
                  <a:lnTo>
                    <a:pt x="1863" y="1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98;p62"/>
            <p:cNvSpPr/>
            <p:nvPr/>
          </p:nvSpPr>
          <p:spPr>
            <a:xfrm flipH="1">
              <a:off x="6359312" y="2663385"/>
              <a:ext cx="328118" cy="1789634"/>
            </a:xfrm>
            <a:custGeom>
              <a:avLst/>
              <a:gdLst/>
              <a:ahLst/>
              <a:cxnLst/>
              <a:rect l="l" t="t" r="r" b="b"/>
              <a:pathLst>
                <a:path w="4130" h="22526" extrusionOk="0">
                  <a:moveTo>
                    <a:pt x="1899" y="74"/>
                  </a:moveTo>
                  <a:lnTo>
                    <a:pt x="2083" y="92"/>
                  </a:lnTo>
                  <a:lnTo>
                    <a:pt x="2267" y="147"/>
                  </a:lnTo>
                  <a:lnTo>
                    <a:pt x="2433" y="203"/>
                  </a:lnTo>
                  <a:lnTo>
                    <a:pt x="2599" y="295"/>
                  </a:lnTo>
                  <a:lnTo>
                    <a:pt x="2747" y="406"/>
                  </a:lnTo>
                  <a:lnTo>
                    <a:pt x="2894" y="535"/>
                  </a:lnTo>
                  <a:lnTo>
                    <a:pt x="3023" y="664"/>
                  </a:lnTo>
                  <a:lnTo>
                    <a:pt x="3152" y="830"/>
                  </a:lnTo>
                  <a:lnTo>
                    <a:pt x="3263" y="977"/>
                  </a:lnTo>
                  <a:lnTo>
                    <a:pt x="3373" y="1161"/>
                  </a:lnTo>
                  <a:lnTo>
                    <a:pt x="3466" y="1327"/>
                  </a:lnTo>
                  <a:lnTo>
                    <a:pt x="3539" y="1512"/>
                  </a:lnTo>
                  <a:lnTo>
                    <a:pt x="3687" y="1899"/>
                  </a:lnTo>
                  <a:lnTo>
                    <a:pt x="3779" y="2267"/>
                  </a:lnTo>
                  <a:lnTo>
                    <a:pt x="3871" y="2691"/>
                  </a:lnTo>
                  <a:lnTo>
                    <a:pt x="3926" y="3097"/>
                  </a:lnTo>
                  <a:lnTo>
                    <a:pt x="3982" y="3521"/>
                  </a:lnTo>
                  <a:lnTo>
                    <a:pt x="4019" y="3945"/>
                  </a:lnTo>
                  <a:lnTo>
                    <a:pt x="4055" y="4774"/>
                  </a:lnTo>
                  <a:lnTo>
                    <a:pt x="4055" y="5604"/>
                  </a:lnTo>
                  <a:lnTo>
                    <a:pt x="4055" y="6507"/>
                  </a:lnTo>
                  <a:lnTo>
                    <a:pt x="4037" y="7429"/>
                  </a:lnTo>
                  <a:lnTo>
                    <a:pt x="4000" y="8350"/>
                  </a:lnTo>
                  <a:lnTo>
                    <a:pt x="3963" y="9309"/>
                  </a:lnTo>
                  <a:lnTo>
                    <a:pt x="3908" y="10286"/>
                  </a:lnTo>
                  <a:lnTo>
                    <a:pt x="3834" y="11281"/>
                  </a:lnTo>
                  <a:lnTo>
                    <a:pt x="3742" y="12295"/>
                  </a:lnTo>
                  <a:lnTo>
                    <a:pt x="3650" y="13346"/>
                  </a:lnTo>
                  <a:lnTo>
                    <a:pt x="3392" y="15521"/>
                  </a:lnTo>
                  <a:lnTo>
                    <a:pt x="3115" y="17696"/>
                  </a:lnTo>
                  <a:lnTo>
                    <a:pt x="2820" y="19871"/>
                  </a:lnTo>
                  <a:lnTo>
                    <a:pt x="2489" y="22102"/>
                  </a:lnTo>
                  <a:lnTo>
                    <a:pt x="2433" y="22452"/>
                  </a:lnTo>
                  <a:lnTo>
                    <a:pt x="2231" y="22415"/>
                  </a:lnTo>
                  <a:lnTo>
                    <a:pt x="2138" y="22378"/>
                  </a:lnTo>
                  <a:lnTo>
                    <a:pt x="2046" y="22341"/>
                  </a:lnTo>
                  <a:lnTo>
                    <a:pt x="1954" y="22286"/>
                  </a:lnTo>
                  <a:lnTo>
                    <a:pt x="1880" y="22231"/>
                  </a:lnTo>
                  <a:lnTo>
                    <a:pt x="1733" y="22065"/>
                  </a:lnTo>
                  <a:lnTo>
                    <a:pt x="1622" y="21880"/>
                  </a:lnTo>
                  <a:lnTo>
                    <a:pt x="1512" y="21641"/>
                  </a:lnTo>
                  <a:lnTo>
                    <a:pt x="1438" y="21346"/>
                  </a:lnTo>
                  <a:lnTo>
                    <a:pt x="1364" y="21032"/>
                  </a:lnTo>
                  <a:lnTo>
                    <a:pt x="1272" y="20350"/>
                  </a:lnTo>
                  <a:lnTo>
                    <a:pt x="1198" y="19668"/>
                  </a:lnTo>
                  <a:lnTo>
                    <a:pt x="1051" y="18249"/>
                  </a:lnTo>
                  <a:lnTo>
                    <a:pt x="940" y="16811"/>
                  </a:lnTo>
                  <a:lnTo>
                    <a:pt x="830" y="15355"/>
                  </a:lnTo>
                  <a:lnTo>
                    <a:pt x="701" y="13493"/>
                  </a:lnTo>
                  <a:lnTo>
                    <a:pt x="608" y="12590"/>
                  </a:lnTo>
                  <a:lnTo>
                    <a:pt x="535" y="11724"/>
                  </a:lnTo>
                  <a:lnTo>
                    <a:pt x="498" y="11318"/>
                  </a:lnTo>
                  <a:lnTo>
                    <a:pt x="369" y="10267"/>
                  </a:lnTo>
                  <a:lnTo>
                    <a:pt x="240" y="8885"/>
                  </a:lnTo>
                  <a:lnTo>
                    <a:pt x="184" y="8129"/>
                  </a:lnTo>
                  <a:lnTo>
                    <a:pt x="129" y="7318"/>
                  </a:lnTo>
                  <a:lnTo>
                    <a:pt x="92" y="6489"/>
                  </a:lnTo>
                  <a:lnTo>
                    <a:pt x="74" y="5641"/>
                  </a:lnTo>
                  <a:lnTo>
                    <a:pt x="74" y="4811"/>
                  </a:lnTo>
                  <a:lnTo>
                    <a:pt x="111" y="4000"/>
                  </a:lnTo>
                  <a:lnTo>
                    <a:pt x="166" y="3244"/>
                  </a:lnTo>
                  <a:lnTo>
                    <a:pt x="258" y="2507"/>
                  </a:lnTo>
                  <a:lnTo>
                    <a:pt x="313" y="2175"/>
                  </a:lnTo>
                  <a:lnTo>
                    <a:pt x="387" y="1862"/>
                  </a:lnTo>
                  <a:lnTo>
                    <a:pt x="461" y="1567"/>
                  </a:lnTo>
                  <a:lnTo>
                    <a:pt x="553" y="1290"/>
                  </a:lnTo>
                  <a:lnTo>
                    <a:pt x="664" y="1032"/>
                  </a:lnTo>
                  <a:lnTo>
                    <a:pt x="774" y="793"/>
                  </a:lnTo>
                  <a:lnTo>
                    <a:pt x="903" y="590"/>
                  </a:lnTo>
                  <a:lnTo>
                    <a:pt x="1051" y="424"/>
                  </a:lnTo>
                  <a:lnTo>
                    <a:pt x="1217" y="277"/>
                  </a:lnTo>
                  <a:lnTo>
                    <a:pt x="1309" y="203"/>
                  </a:lnTo>
                  <a:lnTo>
                    <a:pt x="1419" y="166"/>
                  </a:lnTo>
                  <a:lnTo>
                    <a:pt x="1512" y="111"/>
                  </a:lnTo>
                  <a:lnTo>
                    <a:pt x="1622" y="92"/>
                  </a:lnTo>
                  <a:lnTo>
                    <a:pt x="1733" y="74"/>
                  </a:lnTo>
                  <a:close/>
                  <a:moveTo>
                    <a:pt x="1770" y="0"/>
                  </a:moveTo>
                  <a:lnTo>
                    <a:pt x="1641" y="18"/>
                  </a:lnTo>
                  <a:lnTo>
                    <a:pt x="1530" y="37"/>
                  </a:lnTo>
                  <a:lnTo>
                    <a:pt x="1401" y="74"/>
                  </a:lnTo>
                  <a:lnTo>
                    <a:pt x="1290" y="129"/>
                  </a:lnTo>
                  <a:lnTo>
                    <a:pt x="1198" y="203"/>
                  </a:lnTo>
                  <a:lnTo>
                    <a:pt x="1088" y="277"/>
                  </a:lnTo>
                  <a:lnTo>
                    <a:pt x="995" y="369"/>
                  </a:lnTo>
                  <a:lnTo>
                    <a:pt x="848" y="553"/>
                  </a:lnTo>
                  <a:lnTo>
                    <a:pt x="719" y="756"/>
                  </a:lnTo>
                  <a:lnTo>
                    <a:pt x="608" y="977"/>
                  </a:lnTo>
                  <a:lnTo>
                    <a:pt x="498" y="1235"/>
                  </a:lnTo>
                  <a:lnTo>
                    <a:pt x="406" y="1512"/>
                  </a:lnTo>
                  <a:lnTo>
                    <a:pt x="313" y="1825"/>
                  </a:lnTo>
                  <a:lnTo>
                    <a:pt x="258" y="2138"/>
                  </a:lnTo>
                  <a:lnTo>
                    <a:pt x="184" y="2489"/>
                  </a:lnTo>
                  <a:lnTo>
                    <a:pt x="148" y="2839"/>
                  </a:lnTo>
                  <a:lnTo>
                    <a:pt x="92" y="3207"/>
                  </a:lnTo>
                  <a:lnTo>
                    <a:pt x="37" y="3982"/>
                  </a:lnTo>
                  <a:lnTo>
                    <a:pt x="19" y="4793"/>
                  </a:lnTo>
                  <a:lnTo>
                    <a:pt x="0" y="5641"/>
                  </a:lnTo>
                  <a:lnTo>
                    <a:pt x="19" y="6470"/>
                  </a:lnTo>
                  <a:lnTo>
                    <a:pt x="55" y="7300"/>
                  </a:lnTo>
                  <a:lnTo>
                    <a:pt x="111" y="8111"/>
                  </a:lnTo>
                  <a:lnTo>
                    <a:pt x="166" y="8885"/>
                  </a:lnTo>
                  <a:lnTo>
                    <a:pt x="295" y="10267"/>
                  </a:lnTo>
                  <a:lnTo>
                    <a:pt x="424" y="11337"/>
                  </a:lnTo>
                  <a:lnTo>
                    <a:pt x="461" y="11724"/>
                  </a:lnTo>
                  <a:lnTo>
                    <a:pt x="535" y="12608"/>
                  </a:lnTo>
                  <a:lnTo>
                    <a:pt x="627" y="13493"/>
                  </a:lnTo>
                  <a:lnTo>
                    <a:pt x="756" y="15373"/>
                  </a:lnTo>
                  <a:lnTo>
                    <a:pt x="866" y="16811"/>
                  </a:lnTo>
                  <a:lnTo>
                    <a:pt x="977" y="18267"/>
                  </a:lnTo>
                  <a:lnTo>
                    <a:pt x="1125" y="19687"/>
                  </a:lnTo>
                  <a:lnTo>
                    <a:pt x="1198" y="20369"/>
                  </a:lnTo>
                  <a:lnTo>
                    <a:pt x="1290" y="21032"/>
                  </a:lnTo>
                  <a:lnTo>
                    <a:pt x="1346" y="21291"/>
                  </a:lnTo>
                  <a:lnTo>
                    <a:pt x="1401" y="21549"/>
                  </a:lnTo>
                  <a:lnTo>
                    <a:pt x="1493" y="21788"/>
                  </a:lnTo>
                  <a:lnTo>
                    <a:pt x="1604" y="22009"/>
                  </a:lnTo>
                  <a:lnTo>
                    <a:pt x="1678" y="22120"/>
                  </a:lnTo>
                  <a:lnTo>
                    <a:pt x="1751" y="22212"/>
                  </a:lnTo>
                  <a:lnTo>
                    <a:pt x="1843" y="22286"/>
                  </a:lnTo>
                  <a:lnTo>
                    <a:pt x="1936" y="22360"/>
                  </a:lnTo>
                  <a:lnTo>
                    <a:pt x="2065" y="22433"/>
                  </a:lnTo>
                  <a:lnTo>
                    <a:pt x="2175" y="22470"/>
                  </a:lnTo>
                  <a:lnTo>
                    <a:pt x="2323" y="22507"/>
                  </a:lnTo>
                  <a:lnTo>
                    <a:pt x="2470" y="22526"/>
                  </a:lnTo>
                  <a:lnTo>
                    <a:pt x="2507" y="22526"/>
                  </a:lnTo>
                  <a:lnTo>
                    <a:pt x="2562" y="22120"/>
                  </a:lnTo>
                  <a:lnTo>
                    <a:pt x="2876" y="19890"/>
                  </a:lnTo>
                  <a:lnTo>
                    <a:pt x="3189" y="17696"/>
                  </a:lnTo>
                  <a:lnTo>
                    <a:pt x="3466" y="15539"/>
                  </a:lnTo>
                  <a:lnTo>
                    <a:pt x="3705" y="13364"/>
                  </a:lnTo>
                  <a:lnTo>
                    <a:pt x="3816" y="12313"/>
                  </a:lnTo>
                  <a:lnTo>
                    <a:pt x="3908" y="11281"/>
                  </a:lnTo>
                  <a:lnTo>
                    <a:pt x="3982" y="10286"/>
                  </a:lnTo>
                  <a:lnTo>
                    <a:pt x="4037" y="9309"/>
                  </a:lnTo>
                  <a:lnTo>
                    <a:pt x="4074" y="8350"/>
                  </a:lnTo>
                  <a:lnTo>
                    <a:pt x="4111" y="7429"/>
                  </a:lnTo>
                  <a:lnTo>
                    <a:pt x="4129" y="6507"/>
                  </a:lnTo>
                  <a:lnTo>
                    <a:pt x="4129" y="5604"/>
                  </a:lnTo>
                  <a:lnTo>
                    <a:pt x="4129" y="4774"/>
                  </a:lnTo>
                  <a:lnTo>
                    <a:pt x="4092" y="3945"/>
                  </a:lnTo>
                  <a:lnTo>
                    <a:pt x="4055" y="3521"/>
                  </a:lnTo>
                  <a:lnTo>
                    <a:pt x="4000" y="3097"/>
                  </a:lnTo>
                  <a:lnTo>
                    <a:pt x="3945" y="2673"/>
                  </a:lnTo>
                  <a:lnTo>
                    <a:pt x="3853" y="2249"/>
                  </a:lnTo>
                  <a:lnTo>
                    <a:pt x="3779" y="1972"/>
                  </a:lnTo>
                  <a:lnTo>
                    <a:pt x="3705" y="1696"/>
                  </a:lnTo>
                  <a:lnTo>
                    <a:pt x="3595" y="1456"/>
                  </a:lnTo>
                  <a:lnTo>
                    <a:pt x="3502" y="1235"/>
                  </a:lnTo>
                  <a:lnTo>
                    <a:pt x="3392" y="1032"/>
                  </a:lnTo>
                  <a:lnTo>
                    <a:pt x="3263" y="848"/>
                  </a:lnTo>
                  <a:lnTo>
                    <a:pt x="3134" y="682"/>
                  </a:lnTo>
                  <a:lnTo>
                    <a:pt x="3005" y="535"/>
                  </a:lnTo>
                  <a:lnTo>
                    <a:pt x="2876" y="406"/>
                  </a:lnTo>
                  <a:lnTo>
                    <a:pt x="2728" y="295"/>
                  </a:lnTo>
                  <a:lnTo>
                    <a:pt x="2599" y="203"/>
                  </a:lnTo>
                  <a:lnTo>
                    <a:pt x="2452" y="129"/>
                  </a:lnTo>
                  <a:lnTo>
                    <a:pt x="2304" y="74"/>
                  </a:lnTo>
                  <a:lnTo>
                    <a:pt x="2175" y="37"/>
                  </a:lnTo>
                  <a:lnTo>
                    <a:pt x="2028" y="18"/>
                  </a:lnTo>
                  <a:lnTo>
                    <a:pt x="1899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99;p62"/>
            <p:cNvSpPr/>
            <p:nvPr/>
          </p:nvSpPr>
          <p:spPr>
            <a:xfrm flipH="1">
              <a:off x="6696162" y="2673633"/>
              <a:ext cx="574167" cy="1728142"/>
            </a:xfrm>
            <a:custGeom>
              <a:avLst/>
              <a:gdLst/>
              <a:ahLst/>
              <a:cxnLst/>
              <a:rect l="l" t="t" r="r" b="b"/>
              <a:pathLst>
                <a:path w="7227" h="21752" extrusionOk="0">
                  <a:moveTo>
                    <a:pt x="5291" y="0"/>
                  </a:moveTo>
                  <a:lnTo>
                    <a:pt x="5014" y="37"/>
                  </a:lnTo>
                  <a:lnTo>
                    <a:pt x="4756" y="92"/>
                  </a:lnTo>
                  <a:lnTo>
                    <a:pt x="4517" y="203"/>
                  </a:lnTo>
                  <a:lnTo>
                    <a:pt x="4277" y="313"/>
                  </a:lnTo>
                  <a:lnTo>
                    <a:pt x="4056" y="461"/>
                  </a:lnTo>
                  <a:lnTo>
                    <a:pt x="3853" y="627"/>
                  </a:lnTo>
                  <a:lnTo>
                    <a:pt x="3669" y="811"/>
                  </a:lnTo>
                  <a:lnTo>
                    <a:pt x="3485" y="1014"/>
                  </a:lnTo>
                  <a:lnTo>
                    <a:pt x="3337" y="1235"/>
                  </a:lnTo>
                  <a:lnTo>
                    <a:pt x="3190" y="1456"/>
                  </a:lnTo>
                  <a:lnTo>
                    <a:pt x="3061" y="1696"/>
                  </a:lnTo>
                  <a:lnTo>
                    <a:pt x="2950" y="1936"/>
                  </a:lnTo>
                  <a:lnTo>
                    <a:pt x="2839" y="2175"/>
                  </a:lnTo>
                  <a:lnTo>
                    <a:pt x="2747" y="2433"/>
                  </a:lnTo>
                  <a:lnTo>
                    <a:pt x="2600" y="2949"/>
                  </a:lnTo>
                  <a:lnTo>
                    <a:pt x="2471" y="3466"/>
                  </a:lnTo>
                  <a:lnTo>
                    <a:pt x="2379" y="3889"/>
                  </a:lnTo>
                  <a:lnTo>
                    <a:pt x="2305" y="4313"/>
                  </a:lnTo>
                  <a:lnTo>
                    <a:pt x="2176" y="5161"/>
                  </a:lnTo>
                  <a:lnTo>
                    <a:pt x="2084" y="5991"/>
                  </a:lnTo>
                  <a:lnTo>
                    <a:pt x="2010" y="6839"/>
                  </a:lnTo>
                  <a:lnTo>
                    <a:pt x="1862" y="8535"/>
                  </a:lnTo>
                  <a:lnTo>
                    <a:pt x="1789" y="9383"/>
                  </a:lnTo>
                  <a:lnTo>
                    <a:pt x="1678" y="10231"/>
                  </a:lnTo>
                  <a:lnTo>
                    <a:pt x="1549" y="11115"/>
                  </a:lnTo>
                  <a:lnTo>
                    <a:pt x="1420" y="11982"/>
                  </a:lnTo>
                  <a:lnTo>
                    <a:pt x="1088" y="13714"/>
                  </a:lnTo>
                  <a:lnTo>
                    <a:pt x="775" y="15429"/>
                  </a:lnTo>
                  <a:lnTo>
                    <a:pt x="609" y="16295"/>
                  </a:lnTo>
                  <a:lnTo>
                    <a:pt x="461" y="17161"/>
                  </a:lnTo>
                  <a:lnTo>
                    <a:pt x="388" y="17622"/>
                  </a:lnTo>
                  <a:lnTo>
                    <a:pt x="332" y="18102"/>
                  </a:lnTo>
                  <a:lnTo>
                    <a:pt x="240" y="19097"/>
                  </a:lnTo>
                  <a:lnTo>
                    <a:pt x="148" y="20092"/>
                  </a:lnTo>
                  <a:lnTo>
                    <a:pt x="93" y="20572"/>
                  </a:lnTo>
                  <a:lnTo>
                    <a:pt x="19" y="21032"/>
                  </a:lnTo>
                  <a:lnTo>
                    <a:pt x="1" y="21272"/>
                  </a:lnTo>
                  <a:lnTo>
                    <a:pt x="1" y="21364"/>
                  </a:lnTo>
                  <a:lnTo>
                    <a:pt x="19" y="21438"/>
                  </a:lnTo>
                  <a:lnTo>
                    <a:pt x="74" y="21512"/>
                  </a:lnTo>
                  <a:lnTo>
                    <a:pt x="167" y="21567"/>
                  </a:lnTo>
                  <a:lnTo>
                    <a:pt x="277" y="21622"/>
                  </a:lnTo>
                  <a:lnTo>
                    <a:pt x="443" y="21678"/>
                  </a:lnTo>
                  <a:lnTo>
                    <a:pt x="738" y="21733"/>
                  </a:lnTo>
                  <a:lnTo>
                    <a:pt x="849" y="21751"/>
                  </a:lnTo>
                  <a:lnTo>
                    <a:pt x="941" y="21751"/>
                  </a:lnTo>
                  <a:lnTo>
                    <a:pt x="1014" y="21715"/>
                  </a:lnTo>
                  <a:lnTo>
                    <a:pt x="1088" y="21659"/>
                  </a:lnTo>
                  <a:lnTo>
                    <a:pt x="1144" y="21585"/>
                  </a:lnTo>
                  <a:lnTo>
                    <a:pt x="1217" y="21475"/>
                  </a:lnTo>
                  <a:lnTo>
                    <a:pt x="1420" y="21032"/>
                  </a:lnTo>
                  <a:lnTo>
                    <a:pt x="1641" y="20590"/>
                  </a:lnTo>
                  <a:lnTo>
                    <a:pt x="2028" y="19650"/>
                  </a:lnTo>
                  <a:lnTo>
                    <a:pt x="2397" y="18710"/>
                  </a:lnTo>
                  <a:lnTo>
                    <a:pt x="2747" y="17733"/>
                  </a:lnTo>
                  <a:lnTo>
                    <a:pt x="3079" y="16756"/>
                  </a:lnTo>
                  <a:lnTo>
                    <a:pt x="3411" y="15779"/>
                  </a:lnTo>
                  <a:lnTo>
                    <a:pt x="4038" y="13880"/>
                  </a:lnTo>
                  <a:lnTo>
                    <a:pt x="4535" y="12332"/>
                  </a:lnTo>
                  <a:lnTo>
                    <a:pt x="5033" y="10765"/>
                  </a:lnTo>
                  <a:lnTo>
                    <a:pt x="5512" y="9198"/>
                  </a:lnTo>
                  <a:lnTo>
                    <a:pt x="5991" y="7631"/>
                  </a:lnTo>
                  <a:lnTo>
                    <a:pt x="6231" y="6728"/>
                  </a:lnTo>
                  <a:lnTo>
                    <a:pt x="6489" y="5678"/>
                  </a:lnTo>
                  <a:lnTo>
                    <a:pt x="6950" y="3705"/>
                  </a:lnTo>
                  <a:lnTo>
                    <a:pt x="7079" y="3207"/>
                  </a:lnTo>
                  <a:lnTo>
                    <a:pt x="7171" y="2802"/>
                  </a:lnTo>
                  <a:lnTo>
                    <a:pt x="7208" y="2599"/>
                  </a:lnTo>
                  <a:lnTo>
                    <a:pt x="7226" y="2396"/>
                  </a:lnTo>
                  <a:lnTo>
                    <a:pt x="7226" y="2157"/>
                  </a:lnTo>
                  <a:lnTo>
                    <a:pt x="7208" y="1880"/>
                  </a:lnTo>
                  <a:lnTo>
                    <a:pt x="7153" y="1530"/>
                  </a:lnTo>
                  <a:lnTo>
                    <a:pt x="7116" y="1346"/>
                  </a:lnTo>
                  <a:lnTo>
                    <a:pt x="7061" y="1180"/>
                  </a:lnTo>
                  <a:lnTo>
                    <a:pt x="7005" y="1014"/>
                  </a:lnTo>
                  <a:lnTo>
                    <a:pt x="6932" y="848"/>
                  </a:lnTo>
                  <a:lnTo>
                    <a:pt x="6839" y="701"/>
                  </a:lnTo>
                  <a:lnTo>
                    <a:pt x="6729" y="571"/>
                  </a:lnTo>
                  <a:lnTo>
                    <a:pt x="6637" y="479"/>
                  </a:lnTo>
                  <a:lnTo>
                    <a:pt x="6526" y="387"/>
                  </a:lnTo>
                  <a:lnTo>
                    <a:pt x="6323" y="240"/>
                  </a:lnTo>
                  <a:lnTo>
                    <a:pt x="6084" y="129"/>
                  </a:lnTo>
                  <a:lnTo>
                    <a:pt x="5826" y="55"/>
                  </a:lnTo>
                  <a:lnTo>
                    <a:pt x="5549" y="18"/>
                  </a:lnTo>
                  <a:lnTo>
                    <a:pt x="5291" y="0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00;p62"/>
            <p:cNvSpPr/>
            <p:nvPr/>
          </p:nvSpPr>
          <p:spPr>
            <a:xfrm flipH="1">
              <a:off x="6693222" y="2670694"/>
              <a:ext cx="580046" cy="1734021"/>
            </a:xfrm>
            <a:custGeom>
              <a:avLst/>
              <a:gdLst/>
              <a:ahLst/>
              <a:cxnLst/>
              <a:rect l="l" t="t" r="r" b="b"/>
              <a:pathLst>
                <a:path w="7301" h="21826" extrusionOk="0">
                  <a:moveTo>
                    <a:pt x="5420" y="74"/>
                  </a:moveTo>
                  <a:lnTo>
                    <a:pt x="5604" y="92"/>
                  </a:lnTo>
                  <a:lnTo>
                    <a:pt x="5789" y="111"/>
                  </a:lnTo>
                  <a:lnTo>
                    <a:pt x="5973" y="166"/>
                  </a:lnTo>
                  <a:lnTo>
                    <a:pt x="6157" y="221"/>
                  </a:lnTo>
                  <a:lnTo>
                    <a:pt x="6323" y="295"/>
                  </a:lnTo>
                  <a:lnTo>
                    <a:pt x="6471" y="387"/>
                  </a:lnTo>
                  <a:lnTo>
                    <a:pt x="6600" y="498"/>
                  </a:lnTo>
                  <a:lnTo>
                    <a:pt x="6729" y="627"/>
                  </a:lnTo>
                  <a:lnTo>
                    <a:pt x="6821" y="756"/>
                  </a:lnTo>
                  <a:lnTo>
                    <a:pt x="6913" y="885"/>
                  </a:lnTo>
                  <a:lnTo>
                    <a:pt x="6987" y="1032"/>
                  </a:lnTo>
                  <a:lnTo>
                    <a:pt x="7061" y="1180"/>
                  </a:lnTo>
                  <a:lnTo>
                    <a:pt x="7116" y="1346"/>
                  </a:lnTo>
                  <a:lnTo>
                    <a:pt x="7153" y="1530"/>
                  </a:lnTo>
                  <a:lnTo>
                    <a:pt x="7190" y="1714"/>
                  </a:lnTo>
                  <a:lnTo>
                    <a:pt x="7208" y="1917"/>
                  </a:lnTo>
                  <a:lnTo>
                    <a:pt x="7227" y="2341"/>
                  </a:lnTo>
                  <a:lnTo>
                    <a:pt x="7208" y="2691"/>
                  </a:lnTo>
                  <a:lnTo>
                    <a:pt x="7134" y="2986"/>
                  </a:lnTo>
                  <a:lnTo>
                    <a:pt x="7061" y="3337"/>
                  </a:lnTo>
                  <a:lnTo>
                    <a:pt x="6950" y="3742"/>
                  </a:lnTo>
                  <a:lnTo>
                    <a:pt x="6655" y="4940"/>
                  </a:lnTo>
                  <a:lnTo>
                    <a:pt x="6323" y="6378"/>
                  </a:lnTo>
                  <a:lnTo>
                    <a:pt x="6157" y="7060"/>
                  </a:lnTo>
                  <a:lnTo>
                    <a:pt x="5992" y="7668"/>
                  </a:lnTo>
                  <a:lnTo>
                    <a:pt x="5531" y="9235"/>
                  </a:lnTo>
                  <a:lnTo>
                    <a:pt x="5033" y="10802"/>
                  </a:lnTo>
                  <a:lnTo>
                    <a:pt x="4554" y="12351"/>
                  </a:lnTo>
                  <a:lnTo>
                    <a:pt x="4038" y="13899"/>
                  </a:lnTo>
                  <a:lnTo>
                    <a:pt x="3558" y="15355"/>
                  </a:lnTo>
                  <a:lnTo>
                    <a:pt x="3042" y="16940"/>
                  </a:lnTo>
                  <a:lnTo>
                    <a:pt x="2766" y="17715"/>
                  </a:lnTo>
                  <a:lnTo>
                    <a:pt x="2489" y="18507"/>
                  </a:lnTo>
                  <a:lnTo>
                    <a:pt x="2194" y="19281"/>
                  </a:lnTo>
                  <a:lnTo>
                    <a:pt x="1881" y="20037"/>
                  </a:lnTo>
                  <a:lnTo>
                    <a:pt x="1568" y="20775"/>
                  </a:lnTo>
                  <a:lnTo>
                    <a:pt x="1217" y="21493"/>
                  </a:lnTo>
                  <a:lnTo>
                    <a:pt x="1162" y="21604"/>
                  </a:lnTo>
                  <a:lnTo>
                    <a:pt x="1107" y="21678"/>
                  </a:lnTo>
                  <a:lnTo>
                    <a:pt x="1033" y="21715"/>
                  </a:lnTo>
                  <a:lnTo>
                    <a:pt x="959" y="21752"/>
                  </a:lnTo>
                  <a:lnTo>
                    <a:pt x="886" y="21752"/>
                  </a:lnTo>
                  <a:lnTo>
                    <a:pt x="775" y="21733"/>
                  </a:lnTo>
                  <a:lnTo>
                    <a:pt x="480" y="21678"/>
                  </a:lnTo>
                  <a:lnTo>
                    <a:pt x="333" y="21622"/>
                  </a:lnTo>
                  <a:lnTo>
                    <a:pt x="222" y="21586"/>
                  </a:lnTo>
                  <a:lnTo>
                    <a:pt x="148" y="21530"/>
                  </a:lnTo>
                  <a:lnTo>
                    <a:pt x="93" y="21475"/>
                  </a:lnTo>
                  <a:lnTo>
                    <a:pt x="75" y="21401"/>
                  </a:lnTo>
                  <a:lnTo>
                    <a:pt x="75" y="21309"/>
                  </a:lnTo>
                  <a:lnTo>
                    <a:pt x="93" y="21069"/>
                  </a:lnTo>
                  <a:lnTo>
                    <a:pt x="204" y="20185"/>
                  </a:lnTo>
                  <a:lnTo>
                    <a:pt x="296" y="19245"/>
                  </a:lnTo>
                  <a:lnTo>
                    <a:pt x="406" y="18194"/>
                  </a:lnTo>
                  <a:lnTo>
                    <a:pt x="462" y="17696"/>
                  </a:lnTo>
                  <a:lnTo>
                    <a:pt x="535" y="17217"/>
                  </a:lnTo>
                  <a:lnTo>
                    <a:pt x="793" y="15761"/>
                  </a:lnTo>
                  <a:lnTo>
                    <a:pt x="1070" y="14304"/>
                  </a:lnTo>
                  <a:lnTo>
                    <a:pt x="1439" y="12314"/>
                  </a:lnTo>
                  <a:lnTo>
                    <a:pt x="1604" y="11300"/>
                  </a:lnTo>
                  <a:lnTo>
                    <a:pt x="1752" y="10286"/>
                  </a:lnTo>
                  <a:lnTo>
                    <a:pt x="1844" y="9622"/>
                  </a:lnTo>
                  <a:lnTo>
                    <a:pt x="1918" y="8959"/>
                  </a:lnTo>
                  <a:lnTo>
                    <a:pt x="2010" y="7632"/>
                  </a:lnTo>
                  <a:lnTo>
                    <a:pt x="2102" y="6618"/>
                  </a:lnTo>
                  <a:lnTo>
                    <a:pt x="2194" y="5585"/>
                  </a:lnTo>
                  <a:lnTo>
                    <a:pt x="2268" y="5069"/>
                  </a:lnTo>
                  <a:lnTo>
                    <a:pt x="2342" y="4535"/>
                  </a:lnTo>
                  <a:lnTo>
                    <a:pt x="2434" y="4019"/>
                  </a:lnTo>
                  <a:lnTo>
                    <a:pt x="2545" y="3503"/>
                  </a:lnTo>
                  <a:lnTo>
                    <a:pt x="2674" y="3005"/>
                  </a:lnTo>
                  <a:lnTo>
                    <a:pt x="2821" y="2489"/>
                  </a:lnTo>
                  <a:lnTo>
                    <a:pt x="2913" y="2249"/>
                  </a:lnTo>
                  <a:lnTo>
                    <a:pt x="3005" y="1991"/>
                  </a:lnTo>
                  <a:lnTo>
                    <a:pt x="3134" y="1751"/>
                  </a:lnTo>
                  <a:lnTo>
                    <a:pt x="3263" y="1512"/>
                  </a:lnTo>
                  <a:lnTo>
                    <a:pt x="3411" y="1272"/>
                  </a:lnTo>
                  <a:lnTo>
                    <a:pt x="3577" y="1051"/>
                  </a:lnTo>
                  <a:lnTo>
                    <a:pt x="3761" y="848"/>
                  </a:lnTo>
                  <a:lnTo>
                    <a:pt x="3946" y="664"/>
                  </a:lnTo>
                  <a:lnTo>
                    <a:pt x="4148" y="498"/>
                  </a:lnTo>
                  <a:lnTo>
                    <a:pt x="4369" y="369"/>
                  </a:lnTo>
                  <a:lnTo>
                    <a:pt x="4591" y="258"/>
                  </a:lnTo>
                  <a:lnTo>
                    <a:pt x="4812" y="166"/>
                  </a:lnTo>
                  <a:lnTo>
                    <a:pt x="4959" y="129"/>
                  </a:lnTo>
                  <a:lnTo>
                    <a:pt x="5107" y="92"/>
                  </a:lnTo>
                  <a:lnTo>
                    <a:pt x="5273" y="74"/>
                  </a:lnTo>
                  <a:close/>
                  <a:moveTo>
                    <a:pt x="5346" y="0"/>
                  </a:moveTo>
                  <a:lnTo>
                    <a:pt x="5070" y="37"/>
                  </a:lnTo>
                  <a:lnTo>
                    <a:pt x="4793" y="92"/>
                  </a:lnTo>
                  <a:lnTo>
                    <a:pt x="4554" y="185"/>
                  </a:lnTo>
                  <a:lnTo>
                    <a:pt x="4333" y="314"/>
                  </a:lnTo>
                  <a:lnTo>
                    <a:pt x="4111" y="443"/>
                  </a:lnTo>
                  <a:lnTo>
                    <a:pt x="3909" y="608"/>
                  </a:lnTo>
                  <a:lnTo>
                    <a:pt x="3706" y="793"/>
                  </a:lnTo>
                  <a:lnTo>
                    <a:pt x="3522" y="996"/>
                  </a:lnTo>
                  <a:lnTo>
                    <a:pt x="3356" y="1235"/>
                  </a:lnTo>
                  <a:lnTo>
                    <a:pt x="3190" y="1475"/>
                  </a:lnTo>
                  <a:lnTo>
                    <a:pt x="3061" y="1714"/>
                  </a:lnTo>
                  <a:lnTo>
                    <a:pt x="2950" y="1973"/>
                  </a:lnTo>
                  <a:lnTo>
                    <a:pt x="2840" y="2212"/>
                  </a:lnTo>
                  <a:lnTo>
                    <a:pt x="2747" y="2470"/>
                  </a:lnTo>
                  <a:lnTo>
                    <a:pt x="2600" y="2986"/>
                  </a:lnTo>
                  <a:lnTo>
                    <a:pt x="2471" y="3484"/>
                  </a:lnTo>
                  <a:lnTo>
                    <a:pt x="2360" y="4019"/>
                  </a:lnTo>
                  <a:lnTo>
                    <a:pt x="2268" y="4535"/>
                  </a:lnTo>
                  <a:lnTo>
                    <a:pt x="2194" y="5051"/>
                  </a:lnTo>
                  <a:lnTo>
                    <a:pt x="2121" y="5567"/>
                  </a:lnTo>
                  <a:lnTo>
                    <a:pt x="2028" y="6618"/>
                  </a:lnTo>
                  <a:lnTo>
                    <a:pt x="1936" y="7632"/>
                  </a:lnTo>
                  <a:lnTo>
                    <a:pt x="1844" y="8940"/>
                  </a:lnTo>
                  <a:lnTo>
                    <a:pt x="1770" y="9604"/>
                  </a:lnTo>
                  <a:lnTo>
                    <a:pt x="1678" y="10268"/>
                  </a:lnTo>
                  <a:lnTo>
                    <a:pt x="1531" y="11281"/>
                  </a:lnTo>
                  <a:lnTo>
                    <a:pt x="1365" y="12295"/>
                  </a:lnTo>
                  <a:lnTo>
                    <a:pt x="996" y="14286"/>
                  </a:lnTo>
                  <a:lnTo>
                    <a:pt x="720" y="15742"/>
                  </a:lnTo>
                  <a:lnTo>
                    <a:pt x="462" y="17198"/>
                  </a:lnTo>
                  <a:lnTo>
                    <a:pt x="388" y="17678"/>
                  </a:lnTo>
                  <a:lnTo>
                    <a:pt x="333" y="18194"/>
                  </a:lnTo>
                  <a:lnTo>
                    <a:pt x="222" y="19245"/>
                  </a:lnTo>
                  <a:lnTo>
                    <a:pt x="130" y="20185"/>
                  </a:lnTo>
                  <a:lnTo>
                    <a:pt x="19" y="21069"/>
                  </a:lnTo>
                  <a:lnTo>
                    <a:pt x="1" y="21309"/>
                  </a:lnTo>
                  <a:lnTo>
                    <a:pt x="1" y="21420"/>
                  </a:lnTo>
                  <a:lnTo>
                    <a:pt x="38" y="21493"/>
                  </a:lnTo>
                  <a:lnTo>
                    <a:pt x="75" y="21567"/>
                  </a:lnTo>
                  <a:lnTo>
                    <a:pt x="167" y="21641"/>
                  </a:lnTo>
                  <a:lnTo>
                    <a:pt x="296" y="21696"/>
                  </a:lnTo>
                  <a:lnTo>
                    <a:pt x="462" y="21752"/>
                  </a:lnTo>
                  <a:lnTo>
                    <a:pt x="720" y="21807"/>
                  </a:lnTo>
                  <a:lnTo>
                    <a:pt x="904" y="21825"/>
                  </a:lnTo>
                  <a:lnTo>
                    <a:pt x="1015" y="21807"/>
                  </a:lnTo>
                  <a:lnTo>
                    <a:pt x="1107" y="21752"/>
                  </a:lnTo>
                  <a:lnTo>
                    <a:pt x="1199" y="21678"/>
                  </a:lnTo>
                  <a:lnTo>
                    <a:pt x="1273" y="21530"/>
                  </a:lnTo>
                  <a:lnTo>
                    <a:pt x="1623" y="20811"/>
                  </a:lnTo>
                  <a:lnTo>
                    <a:pt x="1955" y="20074"/>
                  </a:lnTo>
                  <a:lnTo>
                    <a:pt x="2268" y="19300"/>
                  </a:lnTo>
                  <a:lnTo>
                    <a:pt x="2563" y="18526"/>
                  </a:lnTo>
                  <a:lnTo>
                    <a:pt x="2840" y="17751"/>
                  </a:lnTo>
                  <a:lnTo>
                    <a:pt x="3116" y="16959"/>
                  </a:lnTo>
                  <a:lnTo>
                    <a:pt x="3632" y="15374"/>
                  </a:lnTo>
                  <a:lnTo>
                    <a:pt x="4111" y="13936"/>
                  </a:lnTo>
                  <a:lnTo>
                    <a:pt x="4609" y="12387"/>
                  </a:lnTo>
                  <a:lnTo>
                    <a:pt x="5107" y="10821"/>
                  </a:lnTo>
                  <a:lnTo>
                    <a:pt x="5586" y="9254"/>
                  </a:lnTo>
                  <a:lnTo>
                    <a:pt x="6065" y="7687"/>
                  </a:lnTo>
                  <a:lnTo>
                    <a:pt x="6213" y="7079"/>
                  </a:lnTo>
                  <a:lnTo>
                    <a:pt x="6397" y="6397"/>
                  </a:lnTo>
                  <a:lnTo>
                    <a:pt x="6729" y="4959"/>
                  </a:lnTo>
                  <a:lnTo>
                    <a:pt x="7024" y="3761"/>
                  </a:lnTo>
                  <a:lnTo>
                    <a:pt x="7134" y="3355"/>
                  </a:lnTo>
                  <a:lnTo>
                    <a:pt x="7208" y="3005"/>
                  </a:lnTo>
                  <a:lnTo>
                    <a:pt x="7282" y="2691"/>
                  </a:lnTo>
                  <a:lnTo>
                    <a:pt x="7300" y="2341"/>
                  </a:lnTo>
                  <a:lnTo>
                    <a:pt x="7282" y="1917"/>
                  </a:lnTo>
                  <a:lnTo>
                    <a:pt x="7263" y="1714"/>
                  </a:lnTo>
                  <a:lnTo>
                    <a:pt x="7227" y="1512"/>
                  </a:lnTo>
                  <a:lnTo>
                    <a:pt x="7171" y="1327"/>
                  </a:lnTo>
                  <a:lnTo>
                    <a:pt x="7116" y="1161"/>
                  </a:lnTo>
                  <a:lnTo>
                    <a:pt x="7061" y="996"/>
                  </a:lnTo>
                  <a:lnTo>
                    <a:pt x="6969" y="848"/>
                  </a:lnTo>
                  <a:lnTo>
                    <a:pt x="6895" y="701"/>
                  </a:lnTo>
                  <a:lnTo>
                    <a:pt x="6784" y="572"/>
                  </a:lnTo>
                  <a:lnTo>
                    <a:pt x="6692" y="479"/>
                  </a:lnTo>
                  <a:lnTo>
                    <a:pt x="6600" y="406"/>
                  </a:lnTo>
                  <a:lnTo>
                    <a:pt x="6397" y="258"/>
                  </a:lnTo>
                  <a:lnTo>
                    <a:pt x="6157" y="148"/>
                  </a:lnTo>
                  <a:lnTo>
                    <a:pt x="5899" y="55"/>
                  </a:lnTo>
                  <a:lnTo>
                    <a:pt x="5623" y="19"/>
                  </a:lnTo>
                  <a:lnTo>
                    <a:pt x="5346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01;p62"/>
            <p:cNvSpPr/>
            <p:nvPr/>
          </p:nvSpPr>
          <p:spPr>
            <a:xfrm flipH="1">
              <a:off x="6313941" y="2191788"/>
              <a:ext cx="828955" cy="848023"/>
            </a:xfrm>
            <a:custGeom>
              <a:avLst/>
              <a:gdLst/>
              <a:ahLst/>
              <a:cxnLst/>
              <a:rect l="l" t="t" r="r" b="b"/>
              <a:pathLst>
                <a:path w="10434" h="10674" extrusionOk="0">
                  <a:moveTo>
                    <a:pt x="5678" y="0"/>
                  </a:moveTo>
                  <a:lnTo>
                    <a:pt x="5383" y="37"/>
                  </a:lnTo>
                  <a:lnTo>
                    <a:pt x="5106" y="74"/>
                  </a:lnTo>
                  <a:lnTo>
                    <a:pt x="4848" y="148"/>
                  </a:lnTo>
                  <a:lnTo>
                    <a:pt x="4590" y="222"/>
                  </a:lnTo>
                  <a:lnTo>
                    <a:pt x="4369" y="332"/>
                  </a:lnTo>
                  <a:lnTo>
                    <a:pt x="4129" y="480"/>
                  </a:lnTo>
                  <a:lnTo>
                    <a:pt x="3908" y="646"/>
                  </a:lnTo>
                  <a:lnTo>
                    <a:pt x="3687" y="830"/>
                  </a:lnTo>
                  <a:lnTo>
                    <a:pt x="3484" y="1014"/>
                  </a:lnTo>
                  <a:lnTo>
                    <a:pt x="3281" y="1236"/>
                  </a:lnTo>
                  <a:lnTo>
                    <a:pt x="3097" y="1457"/>
                  </a:lnTo>
                  <a:lnTo>
                    <a:pt x="2931" y="1678"/>
                  </a:lnTo>
                  <a:lnTo>
                    <a:pt x="2765" y="1918"/>
                  </a:lnTo>
                  <a:lnTo>
                    <a:pt x="2470" y="2378"/>
                  </a:lnTo>
                  <a:lnTo>
                    <a:pt x="2194" y="2858"/>
                  </a:lnTo>
                  <a:lnTo>
                    <a:pt x="1954" y="3355"/>
                  </a:lnTo>
                  <a:lnTo>
                    <a:pt x="1733" y="3853"/>
                  </a:lnTo>
                  <a:lnTo>
                    <a:pt x="1530" y="4351"/>
                  </a:lnTo>
                  <a:lnTo>
                    <a:pt x="1328" y="4867"/>
                  </a:lnTo>
                  <a:lnTo>
                    <a:pt x="1162" y="5401"/>
                  </a:lnTo>
                  <a:lnTo>
                    <a:pt x="996" y="5936"/>
                  </a:lnTo>
                  <a:lnTo>
                    <a:pt x="848" y="6471"/>
                  </a:lnTo>
                  <a:lnTo>
                    <a:pt x="719" y="7024"/>
                  </a:lnTo>
                  <a:lnTo>
                    <a:pt x="461" y="8111"/>
                  </a:lnTo>
                  <a:lnTo>
                    <a:pt x="0" y="10323"/>
                  </a:lnTo>
                  <a:lnTo>
                    <a:pt x="1125" y="10434"/>
                  </a:lnTo>
                  <a:lnTo>
                    <a:pt x="2249" y="10507"/>
                  </a:lnTo>
                  <a:lnTo>
                    <a:pt x="4056" y="10618"/>
                  </a:lnTo>
                  <a:lnTo>
                    <a:pt x="4977" y="10655"/>
                  </a:lnTo>
                  <a:lnTo>
                    <a:pt x="5881" y="10673"/>
                  </a:lnTo>
                  <a:lnTo>
                    <a:pt x="6673" y="10673"/>
                  </a:lnTo>
                  <a:lnTo>
                    <a:pt x="7447" y="10655"/>
                  </a:lnTo>
                  <a:lnTo>
                    <a:pt x="8240" y="10600"/>
                  </a:lnTo>
                  <a:lnTo>
                    <a:pt x="9033" y="10526"/>
                  </a:lnTo>
                  <a:lnTo>
                    <a:pt x="9733" y="10415"/>
                  </a:lnTo>
                  <a:lnTo>
                    <a:pt x="10434" y="10286"/>
                  </a:lnTo>
                  <a:lnTo>
                    <a:pt x="10305" y="9641"/>
                  </a:lnTo>
                  <a:lnTo>
                    <a:pt x="10231" y="9199"/>
                  </a:lnTo>
                  <a:lnTo>
                    <a:pt x="10065" y="8001"/>
                  </a:lnTo>
                  <a:lnTo>
                    <a:pt x="9899" y="6802"/>
                  </a:lnTo>
                  <a:lnTo>
                    <a:pt x="9696" y="5604"/>
                  </a:lnTo>
                  <a:lnTo>
                    <a:pt x="9475" y="4424"/>
                  </a:lnTo>
                  <a:lnTo>
                    <a:pt x="9364" y="3853"/>
                  </a:lnTo>
                  <a:lnTo>
                    <a:pt x="9235" y="3282"/>
                  </a:lnTo>
                  <a:lnTo>
                    <a:pt x="9088" y="2729"/>
                  </a:lnTo>
                  <a:lnTo>
                    <a:pt x="8922" y="2176"/>
                  </a:lnTo>
                  <a:lnTo>
                    <a:pt x="8756" y="1752"/>
                  </a:lnTo>
                  <a:lnTo>
                    <a:pt x="8664" y="1549"/>
                  </a:lnTo>
                  <a:lnTo>
                    <a:pt x="8553" y="1346"/>
                  </a:lnTo>
                  <a:lnTo>
                    <a:pt x="8424" y="1162"/>
                  </a:lnTo>
                  <a:lnTo>
                    <a:pt x="8295" y="977"/>
                  </a:lnTo>
                  <a:lnTo>
                    <a:pt x="8166" y="812"/>
                  </a:lnTo>
                  <a:lnTo>
                    <a:pt x="8000" y="664"/>
                  </a:lnTo>
                  <a:lnTo>
                    <a:pt x="7853" y="553"/>
                  </a:lnTo>
                  <a:lnTo>
                    <a:pt x="7705" y="443"/>
                  </a:lnTo>
                  <a:lnTo>
                    <a:pt x="7540" y="351"/>
                  </a:lnTo>
                  <a:lnTo>
                    <a:pt x="7355" y="259"/>
                  </a:lnTo>
                  <a:lnTo>
                    <a:pt x="7171" y="203"/>
                  </a:lnTo>
                  <a:lnTo>
                    <a:pt x="6968" y="130"/>
                  </a:lnTo>
                  <a:lnTo>
                    <a:pt x="6765" y="93"/>
                  </a:lnTo>
                  <a:lnTo>
                    <a:pt x="6563" y="56"/>
                  </a:lnTo>
                  <a:lnTo>
                    <a:pt x="6268" y="19"/>
                  </a:lnTo>
                  <a:lnTo>
                    <a:pt x="59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02;p62"/>
            <p:cNvSpPr/>
            <p:nvPr/>
          </p:nvSpPr>
          <p:spPr>
            <a:xfrm flipH="1">
              <a:off x="6311002" y="2188849"/>
              <a:ext cx="836264" cy="853902"/>
            </a:xfrm>
            <a:custGeom>
              <a:avLst/>
              <a:gdLst/>
              <a:ahLst/>
              <a:cxnLst/>
              <a:rect l="l" t="t" r="r" b="b"/>
              <a:pathLst>
                <a:path w="10526" h="10748" extrusionOk="0">
                  <a:moveTo>
                    <a:pt x="6028" y="74"/>
                  </a:moveTo>
                  <a:lnTo>
                    <a:pt x="6323" y="93"/>
                  </a:lnTo>
                  <a:lnTo>
                    <a:pt x="6618" y="130"/>
                  </a:lnTo>
                  <a:lnTo>
                    <a:pt x="6820" y="167"/>
                  </a:lnTo>
                  <a:lnTo>
                    <a:pt x="7023" y="222"/>
                  </a:lnTo>
                  <a:lnTo>
                    <a:pt x="7226" y="277"/>
                  </a:lnTo>
                  <a:lnTo>
                    <a:pt x="7410" y="351"/>
                  </a:lnTo>
                  <a:lnTo>
                    <a:pt x="7595" y="425"/>
                  </a:lnTo>
                  <a:lnTo>
                    <a:pt x="7742" y="517"/>
                  </a:lnTo>
                  <a:lnTo>
                    <a:pt x="7889" y="609"/>
                  </a:lnTo>
                  <a:lnTo>
                    <a:pt x="8037" y="720"/>
                  </a:lnTo>
                  <a:lnTo>
                    <a:pt x="8166" y="849"/>
                  </a:lnTo>
                  <a:lnTo>
                    <a:pt x="8295" y="996"/>
                  </a:lnTo>
                  <a:lnTo>
                    <a:pt x="8424" y="1162"/>
                  </a:lnTo>
                  <a:lnTo>
                    <a:pt x="8535" y="1328"/>
                  </a:lnTo>
                  <a:lnTo>
                    <a:pt x="8645" y="1531"/>
                  </a:lnTo>
                  <a:lnTo>
                    <a:pt x="8737" y="1752"/>
                  </a:lnTo>
                  <a:lnTo>
                    <a:pt x="8848" y="1973"/>
                  </a:lnTo>
                  <a:lnTo>
                    <a:pt x="8940" y="2231"/>
                  </a:lnTo>
                  <a:lnTo>
                    <a:pt x="9125" y="2784"/>
                  </a:lnTo>
                  <a:lnTo>
                    <a:pt x="9254" y="3355"/>
                  </a:lnTo>
                  <a:lnTo>
                    <a:pt x="9383" y="3908"/>
                  </a:lnTo>
                  <a:lnTo>
                    <a:pt x="9493" y="4461"/>
                  </a:lnTo>
                  <a:lnTo>
                    <a:pt x="9714" y="5660"/>
                  </a:lnTo>
                  <a:lnTo>
                    <a:pt x="9917" y="6858"/>
                  </a:lnTo>
                  <a:lnTo>
                    <a:pt x="10083" y="8056"/>
                  </a:lnTo>
                  <a:lnTo>
                    <a:pt x="10249" y="9254"/>
                  </a:lnTo>
                  <a:lnTo>
                    <a:pt x="10323" y="9660"/>
                  </a:lnTo>
                  <a:lnTo>
                    <a:pt x="10433" y="10286"/>
                  </a:lnTo>
                  <a:lnTo>
                    <a:pt x="9751" y="10415"/>
                  </a:lnTo>
                  <a:lnTo>
                    <a:pt x="9069" y="10526"/>
                  </a:lnTo>
                  <a:lnTo>
                    <a:pt x="8350" y="10600"/>
                  </a:lnTo>
                  <a:lnTo>
                    <a:pt x="7595" y="10655"/>
                  </a:lnTo>
                  <a:lnTo>
                    <a:pt x="6783" y="10674"/>
                  </a:lnTo>
                  <a:lnTo>
                    <a:pt x="5936" y="10674"/>
                  </a:lnTo>
                  <a:lnTo>
                    <a:pt x="5124" y="10655"/>
                  </a:lnTo>
                  <a:lnTo>
                    <a:pt x="4258" y="10618"/>
                  </a:lnTo>
                  <a:lnTo>
                    <a:pt x="2304" y="10508"/>
                  </a:lnTo>
                  <a:lnTo>
                    <a:pt x="1161" y="10434"/>
                  </a:lnTo>
                  <a:lnTo>
                    <a:pt x="92" y="10323"/>
                  </a:lnTo>
                  <a:lnTo>
                    <a:pt x="313" y="9273"/>
                  </a:lnTo>
                  <a:lnTo>
                    <a:pt x="516" y="8314"/>
                  </a:lnTo>
                  <a:lnTo>
                    <a:pt x="737" y="7356"/>
                  </a:lnTo>
                  <a:lnTo>
                    <a:pt x="977" y="6397"/>
                  </a:lnTo>
                  <a:lnTo>
                    <a:pt x="1254" y="5475"/>
                  </a:lnTo>
                  <a:lnTo>
                    <a:pt x="1401" y="4996"/>
                  </a:lnTo>
                  <a:lnTo>
                    <a:pt x="1567" y="4554"/>
                  </a:lnTo>
                  <a:lnTo>
                    <a:pt x="1733" y="4093"/>
                  </a:lnTo>
                  <a:lnTo>
                    <a:pt x="1917" y="3650"/>
                  </a:lnTo>
                  <a:lnTo>
                    <a:pt x="2120" y="3226"/>
                  </a:lnTo>
                  <a:lnTo>
                    <a:pt x="2341" y="2802"/>
                  </a:lnTo>
                  <a:lnTo>
                    <a:pt x="2581" y="2379"/>
                  </a:lnTo>
                  <a:lnTo>
                    <a:pt x="2839" y="1973"/>
                  </a:lnTo>
                  <a:lnTo>
                    <a:pt x="3042" y="1715"/>
                  </a:lnTo>
                  <a:lnTo>
                    <a:pt x="3226" y="1457"/>
                  </a:lnTo>
                  <a:lnTo>
                    <a:pt x="3429" y="1236"/>
                  </a:lnTo>
                  <a:lnTo>
                    <a:pt x="3631" y="1014"/>
                  </a:lnTo>
                  <a:lnTo>
                    <a:pt x="3834" y="830"/>
                  </a:lnTo>
                  <a:lnTo>
                    <a:pt x="4037" y="664"/>
                  </a:lnTo>
                  <a:lnTo>
                    <a:pt x="4240" y="535"/>
                  </a:lnTo>
                  <a:lnTo>
                    <a:pt x="4442" y="406"/>
                  </a:lnTo>
                  <a:lnTo>
                    <a:pt x="4664" y="296"/>
                  </a:lnTo>
                  <a:lnTo>
                    <a:pt x="4903" y="222"/>
                  </a:lnTo>
                  <a:lnTo>
                    <a:pt x="5161" y="148"/>
                  </a:lnTo>
                  <a:lnTo>
                    <a:pt x="5438" y="111"/>
                  </a:lnTo>
                  <a:lnTo>
                    <a:pt x="5733" y="74"/>
                  </a:lnTo>
                  <a:close/>
                  <a:moveTo>
                    <a:pt x="5714" y="1"/>
                  </a:moveTo>
                  <a:lnTo>
                    <a:pt x="5438" y="37"/>
                  </a:lnTo>
                  <a:lnTo>
                    <a:pt x="5143" y="74"/>
                  </a:lnTo>
                  <a:lnTo>
                    <a:pt x="4885" y="148"/>
                  </a:lnTo>
                  <a:lnTo>
                    <a:pt x="4627" y="240"/>
                  </a:lnTo>
                  <a:lnTo>
                    <a:pt x="4406" y="332"/>
                  </a:lnTo>
                  <a:lnTo>
                    <a:pt x="4203" y="461"/>
                  </a:lnTo>
                  <a:lnTo>
                    <a:pt x="3982" y="609"/>
                  </a:lnTo>
                  <a:lnTo>
                    <a:pt x="3779" y="775"/>
                  </a:lnTo>
                  <a:lnTo>
                    <a:pt x="3576" y="959"/>
                  </a:lnTo>
                  <a:lnTo>
                    <a:pt x="3373" y="1180"/>
                  </a:lnTo>
                  <a:lnTo>
                    <a:pt x="3171" y="1402"/>
                  </a:lnTo>
                  <a:lnTo>
                    <a:pt x="2986" y="1660"/>
                  </a:lnTo>
                  <a:lnTo>
                    <a:pt x="2783" y="1936"/>
                  </a:lnTo>
                  <a:lnTo>
                    <a:pt x="2525" y="2342"/>
                  </a:lnTo>
                  <a:lnTo>
                    <a:pt x="2286" y="2766"/>
                  </a:lnTo>
                  <a:lnTo>
                    <a:pt x="2065" y="3190"/>
                  </a:lnTo>
                  <a:lnTo>
                    <a:pt x="1862" y="3632"/>
                  </a:lnTo>
                  <a:lnTo>
                    <a:pt x="1677" y="4074"/>
                  </a:lnTo>
                  <a:lnTo>
                    <a:pt x="1493" y="4517"/>
                  </a:lnTo>
                  <a:lnTo>
                    <a:pt x="1327" y="4978"/>
                  </a:lnTo>
                  <a:lnTo>
                    <a:pt x="1180" y="5438"/>
                  </a:lnTo>
                  <a:lnTo>
                    <a:pt x="903" y="6379"/>
                  </a:lnTo>
                  <a:lnTo>
                    <a:pt x="664" y="7337"/>
                  </a:lnTo>
                  <a:lnTo>
                    <a:pt x="461" y="8296"/>
                  </a:lnTo>
                  <a:lnTo>
                    <a:pt x="240" y="9254"/>
                  </a:lnTo>
                  <a:lnTo>
                    <a:pt x="18" y="10342"/>
                  </a:lnTo>
                  <a:lnTo>
                    <a:pt x="0" y="10397"/>
                  </a:lnTo>
                  <a:lnTo>
                    <a:pt x="37" y="10397"/>
                  </a:lnTo>
                  <a:lnTo>
                    <a:pt x="1124" y="10508"/>
                  </a:lnTo>
                  <a:lnTo>
                    <a:pt x="2304" y="10581"/>
                  </a:lnTo>
                  <a:lnTo>
                    <a:pt x="4240" y="10692"/>
                  </a:lnTo>
                  <a:lnTo>
                    <a:pt x="5106" y="10729"/>
                  </a:lnTo>
                  <a:lnTo>
                    <a:pt x="5936" y="10747"/>
                  </a:lnTo>
                  <a:lnTo>
                    <a:pt x="6415" y="10747"/>
                  </a:lnTo>
                  <a:lnTo>
                    <a:pt x="7134" y="10729"/>
                  </a:lnTo>
                  <a:lnTo>
                    <a:pt x="7816" y="10710"/>
                  </a:lnTo>
                  <a:lnTo>
                    <a:pt x="8461" y="10655"/>
                  </a:lnTo>
                  <a:lnTo>
                    <a:pt x="9088" y="10600"/>
                  </a:lnTo>
                  <a:lnTo>
                    <a:pt x="9788" y="10489"/>
                  </a:lnTo>
                  <a:lnTo>
                    <a:pt x="10489" y="10360"/>
                  </a:lnTo>
                  <a:lnTo>
                    <a:pt x="10525" y="10342"/>
                  </a:lnTo>
                  <a:lnTo>
                    <a:pt x="10525" y="10305"/>
                  </a:lnTo>
                  <a:lnTo>
                    <a:pt x="10396" y="9641"/>
                  </a:lnTo>
                  <a:lnTo>
                    <a:pt x="10323" y="9236"/>
                  </a:lnTo>
                  <a:lnTo>
                    <a:pt x="10157" y="8038"/>
                  </a:lnTo>
                  <a:lnTo>
                    <a:pt x="9991" y="6839"/>
                  </a:lnTo>
                  <a:lnTo>
                    <a:pt x="9788" y="5641"/>
                  </a:lnTo>
                  <a:lnTo>
                    <a:pt x="9567" y="4461"/>
                  </a:lnTo>
                  <a:lnTo>
                    <a:pt x="9456" y="3890"/>
                  </a:lnTo>
                  <a:lnTo>
                    <a:pt x="9327" y="3337"/>
                  </a:lnTo>
                  <a:lnTo>
                    <a:pt x="9180" y="2766"/>
                  </a:lnTo>
                  <a:lnTo>
                    <a:pt x="9014" y="2213"/>
                  </a:lnTo>
                  <a:lnTo>
                    <a:pt x="8903" y="1955"/>
                  </a:lnTo>
                  <a:lnTo>
                    <a:pt x="8811" y="1715"/>
                  </a:lnTo>
                  <a:lnTo>
                    <a:pt x="8701" y="1494"/>
                  </a:lnTo>
                  <a:lnTo>
                    <a:pt x="8590" y="1291"/>
                  </a:lnTo>
                  <a:lnTo>
                    <a:pt x="8479" y="1107"/>
                  </a:lnTo>
                  <a:lnTo>
                    <a:pt x="8350" y="941"/>
                  </a:lnTo>
                  <a:lnTo>
                    <a:pt x="8221" y="793"/>
                  </a:lnTo>
                  <a:lnTo>
                    <a:pt x="8074" y="664"/>
                  </a:lnTo>
                  <a:lnTo>
                    <a:pt x="7945" y="554"/>
                  </a:lnTo>
                  <a:lnTo>
                    <a:pt x="7779" y="461"/>
                  </a:lnTo>
                  <a:lnTo>
                    <a:pt x="7631" y="369"/>
                  </a:lnTo>
                  <a:lnTo>
                    <a:pt x="7447" y="277"/>
                  </a:lnTo>
                  <a:lnTo>
                    <a:pt x="7263" y="203"/>
                  </a:lnTo>
                  <a:lnTo>
                    <a:pt x="7060" y="148"/>
                  </a:lnTo>
                  <a:lnTo>
                    <a:pt x="6839" y="93"/>
                  </a:lnTo>
                  <a:lnTo>
                    <a:pt x="6618" y="56"/>
                  </a:lnTo>
                  <a:lnTo>
                    <a:pt x="6323" y="19"/>
                  </a:lnTo>
                  <a:lnTo>
                    <a:pt x="6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03;p62"/>
            <p:cNvSpPr/>
            <p:nvPr/>
          </p:nvSpPr>
          <p:spPr>
            <a:xfrm flipH="1">
              <a:off x="5539256" y="1559153"/>
              <a:ext cx="1038379" cy="437915"/>
            </a:xfrm>
            <a:custGeom>
              <a:avLst/>
              <a:gdLst/>
              <a:ahLst/>
              <a:cxnLst/>
              <a:rect l="l" t="t" r="r" b="b"/>
              <a:pathLst>
                <a:path w="13070" h="5512" extrusionOk="0">
                  <a:moveTo>
                    <a:pt x="12572" y="0"/>
                  </a:moveTo>
                  <a:lnTo>
                    <a:pt x="12406" y="19"/>
                  </a:lnTo>
                  <a:lnTo>
                    <a:pt x="12148" y="56"/>
                  </a:lnTo>
                  <a:lnTo>
                    <a:pt x="11890" y="148"/>
                  </a:lnTo>
                  <a:lnTo>
                    <a:pt x="11650" y="240"/>
                  </a:lnTo>
                  <a:lnTo>
                    <a:pt x="11411" y="369"/>
                  </a:lnTo>
                  <a:lnTo>
                    <a:pt x="11116" y="590"/>
                  </a:lnTo>
                  <a:lnTo>
                    <a:pt x="10839" y="811"/>
                  </a:lnTo>
                  <a:lnTo>
                    <a:pt x="10544" y="1033"/>
                  </a:lnTo>
                  <a:lnTo>
                    <a:pt x="10268" y="1254"/>
                  </a:lnTo>
                  <a:lnTo>
                    <a:pt x="9918" y="1493"/>
                  </a:lnTo>
                  <a:lnTo>
                    <a:pt x="9586" y="1696"/>
                  </a:lnTo>
                  <a:lnTo>
                    <a:pt x="9236" y="1899"/>
                  </a:lnTo>
                  <a:lnTo>
                    <a:pt x="8867" y="2102"/>
                  </a:lnTo>
                  <a:lnTo>
                    <a:pt x="8461" y="2286"/>
                  </a:lnTo>
                  <a:lnTo>
                    <a:pt x="8038" y="2452"/>
                  </a:lnTo>
                  <a:lnTo>
                    <a:pt x="7595" y="2563"/>
                  </a:lnTo>
                  <a:lnTo>
                    <a:pt x="7153" y="2673"/>
                  </a:lnTo>
                  <a:lnTo>
                    <a:pt x="6692" y="2728"/>
                  </a:lnTo>
                  <a:lnTo>
                    <a:pt x="6231" y="2784"/>
                  </a:lnTo>
                  <a:lnTo>
                    <a:pt x="5789" y="2802"/>
                  </a:lnTo>
                  <a:lnTo>
                    <a:pt x="5328" y="2802"/>
                  </a:lnTo>
                  <a:lnTo>
                    <a:pt x="4517" y="2784"/>
                  </a:lnTo>
                  <a:lnTo>
                    <a:pt x="3706" y="2747"/>
                  </a:lnTo>
                  <a:lnTo>
                    <a:pt x="3300" y="2710"/>
                  </a:lnTo>
                  <a:lnTo>
                    <a:pt x="2895" y="2655"/>
                  </a:lnTo>
                  <a:lnTo>
                    <a:pt x="2489" y="2581"/>
                  </a:lnTo>
                  <a:lnTo>
                    <a:pt x="2102" y="2489"/>
                  </a:lnTo>
                  <a:lnTo>
                    <a:pt x="1696" y="2397"/>
                  </a:lnTo>
                  <a:lnTo>
                    <a:pt x="1494" y="2360"/>
                  </a:lnTo>
                  <a:lnTo>
                    <a:pt x="1291" y="2341"/>
                  </a:lnTo>
                  <a:lnTo>
                    <a:pt x="1088" y="2341"/>
                  </a:lnTo>
                  <a:lnTo>
                    <a:pt x="885" y="2360"/>
                  </a:lnTo>
                  <a:lnTo>
                    <a:pt x="701" y="2415"/>
                  </a:lnTo>
                  <a:lnTo>
                    <a:pt x="535" y="2507"/>
                  </a:lnTo>
                  <a:lnTo>
                    <a:pt x="369" y="2636"/>
                  </a:lnTo>
                  <a:lnTo>
                    <a:pt x="240" y="2802"/>
                  </a:lnTo>
                  <a:lnTo>
                    <a:pt x="130" y="2986"/>
                  </a:lnTo>
                  <a:lnTo>
                    <a:pt x="56" y="3171"/>
                  </a:lnTo>
                  <a:lnTo>
                    <a:pt x="19" y="3392"/>
                  </a:lnTo>
                  <a:lnTo>
                    <a:pt x="1" y="3595"/>
                  </a:lnTo>
                  <a:lnTo>
                    <a:pt x="19" y="3798"/>
                  </a:lnTo>
                  <a:lnTo>
                    <a:pt x="74" y="4000"/>
                  </a:lnTo>
                  <a:lnTo>
                    <a:pt x="166" y="4185"/>
                  </a:lnTo>
                  <a:lnTo>
                    <a:pt x="259" y="4369"/>
                  </a:lnTo>
                  <a:lnTo>
                    <a:pt x="388" y="4516"/>
                  </a:lnTo>
                  <a:lnTo>
                    <a:pt x="517" y="4664"/>
                  </a:lnTo>
                  <a:lnTo>
                    <a:pt x="664" y="4775"/>
                  </a:lnTo>
                  <a:lnTo>
                    <a:pt x="830" y="4885"/>
                  </a:lnTo>
                  <a:lnTo>
                    <a:pt x="996" y="4996"/>
                  </a:lnTo>
                  <a:lnTo>
                    <a:pt x="1162" y="5069"/>
                  </a:lnTo>
                  <a:lnTo>
                    <a:pt x="1346" y="5143"/>
                  </a:lnTo>
                  <a:lnTo>
                    <a:pt x="1531" y="5217"/>
                  </a:lnTo>
                  <a:lnTo>
                    <a:pt x="1918" y="5309"/>
                  </a:lnTo>
                  <a:lnTo>
                    <a:pt x="2305" y="5383"/>
                  </a:lnTo>
                  <a:lnTo>
                    <a:pt x="2692" y="5438"/>
                  </a:lnTo>
                  <a:lnTo>
                    <a:pt x="3097" y="5493"/>
                  </a:lnTo>
                  <a:lnTo>
                    <a:pt x="3521" y="5512"/>
                  </a:lnTo>
                  <a:lnTo>
                    <a:pt x="4332" y="5512"/>
                  </a:lnTo>
                  <a:lnTo>
                    <a:pt x="4793" y="5457"/>
                  </a:lnTo>
                  <a:lnTo>
                    <a:pt x="5254" y="5401"/>
                  </a:lnTo>
                  <a:lnTo>
                    <a:pt x="5696" y="5309"/>
                  </a:lnTo>
                  <a:lnTo>
                    <a:pt x="6139" y="5198"/>
                  </a:lnTo>
                  <a:lnTo>
                    <a:pt x="6581" y="5069"/>
                  </a:lnTo>
                  <a:lnTo>
                    <a:pt x="7005" y="4922"/>
                  </a:lnTo>
                  <a:lnTo>
                    <a:pt x="7429" y="4738"/>
                  </a:lnTo>
                  <a:lnTo>
                    <a:pt x="7853" y="4553"/>
                  </a:lnTo>
                  <a:lnTo>
                    <a:pt x="8259" y="4332"/>
                  </a:lnTo>
                  <a:lnTo>
                    <a:pt x="8664" y="4092"/>
                  </a:lnTo>
                  <a:lnTo>
                    <a:pt x="9051" y="3853"/>
                  </a:lnTo>
                  <a:lnTo>
                    <a:pt x="9438" y="3576"/>
                  </a:lnTo>
                  <a:lnTo>
                    <a:pt x="9807" y="3300"/>
                  </a:lnTo>
                  <a:lnTo>
                    <a:pt x="10157" y="3005"/>
                  </a:lnTo>
                  <a:lnTo>
                    <a:pt x="10508" y="2692"/>
                  </a:lnTo>
                  <a:lnTo>
                    <a:pt x="10839" y="2360"/>
                  </a:lnTo>
                  <a:lnTo>
                    <a:pt x="11226" y="1973"/>
                  </a:lnTo>
                  <a:lnTo>
                    <a:pt x="11429" y="1788"/>
                  </a:lnTo>
                  <a:lnTo>
                    <a:pt x="11632" y="1622"/>
                  </a:lnTo>
                  <a:lnTo>
                    <a:pt x="11779" y="1530"/>
                  </a:lnTo>
                  <a:lnTo>
                    <a:pt x="11945" y="1438"/>
                  </a:lnTo>
                  <a:lnTo>
                    <a:pt x="12259" y="1272"/>
                  </a:lnTo>
                  <a:lnTo>
                    <a:pt x="12572" y="1088"/>
                  </a:lnTo>
                  <a:lnTo>
                    <a:pt x="12720" y="996"/>
                  </a:lnTo>
                  <a:lnTo>
                    <a:pt x="12849" y="867"/>
                  </a:lnTo>
                  <a:lnTo>
                    <a:pt x="12904" y="793"/>
                  </a:lnTo>
                  <a:lnTo>
                    <a:pt x="12978" y="719"/>
                  </a:lnTo>
                  <a:lnTo>
                    <a:pt x="13014" y="627"/>
                  </a:lnTo>
                  <a:lnTo>
                    <a:pt x="13051" y="535"/>
                  </a:lnTo>
                  <a:lnTo>
                    <a:pt x="13070" y="443"/>
                  </a:lnTo>
                  <a:lnTo>
                    <a:pt x="13070" y="351"/>
                  </a:lnTo>
                  <a:lnTo>
                    <a:pt x="13051" y="258"/>
                  </a:lnTo>
                  <a:lnTo>
                    <a:pt x="13014" y="185"/>
                  </a:lnTo>
                  <a:lnTo>
                    <a:pt x="12959" y="129"/>
                  </a:lnTo>
                  <a:lnTo>
                    <a:pt x="12904" y="74"/>
                  </a:lnTo>
                  <a:lnTo>
                    <a:pt x="12830" y="37"/>
                  </a:lnTo>
                  <a:lnTo>
                    <a:pt x="12738" y="19"/>
                  </a:lnTo>
                  <a:lnTo>
                    <a:pt x="12572" y="0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04;p62"/>
            <p:cNvSpPr/>
            <p:nvPr/>
          </p:nvSpPr>
          <p:spPr>
            <a:xfrm flipH="1">
              <a:off x="5536317" y="1556214"/>
              <a:ext cx="1044258" cy="443794"/>
            </a:xfrm>
            <a:custGeom>
              <a:avLst/>
              <a:gdLst/>
              <a:ahLst/>
              <a:cxnLst/>
              <a:rect l="l" t="t" r="r" b="b"/>
              <a:pathLst>
                <a:path w="13144" h="5586" extrusionOk="0">
                  <a:moveTo>
                    <a:pt x="12591" y="74"/>
                  </a:moveTo>
                  <a:lnTo>
                    <a:pt x="12738" y="93"/>
                  </a:lnTo>
                  <a:lnTo>
                    <a:pt x="12830" y="111"/>
                  </a:lnTo>
                  <a:lnTo>
                    <a:pt x="12904" y="129"/>
                  </a:lnTo>
                  <a:lnTo>
                    <a:pt x="12959" y="185"/>
                  </a:lnTo>
                  <a:lnTo>
                    <a:pt x="13015" y="240"/>
                  </a:lnTo>
                  <a:lnTo>
                    <a:pt x="13051" y="314"/>
                  </a:lnTo>
                  <a:lnTo>
                    <a:pt x="13070" y="388"/>
                  </a:lnTo>
                  <a:lnTo>
                    <a:pt x="13070" y="480"/>
                  </a:lnTo>
                  <a:lnTo>
                    <a:pt x="13051" y="572"/>
                  </a:lnTo>
                  <a:lnTo>
                    <a:pt x="13015" y="646"/>
                  </a:lnTo>
                  <a:lnTo>
                    <a:pt x="12978" y="738"/>
                  </a:lnTo>
                  <a:lnTo>
                    <a:pt x="12849" y="885"/>
                  </a:lnTo>
                  <a:lnTo>
                    <a:pt x="12701" y="1033"/>
                  </a:lnTo>
                  <a:lnTo>
                    <a:pt x="12517" y="1143"/>
                  </a:lnTo>
                  <a:lnTo>
                    <a:pt x="12148" y="1346"/>
                  </a:lnTo>
                  <a:lnTo>
                    <a:pt x="11890" y="1475"/>
                  </a:lnTo>
                  <a:lnTo>
                    <a:pt x="11651" y="1641"/>
                  </a:lnTo>
                  <a:lnTo>
                    <a:pt x="11485" y="1770"/>
                  </a:lnTo>
                  <a:lnTo>
                    <a:pt x="11319" y="1917"/>
                  </a:lnTo>
                  <a:lnTo>
                    <a:pt x="11005" y="2231"/>
                  </a:lnTo>
                  <a:lnTo>
                    <a:pt x="10858" y="2378"/>
                  </a:lnTo>
                  <a:lnTo>
                    <a:pt x="10508" y="2710"/>
                  </a:lnTo>
                  <a:lnTo>
                    <a:pt x="10139" y="3042"/>
                  </a:lnTo>
                  <a:lnTo>
                    <a:pt x="9770" y="3355"/>
                  </a:lnTo>
                  <a:lnTo>
                    <a:pt x="9383" y="3632"/>
                  </a:lnTo>
                  <a:lnTo>
                    <a:pt x="8996" y="3908"/>
                  </a:lnTo>
                  <a:lnTo>
                    <a:pt x="8609" y="4148"/>
                  </a:lnTo>
                  <a:lnTo>
                    <a:pt x="8204" y="4388"/>
                  </a:lnTo>
                  <a:lnTo>
                    <a:pt x="7780" y="4590"/>
                  </a:lnTo>
                  <a:lnTo>
                    <a:pt x="7374" y="4775"/>
                  </a:lnTo>
                  <a:lnTo>
                    <a:pt x="6950" y="4941"/>
                  </a:lnTo>
                  <a:lnTo>
                    <a:pt x="6526" y="5088"/>
                  </a:lnTo>
                  <a:lnTo>
                    <a:pt x="6102" y="5217"/>
                  </a:lnTo>
                  <a:lnTo>
                    <a:pt x="5678" y="5328"/>
                  </a:lnTo>
                  <a:lnTo>
                    <a:pt x="5236" y="5401"/>
                  </a:lnTo>
                  <a:lnTo>
                    <a:pt x="4793" y="5475"/>
                  </a:lnTo>
                  <a:lnTo>
                    <a:pt x="4369" y="5512"/>
                  </a:lnTo>
                  <a:lnTo>
                    <a:pt x="3540" y="5512"/>
                  </a:lnTo>
                  <a:lnTo>
                    <a:pt x="3134" y="5494"/>
                  </a:lnTo>
                  <a:lnTo>
                    <a:pt x="2729" y="5438"/>
                  </a:lnTo>
                  <a:lnTo>
                    <a:pt x="2323" y="5383"/>
                  </a:lnTo>
                  <a:lnTo>
                    <a:pt x="1918" y="5291"/>
                  </a:lnTo>
                  <a:lnTo>
                    <a:pt x="1531" y="5199"/>
                  </a:lnTo>
                  <a:lnTo>
                    <a:pt x="1346" y="5125"/>
                  </a:lnTo>
                  <a:lnTo>
                    <a:pt x="1162" y="5051"/>
                  </a:lnTo>
                  <a:lnTo>
                    <a:pt x="996" y="4959"/>
                  </a:lnTo>
                  <a:lnTo>
                    <a:pt x="830" y="4867"/>
                  </a:lnTo>
                  <a:lnTo>
                    <a:pt x="683" y="4756"/>
                  </a:lnTo>
                  <a:lnTo>
                    <a:pt x="554" y="4646"/>
                  </a:lnTo>
                  <a:lnTo>
                    <a:pt x="425" y="4517"/>
                  </a:lnTo>
                  <a:lnTo>
                    <a:pt x="314" y="4369"/>
                  </a:lnTo>
                  <a:lnTo>
                    <a:pt x="222" y="4203"/>
                  </a:lnTo>
                  <a:lnTo>
                    <a:pt x="148" y="4019"/>
                  </a:lnTo>
                  <a:lnTo>
                    <a:pt x="93" y="3835"/>
                  </a:lnTo>
                  <a:lnTo>
                    <a:pt x="74" y="3632"/>
                  </a:lnTo>
                  <a:lnTo>
                    <a:pt x="93" y="3411"/>
                  </a:lnTo>
                  <a:lnTo>
                    <a:pt x="130" y="3208"/>
                  </a:lnTo>
                  <a:lnTo>
                    <a:pt x="203" y="3023"/>
                  </a:lnTo>
                  <a:lnTo>
                    <a:pt x="314" y="2858"/>
                  </a:lnTo>
                  <a:lnTo>
                    <a:pt x="443" y="2692"/>
                  </a:lnTo>
                  <a:lnTo>
                    <a:pt x="591" y="2563"/>
                  </a:lnTo>
                  <a:lnTo>
                    <a:pt x="720" y="2489"/>
                  </a:lnTo>
                  <a:lnTo>
                    <a:pt x="867" y="2452"/>
                  </a:lnTo>
                  <a:lnTo>
                    <a:pt x="1033" y="2415"/>
                  </a:lnTo>
                  <a:lnTo>
                    <a:pt x="1402" y="2415"/>
                  </a:lnTo>
                  <a:lnTo>
                    <a:pt x="1604" y="2452"/>
                  </a:lnTo>
                  <a:lnTo>
                    <a:pt x="2028" y="2544"/>
                  </a:lnTo>
                  <a:lnTo>
                    <a:pt x="2121" y="2563"/>
                  </a:lnTo>
                  <a:lnTo>
                    <a:pt x="2545" y="2655"/>
                  </a:lnTo>
                  <a:lnTo>
                    <a:pt x="2950" y="2729"/>
                  </a:lnTo>
                  <a:lnTo>
                    <a:pt x="3374" y="2784"/>
                  </a:lnTo>
                  <a:lnTo>
                    <a:pt x="3780" y="2821"/>
                  </a:lnTo>
                  <a:lnTo>
                    <a:pt x="4591" y="2876"/>
                  </a:lnTo>
                  <a:lnTo>
                    <a:pt x="5899" y="2876"/>
                  </a:lnTo>
                  <a:lnTo>
                    <a:pt x="6416" y="2839"/>
                  </a:lnTo>
                  <a:lnTo>
                    <a:pt x="6895" y="2784"/>
                  </a:lnTo>
                  <a:lnTo>
                    <a:pt x="7337" y="2710"/>
                  </a:lnTo>
                  <a:lnTo>
                    <a:pt x="7780" y="2618"/>
                  </a:lnTo>
                  <a:lnTo>
                    <a:pt x="8185" y="2489"/>
                  </a:lnTo>
                  <a:lnTo>
                    <a:pt x="8572" y="2341"/>
                  </a:lnTo>
                  <a:lnTo>
                    <a:pt x="8922" y="2176"/>
                  </a:lnTo>
                  <a:lnTo>
                    <a:pt x="9291" y="1973"/>
                  </a:lnTo>
                  <a:lnTo>
                    <a:pt x="9641" y="1770"/>
                  </a:lnTo>
                  <a:lnTo>
                    <a:pt x="9992" y="1549"/>
                  </a:lnTo>
                  <a:lnTo>
                    <a:pt x="10323" y="1328"/>
                  </a:lnTo>
                  <a:lnTo>
                    <a:pt x="10581" y="1125"/>
                  </a:lnTo>
                  <a:lnTo>
                    <a:pt x="10821" y="941"/>
                  </a:lnTo>
                  <a:lnTo>
                    <a:pt x="11134" y="682"/>
                  </a:lnTo>
                  <a:lnTo>
                    <a:pt x="11466" y="443"/>
                  </a:lnTo>
                  <a:lnTo>
                    <a:pt x="11706" y="314"/>
                  </a:lnTo>
                  <a:lnTo>
                    <a:pt x="11945" y="222"/>
                  </a:lnTo>
                  <a:lnTo>
                    <a:pt x="12204" y="129"/>
                  </a:lnTo>
                  <a:lnTo>
                    <a:pt x="12462" y="93"/>
                  </a:lnTo>
                  <a:lnTo>
                    <a:pt x="12591" y="74"/>
                  </a:lnTo>
                  <a:close/>
                  <a:moveTo>
                    <a:pt x="12609" y="0"/>
                  </a:moveTo>
                  <a:lnTo>
                    <a:pt x="12443" y="19"/>
                  </a:lnTo>
                  <a:lnTo>
                    <a:pt x="12185" y="74"/>
                  </a:lnTo>
                  <a:lnTo>
                    <a:pt x="11927" y="148"/>
                  </a:lnTo>
                  <a:lnTo>
                    <a:pt x="11669" y="258"/>
                  </a:lnTo>
                  <a:lnTo>
                    <a:pt x="11429" y="388"/>
                  </a:lnTo>
                  <a:lnTo>
                    <a:pt x="11098" y="627"/>
                  </a:lnTo>
                  <a:lnTo>
                    <a:pt x="10766" y="885"/>
                  </a:lnTo>
                  <a:lnTo>
                    <a:pt x="10526" y="1070"/>
                  </a:lnTo>
                  <a:lnTo>
                    <a:pt x="10287" y="1272"/>
                  </a:lnTo>
                  <a:lnTo>
                    <a:pt x="9936" y="1494"/>
                  </a:lnTo>
                  <a:lnTo>
                    <a:pt x="9604" y="1715"/>
                  </a:lnTo>
                  <a:lnTo>
                    <a:pt x="9254" y="1917"/>
                  </a:lnTo>
                  <a:lnTo>
                    <a:pt x="8886" y="2102"/>
                  </a:lnTo>
                  <a:lnTo>
                    <a:pt x="8535" y="2268"/>
                  </a:lnTo>
                  <a:lnTo>
                    <a:pt x="8167" y="2415"/>
                  </a:lnTo>
                  <a:lnTo>
                    <a:pt x="7780" y="2526"/>
                  </a:lnTo>
                  <a:lnTo>
                    <a:pt x="7356" y="2636"/>
                  </a:lnTo>
                  <a:lnTo>
                    <a:pt x="6913" y="2710"/>
                  </a:lnTo>
                  <a:lnTo>
                    <a:pt x="6434" y="2765"/>
                  </a:lnTo>
                  <a:lnTo>
                    <a:pt x="5955" y="2802"/>
                  </a:lnTo>
                  <a:lnTo>
                    <a:pt x="4609" y="2802"/>
                  </a:lnTo>
                  <a:lnTo>
                    <a:pt x="3798" y="2747"/>
                  </a:lnTo>
                  <a:lnTo>
                    <a:pt x="3392" y="2710"/>
                  </a:lnTo>
                  <a:lnTo>
                    <a:pt x="2968" y="2655"/>
                  </a:lnTo>
                  <a:lnTo>
                    <a:pt x="2545" y="2581"/>
                  </a:lnTo>
                  <a:lnTo>
                    <a:pt x="2139" y="2489"/>
                  </a:lnTo>
                  <a:lnTo>
                    <a:pt x="2047" y="2470"/>
                  </a:lnTo>
                  <a:lnTo>
                    <a:pt x="1660" y="2397"/>
                  </a:lnTo>
                  <a:lnTo>
                    <a:pt x="1475" y="2360"/>
                  </a:lnTo>
                  <a:lnTo>
                    <a:pt x="1273" y="2341"/>
                  </a:lnTo>
                  <a:lnTo>
                    <a:pt x="1088" y="2341"/>
                  </a:lnTo>
                  <a:lnTo>
                    <a:pt x="904" y="2360"/>
                  </a:lnTo>
                  <a:lnTo>
                    <a:pt x="720" y="2415"/>
                  </a:lnTo>
                  <a:lnTo>
                    <a:pt x="554" y="2507"/>
                  </a:lnTo>
                  <a:lnTo>
                    <a:pt x="388" y="2636"/>
                  </a:lnTo>
                  <a:lnTo>
                    <a:pt x="259" y="2802"/>
                  </a:lnTo>
                  <a:lnTo>
                    <a:pt x="148" y="2987"/>
                  </a:lnTo>
                  <a:lnTo>
                    <a:pt x="56" y="3189"/>
                  </a:lnTo>
                  <a:lnTo>
                    <a:pt x="19" y="3411"/>
                  </a:lnTo>
                  <a:lnTo>
                    <a:pt x="1" y="3632"/>
                  </a:lnTo>
                  <a:lnTo>
                    <a:pt x="19" y="3835"/>
                  </a:lnTo>
                  <a:lnTo>
                    <a:pt x="74" y="4056"/>
                  </a:lnTo>
                  <a:lnTo>
                    <a:pt x="167" y="4240"/>
                  </a:lnTo>
                  <a:lnTo>
                    <a:pt x="259" y="4406"/>
                  </a:lnTo>
                  <a:lnTo>
                    <a:pt x="369" y="4553"/>
                  </a:lnTo>
                  <a:lnTo>
                    <a:pt x="498" y="4701"/>
                  </a:lnTo>
                  <a:lnTo>
                    <a:pt x="646" y="4812"/>
                  </a:lnTo>
                  <a:lnTo>
                    <a:pt x="793" y="4922"/>
                  </a:lnTo>
                  <a:lnTo>
                    <a:pt x="959" y="5033"/>
                  </a:lnTo>
                  <a:lnTo>
                    <a:pt x="1125" y="5106"/>
                  </a:lnTo>
                  <a:lnTo>
                    <a:pt x="1309" y="5199"/>
                  </a:lnTo>
                  <a:lnTo>
                    <a:pt x="1494" y="5254"/>
                  </a:lnTo>
                  <a:lnTo>
                    <a:pt x="1881" y="5365"/>
                  </a:lnTo>
                  <a:lnTo>
                    <a:pt x="2305" y="5457"/>
                  </a:lnTo>
                  <a:lnTo>
                    <a:pt x="2729" y="5512"/>
                  </a:lnTo>
                  <a:lnTo>
                    <a:pt x="3282" y="5567"/>
                  </a:lnTo>
                  <a:lnTo>
                    <a:pt x="3853" y="5586"/>
                  </a:lnTo>
                  <a:lnTo>
                    <a:pt x="4369" y="5586"/>
                  </a:lnTo>
                  <a:lnTo>
                    <a:pt x="4812" y="5549"/>
                  </a:lnTo>
                  <a:lnTo>
                    <a:pt x="5254" y="5475"/>
                  </a:lnTo>
                  <a:lnTo>
                    <a:pt x="5678" y="5401"/>
                  </a:lnTo>
                  <a:lnTo>
                    <a:pt x="6121" y="5291"/>
                  </a:lnTo>
                  <a:lnTo>
                    <a:pt x="6545" y="5162"/>
                  </a:lnTo>
                  <a:lnTo>
                    <a:pt x="6969" y="5014"/>
                  </a:lnTo>
                  <a:lnTo>
                    <a:pt x="7392" y="4848"/>
                  </a:lnTo>
                  <a:lnTo>
                    <a:pt x="7816" y="4664"/>
                  </a:lnTo>
                  <a:lnTo>
                    <a:pt x="8222" y="4443"/>
                  </a:lnTo>
                  <a:lnTo>
                    <a:pt x="8646" y="4222"/>
                  </a:lnTo>
                  <a:lnTo>
                    <a:pt x="9033" y="3964"/>
                  </a:lnTo>
                  <a:lnTo>
                    <a:pt x="9420" y="3687"/>
                  </a:lnTo>
                  <a:lnTo>
                    <a:pt x="9807" y="3411"/>
                  </a:lnTo>
                  <a:lnTo>
                    <a:pt x="10194" y="3097"/>
                  </a:lnTo>
                  <a:lnTo>
                    <a:pt x="10545" y="2765"/>
                  </a:lnTo>
                  <a:lnTo>
                    <a:pt x="10913" y="2434"/>
                  </a:lnTo>
                  <a:lnTo>
                    <a:pt x="11042" y="2286"/>
                  </a:lnTo>
                  <a:lnTo>
                    <a:pt x="11356" y="1973"/>
                  </a:lnTo>
                  <a:lnTo>
                    <a:pt x="11522" y="1825"/>
                  </a:lnTo>
                  <a:lnTo>
                    <a:pt x="11687" y="1696"/>
                  </a:lnTo>
                  <a:lnTo>
                    <a:pt x="11927" y="1549"/>
                  </a:lnTo>
                  <a:lnTo>
                    <a:pt x="12185" y="1420"/>
                  </a:lnTo>
                  <a:lnTo>
                    <a:pt x="12554" y="1199"/>
                  </a:lnTo>
                  <a:lnTo>
                    <a:pt x="12738" y="1088"/>
                  </a:lnTo>
                  <a:lnTo>
                    <a:pt x="12904" y="941"/>
                  </a:lnTo>
                  <a:lnTo>
                    <a:pt x="12978" y="867"/>
                  </a:lnTo>
                  <a:lnTo>
                    <a:pt x="13033" y="775"/>
                  </a:lnTo>
                  <a:lnTo>
                    <a:pt x="13088" y="682"/>
                  </a:lnTo>
                  <a:lnTo>
                    <a:pt x="13125" y="572"/>
                  </a:lnTo>
                  <a:lnTo>
                    <a:pt x="13144" y="480"/>
                  </a:lnTo>
                  <a:lnTo>
                    <a:pt x="13144" y="388"/>
                  </a:lnTo>
                  <a:lnTo>
                    <a:pt x="13125" y="295"/>
                  </a:lnTo>
                  <a:lnTo>
                    <a:pt x="13070" y="203"/>
                  </a:lnTo>
                  <a:lnTo>
                    <a:pt x="13015" y="129"/>
                  </a:lnTo>
                  <a:lnTo>
                    <a:pt x="12941" y="74"/>
                  </a:lnTo>
                  <a:lnTo>
                    <a:pt x="12867" y="37"/>
                  </a:lnTo>
                  <a:lnTo>
                    <a:pt x="12793" y="19"/>
                  </a:lnTo>
                  <a:lnTo>
                    <a:pt x="12609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605;p62"/>
            <p:cNvSpPr/>
            <p:nvPr/>
          </p:nvSpPr>
          <p:spPr>
            <a:xfrm flipH="1">
              <a:off x="6703478" y="1690956"/>
              <a:ext cx="3019" cy="3019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0" y="37"/>
                  </a:lnTo>
                  <a:lnTo>
                    <a:pt x="37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06;p62"/>
            <p:cNvSpPr/>
            <p:nvPr/>
          </p:nvSpPr>
          <p:spPr>
            <a:xfrm flipH="1">
              <a:off x="6384255" y="1683647"/>
              <a:ext cx="599034" cy="651708"/>
            </a:xfrm>
            <a:custGeom>
              <a:avLst/>
              <a:gdLst/>
              <a:ahLst/>
              <a:cxnLst/>
              <a:rect l="l" t="t" r="r" b="b"/>
              <a:pathLst>
                <a:path w="7540" h="8203" extrusionOk="0">
                  <a:moveTo>
                    <a:pt x="3116" y="0"/>
                  </a:moveTo>
                  <a:lnTo>
                    <a:pt x="2784" y="19"/>
                  </a:lnTo>
                  <a:lnTo>
                    <a:pt x="2434" y="37"/>
                  </a:lnTo>
                  <a:lnTo>
                    <a:pt x="2120" y="74"/>
                  </a:lnTo>
                  <a:lnTo>
                    <a:pt x="1807" y="129"/>
                  </a:lnTo>
                  <a:lnTo>
                    <a:pt x="1531" y="221"/>
                  </a:lnTo>
                  <a:lnTo>
                    <a:pt x="1291" y="313"/>
                  </a:lnTo>
                  <a:lnTo>
                    <a:pt x="1070" y="443"/>
                  </a:lnTo>
                  <a:lnTo>
                    <a:pt x="904" y="590"/>
                  </a:lnTo>
                  <a:lnTo>
                    <a:pt x="738" y="737"/>
                  </a:lnTo>
                  <a:lnTo>
                    <a:pt x="609" y="922"/>
                  </a:lnTo>
                  <a:lnTo>
                    <a:pt x="498" y="1125"/>
                  </a:lnTo>
                  <a:lnTo>
                    <a:pt x="425" y="1327"/>
                  </a:lnTo>
                  <a:lnTo>
                    <a:pt x="351" y="1549"/>
                  </a:lnTo>
                  <a:lnTo>
                    <a:pt x="296" y="1770"/>
                  </a:lnTo>
                  <a:lnTo>
                    <a:pt x="240" y="2009"/>
                  </a:lnTo>
                  <a:lnTo>
                    <a:pt x="222" y="2249"/>
                  </a:lnTo>
                  <a:lnTo>
                    <a:pt x="185" y="2765"/>
                  </a:lnTo>
                  <a:lnTo>
                    <a:pt x="166" y="3281"/>
                  </a:lnTo>
                  <a:lnTo>
                    <a:pt x="111" y="4756"/>
                  </a:lnTo>
                  <a:lnTo>
                    <a:pt x="56" y="6839"/>
                  </a:lnTo>
                  <a:lnTo>
                    <a:pt x="56" y="7300"/>
                  </a:lnTo>
                  <a:lnTo>
                    <a:pt x="37" y="7668"/>
                  </a:lnTo>
                  <a:lnTo>
                    <a:pt x="1" y="7982"/>
                  </a:lnTo>
                  <a:lnTo>
                    <a:pt x="498" y="8055"/>
                  </a:lnTo>
                  <a:lnTo>
                    <a:pt x="996" y="8111"/>
                  </a:lnTo>
                  <a:lnTo>
                    <a:pt x="1531" y="8148"/>
                  </a:lnTo>
                  <a:lnTo>
                    <a:pt x="2084" y="8166"/>
                  </a:lnTo>
                  <a:lnTo>
                    <a:pt x="3171" y="8185"/>
                  </a:lnTo>
                  <a:lnTo>
                    <a:pt x="3927" y="8203"/>
                  </a:lnTo>
                  <a:lnTo>
                    <a:pt x="4683" y="8203"/>
                  </a:lnTo>
                  <a:lnTo>
                    <a:pt x="5309" y="8185"/>
                  </a:lnTo>
                  <a:lnTo>
                    <a:pt x="5623" y="8166"/>
                  </a:lnTo>
                  <a:lnTo>
                    <a:pt x="5936" y="8129"/>
                  </a:lnTo>
                  <a:lnTo>
                    <a:pt x="6249" y="8074"/>
                  </a:lnTo>
                  <a:lnTo>
                    <a:pt x="6563" y="8000"/>
                  </a:lnTo>
                  <a:lnTo>
                    <a:pt x="6858" y="7908"/>
                  </a:lnTo>
                  <a:lnTo>
                    <a:pt x="7134" y="7761"/>
                  </a:lnTo>
                  <a:lnTo>
                    <a:pt x="6323" y="3945"/>
                  </a:lnTo>
                  <a:lnTo>
                    <a:pt x="6802" y="4295"/>
                  </a:lnTo>
                  <a:lnTo>
                    <a:pt x="7097" y="4516"/>
                  </a:lnTo>
                  <a:lnTo>
                    <a:pt x="7245" y="4608"/>
                  </a:lnTo>
                  <a:lnTo>
                    <a:pt x="7300" y="4019"/>
                  </a:lnTo>
                  <a:lnTo>
                    <a:pt x="7448" y="2728"/>
                  </a:lnTo>
                  <a:lnTo>
                    <a:pt x="7503" y="2028"/>
                  </a:lnTo>
                  <a:lnTo>
                    <a:pt x="7540" y="1419"/>
                  </a:lnTo>
                  <a:lnTo>
                    <a:pt x="7540" y="1161"/>
                  </a:lnTo>
                  <a:lnTo>
                    <a:pt x="7521" y="959"/>
                  </a:lnTo>
                  <a:lnTo>
                    <a:pt x="7503" y="830"/>
                  </a:lnTo>
                  <a:lnTo>
                    <a:pt x="7484" y="793"/>
                  </a:lnTo>
                  <a:lnTo>
                    <a:pt x="7466" y="774"/>
                  </a:lnTo>
                  <a:lnTo>
                    <a:pt x="7116" y="627"/>
                  </a:lnTo>
                  <a:lnTo>
                    <a:pt x="6784" y="516"/>
                  </a:lnTo>
                  <a:lnTo>
                    <a:pt x="6452" y="406"/>
                  </a:lnTo>
                  <a:lnTo>
                    <a:pt x="6139" y="313"/>
                  </a:lnTo>
                  <a:lnTo>
                    <a:pt x="5789" y="240"/>
                  </a:lnTo>
                  <a:lnTo>
                    <a:pt x="5457" y="166"/>
                  </a:lnTo>
                  <a:lnTo>
                    <a:pt x="5125" y="111"/>
                  </a:lnTo>
                  <a:lnTo>
                    <a:pt x="4775" y="74"/>
                  </a:lnTo>
                  <a:lnTo>
                    <a:pt x="4443" y="55"/>
                  </a:lnTo>
                  <a:lnTo>
                    <a:pt x="3779" y="19"/>
                  </a:lnTo>
                  <a:lnTo>
                    <a:pt x="3116" y="0"/>
                  </a:lnTo>
                  <a:close/>
                </a:path>
              </a:pathLst>
            </a:custGeom>
            <a:solidFill>
              <a:srgbClr val="FF9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607;p62"/>
            <p:cNvSpPr/>
            <p:nvPr/>
          </p:nvSpPr>
          <p:spPr>
            <a:xfrm flipH="1">
              <a:off x="6381315" y="1680707"/>
              <a:ext cx="604913" cy="657587"/>
            </a:xfrm>
            <a:custGeom>
              <a:avLst/>
              <a:gdLst/>
              <a:ahLst/>
              <a:cxnLst/>
              <a:rect l="l" t="t" r="r" b="b"/>
              <a:pathLst>
                <a:path w="7614" h="8277" extrusionOk="0">
                  <a:moveTo>
                    <a:pt x="3134" y="74"/>
                  </a:moveTo>
                  <a:lnTo>
                    <a:pt x="3780" y="92"/>
                  </a:lnTo>
                  <a:lnTo>
                    <a:pt x="4425" y="111"/>
                  </a:lnTo>
                  <a:lnTo>
                    <a:pt x="4462" y="129"/>
                  </a:lnTo>
                  <a:lnTo>
                    <a:pt x="4812" y="148"/>
                  </a:lnTo>
                  <a:lnTo>
                    <a:pt x="5162" y="185"/>
                  </a:lnTo>
                  <a:lnTo>
                    <a:pt x="5494" y="240"/>
                  </a:lnTo>
                  <a:lnTo>
                    <a:pt x="5826" y="295"/>
                  </a:lnTo>
                  <a:lnTo>
                    <a:pt x="6157" y="387"/>
                  </a:lnTo>
                  <a:lnTo>
                    <a:pt x="6489" y="480"/>
                  </a:lnTo>
                  <a:lnTo>
                    <a:pt x="6803" y="590"/>
                  </a:lnTo>
                  <a:lnTo>
                    <a:pt x="7134" y="701"/>
                  </a:lnTo>
                  <a:lnTo>
                    <a:pt x="7208" y="738"/>
                  </a:lnTo>
                  <a:lnTo>
                    <a:pt x="7485" y="848"/>
                  </a:lnTo>
                  <a:lnTo>
                    <a:pt x="7503" y="885"/>
                  </a:lnTo>
                  <a:lnTo>
                    <a:pt x="7521" y="959"/>
                  </a:lnTo>
                  <a:lnTo>
                    <a:pt x="7540" y="1217"/>
                  </a:lnTo>
                  <a:lnTo>
                    <a:pt x="7540" y="1604"/>
                  </a:lnTo>
                  <a:lnTo>
                    <a:pt x="7503" y="2083"/>
                  </a:lnTo>
                  <a:lnTo>
                    <a:pt x="7392" y="3263"/>
                  </a:lnTo>
                  <a:lnTo>
                    <a:pt x="7245" y="4572"/>
                  </a:lnTo>
                  <a:lnTo>
                    <a:pt x="6655" y="4148"/>
                  </a:lnTo>
                  <a:lnTo>
                    <a:pt x="6379" y="3963"/>
                  </a:lnTo>
                  <a:lnTo>
                    <a:pt x="6305" y="3890"/>
                  </a:lnTo>
                  <a:lnTo>
                    <a:pt x="7134" y="7779"/>
                  </a:lnTo>
                  <a:lnTo>
                    <a:pt x="6858" y="7908"/>
                  </a:lnTo>
                  <a:lnTo>
                    <a:pt x="6581" y="8000"/>
                  </a:lnTo>
                  <a:lnTo>
                    <a:pt x="6286" y="8074"/>
                  </a:lnTo>
                  <a:lnTo>
                    <a:pt x="5992" y="8129"/>
                  </a:lnTo>
                  <a:lnTo>
                    <a:pt x="5678" y="8166"/>
                  </a:lnTo>
                  <a:lnTo>
                    <a:pt x="5365" y="8185"/>
                  </a:lnTo>
                  <a:lnTo>
                    <a:pt x="4720" y="8203"/>
                  </a:lnTo>
                  <a:lnTo>
                    <a:pt x="3853" y="8185"/>
                  </a:lnTo>
                  <a:lnTo>
                    <a:pt x="3005" y="8185"/>
                  </a:lnTo>
                  <a:lnTo>
                    <a:pt x="2028" y="8166"/>
                  </a:lnTo>
                  <a:lnTo>
                    <a:pt x="1531" y="8148"/>
                  </a:lnTo>
                  <a:lnTo>
                    <a:pt x="1033" y="8111"/>
                  </a:lnTo>
                  <a:lnTo>
                    <a:pt x="535" y="8056"/>
                  </a:lnTo>
                  <a:lnTo>
                    <a:pt x="93" y="7982"/>
                  </a:lnTo>
                  <a:lnTo>
                    <a:pt x="111" y="7724"/>
                  </a:lnTo>
                  <a:lnTo>
                    <a:pt x="130" y="7429"/>
                  </a:lnTo>
                  <a:lnTo>
                    <a:pt x="130" y="6950"/>
                  </a:lnTo>
                  <a:lnTo>
                    <a:pt x="130" y="6876"/>
                  </a:lnTo>
                  <a:lnTo>
                    <a:pt x="130" y="6802"/>
                  </a:lnTo>
                  <a:lnTo>
                    <a:pt x="185" y="4793"/>
                  </a:lnTo>
                  <a:lnTo>
                    <a:pt x="240" y="3318"/>
                  </a:lnTo>
                  <a:lnTo>
                    <a:pt x="240" y="3300"/>
                  </a:lnTo>
                  <a:lnTo>
                    <a:pt x="259" y="2802"/>
                  </a:lnTo>
                  <a:lnTo>
                    <a:pt x="296" y="2304"/>
                  </a:lnTo>
                  <a:lnTo>
                    <a:pt x="314" y="2046"/>
                  </a:lnTo>
                  <a:lnTo>
                    <a:pt x="369" y="1825"/>
                  </a:lnTo>
                  <a:lnTo>
                    <a:pt x="425" y="1586"/>
                  </a:lnTo>
                  <a:lnTo>
                    <a:pt x="480" y="1383"/>
                  </a:lnTo>
                  <a:lnTo>
                    <a:pt x="572" y="1180"/>
                  </a:lnTo>
                  <a:lnTo>
                    <a:pt x="683" y="977"/>
                  </a:lnTo>
                  <a:lnTo>
                    <a:pt x="812" y="811"/>
                  </a:lnTo>
                  <a:lnTo>
                    <a:pt x="959" y="645"/>
                  </a:lnTo>
                  <a:lnTo>
                    <a:pt x="1144" y="498"/>
                  </a:lnTo>
                  <a:lnTo>
                    <a:pt x="1346" y="387"/>
                  </a:lnTo>
                  <a:lnTo>
                    <a:pt x="1586" y="277"/>
                  </a:lnTo>
                  <a:lnTo>
                    <a:pt x="1844" y="203"/>
                  </a:lnTo>
                  <a:lnTo>
                    <a:pt x="2157" y="148"/>
                  </a:lnTo>
                  <a:lnTo>
                    <a:pt x="2471" y="111"/>
                  </a:lnTo>
                  <a:lnTo>
                    <a:pt x="2803" y="92"/>
                  </a:lnTo>
                  <a:lnTo>
                    <a:pt x="3134" y="74"/>
                  </a:lnTo>
                  <a:close/>
                  <a:moveTo>
                    <a:pt x="3116" y="0"/>
                  </a:moveTo>
                  <a:lnTo>
                    <a:pt x="2784" y="19"/>
                  </a:lnTo>
                  <a:lnTo>
                    <a:pt x="2471" y="37"/>
                  </a:lnTo>
                  <a:lnTo>
                    <a:pt x="2139" y="74"/>
                  </a:lnTo>
                  <a:lnTo>
                    <a:pt x="1826" y="129"/>
                  </a:lnTo>
                  <a:lnTo>
                    <a:pt x="1549" y="221"/>
                  </a:lnTo>
                  <a:lnTo>
                    <a:pt x="1309" y="314"/>
                  </a:lnTo>
                  <a:lnTo>
                    <a:pt x="1088" y="443"/>
                  </a:lnTo>
                  <a:lnTo>
                    <a:pt x="904" y="590"/>
                  </a:lnTo>
                  <a:lnTo>
                    <a:pt x="756" y="756"/>
                  </a:lnTo>
                  <a:lnTo>
                    <a:pt x="627" y="922"/>
                  </a:lnTo>
                  <a:lnTo>
                    <a:pt x="517" y="1125"/>
                  </a:lnTo>
                  <a:lnTo>
                    <a:pt x="425" y="1327"/>
                  </a:lnTo>
                  <a:lnTo>
                    <a:pt x="351" y="1549"/>
                  </a:lnTo>
                  <a:lnTo>
                    <a:pt x="296" y="1788"/>
                  </a:lnTo>
                  <a:lnTo>
                    <a:pt x="259" y="2028"/>
                  </a:lnTo>
                  <a:lnTo>
                    <a:pt x="222" y="2268"/>
                  </a:lnTo>
                  <a:lnTo>
                    <a:pt x="185" y="2784"/>
                  </a:lnTo>
                  <a:lnTo>
                    <a:pt x="167" y="3300"/>
                  </a:lnTo>
                  <a:lnTo>
                    <a:pt x="167" y="3318"/>
                  </a:lnTo>
                  <a:lnTo>
                    <a:pt x="111" y="4774"/>
                  </a:lnTo>
                  <a:lnTo>
                    <a:pt x="56" y="6802"/>
                  </a:lnTo>
                  <a:lnTo>
                    <a:pt x="56" y="6857"/>
                  </a:lnTo>
                  <a:lnTo>
                    <a:pt x="56" y="6950"/>
                  </a:lnTo>
                  <a:lnTo>
                    <a:pt x="56" y="7447"/>
                  </a:lnTo>
                  <a:lnTo>
                    <a:pt x="38" y="7742"/>
                  </a:lnTo>
                  <a:lnTo>
                    <a:pt x="1" y="8000"/>
                  </a:lnTo>
                  <a:lnTo>
                    <a:pt x="1" y="8037"/>
                  </a:lnTo>
                  <a:lnTo>
                    <a:pt x="38" y="8056"/>
                  </a:lnTo>
                  <a:lnTo>
                    <a:pt x="498" y="8111"/>
                  </a:lnTo>
                  <a:lnTo>
                    <a:pt x="1033" y="8185"/>
                  </a:lnTo>
                  <a:lnTo>
                    <a:pt x="1531" y="8222"/>
                  </a:lnTo>
                  <a:lnTo>
                    <a:pt x="2028" y="8240"/>
                  </a:lnTo>
                  <a:lnTo>
                    <a:pt x="3005" y="8258"/>
                  </a:lnTo>
                  <a:lnTo>
                    <a:pt x="3853" y="8258"/>
                  </a:lnTo>
                  <a:lnTo>
                    <a:pt x="4664" y="8277"/>
                  </a:lnTo>
                  <a:lnTo>
                    <a:pt x="4720" y="8277"/>
                  </a:lnTo>
                  <a:lnTo>
                    <a:pt x="5365" y="8258"/>
                  </a:lnTo>
                  <a:lnTo>
                    <a:pt x="5697" y="8240"/>
                  </a:lnTo>
                  <a:lnTo>
                    <a:pt x="6010" y="8203"/>
                  </a:lnTo>
                  <a:lnTo>
                    <a:pt x="6323" y="8148"/>
                  </a:lnTo>
                  <a:lnTo>
                    <a:pt x="6618" y="8074"/>
                  </a:lnTo>
                  <a:lnTo>
                    <a:pt x="6913" y="7963"/>
                  </a:lnTo>
                  <a:lnTo>
                    <a:pt x="7190" y="7834"/>
                  </a:lnTo>
                  <a:lnTo>
                    <a:pt x="7227" y="7834"/>
                  </a:lnTo>
                  <a:lnTo>
                    <a:pt x="6415" y="4074"/>
                  </a:lnTo>
                  <a:lnTo>
                    <a:pt x="6618" y="4203"/>
                  </a:lnTo>
                  <a:lnTo>
                    <a:pt x="7005" y="4480"/>
                  </a:lnTo>
                  <a:lnTo>
                    <a:pt x="7245" y="4664"/>
                  </a:lnTo>
                  <a:lnTo>
                    <a:pt x="7263" y="4645"/>
                  </a:lnTo>
                  <a:lnTo>
                    <a:pt x="7300" y="4664"/>
                  </a:lnTo>
                  <a:lnTo>
                    <a:pt x="7319" y="4645"/>
                  </a:lnTo>
                  <a:lnTo>
                    <a:pt x="7429" y="3687"/>
                  </a:lnTo>
                  <a:lnTo>
                    <a:pt x="7558" y="2415"/>
                  </a:lnTo>
                  <a:lnTo>
                    <a:pt x="7595" y="1807"/>
                  </a:lnTo>
                  <a:lnTo>
                    <a:pt x="7614" y="1291"/>
                  </a:lnTo>
                  <a:lnTo>
                    <a:pt x="7595" y="1088"/>
                  </a:lnTo>
                  <a:lnTo>
                    <a:pt x="7577" y="940"/>
                  </a:lnTo>
                  <a:lnTo>
                    <a:pt x="7558" y="830"/>
                  </a:lnTo>
                  <a:lnTo>
                    <a:pt x="7540" y="793"/>
                  </a:lnTo>
                  <a:lnTo>
                    <a:pt x="7521" y="774"/>
                  </a:lnTo>
                  <a:lnTo>
                    <a:pt x="7227" y="664"/>
                  </a:lnTo>
                  <a:lnTo>
                    <a:pt x="7153" y="645"/>
                  </a:lnTo>
                  <a:lnTo>
                    <a:pt x="6839" y="516"/>
                  </a:lnTo>
                  <a:lnTo>
                    <a:pt x="6508" y="406"/>
                  </a:lnTo>
                  <a:lnTo>
                    <a:pt x="6176" y="314"/>
                  </a:lnTo>
                  <a:lnTo>
                    <a:pt x="5844" y="240"/>
                  </a:lnTo>
                  <a:lnTo>
                    <a:pt x="5512" y="166"/>
                  </a:lnTo>
                  <a:lnTo>
                    <a:pt x="5162" y="111"/>
                  </a:lnTo>
                  <a:lnTo>
                    <a:pt x="4812" y="74"/>
                  </a:lnTo>
                  <a:lnTo>
                    <a:pt x="4480" y="56"/>
                  </a:lnTo>
                  <a:lnTo>
                    <a:pt x="4443" y="37"/>
                  </a:lnTo>
                  <a:lnTo>
                    <a:pt x="3780" y="19"/>
                  </a:lnTo>
                  <a:lnTo>
                    <a:pt x="31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608;p62"/>
            <p:cNvSpPr/>
            <p:nvPr/>
          </p:nvSpPr>
          <p:spPr>
            <a:xfrm flipH="1">
              <a:off x="6653663" y="1406854"/>
              <a:ext cx="170018" cy="377932"/>
            </a:xfrm>
            <a:custGeom>
              <a:avLst/>
              <a:gdLst/>
              <a:ahLst/>
              <a:cxnLst/>
              <a:rect l="l" t="t" r="r" b="b"/>
              <a:pathLst>
                <a:path w="2140" h="4757" extrusionOk="0">
                  <a:moveTo>
                    <a:pt x="941" y="0"/>
                  </a:moveTo>
                  <a:lnTo>
                    <a:pt x="830" y="19"/>
                  </a:lnTo>
                  <a:lnTo>
                    <a:pt x="738" y="74"/>
                  </a:lnTo>
                  <a:lnTo>
                    <a:pt x="628" y="129"/>
                  </a:lnTo>
                  <a:lnTo>
                    <a:pt x="535" y="203"/>
                  </a:lnTo>
                  <a:lnTo>
                    <a:pt x="443" y="295"/>
                  </a:lnTo>
                  <a:lnTo>
                    <a:pt x="369" y="387"/>
                  </a:lnTo>
                  <a:lnTo>
                    <a:pt x="277" y="516"/>
                  </a:lnTo>
                  <a:lnTo>
                    <a:pt x="185" y="664"/>
                  </a:lnTo>
                  <a:lnTo>
                    <a:pt x="111" y="830"/>
                  </a:lnTo>
                  <a:lnTo>
                    <a:pt x="75" y="977"/>
                  </a:lnTo>
                  <a:lnTo>
                    <a:pt x="38" y="1401"/>
                  </a:lnTo>
                  <a:lnTo>
                    <a:pt x="1" y="2009"/>
                  </a:lnTo>
                  <a:lnTo>
                    <a:pt x="19" y="2304"/>
                  </a:lnTo>
                  <a:lnTo>
                    <a:pt x="38" y="2618"/>
                  </a:lnTo>
                  <a:lnTo>
                    <a:pt x="56" y="2931"/>
                  </a:lnTo>
                  <a:lnTo>
                    <a:pt x="111" y="3226"/>
                  </a:lnTo>
                  <a:lnTo>
                    <a:pt x="185" y="3521"/>
                  </a:lnTo>
                  <a:lnTo>
                    <a:pt x="277" y="3816"/>
                  </a:lnTo>
                  <a:lnTo>
                    <a:pt x="388" y="4092"/>
                  </a:lnTo>
                  <a:lnTo>
                    <a:pt x="462" y="4221"/>
                  </a:lnTo>
                  <a:lnTo>
                    <a:pt x="554" y="4369"/>
                  </a:lnTo>
                  <a:lnTo>
                    <a:pt x="646" y="4480"/>
                  </a:lnTo>
                  <a:lnTo>
                    <a:pt x="757" y="4590"/>
                  </a:lnTo>
                  <a:lnTo>
                    <a:pt x="867" y="4682"/>
                  </a:lnTo>
                  <a:lnTo>
                    <a:pt x="1015" y="4738"/>
                  </a:lnTo>
                  <a:lnTo>
                    <a:pt x="1125" y="4756"/>
                  </a:lnTo>
                  <a:lnTo>
                    <a:pt x="1217" y="4756"/>
                  </a:lnTo>
                  <a:lnTo>
                    <a:pt x="1310" y="4738"/>
                  </a:lnTo>
                  <a:lnTo>
                    <a:pt x="1383" y="4701"/>
                  </a:lnTo>
                  <a:lnTo>
                    <a:pt x="1457" y="4645"/>
                  </a:lnTo>
                  <a:lnTo>
                    <a:pt x="1531" y="4572"/>
                  </a:lnTo>
                  <a:lnTo>
                    <a:pt x="1586" y="4480"/>
                  </a:lnTo>
                  <a:lnTo>
                    <a:pt x="1623" y="4387"/>
                  </a:lnTo>
                  <a:lnTo>
                    <a:pt x="1678" y="4240"/>
                  </a:lnTo>
                  <a:lnTo>
                    <a:pt x="1697" y="4092"/>
                  </a:lnTo>
                  <a:lnTo>
                    <a:pt x="1697" y="3927"/>
                  </a:lnTo>
                  <a:lnTo>
                    <a:pt x="1697" y="3779"/>
                  </a:lnTo>
                  <a:lnTo>
                    <a:pt x="1641" y="3466"/>
                  </a:lnTo>
                  <a:lnTo>
                    <a:pt x="1604" y="3152"/>
                  </a:lnTo>
                  <a:lnTo>
                    <a:pt x="1586" y="3005"/>
                  </a:lnTo>
                  <a:lnTo>
                    <a:pt x="1586" y="2876"/>
                  </a:lnTo>
                  <a:lnTo>
                    <a:pt x="1604" y="2821"/>
                  </a:lnTo>
                  <a:lnTo>
                    <a:pt x="1623" y="2765"/>
                  </a:lnTo>
                  <a:lnTo>
                    <a:pt x="1660" y="2728"/>
                  </a:lnTo>
                  <a:lnTo>
                    <a:pt x="1715" y="2691"/>
                  </a:lnTo>
                  <a:lnTo>
                    <a:pt x="1807" y="2618"/>
                  </a:lnTo>
                  <a:lnTo>
                    <a:pt x="1899" y="2544"/>
                  </a:lnTo>
                  <a:lnTo>
                    <a:pt x="1955" y="2470"/>
                  </a:lnTo>
                  <a:lnTo>
                    <a:pt x="2010" y="2378"/>
                  </a:lnTo>
                  <a:lnTo>
                    <a:pt x="2047" y="2286"/>
                  </a:lnTo>
                  <a:lnTo>
                    <a:pt x="2102" y="2083"/>
                  </a:lnTo>
                  <a:lnTo>
                    <a:pt x="2121" y="1880"/>
                  </a:lnTo>
                  <a:lnTo>
                    <a:pt x="2139" y="1659"/>
                  </a:lnTo>
                  <a:lnTo>
                    <a:pt x="2139" y="1438"/>
                  </a:lnTo>
                  <a:lnTo>
                    <a:pt x="2102" y="1198"/>
                  </a:lnTo>
                  <a:lnTo>
                    <a:pt x="2047" y="977"/>
                  </a:lnTo>
                  <a:lnTo>
                    <a:pt x="1973" y="738"/>
                  </a:lnTo>
                  <a:lnTo>
                    <a:pt x="1844" y="516"/>
                  </a:lnTo>
                  <a:lnTo>
                    <a:pt x="1770" y="424"/>
                  </a:lnTo>
                  <a:lnTo>
                    <a:pt x="1697" y="314"/>
                  </a:lnTo>
                  <a:lnTo>
                    <a:pt x="1604" y="240"/>
                  </a:lnTo>
                  <a:lnTo>
                    <a:pt x="1512" y="148"/>
                  </a:lnTo>
                  <a:lnTo>
                    <a:pt x="1420" y="92"/>
                  </a:lnTo>
                  <a:lnTo>
                    <a:pt x="1328" y="56"/>
                  </a:lnTo>
                  <a:lnTo>
                    <a:pt x="1236" y="19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609;p62"/>
            <p:cNvSpPr/>
            <p:nvPr/>
          </p:nvSpPr>
          <p:spPr>
            <a:xfrm flipH="1">
              <a:off x="6650803" y="1403914"/>
              <a:ext cx="175817" cy="383731"/>
            </a:xfrm>
            <a:custGeom>
              <a:avLst/>
              <a:gdLst/>
              <a:ahLst/>
              <a:cxnLst/>
              <a:rect l="l" t="t" r="r" b="b"/>
              <a:pathLst>
                <a:path w="2213" h="4830" extrusionOk="0">
                  <a:moveTo>
                    <a:pt x="1199" y="74"/>
                  </a:moveTo>
                  <a:lnTo>
                    <a:pt x="1310" y="111"/>
                  </a:lnTo>
                  <a:lnTo>
                    <a:pt x="1420" y="148"/>
                  </a:lnTo>
                  <a:lnTo>
                    <a:pt x="1531" y="222"/>
                  </a:lnTo>
                  <a:lnTo>
                    <a:pt x="1623" y="295"/>
                  </a:lnTo>
                  <a:lnTo>
                    <a:pt x="1697" y="369"/>
                  </a:lnTo>
                  <a:lnTo>
                    <a:pt x="1844" y="553"/>
                  </a:lnTo>
                  <a:lnTo>
                    <a:pt x="1955" y="775"/>
                  </a:lnTo>
                  <a:lnTo>
                    <a:pt x="2047" y="1033"/>
                  </a:lnTo>
                  <a:lnTo>
                    <a:pt x="2102" y="1254"/>
                  </a:lnTo>
                  <a:lnTo>
                    <a:pt x="2139" y="1475"/>
                  </a:lnTo>
                  <a:lnTo>
                    <a:pt x="2139" y="1696"/>
                  </a:lnTo>
                  <a:lnTo>
                    <a:pt x="2121" y="1917"/>
                  </a:lnTo>
                  <a:lnTo>
                    <a:pt x="2102" y="2120"/>
                  </a:lnTo>
                  <a:lnTo>
                    <a:pt x="2047" y="2305"/>
                  </a:lnTo>
                  <a:lnTo>
                    <a:pt x="2010" y="2397"/>
                  </a:lnTo>
                  <a:lnTo>
                    <a:pt x="1955" y="2489"/>
                  </a:lnTo>
                  <a:lnTo>
                    <a:pt x="1900" y="2563"/>
                  </a:lnTo>
                  <a:lnTo>
                    <a:pt x="1826" y="2618"/>
                  </a:lnTo>
                  <a:lnTo>
                    <a:pt x="1789" y="2655"/>
                  </a:lnTo>
                  <a:lnTo>
                    <a:pt x="1697" y="2710"/>
                  </a:lnTo>
                  <a:lnTo>
                    <a:pt x="1623" y="2784"/>
                  </a:lnTo>
                  <a:lnTo>
                    <a:pt x="1605" y="2858"/>
                  </a:lnTo>
                  <a:lnTo>
                    <a:pt x="1586" y="2913"/>
                  </a:lnTo>
                  <a:lnTo>
                    <a:pt x="1586" y="3042"/>
                  </a:lnTo>
                  <a:lnTo>
                    <a:pt x="1605" y="3189"/>
                  </a:lnTo>
                  <a:lnTo>
                    <a:pt x="1641" y="3466"/>
                  </a:lnTo>
                  <a:lnTo>
                    <a:pt x="1678" y="3705"/>
                  </a:lnTo>
                  <a:lnTo>
                    <a:pt x="1697" y="3945"/>
                  </a:lnTo>
                  <a:lnTo>
                    <a:pt x="1678" y="4185"/>
                  </a:lnTo>
                  <a:lnTo>
                    <a:pt x="1660" y="4295"/>
                  </a:lnTo>
                  <a:lnTo>
                    <a:pt x="1623" y="4406"/>
                  </a:lnTo>
                  <a:lnTo>
                    <a:pt x="1586" y="4498"/>
                  </a:lnTo>
                  <a:lnTo>
                    <a:pt x="1549" y="4572"/>
                  </a:lnTo>
                  <a:lnTo>
                    <a:pt x="1494" y="4646"/>
                  </a:lnTo>
                  <a:lnTo>
                    <a:pt x="1420" y="4701"/>
                  </a:lnTo>
                  <a:lnTo>
                    <a:pt x="1347" y="4738"/>
                  </a:lnTo>
                  <a:lnTo>
                    <a:pt x="1254" y="4756"/>
                  </a:lnTo>
                  <a:lnTo>
                    <a:pt x="1162" y="4756"/>
                  </a:lnTo>
                  <a:lnTo>
                    <a:pt x="1070" y="4738"/>
                  </a:lnTo>
                  <a:lnTo>
                    <a:pt x="959" y="4701"/>
                  </a:lnTo>
                  <a:lnTo>
                    <a:pt x="849" y="4627"/>
                  </a:lnTo>
                  <a:lnTo>
                    <a:pt x="757" y="4553"/>
                  </a:lnTo>
                  <a:lnTo>
                    <a:pt x="665" y="4443"/>
                  </a:lnTo>
                  <a:lnTo>
                    <a:pt x="572" y="4332"/>
                  </a:lnTo>
                  <a:lnTo>
                    <a:pt x="499" y="4185"/>
                  </a:lnTo>
                  <a:lnTo>
                    <a:pt x="425" y="4019"/>
                  </a:lnTo>
                  <a:lnTo>
                    <a:pt x="351" y="3834"/>
                  </a:lnTo>
                  <a:lnTo>
                    <a:pt x="241" y="3521"/>
                  </a:lnTo>
                  <a:lnTo>
                    <a:pt x="167" y="3208"/>
                  </a:lnTo>
                  <a:lnTo>
                    <a:pt x="130" y="2876"/>
                  </a:lnTo>
                  <a:lnTo>
                    <a:pt x="93" y="2563"/>
                  </a:lnTo>
                  <a:lnTo>
                    <a:pt x="75" y="2249"/>
                  </a:lnTo>
                  <a:lnTo>
                    <a:pt x="75" y="1954"/>
                  </a:lnTo>
                  <a:lnTo>
                    <a:pt x="112" y="1438"/>
                  </a:lnTo>
                  <a:lnTo>
                    <a:pt x="148" y="1014"/>
                  </a:lnTo>
                  <a:lnTo>
                    <a:pt x="185" y="867"/>
                  </a:lnTo>
                  <a:lnTo>
                    <a:pt x="259" y="719"/>
                  </a:lnTo>
                  <a:lnTo>
                    <a:pt x="351" y="572"/>
                  </a:lnTo>
                  <a:lnTo>
                    <a:pt x="425" y="443"/>
                  </a:lnTo>
                  <a:lnTo>
                    <a:pt x="517" y="351"/>
                  </a:lnTo>
                  <a:lnTo>
                    <a:pt x="609" y="258"/>
                  </a:lnTo>
                  <a:lnTo>
                    <a:pt x="701" y="185"/>
                  </a:lnTo>
                  <a:lnTo>
                    <a:pt x="794" y="129"/>
                  </a:lnTo>
                  <a:lnTo>
                    <a:pt x="923" y="93"/>
                  </a:lnTo>
                  <a:lnTo>
                    <a:pt x="1070" y="74"/>
                  </a:lnTo>
                  <a:close/>
                  <a:moveTo>
                    <a:pt x="959" y="0"/>
                  </a:moveTo>
                  <a:lnTo>
                    <a:pt x="849" y="37"/>
                  </a:lnTo>
                  <a:lnTo>
                    <a:pt x="757" y="74"/>
                  </a:lnTo>
                  <a:lnTo>
                    <a:pt x="646" y="129"/>
                  </a:lnTo>
                  <a:lnTo>
                    <a:pt x="554" y="203"/>
                  </a:lnTo>
                  <a:lnTo>
                    <a:pt x="462" y="295"/>
                  </a:lnTo>
                  <a:lnTo>
                    <a:pt x="370" y="406"/>
                  </a:lnTo>
                  <a:lnTo>
                    <a:pt x="277" y="535"/>
                  </a:lnTo>
                  <a:lnTo>
                    <a:pt x="185" y="701"/>
                  </a:lnTo>
                  <a:lnTo>
                    <a:pt x="112" y="848"/>
                  </a:lnTo>
                  <a:lnTo>
                    <a:pt x="75" y="1014"/>
                  </a:lnTo>
                  <a:lnTo>
                    <a:pt x="38" y="1438"/>
                  </a:lnTo>
                  <a:lnTo>
                    <a:pt x="1" y="1954"/>
                  </a:lnTo>
                  <a:lnTo>
                    <a:pt x="19" y="2268"/>
                  </a:lnTo>
                  <a:lnTo>
                    <a:pt x="19" y="2581"/>
                  </a:lnTo>
                  <a:lnTo>
                    <a:pt x="56" y="2894"/>
                  </a:lnTo>
                  <a:lnTo>
                    <a:pt x="112" y="3226"/>
                  </a:lnTo>
                  <a:lnTo>
                    <a:pt x="185" y="3540"/>
                  </a:lnTo>
                  <a:lnTo>
                    <a:pt x="277" y="3871"/>
                  </a:lnTo>
                  <a:lnTo>
                    <a:pt x="351" y="4056"/>
                  </a:lnTo>
                  <a:lnTo>
                    <a:pt x="425" y="4222"/>
                  </a:lnTo>
                  <a:lnTo>
                    <a:pt x="517" y="4369"/>
                  </a:lnTo>
                  <a:lnTo>
                    <a:pt x="609" y="4498"/>
                  </a:lnTo>
                  <a:lnTo>
                    <a:pt x="701" y="4609"/>
                  </a:lnTo>
                  <a:lnTo>
                    <a:pt x="812" y="4701"/>
                  </a:lnTo>
                  <a:lnTo>
                    <a:pt x="923" y="4756"/>
                  </a:lnTo>
                  <a:lnTo>
                    <a:pt x="1033" y="4811"/>
                  </a:lnTo>
                  <a:lnTo>
                    <a:pt x="1125" y="4830"/>
                  </a:lnTo>
                  <a:lnTo>
                    <a:pt x="1291" y="4830"/>
                  </a:lnTo>
                  <a:lnTo>
                    <a:pt x="1365" y="4811"/>
                  </a:lnTo>
                  <a:lnTo>
                    <a:pt x="1439" y="4775"/>
                  </a:lnTo>
                  <a:lnTo>
                    <a:pt x="1512" y="4719"/>
                  </a:lnTo>
                  <a:lnTo>
                    <a:pt x="1568" y="4664"/>
                  </a:lnTo>
                  <a:lnTo>
                    <a:pt x="1623" y="4590"/>
                  </a:lnTo>
                  <a:lnTo>
                    <a:pt x="1697" y="4443"/>
                  </a:lnTo>
                  <a:lnTo>
                    <a:pt x="1734" y="4314"/>
                  </a:lnTo>
                  <a:lnTo>
                    <a:pt x="1752" y="4203"/>
                  </a:lnTo>
                  <a:lnTo>
                    <a:pt x="1771" y="3945"/>
                  </a:lnTo>
                  <a:lnTo>
                    <a:pt x="1752" y="3705"/>
                  </a:lnTo>
                  <a:lnTo>
                    <a:pt x="1715" y="3466"/>
                  </a:lnTo>
                  <a:lnTo>
                    <a:pt x="1678" y="3189"/>
                  </a:lnTo>
                  <a:lnTo>
                    <a:pt x="1660" y="3042"/>
                  </a:lnTo>
                  <a:lnTo>
                    <a:pt x="1660" y="2931"/>
                  </a:lnTo>
                  <a:lnTo>
                    <a:pt x="1678" y="2876"/>
                  </a:lnTo>
                  <a:lnTo>
                    <a:pt x="1697" y="2821"/>
                  </a:lnTo>
                  <a:lnTo>
                    <a:pt x="1752" y="2765"/>
                  </a:lnTo>
                  <a:lnTo>
                    <a:pt x="1826" y="2710"/>
                  </a:lnTo>
                  <a:lnTo>
                    <a:pt x="1881" y="2673"/>
                  </a:lnTo>
                  <a:lnTo>
                    <a:pt x="1955" y="2599"/>
                  </a:lnTo>
                  <a:lnTo>
                    <a:pt x="2029" y="2526"/>
                  </a:lnTo>
                  <a:lnTo>
                    <a:pt x="2065" y="2434"/>
                  </a:lnTo>
                  <a:lnTo>
                    <a:pt x="2121" y="2341"/>
                  </a:lnTo>
                  <a:lnTo>
                    <a:pt x="2176" y="2139"/>
                  </a:lnTo>
                  <a:lnTo>
                    <a:pt x="2194" y="1917"/>
                  </a:lnTo>
                  <a:lnTo>
                    <a:pt x="2213" y="1696"/>
                  </a:lnTo>
                  <a:lnTo>
                    <a:pt x="2213" y="1475"/>
                  </a:lnTo>
                  <a:lnTo>
                    <a:pt x="2176" y="1235"/>
                  </a:lnTo>
                  <a:lnTo>
                    <a:pt x="2121" y="1014"/>
                  </a:lnTo>
                  <a:lnTo>
                    <a:pt x="2029" y="756"/>
                  </a:lnTo>
                  <a:lnTo>
                    <a:pt x="1900" y="516"/>
                  </a:lnTo>
                  <a:lnTo>
                    <a:pt x="1826" y="406"/>
                  </a:lnTo>
                  <a:lnTo>
                    <a:pt x="1752" y="314"/>
                  </a:lnTo>
                  <a:lnTo>
                    <a:pt x="1660" y="240"/>
                  </a:lnTo>
                  <a:lnTo>
                    <a:pt x="1568" y="166"/>
                  </a:lnTo>
                  <a:lnTo>
                    <a:pt x="1476" y="111"/>
                  </a:lnTo>
                  <a:lnTo>
                    <a:pt x="1365" y="56"/>
                  </a:lnTo>
                  <a:lnTo>
                    <a:pt x="1273" y="19"/>
                  </a:lnTo>
                  <a:lnTo>
                    <a:pt x="1162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10;p62"/>
            <p:cNvSpPr/>
            <p:nvPr/>
          </p:nvSpPr>
          <p:spPr>
            <a:xfrm flipH="1">
              <a:off x="6639044" y="1343853"/>
              <a:ext cx="227061" cy="197824"/>
            </a:xfrm>
            <a:custGeom>
              <a:avLst/>
              <a:gdLst/>
              <a:ahLst/>
              <a:cxnLst/>
              <a:rect l="l" t="t" r="r" b="b"/>
              <a:pathLst>
                <a:path w="2858" h="2490" extrusionOk="0">
                  <a:moveTo>
                    <a:pt x="2028" y="1"/>
                  </a:moveTo>
                  <a:lnTo>
                    <a:pt x="1899" y="19"/>
                  </a:lnTo>
                  <a:lnTo>
                    <a:pt x="1788" y="56"/>
                  </a:lnTo>
                  <a:lnTo>
                    <a:pt x="1530" y="148"/>
                  </a:lnTo>
                  <a:lnTo>
                    <a:pt x="1272" y="277"/>
                  </a:lnTo>
                  <a:lnTo>
                    <a:pt x="1032" y="443"/>
                  </a:lnTo>
                  <a:lnTo>
                    <a:pt x="793" y="627"/>
                  </a:lnTo>
                  <a:lnTo>
                    <a:pt x="590" y="830"/>
                  </a:lnTo>
                  <a:lnTo>
                    <a:pt x="406" y="1033"/>
                  </a:lnTo>
                  <a:lnTo>
                    <a:pt x="240" y="1236"/>
                  </a:lnTo>
                  <a:lnTo>
                    <a:pt x="148" y="1402"/>
                  </a:lnTo>
                  <a:lnTo>
                    <a:pt x="56" y="1567"/>
                  </a:lnTo>
                  <a:lnTo>
                    <a:pt x="19" y="1678"/>
                  </a:lnTo>
                  <a:lnTo>
                    <a:pt x="0" y="1770"/>
                  </a:lnTo>
                  <a:lnTo>
                    <a:pt x="0" y="1862"/>
                  </a:lnTo>
                  <a:lnTo>
                    <a:pt x="0" y="1973"/>
                  </a:lnTo>
                  <a:lnTo>
                    <a:pt x="37" y="2047"/>
                  </a:lnTo>
                  <a:lnTo>
                    <a:pt x="74" y="2139"/>
                  </a:lnTo>
                  <a:lnTo>
                    <a:pt x="129" y="2194"/>
                  </a:lnTo>
                  <a:lnTo>
                    <a:pt x="185" y="2268"/>
                  </a:lnTo>
                  <a:lnTo>
                    <a:pt x="277" y="2342"/>
                  </a:lnTo>
                  <a:lnTo>
                    <a:pt x="424" y="2434"/>
                  </a:lnTo>
                  <a:lnTo>
                    <a:pt x="553" y="2471"/>
                  </a:lnTo>
                  <a:lnTo>
                    <a:pt x="627" y="2489"/>
                  </a:lnTo>
                  <a:lnTo>
                    <a:pt x="664" y="2471"/>
                  </a:lnTo>
                  <a:lnTo>
                    <a:pt x="701" y="2415"/>
                  </a:lnTo>
                  <a:lnTo>
                    <a:pt x="719" y="2342"/>
                  </a:lnTo>
                  <a:lnTo>
                    <a:pt x="756" y="2268"/>
                  </a:lnTo>
                  <a:lnTo>
                    <a:pt x="774" y="2213"/>
                  </a:lnTo>
                  <a:lnTo>
                    <a:pt x="848" y="2157"/>
                  </a:lnTo>
                  <a:lnTo>
                    <a:pt x="940" y="2120"/>
                  </a:lnTo>
                  <a:lnTo>
                    <a:pt x="1014" y="2084"/>
                  </a:lnTo>
                  <a:lnTo>
                    <a:pt x="1106" y="2047"/>
                  </a:lnTo>
                  <a:lnTo>
                    <a:pt x="1143" y="1991"/>
                  </a:lnTo>
                  <a:lnTo>
                    <a:pt x="1180" y="1936"/>
                  </a:lnTo>
                  <a:lnTo>
                    <a:pt x="1235" y="1825"/>
                  </a:lnTo>
                  <a:lnTo>
                    <a:pt x="1272" y="1696"/>
                  </a:lnTo>
                  <a:lnTo>
                    <a:pt x="1346" y="1567"/>
                  </a:lnTo>
                  <a:lnTo>
                    <a:pt x="1401" y="1512"/>
                  </a:lnTo>
                  <a:lnTo>
                    <a:pt x="1456" y="1475"/>
                  </a:lnTo>
                  <a:lnTo>
                    <a:pt x="1585" y="1420"/>
                  </a:lnTo>
                  <a:lnTo>
                    <a:pt x="1733" y="1365"/>
                  </a:lnTo>
                  <a:lnTo>
                    <a:pt x="1880" y="1309"/>
                  </a:lnTo>
                  <a:lnTo>
                    <a:pt x="2212" y="1217"/>
                  </a:lnTo>
                  <a:lnTo>
                    <a:pt x="2378" y="1162"/>
                  </a:lnTo>
                  <a:lnTo>
                    <a:pt x="2544" y="1107"/>
                  </a:lnTo>
                  <a:lnTo>
                    <a:pt x="2673" y="1014"/>
                  </a:lnTo>
                  <a:lnTo>
                    <a:pt x="2765" y="922"/>
                  </a:lnTo>
                  <a:lnTo>
                    <a:pt x="2802" y="830"/>
                  </a:lnTo>
                  <a:lnTo>
                    <a:pt x="2839" y="756"/>
                  </a:lnTo>
                  <a:lnTo>
                    <a:pt x="2857" y="664"/>
                  </a:lnTo>
                  <a:lnTo>
                    <a:pt x="2857" y="572"/>
                  </a:lnTo>
                  <a:lnTo>
                    <a:pt x="2839" y="480"/>
                  </a:lnTo>
                  <a:lnTo>
                    <a:pt x="2802" y="388"/>
                  </a:lnTo>
                  <a:lnTo>
                    <a:pt x="2765" y="314"/>
                  </a:lnTo>
                  <a:lnTo>
                    <a:pt x="2691" y="240"/>
                  </a:lnTo>
                  <a:lnTo>
                    <a:pt x="2618" y="166"/>
                  </a:lnTo>
                  <a:lnTo>
                    <a:pt x="2526" y="93"/>
                  </a:lnTo>
                  <a:lnTo>
                    <a:pt x="2433" y="56"/>
                  </a:lnTo>
                  <a:lnTo>
                    <a:pt x="2323" y="19"/>
                  </a:lnTo>
                  <a:lnTo>
                    <a:pt x="21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611;p62"/>
            <p:cNvSpPr/>
            <p:nvPr/>
          </p:nvSpPr>
          <p:spPr>
            <a:xfrm flipH="1">
              <a:off x="6773788" y="1491782"/>
              <a:ext cx="60142" cy="65941"/>
            </a:xfrm>
            <a:custGeom>
              <a:avLst/>
              <a:gdLst/>
              <a:ahLst/>
              <a:cxnLst/>
              <a:rect l="l" t="t" r="r" b="b"/>
              <a:pathLst>
                <a:path w="757" h="830" extrusionOk="0">
                  <a:moveTo>
                    <a:pt x="351" y="0"/>
                  </a:moveTo>
                  <a:lnTo>
                    <a:pt x="259" y="37"/>
                  </a:lnTo>
                  <a:lnTo>
                    <a:pt x="185" y="93"/>
                  </a:lnTo>
                  <a:lnTo>
                    <a:pt x="111" y="148"/>
                  </a:lnTo>
                  <a:lnTo>
                    <a:pt x="74" y="222"/>
                  </a:lnTo>
                  <a:lnTo>
                    <a:pt x="38" y="295"/>
                  </a:lnTo>
                  <a:lnTo>
                    <a:pt x="19" y="387"/>
                  </a:lnTo>
                  <a:lnTo>
                    <a:pt x="1" y="480"/>
                  </a:lnTo>
                  <a:lnTo>
                    <a:pt x="19" y="553"/>
                  </a:lnTo>
                  <a:lnTo>
                    <a:pt x="56" y="646"/>
                  </a:lnTo>
                  <a:lnTo>
                    <a:pt x="93" y="701"/>
                  </a:lnTo>
                  <a:lnTo>
                    <a:pt x="148" y="756"/>
                  </a:lnTo>
                  <a:lnTo>
                    <a:pt x="222" y="793"/>
                  </a:lnTo>
                  <a:lnTo>
                    <a:pt x="296" y="811"/>
                  </a:lnTo>
                  <a:lnTo>
                    <a:pt x="406" y="830"/>
                  </a:lnTo>
                  <a:lnTo>
                    <a:pt x="517" y="811"/>
                  </a:lnTo>
                  <a:lnTo>
                    <a:pt x="757" y="351"/>
                  </a:lnTo>
                  <a:lnTo>
                    <a:pt x="720" y="240"/>
                  </a:lnTo>
                  <a:lnTo>
                    <a:pt x="664" y="129"/>
                  </a:lnTo>
                  <a:lnTo>
                    <a:pt x="572" y="37"/>
                  </a:lnTo>
                  <a:lnTo>
                    <a:pt x="517" y="19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12;p62"/>
            <p:cNvSpPr/>
            <p:nvPr/>
          </p:nvSpPr>
          <p:spPr>
            <a:xfrm flipH="1">
              <a:off x="6773788" y="1491782"/>
              <a:ext cx="60142" cy="65941"/>
            </a:xfrm>
            <a:custGeom>
              <a:avLst/>
              <a:gdLst/>
              <a:ahLst/>
              <a:cxnLst/>
              <a:rect l="l" t="t" r="r" b="b"/>
              <a:pathLst>
                <a:path w="757" h="830" fill="none" extrusionOk="0">
                  <a:moveTo>
                    <a:pt x="757" y="351"/>
                  </a:moveTo>
                  <a:lnTo>
                    <a:pt x="757" y="351"/>
                  </a:lnTo>
                  <a:lnTo>
                    <a:pt x="720" y="240"/>
                  </a:lnTo>
                  <a:lnTo>
                    <a:pt x="664" y="129"/>
                  </a:lnTo>
                  <a:lnTo>
                    <a:pt x="664" y="129"/>
                  </a:lnTo>
                  <a:lnTo>
                    <a:pt x="572" y="37"/>
                  </a:lnTo>
                  <a:lnTo>
                    <a:pt x="517" y="19"/>
                  </a:lnTo>
                  <a:lnTo>
                    <a:pt x="462" y="0"/>
                  </a:lnTo>
                  <a:lnTo>
                    <a:pt x="462" y="0"/>
                  </a:lnTo>
                  <a:lnTo>
                    <a:pt x="351" y="0"/>
                  </a:lnTo>
                  <a:lnTo>
                    <a:pt x="259" y="37"/>
                  </a:lnTo>
                  <a:lnTo>
                    <a:pt x="259" y="37"/>
                  </a:lnTo>
                  <a:lnTo>
                    <a:pt x="185" y="93"/>
                  </a:lnTo>
                  <a:lnTo>
                    <a:pt x="111" y="148"/>
                  </a:lnTo>
                  <a:lnTo>
                    <a:pt x="74" y="222"/>
                  </a:lnTo>
                  <a:lnTo>
                    <a:pt x="38" y="295"/>
                  </a:lnTo>
                  <a:lnTo>
                    <a:pt x="19" y="387"/>
                  </a:lnTo>
                  <a:lnTo>
                    <a:pt x="1" y="480"/>
                  </a:lnTo>
                  <a:lnTo>
                    <a:pt x="19" y="553"/>
                  </a:lnTo>
                  <a:lnTo>
                    <a:pt x="56" y="646"/>
                  </a:lnTo>
                  <a:lnTo>
                    <a:pt x="56" y="646"/>
                  </a:lnTo>
                  <a:lnTo>
                    <a:pt x="93" y="701"/>
                  </a:lnTo>
                  <a:lnTo>
                    <a:pt x="148" y="756"/>
                  </a:lnTo>
                  <a:lnTo>
                    <a:pt x="222" y="793"/>
                  </a:lnTo>
                  <a:lnTo>
                    <a:pt x="296" y="811"/>
                  </a:lnTo>
                  <a:lnTo>
                    <a:pt x="296" y="811"/>
                  </a:lnTo>
                  <a:lnTo>
                    <a:pt x="406" y="830"/>
                  </a:lnTo>
                  <a:lnTo>
                    <a:pt x="517" y="8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13;p62"/>
            <p:cNvSpPr/>
            <p:nvPr/>
          </p:nvSpPr>
          <p:spPr>
            <a:xfrm flipH="1">
              <a:off x="6770848" y="1488843"/>
              <a:ext cx="66021" cy="71821"/>
            </a:xfrm>
            <a:custGeom>
              <a:avLst/>
              <a:gdLst/>
              <a:ahLst/>
              <a:cxnLst/>
              <a:rect l="l" t="t" r="r" b="b"/>
              <a:pathLst>
                <a:path w="831" h="904" extrusionOk="0">
                  <a:moveTo>
                    <a:pt x="388" y="0"/>
                  </a:moveTo>
                  <a:lnTo>
                    <a:pt x="277" y="37"/>
                  </a:lnTo>
                  <a:lnTo>
                    <a:pt x="204" y="93"/>
                  </a:lnTo>
                  <a:lnTo>
                    <a:pt x="130" y="166"/>
                  </a:lnTo>
                  <a:lnTo>
                    <a:pt x="75" y="240"/>
                  </a:lnTo>
                  <a:lnTo>
                    <a:pt x="38" y="332"/>
                  </a:lnTo>
                  <a:lnTo>
                    <a:pt x="19" y="424"/>
                  </a:lnTo>
                  <a:lnTo>
                    <a:pt x="1" y="517"/>
                  </a:lnTo>
                  <a:lnTo>
                    <a:pt x="19" y="609"/>
                  </a:lnTo>
                  <a:lnTo>
                    <a:pt x="56" y="701"/>
                  </a:lnTo>
                  <a:lnTo>
                    <a:pt x="111" y="775"/>
                  </a:lnTo>
                  <a:lnTo>
                    <a:pt x="167" y="812"/>
                  </a:lnTo>
                  <a:lnTo>
                    <a:pt x="241" y="867"/>
                  </a:lnTo>
                  <a:lnTo>
                    <a:pt x="314" y="885"/>
                  </a:lnTo>
                  <a:lnTo>
                    <a:pt x="425" y="904"/>
                  </a:lnTo>
                  <a:lnTo>
                    <a:pt x="554" y="885"/>
                  </a:lnTo>
                  <a:lnTo>
                    <a:pt x="535" y="812"/>
                  </a:lnTo>
                  <a:lnTo>
                    <a:pt x="443" y="830"/>
                  </a:lnTo>
                  <a:lnTo>
                    <a:pt x="333" y="812"/>
                  </a:lnTo>
                  <a:lnTo>
                    <a:pt x="277" y="793"/>
                  </a:lnTo>
                  <a:lnTo>
                    <a:pt x="204" y="756"/>
                  </a:lnTo>
                  <a:lnTo>
                    <a:pt x="167" y="719"/>
                  </a:lnTo>
                  <a:lnTo>
                    <a:pt x="130" y="664"/>
                  </a:lnTo>
                  <a:lnTo>
                    <a:pt x="93" y="590"/>
                  </a:lnTo>
                  <a:lnTo>
                    <a:pt x="75" y="517"/>
                  </a:lnTo>
                  <a:lnTo>
                    <a:pt x="93" y="424"/>
                  </a:lnTo>
                  <a:lnTo>
                    <a:pt x="111" y="351"/>
                  </a:lnTo>
                  <a:lnTo>
                    <a:pt x="130" y="277"/>
                  </a:lnTo>
                  <a:lnTo>
                    <a:pt x="185" y="203"/>
                  </a:lnTo>
                  <a:lnTo>
                    <a:pt x="241" y="148"/>
                  </a:lnTo>
                  <a:lnTo>
                    <a:pt x="314" y="111"/>
                  </a:lnTo>
                  <a:lnTo>
                    <a:pt x="406" y="74"/>
                  </a:lnTo>
                  <a:lnTo>
                    <a:pt x="480" y="74"/>
                  </a:lnTo>
                  <a:lnTo>
                    <a:pt x="535" y="93"/>
                  </a:lnTo>
                  <a:lnTo>
                    <a:pt x="591" y="111"/>
                  </a:lnTo>
                  <a:lnTo>
                    <a:pt x="664" y="185"/>
                  </a:lnTo>
                  <a:lnTo>
                    <a:pt x="720" y="277"/>
                  </a:lnTo>
                  <a:lnTo>
                    <a:pt x="757" y="388"/>
                  </a:lnTo>
                  <a:lnTo>
                    <a:pt x="830" y="388"/>
                  </a:lnTo>
                  <a:lnTo>
                    <a:pt x="794" y="240"/>
                  </a:lnTo>
                  <a:lnTo>
                    <a:pt x="720" y="148"/>
                  </a:lnTo>
                  <a:lnTo>
                    <a:pt x="683" y="93"/>
                  </a:lnTo>
                  <a:lnTo>
                    <a:pt x="628" y="56"/>
                  </a:lnTo>
                  <a:lnTo>
                    <a:pt x="554" y="19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14;p62"/>
            <p:cNvSpPr/>
            <p:nvPr/>
          </p:nvSpPr>
          <p:spPr>
            <a:xfrm flipH="1">
              <a:off x="6672732" y="1537147"/>
              <a:ext cx="57202" cy="33765"/>
            </a:xfrm>
            <a:custGeom>
              <a:avLst/>
              <a:gdLst/>
              <a:ahLst/>
              <a:cxnLst/>
              <a:rect l="l" t="t" r="r" b="b"/>
              <a:pathLst>
                <a:path w="720" h="425" extrusionOk="0">
                  <a:moveTo>
                    <a:pt x="719" y="1"/>
                  </a:moveTo>
                  <a:lnTo>
                    <a:pt x="1" y="240"/>
                  </a:lnTo>
                  <a:lnTo>
                    <a:pt x="56" y="296"/>
                  </a:lnTo>
                  <a:lnTo>
                    <a:pt x="130" y="369"/>
                  </a:lnTo>
                  <a:lnTo>
                    <a:pt x="240" y="406"/>
                  </a:lnTo>
                  <a:lnTo>
                    <a:pt x="351" y="425"/>
                  </a:lnTo>
                  <a:lnTo>
                    <a:pt x="480" y="425"/>
                  </a:lnTo>
                  <a:lnTo>
                    <a:pt x="535" y="388"/>
                  </a:lnTo>
                  <a:lnTo>
                    <a:pt x="590" y="351"/>
                  </a:lnTo>
                  <a:lnTo>
                    <a:pt x="627" y="296"/>
                  </a:lnTo>
                  <a:lnTo>
                    <a:pt x="664" y="222"/>
                  </a:lnTo>
                  <a:lnTo>
                    <a:pt x="701" y="130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F9EF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15;p62"/>
            <p:cNvSpPr/>
            <p:nvPr/>
          </p:nvSpPr>
          <p:spPr>
            <a:xfrm flipH="1">
              <a:off x="6668362" y="1532777"/>
              <a:ext cx="65941" cy="41074"/>
            </a:xfrm>
            <a:custGeom>
              <a:avLst/>
              <a:gdLst/>
              <a:ahLst/>
              <a:cxnLst/>
              <a:rect l="l" t="t" r="r" b="b"/>
              <a:pathLst>
                <a:path w="830" h="517" extrusionOk="0">
                  <a:moveTo>
                    <a:pt x="738" y="111"/>
                  </a:moveTo>
                  <a:lnTo>
                    <a:pt x="701" y="240"/>
                  </a:lnTo>
                  <a:lnTo>
                    <a:pt x="627" y="351"/>
                  </a:lnTo>
                  <a:lnTo>
                    <a:pt x="553" y="424"/>
                  </a:lnTo>
                  <a:lnTo>
                    <a:pt x="461" y="443"/>
                  </a:lnTo>
                  <a:lnTo>
                    <a:pt x="350" y="443"/>
                  </a:lnTo>
                  <a:lnTo>
                    <a:pt x="258" y="406"/>
                  </a:lnTo>
                  <a:lnTo>
                    <a:pt x="166" y="369"/>
                  </a:lnTo>
                  <a:lnTo>
                    <a:pt x="111" y="314"/>
                  </a:lnTo>
                  <a:lnTo>
                    <a:pt x="738" y="111"/>
                  </a:lnTo>
                  <a:close/>
                  <a:moveTo>
                    <a:pt x="830" y="0"/>
                  </a:moveTo>
                  <a:lnTo>
                    <a:pt x="0" y="277"/>
                  </a:lnTo>
                  <a:lnTo>
                    <a:pt x="19" y="314"/>
                  </a:lnTo>
                  <a:lnTo>
                    <a:pt x="74" y="388"/>
                  </a:lnTo>
                  <a:lnTo>
                    <a:pt x="166" y="443"/>
                  </a:lnTo>
                  <a:lnTo>
                    <a:pt x="295" y="498"/>
                  </a:lnTo>
                  <a:lnTo>
                    <a:pt x="424" y="517"/>
                  </a:lnTo>
                  <a:lnTo>
                    <a:pt x="479" y="517"/>
                  </a:lnTo>
                  <a:lnTo>
                    <a:pt x="572" y="498"/>
                  </a:lnTo>
                  <a:lnTo>
                    <a:pt x="627" y="461"/>
                  </a:lnTo>
                  <a:lnTo>
                    <a:pt x="682" y="424"/>
                  </a:lnTo>
                  <a:lnTo>
                    <a:pt x="719" y="351"/>
                  </a:lnTo>
                  <a:lnTo>
                    <a:pt x="756" y="277"/>
                  </a:lnTo>
                  <a:lnTo>
                    <a:pt x="793" y="185"/>
                  </a:lnTo>
                  <a:lnTo>
                    <a:pt x="811" y="74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616;p62"/>
            <p:cNvSpPr/>
            <p:nvPr/>
          </p:nvSpPr>
          <p:spPr>
            <a:xfrm flipH="1">
              <a:off x="6680041" y="1613336"/>
              <a:ext cx="44014" cy="41074"/>
            </a:xfrm>
            <a:custGeom>
              <a:avLst/>
              <a:gdLst/>
              <a:ahLst/>
              <a:cxnLst/>
              <a:rect l="l" t="t" r="r" b="b"/>
              <a:pathLst>
                <a:path w="554" h="517" extrusionOk="0">
                  <a:moveTo>
                    <a:pt x="553" y="0"/>
                  </a:moveTo>
                  <a:lnTo>
                    <a:pt x="443" y="37"/>
                  </a:lnTo>
                  <a:lnTo>
                    <a:pt x="221" y="74"/>
                  </a:lnTo>
                  <a:lnTo>
                    <a:pt x="0" y="74"/>
                  </a:lnTo>
                  <a:lnTo>
                    <a:pt x="166" y="295"/>
                  </a:lnTo>
                  <a:lnTo>
                    <a:pt x="258" y="406"/>
                  </a:lnTo>
                  <a:lnTo>
                    <a:pt x="314" y="461"/>
                  </a:lnTo>
                  <a:lnTo>
                    <a:pt x="350" y="516"/>
                  </a:lnTo>
                  <a:lnTo>
                    <a:pt x="350" y="332"/>
                  </a:lnTo>
                  <a:lnTo>
                    <a:pt x="350" y="240"/>
                  </a:lnTo>
                  <a:lnTo>
                    <a:pt x="369" y="166"/>
                  </a:lnTo>
                  <a:lnTo>
                    <a:pt x="406" y="111"/>
                  </a:lnTo>
                  <a:lnTo>
                    <a:pt x="443" y="74"/>
                  </a:lnTo>
                  <a:lnTo>
                    <a:pt x="553" y="19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17;p62"/>
            <p:cNvSpPr/>
            <p:nvPr/>
          </p:nvSpPr>
          <p:spPr>
            <a:xfrm flipH="1">
              <a:off x="6567305" y="1472715"/>
              <a:ext cx="121634" cy="54263"/>
            </a:xfrm>
            <a:custGeom>
              <a:avLst/>
              <a:gdLst/>
              <a:ahLst/>
              <a:cxnLst/>
              <a:rect l="l" t="t" r="r" b="b"/>
              <a:pathLst>
                <a:path w="1531" h="683" extrusionOk="0">
                  <a:moveTo>
                    <a:pt x="1531" y="1"/>
                  </a:moveTo>
                  <a:lnTo>
                    <a:pt x="1" y="222"/>
                  </a:lnTo>
                  <a:lnTo>
                    <a:pt x="1" y="462"/>
                  </a:lnTo>
                  <a:lnTo>
                    <a:pt x="1531" y="683"/>
                  </a:lnTo>
                  <a:lnTo>
                    <a:pt x="15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18;p62"/>
            <p:cNvSpPr/>
            <p:nvPr/>
          </p:nvSpPr>
          <p:spPr>
            <a:xfrm flipH="1">
              <a:off x="5316661" y="1298488"/>
              <a:ext cx="1510" cy="1510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9" y="0"/>
                  </a:moveTo>
                  <a:lnTo>
                    <a:pt x="0" y="19"/>
                  </a:lnTo>
                  <a:lnTo>
                    <a:pt x="19" y="1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97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19;p62"/>
            <p:cNvSpPr/>
            <p:nvPr/>
          </p:nvSpPr>
          <p:spPr>
            <a:xfrm flipH="1">
              <a:off x="5316660" y="1685077"/>
              <a:ext cx="46953" cy="5959"/>
            </a:xfrm>
            <a:custGeom>
              <a:avLst/>
              <a:gdLst/>
              <a:ahLst/>
              <a:cxnLst/>
              <a:rect l="l" t="t" r="r" b="b"/>
              <a:pathLst>
                <a:path w="591" h="75" extrusionOk="0">
                  <a:moveTo>
                    <a:pt x="1" y="1"/>
                  </a:moveTo>
                  <a:lnTo>
                    <a:pt x="296" y="56"/>
                  </a:lnTo>
                  <a:lnTo>
                    <a:pt x="591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97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20;p62"/>
            <p:cNvSpPr/>
            <p:nvPr/>
          </p:nvSpPr>
          <p:spPr>
            <a:xfrm flipH="1">
              <a:off x="5340081" y="1301428"/>
              <a:ext cx="1274179" cy="383731"/>
            </a:xfrm>
            <a:custGeom>
              <a:avLst/>
              <a:gdLst/>
              <a:ahLst/>
              <a:cxnLst/>
              <a:rect l="l" t="t" r="r" b="b"/>
              <a:pathLst>
                <a:path w="16038" h="4830" extrusionOk="0">
                  <a:moveTo>
                    <a:pt x="16038" y="0"/>
                  </a:moveTo>
                  <a:lnTo>
                    <a:pt x="443" y="2009"/>
                  </a:lnTo>
                  <a:lnTo>
                    <a:pt x="351" y="2028"/>
                  </a:lnTo>
                  <a:lnTo>
                    <a:pt x="277" y="2065"/>
                  </a:lnTo>
                  <a:lnTo>
                    <a:pt x="185" y="2120"/>
                  </a:lnTo>
                  <a:lnTo>
                    <a:pt x="130" y="2194"/>
                  </a:lnTo>
                  <a:lnTo>
                    <a:pt x="74" y="2267"/>
                  </a:lnTo>
                  <a:lnTo>
                    <a:pt x="38" y="2341"/>
                  </a:lnTo>
                  <a:lnTo>
                    <a:pt x="1" y="2433"/>
                  </a:lnTo>
                  <a:lnTo>
                    <a:pt x="1" y="2525"/>
                  </a:lnTo>
                  <a:lnTo>
                    <a:pt x="1" y="2636"/>
                  </a:lnTo>
                  <a:lnTo>
                    <a:pt x="38" y="2728"/>
                  </a:lnTo>
                  <a:lnTo>
                    <a:pt x="74" y="2802"/>
                  </a:lnTo>
                  <a:lnTo>
                    <a:pt x="130" y="2876"/>
                  </a:lnTo>
                  <a:lnTo>
                    <a:pt x="204" y="2949"/>
                  </a:lnTo>
                  <a:lnTo>
                    <a:pt x="277" y="2986"/>
                  </a:lnTo>
                  <a:lnTo>
                    <a:pt x="369" y="3023"/>
                  </a:lnTo>
                  <a:lnTo>
                    <a:pt x="462" y="3042"/>
                  </a:lnTo>
                  <a:lnTo>
                    <a:pt x="15743" y="4830"/>
                  </a:lnTo>
                  <a:lnTo>
                    <a:pt x="15540" y="4774"/>
                  </a:lnTo>
                  <a:lnTo>
                    <a:pt x="15356" y="4719"/>
                  </a:lnTo>
                  <a:lnTo>
                    <a:pt x="15190" y="4645"/>
                  </a:lnTo>
                  <a:lnTo>
                    <a:pt x="15024" y="4553"/>
                  </a:lnTo>
                  <a:lnTo>
                    <a:pt x="14895" y="4442"/>
                  </a:lnTo>
                  <a:lnTo>
                    <a:pt x="14747" y="4332"/>
                  </a:lnTo>
                  <a:lnTo>
                    <a:pt x="14637" y="4203"/>
                  </a:lnTo>
                  <a:lnTo>
                    <a:pt x="14526" y="4055"/>
                  </a:lnTo>
                  <a:lnTo>
                    <a:pt x="14434" y="3908"/>
                  </a:lnTo>
                  <a:lnTo>
                    <a:pt x="14360" y="3760"/>
                  </a:lnTo>
                  <a:lnTo>
                    <a:pt x="14287" y="3576"/>
                  </a:lnTo>
                  <a:lnTo>
                    <a:pt x="14231" y="3410"/>
                  </a:lnTo>
                  <a:lnTo>
                    <a:pt x="14176" y="3207"/>
                  </a:lnTo>
                  <a:lnTo>
                    <a:pt x="14158" y="3023"/>
                  </a:lnTo>
                  <a:lnTo>
                    <a:pt x="14139" y="2820"/>
                  </a:lnTo>
                  <a:lnTo>
                    <a:pt x="14121" y="2599"/>
                  </a:lnTo>
                  <a:lnTo>
                    <a:pt x="14139" y="2378"/>
                  </a:lnTo>
                  <a:lnTo>
                    <a:pt x="14158" y="2138"/>
                  </a:lnTo>
                  <a:lnTo>
                    <a:pt x="14194" y="1917"/>
                  </a:lnTo>
                  <a:lnTo>
                    <a:pt x="14231" y="1696"/>
                  </a:lnTo>
                  <a:lnTo>
                    <a:pt x="14305" y="1475"/>
                  </a:lnTo>
                  <a:lnTo>
                    <a:pt x="14379" y="1272"/>
                  </a:lnTo>
                  <a:lnTo>
                    <a:pt x="14471" y="1069"/>
                  </a:lnTo>
                  <a:lnTo>
                    <a:pt x="14581" y="885"/>
                  </a:lnTo>
                  <a:lnTo>
                    <a:pt x="14692" y="719"/>
                  </a:lnTo>
                  <a:lnTo>
                    <a:pt x="14840" y="553"/>
                  </a:lnTo>
                  <a:lnTo>
                    <a:pt x="14987" y="424"/>
                  </a:lnTo>
                  <a:lnTo>
                    <a:pt x="15171" y="295"/>
                  </a:lnTo>
                  <a:lnTo>
                    <a:pt x="15356" y="184"/>
                  </a:lnTo>
                  <a:lnTo>
                    <a:pt x="15558" y="111"/>
                  </a:lnTo>
                  <a:lnTo>
                    <a:pt x="15798" y="37"/>
                  </a:lnTo>
                  <a:lnTo>
                    <a:pt x="160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21;p62"/>
            <p:cNvSpPr/>
            <p:nvPr/>
          </p:nvSpPr>
          <p:spPr>
            <a:xfrm flipH="1">
              <a:off x="5340081" y="1298488"/>
              <a:ext cx="1277119" cy="389611"/>
            </a:xfrm>
            <a:custGeom>
              <a:avLst/>
              <a:gdLst/>
              <a:ahLst/>
              <a:cxnLst/>
              <a:rect l="l" t="t" r="r" b="b"/>
              <a:pathLst>
                <a:path w="16075" h="4904" extrusionOk="0">
                  <a:moveTo>
                    <a:pt x="15485" y="148"/>
                  </a:moveTo>
                  <a:lnTo>
                    <a:pt x="15301" y="221"/>
                  </a:lnTo>
                  <a:lnTo>
                    <a:pt x="15135" y="332"/>
                  </a:lnTo>
                  <a:lnTo>
                    <a:pt x="14987" y="443"/>
                  </a:lnTo>
                  <a:lnTo>
                    <a:pt x="14858" y="572"/>
                  </a:lnTo>
                  <a:lnTo>
                    <a:pt x="14729" y="701"/>
                  </a:lnTo>
                  <a:lnTo>
                    <a:pt x="14618" y="848"/>
                  </a:lnTo>
                  <a:lnTo>
                    <a:pt x="14526" y="1014"/>
                  </a:lnTo>
                  <a:lnTo>
                    <a:pt x="14434" y="1180"/>
                  </a:lnTo>
                  <a:lnTo>
                    <a:pt x="14360" y="1346"/>
                  </a:lnTo>
                  <a:lnTo>
                    <a:pt x="14305" y="1530"/>
                  </a:lnTo>
                  <a:lnTo>
                    <a:pt x="14250" y="1696"/>
                  </a:lnTo>
                  <a:lnTo>
                    <a:pt x="14195" y="1899"/>
                  </a:lnTo>
                  <a:lnTo>
                    <a:pt x="14139" y="2267"/>
                  </a:lnTo>
                  <a:lnTo>
                    <a:pt x="14121" y="2636"/>
                  </a:lnTo>
                  <a:lnTo>
                    <a:pt x="14158" y="3023"/>
                  </a:lnTo>
                  <a:lnTo>
                    <a:pt x="14176" y="3208"/>
                  </a:lnTo>
                  <a:lnTo>
                    <a:pt x="14213" y="3373"/>
                  </a:lnTo>
                  <a:lnTo>
                    <a:pt x="14250" y="3539"/>
                  </a:lnTo>
                  <a:lnTo>
                    <a:pt x="14305" y="3705"/>
                  </a:lnTo>
                  <a:lnTo>
                    <a:pt x="14379" y="3853"/>
                  </a:lnTo>
                  <a:lnTo>
                    <a:pt x="14453" y="4000"/>
                  </a:lnTo>
                  <a:lnTo>
                    <a:pt x="14545" y="4129"/>
                  </a:lnTo>
                  <a:lnTo>
                    <a:pt x="14637" y="4240"/>
                  </a:lnTo>
                  <a:lnTo>
                    <a:pt x="14729" y="4369"/>
                  </a:lnTo>
                  <a:lnTo>
                    <a:pt x="14840" y="4461"/>
                  </a:lnTo>
                  <a:lnTo>
                    <a:pt x="14969" y="4553"/>
                  </a:lnTo>
                  <a:lnTo>
                    <a:pt x="15098" y="4645"/>
                  </a:lnTo>
                  <a:lnTo>
                    <a:pt x="15227" y="4719"/>
                  </a:lnTo>
                  <a:lnTo>
                    <a:pt x="15374" y="4793"/>
                  </a:lnTo>
                  <a:lnTo>
                    <a:pt x="15374" y="4793"/>
                  </a:lnTo>
                  <a:lnTo>
                    <a:pt x="499" y="3060"/>
                  </a:lnTo>
                  <a:lnTo>
                    <a:pt x="406" y="3023"/>
                  </a:lnTo>
                  <a:lnTo>
                    <a:pt x="333" y="3005"/>
                  </a:lnTo>
                  <a:lnTo>
                    <a:pt x="259" y="2949"/>
                  </a:lnTo>
                  <a:lnTo>
                    <a:pt x="185" y="2894"/>
                  </a:lnTo>
                  <a:lnTo>
                    <a:pt x="148" y="2820"/>
                  </a:lnTo>
                  <a:lnTo>
                    <a:pt x="93" y="2747"/>
                  </a:lnTo>
                  <a:lnTo>
                    <a:pt x="75" y="2655"/>
                  </a:lnTo>
                  <a:lnTo>
                    <a:pt x="75" y="2562"/>
                  </a:lnTo>
                  <a:lnTo>
                    <a:pt x="75" y="2470"/>
                  </a:lnTo>
                  <a:lnTo>
                    <a:pt x="93" y="2396"/>
                  </a:lnTo>
                  <a:lnTo>
                    <a:pt x="130" y="2323"/>
                  </a:lnTo>
                  <a:lnTo>
                    <a:pt x="185" y="2249"/>
                  </a:lnTo>
                  <a:lnTo>
                    <a:pt x="259" y="2194"/>
                  </a:lnTo>
                  <a:lnTo>
                    <a:pt x="333" y="2138"/>
                  </a:lnTo>
                  <a:lnTo>
                    <a:pt x="406" y="2102"/>
                  </a:lnTo>
                  <a:lnTo>
                    <a:pt x="499" y="2083"/>
                  </a:lnTo>
                  <a:lnTo>
                    <a:pt x="15485" y="148"/>
                  </a:lnTo>
                  <a:close/>
                  <a:moveTo>
                    <a:pt x="16019" y="0"/>
                  </a:moveTo>
                  <a:lnTo>
                    <a:pt x="480" y="2009"/>
                  </a:lnTo>
                  <a:lnTo>
                    <a:pt x="388" y="2028"/>
                  </a:lnTo>
                  <a:lnTo>
                    <a:pt x="296" y="2083"/>
                  </a:lnTo>
                  <a:lnTo>
                    <a:pt x="204" y="2138"/>
                  </a:lnTo>
                  <a:lnTo>
                    <a:pt x="130" y="2194"/>
                  </a:lnTo>
                  <a:lnTo>
                    <a:pt x="75" y="2286"/>
                  </a:lnTo>
                  <a:lnTo>
                    <a:pt x="38" y="2360"/>
                  </a:lnTo>
                  <a:lnTo>
                    <a:pt x="1" y="2470"/>
                  </a:lnTo>
                  <a:lnTo>
                    <a:pt x="1" y="2562"/>
                  </a:lnTo>
                  <a:lnTo>
                    <a:pt x="1" y="2673"/>
                  </a:lnTo>
                  <a:lnTo>
                    <a:pt x="38" y="2765"/>
                  </a:lnTo>
                  <a:lnTo>
                    <a:pt x="75" y="2857"/>
                  </a:lnTo>
                  <a:lnTo>
                    <a:pt x="130" y="2931"/>
                  </a:lnTo>
                  <a:lnTo>
                    <a:pt x="204" y="3005"/>
                  </a:lnTo>
                  <a:lnTo>
                    <a:pt x="296" y="3060"/>
                  </a:lnTo>
                  <a:lnTo>
                    <a:pt x="388" y="3097"/>
                  </a:lnTo>
                  <a:lnTo>
                    <a:pt x="499" y="3115"/>
                  </a:lnTo>
                  <a:lnTo>
                    <a:pt x="15780" y="4903"/>
                  </a:lnTo>
                  <a:lnTo>
                    <a:pt x="15780" y="4830"/>
                  </a:lnTo>
                  <a:lnTo>
                    <a:pt x="15595" y="4793"/>
                  </a:lnTo>
                  <a:lnTo>
                    <a:pt x="15430" y="4719"/>
                  </a:lnTo>
                  <a:lnTo>
                    <a:pt x="15264" y="4645"/>
                  </a:lnTo>
                  <a:lnTo>
                    <a:pt x="15116" y="4572"/>
                  </a:lnTo>
                  <a:lnTo>
                    <a:pt x="14969" y="4461"/>
                  </a:lnTo>
                  <a:lnTo>
                    <a:pt x="14840" y="4350"/>
                  </a:lnTo>
                  <a:lnTo>
                    <a:pt x="14711" y="4240"/>
                  </a:lnTo>
                  <a:lnTo>
                    <a:pt x="14618" y="4092"/>
                  </a:lnTo>
                  <a:lnTo>
                    <a:pt x="14508" y="3963"/>
                  </a:lnTo>
                  <a:lnTo>
                    <a:pt x="14434" y="3797"/>
                  </a:lnTo>
                  <a:lnTo>
                    <a:pt x="14360" y="3632"/>
                  </a:lnTo>
                  <a:lnTo>
                    <a:pt x="14305" y="3447"/>
                  </a:lnTo>
                  <a:lnTo>
                    <a:pt x="14268" y="3263"/>
                  </a:lnTo>
                  <a:lnTo>
                    <a:pt x="14231" y="3060"/>
                  </a:lnTo>
                  <a:lnTo>
                    <a:pt x="14213" y="2857"/>
                  </a:lnTo>
                  <a:lnTo>
                    <a:pt x="14195" y="2636"/>
                  </a:lnTo>
                  <a:lnTo>
                    <a:pt x="14213" y="2433"/>
                  </a:lnTo>
                  <a:lnTo>
                    <a:pt x="14231" y="2212"/>
                  </a:lnTo>
                  <a:lnTo>
                    <a:pt x="14250" y="2009"/>
                  </a:lnTo>
                  <a:lnTo>
                    <a:pt x="14305" y="1788"/>
                  </a:lnTo>
                  <a:lnTo>
                    <a:pt x="14360" y="1585"/>
                  </a:lnTo>
                  <a:lnTo>
                    <a:pt x="14434" y="1383"/>
                  </a:lnTo>
                  <a:lnTo>
                    <a:pt x="14508" y="1198"/>
                  </a:lnTo>
                  <a:lnTo>
                    <a:pt x="14618" y="1014"/>
                  </a:lnTo>
                  <a:lnTo>
                    <a:pt x="14729" y="830"/>
                  </a:lnTo>
                  <a:lnTo>
                    <a:pt x="14858" y="664"/>
                  </a:lnTo>
                  <a:lnTo>
                    <a:pt x="15006" y="535"/>
                  </a:lnTo>
                  <a:lnTo>
                    <a:pt x="15171" y="387"/>
                  </a:lnTo>
                  <a:lnTo>
                    <a:pt x="15356" y="277"/>
                  </a:lnTo>
                  <a:lnTo>
                    <a:pt x="15559" y="184"/>
                  </a:lnTo>
                  <a:lnTo>
                    <a:pt x="15780" y="129"/>
                  </a:lnTo>
                  <a:lnTo>
                    <a:pt x="16019" y="74"/>
                  </a:lnTo>
                  <a:lnTo>
                    <a:pt x="16075" y="74"/>
                  </a:lnTo>
                  <a:lnTo>
                    <a:pt x="160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22;p62"/>
            <p:cNvSpPr/>
            <p:nvPr/>
          </p:nvSpPr>
          <p:spPr>
            <a:xfrm flipH="1">
              <a:off x="5123363" y="1308737"/>
              <a:ext cx="373483" cy="373483"/>
            </a:xfrm>
            <a:custGeom>
              <a:avLst/>
              <a:gdLst/>
              <a:ahLst/>
              <a:cxnLst/>
              <a:rect l="l" t="t" r="r" b="b"/>
              <a:pathLst>
                <a:path w="4701" h="4701" extrusionOk="0">
                  <a:moveTo>
                    <a:pt x="2102" y="0"/>
                  </a:moveTo>
                  <a:lnTo>
                    <a:pt x="1862" y="37"/>
                  </a:lnTo>
                  <a:lnTo>
                    <a:pt x="1641" y="92"/>
                  </a:lnTo>
                  <a:lnTo>
                    <a:pt x="1438" y="185"/>
                  </a:lnTo>
                  <a:lnTo>
                    <a:pt x="1217" y="277"/>
                  </a:lnTo>
                  <a:lnTo>
                    <a:pt x="1033" y="387"/>
                  </a:lnTo>
                  <a:lnTo>
                    <a:pt x="848" y="535"/>
                  </a:lnTo>
                  <a:lnTo>
                    <a:pt x="682" y="682"/>
                  </a:lnTo>
                  <a:lnTo>
                    <a:pt x="535" y="848"/>
                  </a:lnTo>
                  <a:lnTo>
                    <a:pt x="387" y="1032"/>
                  </a:lnTo>
                  <a:lnTo>
                    <a:pt x="277" y="1217"/>
                  </a:lnTo>
                  <a:lnTo>
                    <a:pt x="185" y="1438"/>
                  </a:lnTo>
                  <a:lnTo>
                    <a:pt x="93" y="1641"/>
                  </a:lnTo>
                  <a:lnTo>
                    <a:pt x="37" y="1880"/>
                  </a:lnTo>
                  <a:lnTo>
                    <a:pt x="0" y="2102"/>
                  </a:lnTo>
                  <a:lnTo>
                    <a:pt x="0" y="2341"/>
                  </a:lnTo>
                  <a:lnTo>
                    <a:pt x="0" y="2581"/>
                  </a:lnTo>
                  <a:lnTo>
                    <a:pt x="37" y="2820"/>
                  </a:lnTo>
                  <a:lnTo>
                    <a:pt x="93" y="3042"/>
                  </a:lnTo>
                  <a:lnTo>
                    <a:pt x="185" y="3263"/>
                  </a:lnTo>
                  <a:lnTo>
                    <a:pt x="277" y="3466"/>
                  </a:lnTo>
                  <a:lnTo>
                    <a:pt x="387" y="3668"/>
                  </a:lnTo>
                  <a:lnTo>
                    <a:pt x="535" y="3834"/>
                  </a:lnTo>
                  <a:lnTo>
                    <a:pt x="682" y="4019"/>
                  </a:lnTo>
                  <a:lnTo>
                    <a:pt x="848" y="4166"/>
                  </a:lnTo>
                  <a:lnTo>
                    <a:pt x="1033" y="4295"/>
                  </a:lnTo>
                  <a:lnTo>
                    <a:pt x="1217" y="4406"/>
                  </a:lnTo>
                  <a:lnTo>
                    <a:pt x="1438" y="4516"/>
                  </a:lnTo>
                  <a:lnTo>
                    <a:pt x="1641" y="4590"/>
                  </a:lnTo>
                  <a:lnTo>
                    <a:pt x="1862" y="4645"/>
                  </a:lnTo>
                  <a:lnTo>
                    <a:pt x="2102" y="4682"/>
                  </a:lnTo>
                  <a:lnTo>
                    <a:pt x="2341" y="4701"/>
                  </a:lnTo>
                  <a:lnTo>
                    <a:pt x="2581" y="4682"/>
                  </a:lnTo>
                  <a:lnTo>
                    <a:pt x="2821" y="4645"/>
                  </a:lnTo>
                  <a:lnTo>
                    <a:pt x="3042" y="4590"/>
                  </a:lnTo>
                  <a:lnTo>
                    <a:pt x="3263" y="4516"/>
                  </a:lnTo>
                  <a:lnTo>
                    <a:pt x="3466" y="4406"/>
                  </a:lnTo>
                  <a:lnTo>
                    <a:pt x="3669" y="4295"/>
                  </a:lnTo>
                  <a:lnTo>
                    <a:pt x="3834" y="4166"/>
                  </a:lnTo>
                  <a:lnTo>
                    <a:pt x="4000" y="4019"/>
                  </a:lnTo>
                  <a:lnTo>
                    <a:pt x="4166" y="3834"/>
                  </a:lnTo>
                  <a:lnTo>
                    <a:pt x="4295" y="3668"/>
                  </a:lnTo>
                  <a:lnTo>
                    <a:pt x="4406" y="3466"/>
                  </a:lnTo>
                  <a:lnTo>
                    <a:pt x="4517" y="3263"/>
                  </a:lnTo>
                  <a:lnTo>
                    <a:pt x="4590" y="3042"/>
                  </a:lnTo>
                  <a:lnTo>
                    <a:pt x="4646" y="2820"/>
                  </a:lnTo>
                  <a:lnTo>
                    <a:pt x="4682" y="2581"/>
                  </a:lnTo>
                  <a:lnTo>
                    <a:pt x="4701" y="2341"/>
                  </a:lnTo>
                  <a:lnTo>
                    <a:pt x="4682" y="2102"/>
                  </a:lnTo>
                  <a:lnTo>
                    <a:pt x="4646" y="1880"/>
                  </a:lnTo>
                  <a:lnTo>
                    <a:pt x="4590" y="1641"/>
                  </a:lnTo>
                  <a:lnTo>
                    <a:pt x="4517" y="1438"/>
                  </a:lnTo>
                  <a:lnTo>
                    <a:pt x="4406" y="1217"/>
                  </a:lnTo>
                  <a:lnTo>
                    <a:pt x="4295" y="1032"/>
                  </a:lnTo>
                  <a:lnTo>
                    <a:pt x="4166" y="848"/>
                  </a:lnTo>
                  <a:lnTo>
                    <a:pt x="4000" y="682"/>
                  </a:lnTo>
                  <a:lnTo>
                    <a:pt x="3834" y="535"/>
                  </a:lnTo>
                  <a:lnTo>
                    <a:pt x="3669" y="387"/>
                  </a:lnTo>
                  <a:lnTo>
                    <a:pt x="3466" y="277"/>
                  </a:lnTo>
                  <a:lnTo>
                    <a:pt x="3263" y="185"/>
                  </a:lnTo>
                  <a:lnTo>
                    <a:pt x="3042" y="92"/>
                  </a:lnTo>
                  <a:lnTo>
                    <a:pt x="2821" y="37"/>
                  </a:lnTo>
                  <a:lnTo>
                    <a:pt x="2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623;p62"/>
            <p:cNvSpPr/>
            <p:nvPr/>
          </p:nvSpPr>
          <p:spPr>
            <a:xfrm flipH="1">
              <a:off x="5105725" y="1291100"/>
              <a:ext cx="408678" cy="408678"/>
            </a:xfrm>
            <a:custGeom>
              <a:avLst/>
              <a:gdLst/>
              <a:ahLst/>
              <a:cxnLst/>
              <a:rect l="l" t="t" r="r" b="b"/>
              <a:pathLst>
                <a:path w="5144" h="5144" extrusionOk="0">
                  <a:moveTo>
                    <a:pt x="2784" y="443"/>
                  </a:moveTo>
                  <a:lnTo>
                    <a:pt x="2986" y="480"/>
                  </a:lnTo>
                  <a:lnTo>
                    <a:pt x="3208" y="536"/>
                  </a:lnTo>
                  <a:lnTo>
                    <a:pt x="3392" y="609"/>
                  </a:lnTo>
                  <a:lnTo>
                    <a:pt x="3576" y="701"/>
                  </a:lnTo>
                  <a:lnTo>
                    <a:pt x="3761" y="794"/>
                  </a:lnTo>
                  <a:lnTo>
                    <a:pt x="3926" y="923"/>
                  </a:lnTo>
                  <a:lnTo>
                    <a:pt x="4074" y="1070"/>
                  </a:lnTo>
                  <a:lnTo>
                    <a:pt x="4203" y="1218"/>
                  </a:lnTo>
                  <a:lnTo>
                    <a:pt x="4332" y="1383"/>
                  </a:lnTo>
                  <a:lnTo>
                    <a:pt x="4443" y="1549"/>
                  </a:lnTo>
                  <a:lnTo>
                    <a:pt x="4535" y="1734"/>
                  </a:lnTo>
                  <a:lnTo>
                    <a:pt x="4608" y="1936"/>
                  </a:lnTo>
                  <a:lnTo>
                    <a:pt x="4645" y="2139"/>
                  </a:lnTo>
                  <a:lnTo>
                    <a:pt x="4682" y="2342"/>
                  </a:lnTo>
                  <a:lnTo>
                    <a:pt x="4701" y="2563"/>
                  </a:lnTo>
                  <a:lnTo>
                    <a:pt x="4682" y="2784"/>
                  </a:lnTo>
                  <a:lnTo>
                    <a:pt x="4645" y="3006"/>
                  </a:lnTo>
                  <a:lnTo>
                    <a:pt x="4608" y="3208"/>
                  </a:lnTo>
                  <a:lnTo>
                    <a:pt x="4535" y="3393"/>
                  </a:lnTo>
                  <a:lnTo>
                    <a:pt x="4443" y="3577"/>
                  </a:lnTo>
                  <a:lnTo>
                    <a:pt x="4332" y="3761"/>
                  </a:lnTo>
                  <a:lnTo>
                    <a:pt x="4203" y="3927"/>
                  </a:lnTo>
                  <a:lnTo>
                    <a:pt x="4074" y="4075"/>
                  </a:lnTo>
                  <a:lnTo>
                    <a:pt x="3926" y="4204"/>
                  </a:lnTo>
                  <a:lnTo>
                    <a:pt x="3761" y="4333"/>
                  </a:lnTo>
                  <a:lnTo>
                    <a:pt x="3576" y="4443"/>
                  </a:lnTo>
                  <a:lnTo>
                    <a:pt x="3392" y="4536"/>
                  </a:lnTo>
                  <a:lnTo>
                    <a:pt x="3208" y="4609"/>
                  </a:lnTo>
                  <a:lnTo>
                    <a:pt x="2986" y="4665"/>
                  </a:lnTo>
                  <a:lnTo>
                    <a:pt x="2784" y="4683"/>
                  </a:lnTo>
                  <a:lnTo>
                    <a:pt x="2562" y="4701"/>
                  </a:lnTo>
                  <a:lnTo>
                    <a:pt x="2341" y="4683"/>
                  </a:lnTo>
                  <a:lnTo>
                    <a:pt x="2138" y="4665"/>
                  </a:lnTo>
                  <a:lnTo>
                    <a:pt x="1936" y="4609"/>
                  </a:lnTo>
                  <a:lnTo>
                    <a:pt x="1733" y="4536"/>
                  </a:lnTo>
                  <a:lnTo>
                    <a:pt x="1549" y="4443"/>
                  </a:lnTo>
                  <a:lnTo>
                    <a:pt x="1383" y="4333"/>
                  </a:lnTo>
                  <a:lnTo>
                    <a:pt x="1217" y="4204"/>
                  </a:lnTo>
                  <a:lnTo>
                    <a:pt x="1051" y="4075"/>
                  </a:lnTo>
                  <a:lnTo>
                    <a:pt x="922" y="3927"/>
                  </a:lnTo>
                  <a:lnTo>
                    <a:pt x="793" y="3761"/>
                  </a:lnTo>
                  <a:lnTo>
                    <a:pt x="701" y="3577"/>
                  </a:lnTo>
                  <a:lnTo>
                    <a:pt x="608" y="3393"/>
                  </a:lnTo>
                  <a:lnTo>
                    <a:pt x="535" y="3208"/>
                  </a:lnTo>
                  <a:lnTo>
                    <a:pt x="479" y="3006"/>
                  </a:lnTo>
                  <a:lnTo>
                    <a:pt x="443" y="2784"/>
                  </a:lnTo>
                  <a:lnTo>
                    <a:pt x="443" y="2563"/>
                  </a:lnTo>
                  <a:lnTo>
                    <a:pt x="443" y="2342"/>
                  </a:lnTo>
                  <a:lnTo>
                    <a:pt x="479" y="2139"/>
                  </a:lnTo>
                  <a:lnTo>
                    <a:pt x="535" y="1936"/>
                  </a:lnTo>
                  <a:lnTo>
                    <a:pt x="608" y="1734"/>
                  </a:lnTo>
                  <a:lnTo>
                    <a:pt x="701" y="1549"/>
                  </a:lnTo>
                  <a:lnTo>
                    <a:pt x="793" y="1383"/>
                  </a:lnTo>
                  <a:lnTo>
                    <a:pt x="922" y="1218"/>
                  </a:lnTo>
                  <a:lnTo>
                    <a:pt x="1051" y="1070"/>
                  </a:lnTo>
                  <a:lnTo>
                    <a:pt x="1217" y="923"/>
                  </a:lnTo>
                  <a:lnTo>
                    <a:pt x="1383" y="794"/>
                  </a:lnTo>
                  <a:lnTo>
                    <a:pt x="1549" y="701"/>
                  </a:lnTo>
                  <a:lnTo>
                    <a:pt x="1733" y="609"/>
                  </a:lnTo>
                  <a:lnTo>
                    <a:pt x="1936" y="536"/>
                  </a:lnTo>
                  <a:lnTo>
                    <a:pt x="2138" y="480"/>
                  </a:lnTo>
                  <a:lnTo>
                    <a:pt x="2341" y="443"/>
                  </a:lnTo>
                  <a:close/>
                  <a:moveTo>
                    <a:pt x="2304" y="1"/>
                  </a:moveTo>
                  <a:lnTo>
                    <a:pt x="2046" y="56"/>
                  </a:lnTo>
                  <a:lnTo>
                    <a:pt x="1807" y="112"/>
                  </a:lnTo>
                  <a:lnTo>
                    <a:pt x="1567" y="204"/>
                  </a:lnTo>
                  <a:lnTo>
                    <a:pt x="1346" y="314"/>
                  </a:lnTo>
                  <a:lnTo>
                    <a:pt x="1125" y="443"/>
                  </a:lnTo>
                  <a:lnTo>
                    <a:pt x="922" y="591"/>
                  </a:lnTo>
                  <a:lnTo>
                    <a:pt x="756" y="757"/>
                  </a:lnTo>
                  <a:lnTo>
                    <a:pt x="590" y="941"/>
                  </a:lnTo>
                  <a:lnTo>
                    <a:pt x="424" y="1125"/>
                  </a:lnTo>
                  <a:lnTo>
                    <a:pt x="295" y="1347"/>
                  </a:lnTo>
                  <a:lnTo>
                    <a:pt x="203" y="1568"/>
                  </a:lnTo>
                  <a:lnTo>
                    <a:pt x="111" y="1807"/>
                  </a:lnTo>
                  <a:lnTo>
                    <a:pt x="37" y="2047"/>
                  </a:lnTo>
                  <a:lnTo>
                    <a:pt x="0" y="2305"/>
                  </a:lnTo>
                  <a:lnTo>
                    <a:pt x="0" y="2563"/>
                  </a:lnTo>
                  <a:lnTo>
                    <a:pt x="0" y="2840"/>
                  </a:lnTo>
                  <a:lnTo>
                    <a:pt x="37" y="3079"/>
                  </a:lnTo>
                  <a:lnTo>
                    <a:pt x="111" y="3337"/>
                  </a:lnTo>
                  <a:lnTo>
                    <a:pt x="203" y="3577"/>
                  </a:lnTo>
                  <a:lnTo>
                    <a:pt x="295" y="3798"/>
                  </a:lnTo>
                  <a:lnTo>
                    <a:pt x="424" y="4001"/>
                  </a:lnTo>
                  <a:lnTo>
                    <a:pt x="590" y="4204"/>
                  </a:lnTo>
                  <a:lnTo>
                    <a:pt x="756" y="4388"/>
                  </a:lnTo>
                  <a:lnTo>
                    <a:pt x="922" y="4554"/>
                  </a:lnTo>
                  <a:lnTo>
                    <a:pt x="1125" y="4701"/>
                  </a:lnTo>
                  <a:lnTo>
                    <a:pt x="1346" y="4831"/>
                  </a:lnTo>
                  <a:lnTo>
                    <a:pt x="1567" y="4941"/>
                  </a:lnTo>
                  <a:lnTo>
                    <a:pt x="1807" y="5033"/>
                  </a:lnTo>
                  <a:lnTo>
                    <a:pt x="2046" y="5089"/>
                  </a:lnTo>
                  <a:lnTo>
                    <a:pt x="2304" y="5125"/>
                  </a:lnTo>
                  <a:lnTo>
                    <a:pt x="2562" y="5144"/>
                  </a:lnTo>
                  <a:lnTo>
                    <a:pt x="2820" y="5125"/>
                  </a:lnTo>
                  <a:lnTo>
                    <a:pt x="3079" y="5089"/>
                  </a:lnTo>
                  <a:lnTo>
                    <a:pt x="3337" y="5033"/>
                  </a:lnTo>
                  <a:lnTo>
                    <a:pt x="3558" y="4941"/>
                  </a:lnTo>
                  <a:lnTo>
                    <a:pt x="3797" y="4831"/>
                  </a:lnTo>
                  <a:lnTo>
                    <a:pt x="4000" y="4701"/>
                  </a:lnTo>
                  <a:lnTo>
                    <a:pt x="4203" y="4554"/>
                  </a:lnTo>
                  <a:lnTo>
                    <a:pt x="4387" y="4388"/>
                  </a:lnTo>
                  <a:lnTo>
                    <a:pt x="4553" y="4204"/>
                  </a:lnTo>
                  <a:lnTo>
                    <a:pt x="4701" y="4001"/>
                  </a:lnTo>
                  <a:lnTo>
                    <a:pt x="4830" y="3798"/>
                  </a:lnTo>
                  <a:lnTo>
                    <a:pt x="4940" y="3577"/>
                  </a:lnTo>
                  <a:lnTo>
                    <a:pt x="5014" y="3337"/>
                  </a:lnTo>
                  <a:lnTo>
                    <a:pt x="5088" y="3079"/>
                  </a:lnTo>
                  <a:lnTo>
                    <a:pt x="5125" y="2840"/>
                  </a:lnTo>
                  <a:lnTo>
                    <a:pt x="5143" y="2563"/>
                  </a:lnTo>
                  <a:lnTo>
                    <a:pt x="5125" y="2305"/>
                  </a:lnTo>
                  <a:lnTo>
                    <a:pt x="5088" y="2047"/>
                  </a:lnTo>
                  <a:lnTo>
                    <a:pt x="5014" y="1807"/>
                  </a:lnTo>
                  <a:lnTo>
                    <a:pt x="4940" y="1568"/>
                  </a:lnTo>
                  <a:lnTo>
                    <a:pt x="4830" y="1347"/>
                  </a:lnTo>
                  <a:lnTo>
                    <a:pt x="4701" y="1125"/>
                  </a:lnTo>
                  <a:lnTo>
                    <a:pt x="4553" y="941"/>
                  </a:lnTo>
                  <a:lnTo>
                    <a:pt x="4387" y="757"/>
                  </a:lnTo>
                  <a:lnTo>
                    <a:pt x="4203" y="591"/>
                  </a:lnTo>
                  <a:lnTo>
                    <a:pt x="4000" y="443"/>
                  </a:lnTo>
                  <a:lnTo>
                    <a:pt x="3797" y="314"/>
                  </a:lnTo>
                  <a:lnTo>
                    <a:pt x="3558" y="204"/>
                  </a:lnTo>
                  <a:lnTo>
                    <a:pt x="3337" y="112"/>
                  </a:lnTo>
                  <a:lnTo>
                    <a:pt x="3079" y="56"/>
                  </a:lnTo>
                  <a:lnTo>
                    <a:pt x="28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24;p62"/>
            <p:cNvSpPr/>
            <p:nvPr/>
          </p:nvSpPr>
          <p:spPr>
            <a:xfrm flipH="1">
              <a:off x="5202415" y="1415593"/>
              <a:ext cx="139192" cy="183126"/>
            </a:xfrm>
            <a:custGeom>
              <a:avLst/>
              <a:gdLst/>
              <a:ahLst/>
              <a:cxnLst/>
              <a:rect l="l" t="t" r="r" b="b"/>
              <a:pathLst>
                <a:path w="1752" h="2305" extrusionOk="0">
                  <a:moveTo>
                    <a:pt x="1364" y="1"/>
                  </a:moveTo>
                  <a:lnTo>
                    <a:pt x="1309" y="38"/>
                  </a:lnTo>
                  <a:lnTo>
                    <a:pt x="1272" y="75"/>
                  </a:lnTo>
                  <a:lnTo>
                    <a:pt x="1254" y="130"/>
                  </a:lnTo>
                  <a:lnTo>
                    <a:pt x="1272" y="167"/>
                  </a:lnTo>
                  <a:lnTo>
                    <a:pt x="1291" y="222"/>
                  </a:lnTo>
                  <a:lnTo>
                    <a:pt x="1383" y="388"/>
                  </a:lnTo>
                  <a:lnTo>
                    <a:pt x="1438" y="554"/>
                  </a:lnTo>
                  <a:lnTo>
                    <a:pt x="1475" y="738"/>
                  </a:lnTo>
                  <a:lnTo>
                    <a:pt x="1475" y="904"/>
                  </a:lnTo>
                  <a:lnTo>
                    <a:pt x="1475" y="1033"/>
                  </a:lnTo>
                  <a:lnTo>
                    <a:pt x="1438" y="1162"/>
                  </a:lnTo>
                  <a:lnTo>
                    <a:pt x="1401" y="1273"/>
                  </a:lnTo>
                  <a:lnTo>
                    <a:pt x="1346" y="1402"/>
                  </a:lnTo>
                  <a:lnTo>
                    <a:pt x="1291" y="1494"/>
                  </a:lnTo>
                  <a:lnTo>
                    <a:pt x="1217" y="1605"/>
                  </a:lnTo>
                  <a:lnTo>
                    <a:pt x="1125" y="1697"/>
                  </a:lnTo>
                  <a:lnTo>
                    <a:pt x="1014" y="1789"/>
                  </a:lnTo>
                  <a:lnTo>
                    <a:pt x="922" y="1844"/>
                  </a:lnTo>
                  <a:lnTo>
                    <a:pt x="811" y="1918"/>
                  </a:lnTo>
                  <a:lnTo>
                    <a:pt x="701" y="1955"/>
                  </a:lnTo>
                  <a:lnTo>
                    <a:pt x="609" y="1992"/>
                  </a:lnTo>
                  <a:lnTo>
                    <a:pt x="498" y="2010"/>
                  </a:lnTo>
                  <a:lnTo>
                    <a:pt x="369" y="2028"/>
                  </a:lnTo>
                  <a:lnTo>
                    <a:pt x="92" y="2028"/>
                  </a:lnTo>
                  <a:lnTo>
                    <a:pt x="56" y="2047"/>
                  </a:lnTo>
                  <a:lnTo>
                    <a:pt x="19" y="2084"/>
                  </a:lnTo>
                  <a:lnTo>
                    <a:pt x="0" y="2121"/>
                  </a:lnTo>
                  <a:lnTo>
                    <a:pt x="0" y="2139"/>
                  </a:lnTo>
                  <a:lnTo>
                    <a:pt x="0" y="2194"/>
                  </a:lnTo>
                  <a:lnTo>
                    <a:pt x="19" y="2250"/>
                  </a:lnTo>
                  <a:lnTo>
                    <a:pt x="56" y="2287"/>
                  </a:lnTo>
                  <a:lnTo>
                    <a:pt x="111" y="2305"/>
                  </a:lnTo>
                  <a:lnTo>
                    <a:pt x="295" y="2305"/>
                  </a:lnTo>
                  <a:lnTo>
                    <a:pt x="535" y="2287"/>
                  </a:lnTo>
                  <a:lnTo>
                    <a:pt x="756" y="2231"/>
                  </a:lnTo>
                  <a:lnTo>
                    <a:pt x="977" y="2139"/>
                  </a:lnTo>
                  <a:lnTo>
                    <a:pt x="1180" y="2010"/>
                  </a:lnTo>
                  <a:lnTo>
                    <a:pt x="1309" y="1899"/>
                  </a:lnTo>
                  <a:lnTo>
                    <a:pt x="1420" y="1789"/>
                  </a:lnTo>
                  <a:lnTo>
                    <a:pt x="1512" y="1660"/>
                  </a:lnTo>
                  <a:lnTo>
                    <a:pt x="1604" y="1512"/>
                  </a:lnTo>
                  <a:lnTo>
                    <a:pt x="1659" y="1383"/>
                  </a:lnTo>
                  <a:lnTo>
                    <a:pt x="1715" y="1236"/>
                  </a:lnTo>
                  <a:lnTo>
                    <a:pt x="1751" y="1070"/>
                  </a:lnTo>
                  <a:lnTo>
                    <a:pt x="1751" y="922"/>
                  </a:lnTo>
                  <a:lnTo>
                    <a:pt x="1751" y="701"/>
                  </a:lnTo>
                  <a:lnTo>
                    <a:pt x="1696" y="480"/>
                  </a:lnTo>
                  <a:lnTo>
                    <a:pt x="1622" y="259"/>
                  </a:lnTo>
                  <a:lnTo>
                    <a:pt x="1512" y="56"/>
                  </a:lnTo>
                  <a:lnTo>
                    <a:pt x="1475" y="19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25;p62"/>
            <p:cNvSpPr/>
            <p:nvPr/>
          </p:nvSpPr>
          <p:spPr>
            <a:xfrm flipH="1">
              <a:off x="6220196" y="1378968"/>
              <a:ext cx="727977" cy="684043"/>
            </a:xfrm>
            <a:custGeom>
              <a:avLst/>
              <a:gdLst/>
              <a:ahLst/>
              <a:cxnLst/>
              <a:rect l="l" t="t" r="r" b="b"/>
              <a:pathLst>
                <a:path w="9163" h="8610" extrusionOk="0">
                  <a:moveTo>
                    <a:pt x="8536" y="1"/>
                  </a:moveTo>
                  <a:lnTo>
                    <a:pt x="8333" y="38"/>
                  </a:lnTo>
                  <a:lnTo>
                    <a:pt x="8130" y="93"/>
                  </a:lnTo>
                  <a:lnTo>
                    <a:pt x="7946" y="185"/>
                  </a:lnTo>
                  <a:lnTo>
                    <a:pt x="7761" y="296"/>
                  </a:lnTo>
                  <a:lnTo>
                    <a:pt x="7614" y="407"/>
                  </a:lnTo>
                  <a:lnTo>
                    <a:pt x="7466" y="554"/>
                  </a:lnTo>
                  <a:lnTo>
                    <a:pt x="7337" y="701"/>
                  </a:lnTo>
                  <a:lnTo>
                    <a:pt x="7227" y="867"/>
                  </a:lnTo>
                  <a:lnTo>
                    <a:pt x="7116" y="1033"/>
                  </a:lnTo>
                  <a:lnTo>
                    <a:pt x="6913" y="1402"/>
                  </a:lnTo>
                  <a:lnTo>
                    <a:pt x="6729" y="1771"/>
                  </a:lnTo>
                  <a:lnTo>
                    <a:pt x="5715" y="3503"/>
                  </a:lnTo>
                  <a:lnTo>
                    <a:pt x="5457" y="3927"/>
                  </a:lnTo>
                  <a:lnTo>
                    <a:pt x="5199" y="4370"/>
                  </a:lnTo>
                  <a:lnTo>
                    <a:pt x="5070" y="4572"/>
                  </a:lnTo>
                  <a:lnTo>
                    <a:pt x="4923" y="4775"/>
                  </a:lnTo>
                  <a:lnTo>
                    <a:pt x="4775" y="4960"/>
                  </a:lnTo>
                  <a:lnTo>
                    <a:pt x="4609" y="5144"/>
                  </a:lnTo>
                  <a:lnTo>
                    <a:pt x="4480" y="5273"/>
                  </a:lnTo>
                  <a:lnTo>
                    <a:pt x="4351" y="5365"/>
                  </a:lnTo>
                  <a:lnTo>
                    <a:pt x="4204" y="5476"/>
                  </a:lnTo>
                  <a:lnTo>
                    <a:pt x="4056" y="5549"/>
                  </a:lnTo>
                  <a:lnTo>
                    <a:pt x="3909" y="5623"/>
                  </a:lnTo>
                  <a:lnTo>
                    <a:pt x="3743" y="5678"/>
                  </a:lnTo>
                  <a:lnTo>
                    <a:pt x="3577" y="5715"/>
                  </a:lnTo>
                  <a:lnTo>
                    <a:pt x="3411" y="5734"/>
                  </a:lnTo>
                  <a:lnTo>
                    <a:pt x="3264" y="5715"/>
                  </a:lnTo>
                  <a:lnTo>
                    <a:pt x="3116" y="5697"/>
                  </a:lnTo>
                  <a:lnTo>
                    <a:pt x="2840" y="5642"/>
                  </a:lnTo>
                  <a:lnTo>
                    <a:pt x="2563" y="5531"/>
                  </a:lnTo>
                  <a:lnTo>
                    <a:pt x="2287" y="5420"/>
                  </a:lnTo>
                  <a:lnTo>
                    <a:pt x="2029" y="5310"/>
                  </a:lnTo>
                  <a:lnTo>
                    <a:pt x="1789" y="5199"/>
                  </a:lnTo>
                  <a:lnTo>
                    <a:pt x="1549" y="5125"/>
                  </a:lnTo>
                  <a:lnTo>
                    <a:pt x="1310" y="5089"/>
                  </a:lnTo>
                  <a:lnTo>
                    <a:pt x="1199" y="5089"/>
                  </a:lnTo>
                  <a:lnTo>
                    <a:pt x="1089" y="5107"/>
                  </a:lnTo>
                  <a:lnTo>
                    <a:pt x="959" y="5125"/>
                  </a:lnTo>
                  <a:lnTo>
                    <a:pt x="849" y="5181"/>
                  </a:lnTo>
                  <a:lnTo>
                    <a:pt x="738" y="5236"/>
                  </a:lnTo>
                  <a:lnTo>
                    <a:pt x="609" y="5310"/>
                  </a:lnTo>
                  <a:lnTo>
                    <a:pt x="499" y="5402"/>
                  </a:lnTo>
                  <a:lnTo>
                    <a:pt x="370" y="5531"/>
                  </a:lnTo>
                  <a:lnTo>
                    <a:pt x="277" y="5642"/>
                  </a:lnTo>
                  <a:lnTo>
                    <a:pt x="185" y="5771"/>
                  </a:lnTo>
                  <a:lnTo>
                    <a:pt x="112" y="5900"/>
                  </a:lnTo>
                  <a:lnTo>
                    <a:pt x="56" y="6029"/>
                  </a:lnTo>
                  <a:lnTo>
                    <a:pt x="19" y="6158"/>
                  </a:lnTo>
                  <a:lnTo>
                    <a:pt x="1" y="6287"/>
                  </a:lnTo>
                  <a:lnTo>
                    <a:pt x="1" y="6416"/>
                  </a:lnTo>
                  <a:lnTo>
                    <a:pt x="1" y="6545"/>
                  </a:lnTo>
                  <a:lnTo>
                    <a:pt x="38" y="6692"/>
                  </a:lnTo>
                  <a:lnTo>
                    <a:pt x="75" y="6840"/>
                  </a:lnTo>
                  <a:lnTo>
                    <a:pt x="130" y="6987"/>
                  </a:lnTo>
                  <a:lnTo>
                    <a:pt x="204" y="7135"/>
                  </a:lnTo>
                  <a:lnTo>
                    <a:pt x="277" y="7264"/>
                  </a:lnTo>
                  <a:lnTo>
                    <a:pt x="370" y="7411"/>
                  </a:lnTo>
                  <a:lnTo>
                    <a:pt x="591" y="7651"/>
                  </a:lnTo>
                  <a:lnTo>
                    <a:pt x="830" y="7890"/>
                  </a:lnTo>
                  <a:lnTo>
                    <a:pt x="1107" y="8093"/>
                  </a:lnTo>
                  <a:lnTo>
                    <a:pt x="1383" y="8259"/>
                  </a:lnTo>
                  <a:lnTo>
                    <a:pt x="1678" y="8370"/>
                  </a:lnTo>
                  <a:lnTo>
                    <a:pt x="1881" y="8443"/>
                  </a:lnTo>
                  <a:lnTo>
                    <a:pt x="2084" y="8499"/>
                  </a:lnTo>
                  <a:lnTo>
                    <a:pt x="2268" y="8554"/>
                  </a:lnTo>
                  <a:lnTo>
                    <a:pt x="2471" y="8572"/>
                  </a:lnTo>
                  <a:lnTo>
                    <a:pt x="2877" y="8609"/>
                  </a:lnTo>
                  <a:lnTo>
                    <a:pt x="3264" y="8591"/>
                  </a:lnTo>
                  <a:lnTo>
                    <a:pt x="3632" y="8536"/>
                  </a:lnTo>
                  <a:lnTo>
                    <a:pt x="4001" y="8443"/>
                  </a:lnTo>
                  <a:lnTo>
                    <a:pt x="4351" y="8333"/>
                  </a:lnTo>
                  <a:lnTo>
                    <a:pt x="4701" y="8167"/>
                  </a:lnTo>
                  <a:lnTo>
                    <a:pt x="5033" y="7964"/>
                  </a:lnTo>
                  <a:lnTo>
                    <a:pt x="5347" y="7743"/>
                  </a:lnTo>
                  <a:lnTo>
                    <a:pt x="5642" y="7503"/>
                  </a:lnTo>
                  <a:lnTo>
                    <a:pt x="5918" y="7227"/>
                  </a:lnTo>
                  <a:lnTo>
                    <a:pt x="6176" y="6932"/>
                  </a:lnTo>
                  <a:lnTo>
                    <a:pt x="6416" y="6619"/>
                  </a:lnTo>
                  <a:lnTo>
                    <a:pt x="6637" y="6287"/>
                  </a:lnTo>
                  <a:lnTo>
                    <a:pt x="6840" y="5937"/>
                  </a:lnTo>
                  <a:lnTo>
                    <a:pt x="6987" y="5605"/>
                  </a:lnTo>
                  <a:lnTo>
                    <a:pt x="7135" y="5291"/>
                  </a:lnTo>
                  <a:lnTo>
                    <a:pt x="7264" y="4941"/>
                  </a:lnTo>
                  <a:lnTo>
                    <a:pt x="7374" y="4609"/>
                  </a:lnTo>
                  <a:lnTo>
                    <a:pt x="7577" y="3909"/>
                  </a:lnTo>
                  <a:lnTo>
                    <a:pt x="7761" y="3208"/>
                  </a:lnTo>
                  <a:lnTo>
                    <a:pt x="7872" y="2674"/>
                  </a:lnTo>
                  <a:lnTo>
                    <a:pt x="7946" y="2397"/>
                  </a:lnTo>
                  <a:lnTo>
                    <a:pt x="8019" y="2139"/>
                  </a:lnTo>
                  <a:lnTo>
                    <a:pt x="8130" y="1900"/>
                  </a:lnTo>
                  <a:lnTo>
                    <a:pt x="8259" y="1660"/>
                  </a:lnTo>
                  <a:lnTo>
                    <a:pt x="8351" y="1549"/>
                  </a:lnTo>
                  <a:lnTo>
                    <a:pt x="8443" y="1457"/>
                  </a:lnTo>
                  <a:lnTo>
                    <a:pt x="8536" y="1365"/>
                  </a:lnTo>
                  <a:lnTo>
                    <a:pt x="8646" y="1273"/>
                  </a:lnTo>
                  <a:lnTo>
                    <a:pt x="8775" y="1181"/>
                  </a:lnTo>
                  <a:lnTo>
                    <a:pt x="8904" y="1070"/>
                  </a:lnTo>
                  <a:lnTo>
                    <a:pt x="8996" y="941"/>
                  </a:lnTo>
                  <a:lnTo>
                    <a:pt x="9089" y="812"/>
                  </a:lnTo>
                  <a:lnTo>
                    <a:pt x="9144" y="665"/>
                  </a:lnTo>
                  <a:lnTo>
                    <a:pt x="9162" y="517"/>
                  </a:lnTo>
                  <a:lnTo>
                    <a:pt x="9162" y="443"/>
                  </a:lnTo>
                  <a:lnTo>
                    <a:pt x="9144" y="370"/>
                  </a:lnTo>
                  <a:lnTo>
                    <a:pt x="9107" y="296"/>
                  </a:lnTo>
                  <a:lnTo>
                    <a:pt x="9052" y="222"/>
                  </a:lnTo>
                  <a:lnTo>
                    <a:pt x="8978" y="148"/>
                  </a:lnTo>
                  <a:lnTo>
                    <a:pt x="8904" y="93"/>
                  </a:lnTo>
                  <a:lnTo>
                    <a:pt x="8812" y="38"/>
                  </a:lnTo>
                  <a:lnTo>
                    <a:pt x="8720" y="19"/>
                  </a:lnTo>
                  <a:lnTo>
                    <a:pt x="8628" y="1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626;p62"/>
            <p:cNvSpPr/>
            <p:nvPr/>
          </p:nvSpPr>
          <p:spPr>
            <a:xfrm flipH="1">
              <a:off x="6217256" y="1376108"/>
              <a:ext cx="733777" cy="689843"/>
            </a:xfrm>
            <a:custGeom>
              <a:avLst/>
              <a:gdLst/>
              <a:ahLst/>
              <a:cxnLst/>
              <a:rect l="l" t="t" r="r" b="b"/>
              <a:pathLst>
                <a:path w="9236" h="8683" extrusionOk="0">
                  <a:moveTo>
                    <a:pt x="8682" y="74"/>
                  </a:moveTo>
                  <a:lnTo>
                    <a:pt x="8793" y="92"/>
                  </a:lnTo>
                  <a:lnTo>
                    <a:pt x="8903" y="148"/>
                  </a:lnTo>
                  <a:lnTo>
                    <a:pt x="8977" y="203"/>
                  </a:lnTo>
                  <a:lnTo>
                    <a:pt x="9069" y="277"/>
                  </a:lnTo>
                  <a:lnTo>
                    <a:pt x="9106" y="369"/>
                  </a:lnTo>
                  <a:lnTo>
                    <a:pt x="9143" y="443"/>
                  </a:lnTo>
                  <a:lnTo>
                    <a:pt x="9161" y="535"/>
                  </a:lnTo>
                  <a:lnTo>
                    <a:pt x="9161" y="627"/>
                  </a:lnTo>
                  <a:lnTo>
                    <a:pt x="9143" y="719"/>
                  </a:lnTo>
                  <a:lnTo>
                    <a:pt x="9088" y="830"/>
                  </a:lnTo>
                  <a:lnTo>
                    <a:pt x="9032" y="903"/>
                  </a:lnTo>
                  <a:lnTo>
                    <a:pt x="8977" y="996"/>
                  </a:lnTo>
                  <a:lnTo>
                    <a:pt x="8830" y="1143"/>
                  </a:lnTo>
                  <a:lnTo>
                    <a:pt x="8664" y="1272"/>
                  </a:lnTo>
                  <a:lnTo>
                    <a:pt x="8479" y="1438"/>
                  </a:lnTo>
                  <a:lnTo>
                    <a:pt x="8314" y="1622"/>
                  </a:lnTo>
                  <a:lnTo>
                    <a:pt x="8184" y="1825"/>
                  </a:lnTo>
                  <a:lnTo>
                    <a:pt x="8074" y="2028"/>
                  </a:lnTo>
                  <a:lnTo>
                    <a:pt x="7982" y="2267"/>
                  </a:lnTo>
                  <a:lnTo>
                    <a:pt x="7926" y="2507"/>
                  </a:lnTo>
                  <a:lnTo>
                    <a:pt x="7816" y="2986"/>
                  </a:lnTo>
                  <a:lnTo>
                    <a:pt x="7761" y="3244"/>
                  </a:lnTo>
                  <a:lnTo>
                    <a:pt x="7595" y="3890"/>
                  </a:lnTo>
                  <a:lnTo>
                    <a:pt x="7392" y="4572"/>
                  </a:lnTo>
                  <a:lnTo>
                    <a:pt x="7281" y="4922"/>
                  </a:lnTo>
                  <a:lnTo>
                    <a:pt x="7152" y="5272"/>
                  </a:lnTo>
                  <a:lnTo>
                    <a:pt x="7005" y="5622"/>
                  </a:lnTo>
                  <a:lnTo>
                    <a:pt x="6839" y="5954"/>
                  </a:lnTo>
                  <a:lnTo>
                    <a:pt x="6655" y="6286"/>
                  </a:lnTo>
                  <a:lnTo>
                    <a:pt x="6452" y="6599"/>
                  </a:lnTo>
                  <a:lnTo>
                    <a:pt x="6231" y="6894"/>
                  </a:lnTo>
                  <a:lnTo>
                    <a:pt x="5972" y="7189"/>
                  </a:lnTo>
                  <a:lnTo>
                    <a:pt x="5714" y="7447"/>
                  </a:lnTo>
                  <a:lnTo>
                    <a:pt x="5419" y="7705"/>
                  </a:lnTo>
                  <a:lnTo>
                    <a:pt x="5106" y="7926"/>
                  </a:lnTo>
                  <a:lnTo>
                    <a:pt x="4774" y="8129"/>
                  </a:lnTo>
                  <a:lnTo>
                    <a:pt x="4443" y="8295"/>
                  </a:lnTo>
                  <a:lnTo>
                    <a:pt x="4092" y="8424"/>
                  </a:lnTo>
                  <a:lnTo>
                    <a:pt x="3724" y="8535"/>
                  </a:lnTo>
                  <a:lnTo>
                    <a:pt x="3337" y="8590"/>
                  </a:lnTo>
                  <a:lnTo>
                    <a:pt x="3152" y="8608"/>
                  </a:lnTo>
                  <a:lnTo>
                    <a:pt x="2747" y="8608"/>
                  </a:lnTo>
                  <a:lnTo>
                    <a:pt x="2544" y="8590"/>
                  </a:lnTo>
                  <a:lnTo>
                    <a:pt x="2341" y="8553"/>
                  </a:lnTo>
                  <a:lnTo>
                    <a:pt x="2138" y="8498"/>
                  </a:lnTo>
                  <a:lnTo>
                    <a:pt x="1936" y="8443"/>
                  </a:lnTo>
                  <a:lnTo>
                    <a:pt x="1714" y="8387"/>
                  </a:lnTo>
                  <a:lnTo>
                    <a:pt x="1438" y="8258"/>
                  </a:lnTo>
                  <a:lnTo>
                    <a:pt x="1161" y="8092"/>
                  </a:lnTo>
                  <a:lnTo>
                    <a:pt x="903" y="7890"/>
                  </a:lnTo>
                  <a:lnTo>
                    <a:pt x="664" y="7668"/>
                  </a:lnTo>
                  <a:lnTo>
                    <a:pt x="442" y="7429"/>
                  </a:lnTo>
                  <a:lnTo>
                    <a:pt x="350" y="7281"/>
                  </a:lnTo>
                  <a:lnTo>
                    <a:pt x="277" y="7152"/>
                  </a:lnTo>
                  <a:lnTo>
                    <a:pt x="203" y="7005"/>
                  </a:lnTo>
                  <a:lnTo>
                    <a:pt x="148" y="6876"/>
                  </a:lnTo>
                  <a:lnTo>
                    <a:pt x="111" y="6728"/>
                  </a:lnTo>
                  <a:lnTo>
                    <a:pt x="74" y="6581"/>
                  </a:lnTo>
                  <a:lnTo>
                    <a:pt x="74" y="6433"/>
                  </a:lnTo>
                  <a:lnTo>
                    <a:pt x="74" y="6304"/>
                  </a:lnTo>
                  <a:lnTo>
                    <a:pt x="111" y="6175"/>
                  </a:lnTo>
                  <a:lnTo>
                    <a:pt x="148" y="6046"/>
                  </a:lnTo>
                  <a:lnTo>
                    <a:pt x="203" y="5936"/>
                  </a:lnTo>
                  <a:lnTo>
                    <a:pt x="258" y="5807"/>
                  </a:lnTo>
                  <a:lnTo>
                    <a:pt x="350" y="5696"/>
                  </a:lnTo>
                  <a:lnTo>
                    <a:pt x="442" y="5585"/>
                  </a:lnTo>
                  <a:lnTo>
                    <a:pt x="553" y="5475"/>
                  </a:lnTo>
                  <a:lnTo>
                    <a:pt x="664" y="5383"/>
                  </a:lnTo>
                  <a:lnTo>
                    <a:pt x="756" y="5309"/>
                  </a:lnTo>
                  <a:lnTo>
                    <a:pt x="866" y="5254"/>
                  </a:lnTo>
                  <a:lnTo>
                    <a:pt x="959" y="5217"/>
                  </a:lnTo>
                  <a:lnTo>
                    <a:pt x="1069" y="5180"/>
                  </a:lnTo>
                  <a:lnTo>
                    <a:pt x="1180" y="5180"/>
                  </a:lnTo>
                  <a:lnTo>
                    <a:pt x="1272" y="5161"/>
                  </a:lnTo>
                  <a:lnTo>
                    <a:pt x="1383" y="5180"/>
                  </a:lnTo>
                  <a:lnTo>
                    <a:pt x="1512" y="5198"/>
                  </a:lnTo>
                  <a:lnTo>
                    <a:pt x="1751" y="5254"/>
                  </a:lnTo>
                  <a:lnTo>
                    <a:pt x="1991" y="5346"/>
                  </a:lnTo>
                  <a:lnTo>
                    <a:pt x="2267" y="5456"/>
                  </a:lnTo>
                  <a:lnTo>
                    <a:pt x="2304" y="5493"/>
                  </a:lnTo>
                  <a:lnTo>
                    <a:pt x="2581" y="5604"/>
                  </a:lnTo>
                  <a:lnTo>
                    <a:pt x="2857" y="5696"/>
                  </a:lnTo>
                  <a:lnTo>
                    <a:pt x="3152" y="5770"/>
                  </a:lnTo>
                  <a:lnTo>
                    <a:pt x="3300" y="5788"/>
                  </a:lnTo>
                  <a:lnTo>
                    <a:pt x="3447" y="5807"/>
                  </a:lnTo>
                  <a:lnTo>
                    <a:pt x="3613" y="5788"/>
                  </a:lnTo>
                  <a:lnTo>
                    <a:pt x="3760" y="5751"/>
                  </a:lnTo>
                  <a:lnTo>
                    <a:pt x="3926" y="5696"/>
                  </a:lnTo>
                  <a:lnTo>
                    <a:pt x="4074" y="5641"/>
                  </a:lnTo>
                  <a:lnTo>
                    <a:pt x="4221" y="5549"/>
                  </a:lnTo>
                  <a:lnTo>
                    <a:pt x="4387" y="5456"/>
                  </a:lnTo>
                  <a:lnTo>
                    <a:pt x="4516" y="5346"/>
                  </a:lnTo>
                  <a:lnTo>
                    <a:pt x="4664" y="5217"/>
                  </a:lnTo>
                  <a:lnTo>
                    <a:pt x="4811" y="5051"/>
                  </a:lnTo>
                  <a:lnTo>
                    <a:pt x="4940" y="4885"/>
                  </a:lnTo>
                  <a:lnTo>
                    <a:pt x="5198" y="4553"/>
                  </a:lnTo>
                  <a:lnTo>
                    <a:pt x="5419" y="4184"/>
                  </a:lnTo>
                  <a:lnTo>
                    <a:pt x="5641" y="3816"/>
                  </a:lnTo>
                  <a:lnTo>
                    <a:pt x="5770" y="3558"/>
                  </a:lnTo>
                  <a:lnTo>
                    <a:pt x="6802" y="1825"/>
                  </a:lnTo>
                  <a:lnTo>
                    <a:pt x="6986" y="1438"/>
                  </a:lnTo>
                  <a:lnTo>
                    <a:pt x="7134" y="1180"/>
                  </a:lnTo>
                  <a:lnTo>
                    <a:pt x="7300" y="922"/>
                  </a:lnTo>
                  <a:lnTo>
                    <a:pt x="7466" y="682"/>
                  </a:lnTo>
                  <a:lnTo>
                    <a:pt x="7576" y="572"/>
                  </a:lnTo>
                  <a:lnTo>
                    <a:pt x="7668" y="479"/>
                  </a:lnTo>
                  <a:lnTo>
                    <a:pt x="7890" y="313"/>
                  </a:lnTo>
                  <a:lnTo>
                    <a:pt x="8148" y="184"/>
                  </a:lnTo>
                  <a:lnTo>
                    <a:pt x="8295" y="129"/>
                  </a:lnTo>
                  <a:lnTo>
                    <a:pt x="8424" y="92"/>
                  </a:lnTo>
                  <a:lnTo>
                    <a:pt x="8553" y="74"/>
                  </a:lnTo>
                  <a:close/>
                  <a:moveTo>
                    <a:pt x="8553" y="0"/>
                  </a:moveTo>
                  <a:lnTo>
                    <a:pt x="8424" y="19"/>
                  </a:lnTo>
                  <a:lnTo>
                    <a:pt x="8277" y="55"/>
                  </a:lnTo>
                  <a:lnTo>
                    <a:pt x="8129" y="111"/>
                  </a:lnTo>
                  <a:lnTo>
                    <a:pt x="8000" y="184"/>
                  </a:lnTo>
                  <a:lnTo>
                    <a:pt x="7871" y="258"/>
                  </a:lnTo>
                  <a:lnTo>
                    <a:pt x="7631" y="424"/>
                  </a:lnTo>
                  <a:lnTo>
                    <a:pt x="7521" y="516"/>
                  </a:lnTo>
                  <a:lnTo>
                    <a:pt x="7410" y="627"/>
                  </a:lnTo>
                  <a:lnTo>
                    <a:pt x="7226" y="866"/>
                  </a:lnTo>
                  <a:lnTo>
                    <a:pt x="7078" y="1143"/>
                  </a:lnTo>
                  <a:lnTo>
                    <a:pt x="6931" y="1419"/>
                  </a:lnTo>
                  <a:lnTo>
                    <a:pt x="6728" y="1788"/>
                  </a:lnTo>
                  <a:lnTo>
                    <a:pt x="5714" y="3521"/>
                  </a:lnTo>
                  <a:lnTo>
                    <a:pt x="5567" y="3779"/>
                  </a:lnTo>
                  <a:lnTo>
                    <a:pt x="5364" y="4148"/>
                  </a:lnTo>
                  <a:lnTo>
                    <a:pt x="5125" y="4498"/>
                  </a:lnTo>
                  <a:lnTo>
                    <a:pt x="4885" y="4848"/>
                  </a:lnTo>
                  <a:lnTo>
                    <a:pt x="4756" y="5014"/>
                  </a:lnTo>
                  <a:lnTo>
                    <a:pt x="4608" y="5161"/>
                  </a:lnTo>
                  <a:lnTo>
                    <a:pt x="4479" y="5290"/>
                  </a:lnTo>
                  <a:lnTo>
                    <a:pt x="4332" y="5401"/>
                  </a:lnTo>
                  <a:lnTo>
                    <a:pt x="4184" y="5493"/>
                  </a:lnTo>
                  <a:lnTo>
                    <a:pt x="4055" y="5567"/>
                  </a:lnTo>
                  <a:lnTo>
                    <a:pt x="3890" y="5641"/>
                  </a:lnTo>
                  <a:lnTo>
                    <a:pt x="3742" y="5678"/>
                  </a:lnTo>
                  <a:lnTo>
                    <a:pt x="3595" y="5714"/>
                  </a:lnTo>
                  <a:lnTo>
                    <a:pt x="3447" y="5733"/>
                  </a:lnTo>
                  <a:lnTo>
                    <a:pt x="3300" y="5714"/>
                  </a:lnTo>
                  <a:lnTo>
                    <a:pt x="3152" y="5696"/>
                  </a:lnTo>
                  <a:lnTo>
                    <a:pt x="2876" y="5622"/>
                  </a:lnTo>
                  <a:lnTo>
                    <a:pt x="2599" y="5530"/>
                  </a:lnTo>
                  <a:lnTo>
                    <a:pt x="2341" y="5420"/>
                  </a:lnTo>
                  <a:lnTo>
                    <a:pt x="2286" y="5401"/>
                  </a:lnTo>
                  <a:lnTo>
                    <a:pt x="2028" y="5290"/>
                  </a:lnTo>
                  <a:lnTo>
                    <a:pt x="1788" y="5198"/>
                  </a:lnTo>
                  <a:lnTo>
                    <a:pt x="1548" y="5125"/>
                  </a:lnTo>
                  <a:lnTo>
                    <a:pt x="1327" y="5088"/>
                  </a:lnTo>
                  <a:lnTo>
                    <a:pt x="1198" y="5088"/>
                  </a:lnTo>
                  <a:lnTo>
                    <a:pt x="1088" y="5106"/>
                  </a:lnTo>
                  <a:lnTo>
                    <a:pt x="977" y="5143"/>
                  </a:lnTo>
                  <a:lnTo>
                    <a:pt x="866" y="5180"/>
                  </a:lnTo>
                  <a:lnTo>
                    <a:pt x="737" y="5235"/>
                  </a:lnTo>
                  <a:lnTo>
                    <a:pt x="627" y="5327"/>
                  </a:lnTo>
                  <a:lnTo>
                    <a:pt x="516" y="5420"/>
                  </a:lnTo>
                  <a:lnTo>
                    <a:pt x="387" y="5530"/>
                  </a:lnTo>
                  <a:lnTo>
                    <a:pt x="277" y="5659"/>
                  </a:lnTo>
                  <a:lnTo>
                    <a:pt x="203" y="5770"/>
                  </a:lnTo>
                  <a:lnTo>
                    <a:pt x="129" y="5899"/>
                  </a:lnTo>
                  <a:lnTo>
                    <a:pt x="74" y="6028"/>
                  </a:lnTo>
                  <a:lnTo>
                    <a:pt x="37" y="6157"/>
                  </a:lnTo>
                  <a:lnTo>
                    <a:pt x="0" y="6304"/>
                  </a:lnTo>
                  <a:lnTo>
                    <a:pt x="0" y="6433"/>
                  </a:lnTo>
                  <a:lnTo>
                    <a:pt x="0" y="6581"/>
                  </a:lnTo>
                  <a:lnTo>
                    <a:pt x="37" y="6728"/>
                  </a:lnTo>
                  <a:lnTo>
                    <a:pt x="74" y="6894"/>
                  </a:lnTo>
                  <a:lnTo>
                    <a:pt x="129" y="7042"/>
                  </a:lnTo>
                  <a:lnTo>
                    <a:pt x="203" y="7171"/>
                  </a:lnTo>
                  <a:lnTo>
                    <a:pt x="277" y="7318"/>
                  </a:lnTo>
                  <a:lnTo>
                    <a:pt x="387" y="7466"/>
                  </a:lnTo>
                  <a:lnTo>
                    <a:pt x="608" y="7724"/>
                  </a:lnTo>
                  <a:lnTo>
                    <a:pt x="848" y="7945"/>
                  </a:lnTo>
                  <a:lnTo>
                    <a:pt x="1125" y="8148"/>
                  </a:lnTo>
                  <a:lnTo>
                    <a:pt x="1401" y="8314"/>
                  </a:lnTo>
                  <a:lnTo>
                    <a:pt x="1696" y="8443"/>
                  </a:lnTo>
                  <a:lnTo>
                    <a:pt x="2028" y="8553"/>
                  </a:lnTo>
                  <a:lnTo>
                    <a:pt x="2341" y="8627"/>
                  </a:lnTo>
                  <a:lnTo>
                    <a:pt x="2673" y="8664"/>
                  </a:lnTo>
                  <a:lnTo>
                    <a:pt x="2986" y="8682"/>
                  </a:lnTo>
                  <a:lnTo>
                    <a:pt x="3300" y="8664"/>
                  </a:lnTo>
                  <a:lnTo>
                    <a:pt x="3613" y="8627"/>
                  </a:lnTo>
                  <a:lnTo>
                    <a:pt x="3926" y="8553"/>
                  </a:lnTo>
                  <a:lnTo>
                    <a:pt x="4221" y="8461"/>
                  </a:lnTo>
                  <a:lnTo>
                    <a:pt x="4516" y="8350"/>
                  </a:lnTo>
                  <a:lnTo>
                    <a:pt x="4793" y="8203"/>
                  </a:lnTo>
                  <a:lnTo>
                    <a:pt x="5069" y="8055"/>
                  </a:lnTo>
                  <a:lnTo>
                    <a:pt x="5309" y="7871"/>
                  </a:lnTo>
                  <a:lnTo>
                    <a:pt x="5567" y="7668"/>
                  </a:lnTo>
                  <a:lnTo>
                    <a:pt x="5807" y="7466"/>
                  </a:lnTo>
                  <a:lnTo>
                    <a:pt x="6028" y="7244"/>
                  </a:lnTo>
                  <a:lnTo>
                    <a:pt x="6231" y="7005"/>
                  </a:lnTo>
                  <a:lnTo>
                    <a:pt x="6415" y="6765"/>
                  </a:lnTo>
                  <a:lnTo>
                    <a:pt x="6599" y="6507"/>
                  </a:lnTo>
                  <a:lnTo>
                    <a:pt x="6765" y="6249"/>
                  </a:lnTo>
                  <a:lnTo>
                    <a:pt x="6913" y="5991"/>
                  </a:lnTo>
                  <a:lnTo>
                    <a:pt x="7078" y="5641"/>
                  </a:lnTo>
                  <a:lnTo>
                    <a:pt x="7226" y="5290"/>
                  </a:lnTo>
                  <a:lnTo>
                    <a:pt x="7355" y="4940"/>
                  </a:lnTo>
                  <a:lnTo>
                    <a:pt x="7466" y="4590"/>
                  </a:lnTo>
                  <a:lnTo>
                    <a:pt x="7668" y="3908"/>
                  </a:lnTo>
                  <a:lnTo>
                    <a:pt x="7816" y="3263"/>
                  </a:lnTo>
                  <a:lnTo>
                    <a:pt x="7890" y="3005"/>
                  </a:lnTo>
                  <a:lnTo>
                    <a:pt x="7982" y="2525"/>
                  </a:lnTo>
                  <a:lnTo>
                    <a:pt x="8055" y="2304"/>
                  </a:lnTo>
                  <a:lnTo>
                    <a:pt x="8129" y="2065"/>
                  </a:lnTo>
                  <a:lnTo>
                    <a:pt x="8240" y="1862"/>
                  </a:lnTo>
                  <a:lnTo>
                    <a:pt x="8369" y="1659"/>
                  </a:lnTo>
                  <a:lnTo>
                    <a:pt x="8516" y="1493"/>
                  </a:lnTo>
                  <a:lnTo>
                    <a:pt x="8701" y="1327"/>
                  </a:lnTo>
                  <a:lnTo>
                    <a:pt x="8885" y="1198"/>
                  </a:lnTo>
                  <a:lnTo>
                    <a:pt x="9032" y="1032"/>
                  </a:lnTo>
                  <a:lnTo>
                    <a:pt x="9106" y="940"/>
                  </a:lnTo>
                  <a:lnTo>
                    <a:pt x="9161" y="848"/>
                  </a:lnTo>
                  <a:lnTo>
                    <a:pt x="9198" y="756"/>
                  </a:lnTo>
                  <a:lnTo>
                    <a:pt x="9235" y="645"/>
                  </a:lnTo>
                  <a:lnTo>
                    <a:pt x="9235" y="535"/>
                  </a:lnTo>
                  <a:lnTo>
                    <a:pt x="9217" y="424"/>
                  </a:lnTo>
                  <a:lnTo>
                    <a:pt x="9180" y="332"/>
                  </a:lnTo>
                  <a:lnTo>
                    <a:pt x="9125" y="240"/>
                  </a:lnTo>
                  <a:lnTo>
                    <a:pt x="9032" y="148"/>
                  </a:lnTo>
                  <a:lnTo>
                    <a:pt x="8940" y="74"/>
                  </a:lnTo>
                  <a:lnTo>
                    <a:pt x="8811" y="37"/>
                  </a:lnTo>
                  <a:lnTo>
                    <a:pt x="8701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27;p62"/>
            <p:cNvSpPr/>
            <p:nvPr/>
          </p:nvSpPr>
          <p:spPr>
            <a:xfrm flipH="1">
              <a:off x="6728420" y="1698265"/>
              <a:ext cx="323669" cy="417417"/>
            </a:xfrm>
            <a:custGeom>
              <a:avLst/>
              <a:gdLst/>
              <a:ahLst/>
              <a:cxnLst/>
              <a:rect l="l" t="t" r="r" b="b"/>
              <a:pathLst>
                <a:path w="4074" h="5254" extrusionOk="0">
                  <a:moveTo>
                    <a:pt x="2470" y="0"/>
                  </a:moveTo>
                  <a:lnTo>
                    <a:pt x="2157" y="74"/>
                  </a:lnTo>
                  <a:lnTo>
                    <a:pt x="1880" y="166"/>
                  </a:lnTo>
                  <a:lnTo>
                    <a:pt x="1604" y="277"/>
                  </a:lnTo>
                  <a:lnTo>
                    <a:pt x="1346" y="424"/>
                  </a:lnTo>
                  <a:lnTo>
                    <a:pt x="1106" y="572"/>
                  </a:lnTo>
                  <a:lnTo>
                    <a:pt x="885" y="738"/>
                  </a:lnTo>
                  <a:lnTo>
                    <a:pt x="682" y="922"/>
                  </a:lnTo>
                  <a:lnTo>
                    <a:pt x="516" y="1106"/>
                  </a:lnTo>
                  <a:lnTo>
                    <a:pt x="369" y="1328"/>
                  </a:lnTo>
                  <a:lnTo>
                    <a:pt x="240" y="1549"/>
                  </a:lnTo>
                  <a:lnTo>
                    <a:pt x="129" y="1770"/>
                  </a:lnTo>
                  <a:lnTo>
                    <a:pt x="56" y="2028"/>
                  </a:lnTo>
                  <a:lnTo>
                    <a:pt x="19" y="2286"/>
                  </a:lnTo>
                  <a:lnTo>
                    <a:pt x="0" y="2544"/>
                  </a:lnTo>
                  <a:lnTo>
                    <a:pt x="19" y="2802"/>
                  </a:lnTo>
                  <a:lnTo>
                    <a:pt x="56" y="3079"/>
                  </a:lnTo>
                  <a:lnTo>
                    <a:pt x="148" y="3429"/>
                  </a:lnTo>
                  <a:lnTo>
                    <a:pt x="295" y="3742"/>
                  </a:lnTo>
                  <a:lnTo>
                    <a:pt x="443" y="4056"/>
                  </a:lnTo>
                  <a:lnTo>
                    <a:pt x="645" y="4332"/>
                  </a:lnTo>
                  <a:lnTo>
                    <a:pt x="867" y="4590"/>
                  </a:lnTo>
                  <a:lnTo>
                    <a:pt x="1106" y="4830"/>
                  </a:lnTo>
                  <a:lnTo>
                    <a:pt x="1383" y="5051"/>
                  </a:lnTo>
                  <a:lnTo>
                    <a:pt x="1659" y="5254"/>
                  </a:lnTo>
                  <a:lnTo>
                    <a:pt x="1678" y="5236"/>
                  </a:lnTo>
                  <a:lnTo>
                    <a:pt x="1733" y="5180"/>
                  </a:lnTo>
                  <a:lnTo>
                    <a:pt x="1899" y="4977"/>
                  </a:lnTo>
                  <a:lnTo>
                    <a:pt x="2341" y="4314"/>
                  </a:lnTo>
                  <a:lnTo>
                    <a:pt x="2802" y="3613"/>
                  </a:lnTo>
                  <a:lnTo>
                    <a:pt x="3042" y="3208"/>
                  </a:lnTo>
                  <a:lnTo>
                    <a:pt x="4074" y="1328"/>
                  </a:lnTo>
                  <a:lnTo>
                    <a:pt x="3926" y="1272"/>
                  </a:lnTo>
                  <a:lnTo>
                    <a:pt x="3668" y="1162"/>
                  </a:lnTo>
                  <a:lnTo>
                    <a:pt x="3410" y="1033"/>
                  </a:lnTo>
                  <a:lnTo>
                    <a:pt x="3171" y="867"/>
                  </a:lnTo>
                  <a:lnTo>
                    <a:pt x="2728" y="49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rgbClr val="FF9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28;p62"/>
            <p:cNvSpPr/>
            <p:nvPr/>
          </p:nvSpPr>
          <p:spPr>
            <a:xfrm flipH="1">
              <a:off x="6728420" y="1698265"/>
              <a:ext cx="323669" cy="417417"/>
            </a:xfrm>
            <a:custGeom>
              <a:avLst/>
              <a:gdLst/>
              <a:ahLst/>
              <a:cxnLst/>
              <a:rect l="l" t="t" r="r" b="b"/>
              <a:pathLst>
                <a:path w="4074" h="5254" fill="none" extrusionOk="0">
                  <a:moveTo>
                    <a:pt x="2470" y="0"/>
                  </a:moveTo>
                  <a:lnTo>
                    <a:pt x="2470" y="0"/>
                  </a:lnTo>
                  <a:lnTo>
                    <a:pt x="2157" y="74"/>
                  </a:lnTo>
                  <a:lnTo>
                    <a:pt x="1880" y="166"/>
                  </a:lnTo>
                  <a:lnTo>
                    <a:pt x="1604" y="277"/>
                  </a:lnTo>
                  <a:lnTo>
                    <a:pt x="1346" y="424"/>
                  </a:lnTo>
                  <a:lnTo>
                    <a:pt x="1106" y="572"/>
                  </a:lnTo>
                  <a:lnTo>
                    <a:pt x="885" y="738"/>
                  </a:lnTo>
                  <a:lnTo>
                    <a:pt x="682" y="922"/>
                  </a:lnTo>
                  <a:lnTo>
                    <a:pt x="516" y="1106"/>
                  </a:lnTo>
                  <a:lnTo>
                    <a:pt x="369" y="1328"/>
                  </a:lnTo>
                  <a:lnTo>
                    <a:pt x="240" y="1549"/>
                  </a:lnTo>
                  <a:lnTo>
                    <a:pt x="129" y="1770"/>
                  </a:lnTo>
                  <a:lnTo>
                    <a:pt x="56" y="2028"/>
                  </a:lnTo>
                  <a:lnTo>
                    <a:pt x="19" y="2286"/>
                  </a:lnTo>
                  <a:lnTo>
                    <a:pt x="0" y="2544"/>
                  </a:lnTo>
                  <a:lnTo>
                    <a:pt x="19" y="2802"/>
                  </a:lnTo>
                  <a:lnTo>
                    <a:pt x="56" y="3079"/>
                  </a:lnTo>
                  <a:lnTo>
                    <a:pt x="56" y="3079"/>
                  </a:lnTo>
                  <a:lnTo>
                    <a:pt x="148" y="3429"/>
                  </a:lnTo>
                  <a:lnTo>
                    <a:pt x="295" y="3742"/>
                  </a:lnTo>
                  <a:lnTo>
                    <a:pt x="443" y="4056"/>
                  </a:lnTo>
                  <a:lnTo>
                    <a:pt x="645" y="4332"/>
                  </a:lnTo>
                  <a:lnTo>
                    <a:pt x="867" y="4590"/>
                  </a:lnTo>
                  <a:lnTo>
                    <a:pt x="1106" y="4830"/>
                  </a:lnTo>
                  <a:lnTo>
                    <a:pt x="1383" y="5051"/>
                  </a:lnTo>
                  <a:lnTo>
                    <a:pt x="1659" y="5254"/>
                  </a:lnTo>
                  <a:lnTo>
                    <a:pt x="1659" y="5254"/>
                  </a:lnTo>
                  <a:lnTo>
                    <a:pt x="1678" y="5236"/>
                  </a:lnTo>
                  <a:lnTo>
                    <a:pt x="1733" y="5180"/>
                  </a:lnTo>
                  <a:lnTo>
                    <a:pt x="1899" y="4977"/>
                  </a:lnTo>
                  <a:lnTo>
                    <a:pt x="2341" y="4314"/>
                  </a:lnTo>
                  <a:lnTo>
                    <a:pt x="2802" y="3613"/>
                  </a:lnTo>
                  <a:lnTo>
                    <a:pt x="3042" y="3208"/>
                  </a:lnTo>
                  <a:lnTo>
                    <a:pt x="3042" y="3208"/>
                  </a:lnTo>
                  <a:lnTo>
                    <a:pt x="4074" y="1328"/>
                  </a:lnTo>
                  <a:lnTo>
                    <a:pt x="4074" y="1328"/>
                  </a:lnTo>
                  <a:lnTo>
                    <a:pt x="3926" y="1272"/>
                  </a:lnTo>
                  <a:lnTo>
                    <a:pt x="3668" y="1162"/>
                  </a:lnTo>
                  <a:lnTo>
                    <a:pt x="3668" y="1162"/>
                  </a:lnTo>
                  <a:lnTo>
                    <a:pt x="3410" y="1033"/>
                  </a:lnTo>
                  <a:lnTo>
                    <a:pt x="3171" y="867"/>
                  </a:lnTo>
                  <a:lnTo>
                    <a:pt x="2728" y="4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29;p62"/>
            <p:cNvSpPr/>
            <p:nvPr/>
          </p:nvSpPr>
          <p:spPr>
            <a:xfrm flipH="1">
              <a:off x="6723971" y="1695325"/>
              <a:ext cx="331058" cy="423296"/>
            </a:xfrm>
            <a:custGeom>
              <a:avLst/>
              <a:gdLst/>
              <a:ahLst/>
              <a:cxnLst/>
              <a:rect l="l" t="t" r="r" b="b"/>
              <a:pathLst>
                <a:path w="4167" h="5328" extrusionOk="0">
                  <a:moveTo>
                    <a:pt x="2507" y="1"/>
                  </a:moveTo>
                  <a:lnTo>
                    <a:pt x="2157" y="93"/>
                  </a:lnTo>
                  <a:lnTo>
                    <a:pt x="1825" y="203"/>
                  </a:lnTo>
                  <a:lnTo>
                    <a:pt x="1530" y="332"/>
                  </a:lnTo>
                  <a:lnTo>
                    <a:pt x="1254" y="480"/>
                  </a:lnTo>
                  <a:lnTo>
                    <a:pt x="996" y="664"/>
                  </a:lnTo>
                  <a:lnTo>
                    <a:pt x="756" y="867"/>
                  </a:lnTo>
                  <a:lnTo>
                    <a:pt x="553" y="1088"/>
                  </a:lnTo>
                  <a:lnTo>
                    <a:pt x="369" y="1328"/>
                  </a:lnTo>
                  <a:lnTo>
                    <a:pt x="258" y="1531"/>
                  </a:lnTo>
                  <a:lnTo>
                    <a:pt x="166" y="1752"/>
                  </a:lnTo>
                  <a:lnTo>
                    <a:pt x="93" y="1973"/>
                  </a:lnTo>
                  <a:lnTo>
                    <a:pt x="37" y="2194"/>
                  </a:lnTo>
                  <a:lnTo>
                    <a:pt x="0" y="2415"/>
                  </a:lnTo>
                  <a:lnTo>
                    <a:pt x="0" y="2655"/>
                  </a:lnTo>
                  <a:lnTo>
                    <a:pt x="19" y="2895"/>
                  </a:lnTo>
                  <a:lnTo>
                    <a:pt x="56" y="3134"/>
                  </a:lnTo>
                  <a:lnTo>
                    <a:pt x="148" y="3466"/>
                  </a:lnTo>
                  <a:lnTo>
                    <a:pt x="277" y="3779"/>
                  </a:lnTo>
                  <a:lnTo>
                    <a:pt x="443" y="4074"/>
                  </a:lnTo>
                  <a:lnTo>
                    <a:pt x="627" y="4369"/>
                  </a:lnTo>
                  <a:lnTo>
                    <a:pt x="848" y="4627"/>
                  </a:lnTo>
                  <a:lnTo>
                    <a:pt x="1088" y="4885"/>
                  </a:lnTo>
                  <a:lnTo>
                    <a:pt x="1364" y="5107"/>
                  </a:lnTo>
                  <a:lnTo>
                    <a:pt x="1678" y="5328"/>
                  </a:lnTo>
                  <a:lnTo>
                    <a:pt x="1715" y="5328"/>
                  </a:lnTo>
                  <a:lnTo>
                    <a:pt x="1751" y="5291"/>
                  </a:lnTo>
                  <a:lnTo>
                    <a:pt x="1807" y="5236"/>
                  </a:lnTo>
                  <a:lnTo>
                    <a:pt x="1991" y="4996"/>
                  </a:lnTo>
                  <a:lnTo>
                    <a:pt x="2470" y="4296"/>
                  </a:lnTo>
                  <a:lnTo>
                    <a:pt x="3116" y="3263"/>
                  </a:lnTo>
                  <a:lnTo>
                    <a:pt x="4148" y="1383"/>
                  </a:lnTo>
                  <a:lnTo>
                    <a:pt x="4166" y="1346"/>
                  </a:lnTo>
                  <a:lnTo>
                    <a:pt x="4129" y="1328"/>
                  </a:lnTo>
                  <a:lnTo>
                    <a:pt x="3963" y="1272"/>
                  </a:lnTo>
                  <a:lnTo>
                    <a:pt x="3705" y="1162"/>
                  </a:lnTo>
                  <a:lnTo>
                    <a:pt x="3521" y="1070"/>
                  </a:lnTo>
                  <a:lnTo>
                    <a:pt x="3355" y="959"/>
                  </a:lnTo>
                  <a:lnTo>
                    <a:pt x="3023" y="701"/>
                  </a:lnTo>
                  <a:lnTo>
                    <a:pt x="2784" y="498"/>
                  </a:lnTo>
                  <a:lnTo>
                    <a:pt x="2747" y="572"/>
                  </a:lnTo>
                  <a:lnTo>
                    <a:pt x="2987" y="756"/>
                  </a:lnTo>
                  <a:lnTo>
                    <a:pt x="3318" y="1014"/>
                  </a:lnTo>
                  <a:lnTo>
                    <a:pt x="3484" y="1125"/>
                  </a:lnTo>
                  <a:lnTo>
                    <a:pt x="3687" y="1236"/>
                  </a:lnTo>
                  <a:lnTo>
                    <a:pt x="4056" y="1383"/>
                  </a:lnTo>
                  <a:lnTo>
                    <a:pt x="3042" y="3226"/>
                  </a:lnTo>
                  <a:lnTo>
                    <a:pt x="2802" y="3632"/>
                  </a:lnTo>
                  <a:lnTo>
                    <a:pt x="2378" y="4277"/>
                  </a:lnTo>
                  <a:lnTo>
                    <a:pt x="1954" y="4904"/>
                  </a:lnTo>
                  <a:lnTo>
                    <a:pt x="1788" y="5125"/>
                  </a:lnTo>
                  <a:lnTo>
                    <a:pt x="1696" y="5254"/>
                  </a:lnTo>
                  <a:lnTo>
                    <a:pt x="1401" y="5051"/>
                  </a:lnTo>
                  <a:lnTo>
                    <a:pt x="1143" y="4812"/>
                  </a:lnTo>
                  <a:lnTo>
                    <a:pt x="904" y="4572"/>
                  </a:lnTo>
                  <a:lnTo>
                    <a:pt x="682" y="4314"/>
                  </a:lnTo>
                  <a:lnTo>
                    <a:pt x="498" y="4037"/>
                  </a:lnTo>
                  <a:lnTo>
                    <a:pt x="351" y="3743"/>
                  </a:lnTo>
                  <a:lnTo>
                    <a:pt x="222" y="3429"/>
                  </a:lnTo>
                  <a:lnTo>
                    <a:pt x="129" y="3116"/>
                  </a:lnTo>
                  <a:lnTo>
                    <a:pt x="93" y="2876"/>
                  </a:lnTo>
                  <a:lnTo>
                    <a:pt x="74" y="2655"/>
                  </a:lnTo>
                  <a:lnTo>
                    <a:pt x="74" y="2434"/>
                  </a:lnTo>
                  <a:lnTo>
                    <a:pt x="111" y="2213"/>
                  </a:lnTo>
                  <a:lnTo>
                    <a:pt x="148" y="1991"/>
                  </a:lnTo>
                  <a:lnTo>
                    <a:pt x="222" y="1770"/>
                  </a:lnTo>
                  <a:lnTo>
                    <a:pt x="314" y="1567"/>
                  </a:lnTo>
                  <a:lnTo>
                    <a:pt x="443" y="1383"/>
                  </a:lnTo>
                  <a:lnTo>
                    <a:pt x="609" y="1143"/>
                  </a:lnTo>
                  <a:lnTo>
                    <a:pt x="811" y="922"/>
                  </a:lnTo>
                  <a:lnTo>
                    <a:pt x="1033" y="719"/>
                  </a:lnTo>
                  <a:lnTo>
                    <a:pt x="1291" y="554"/>
                  </a:lnTo>
                  <a:lnTo>
                    <a:pt x="1567" y="388"/>
                  </a:lnTo>
                  <a:lnTo>
                    <a:pt x="1862" y="259"/>
                  </a:lnTo>
                  <a:lnTo>
                    <a:pt x="2175" y="148"/>
                  </a:lnTo>
                  <a:lnTo>
                    <a:pt x="2507" y="74"/>
                  </a:lnTo>
                  <a:lnTo>
                    <a:pt x="25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30;p62"/>
            <p:cNvSpPr/>
            <p:nvPr/>
          </p:nvSpPr>
          <p:spPr>
            <a:xfrm flipH="1">
              <a:off x="6785467" y="1512280"/>
              <a:ext cx="22086" cy="26456"/>
            </a:xfrm>
            <a:custGeom>
              <a:avLst/>
              <a:gdLst/>
              <a:ahLst/>
              <a:cxnLst/>
              <a:rect l="l" t="t" r="r" b="b"/>
              <a:pathLst>
                <a:path w="278" h="33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11" y="19"/>
                  </a:lnTo>
                  <a:lnTo>
                    <a:pt x="166" y="37"/>
                  </a:lnTo>
                  <a:lnTo>
                    <a:pt x="203" y="74"/>
                  </a:lnTo>
                  <a:lnTo>
                    <a:pt x="203" y="74"/>
                  </a:lnTo>
                  <a:lnTo>
                    <a:pt x="240" y="129"/>
                  </a:lnTo>
                  <a:lnTo>
                    <a:pt x="259" y="185"/>
                  </a:lnTo>
                  <a:lnTo>
                    <a:pt x="277" y="33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31;p62"/>
            <p:cNvSpPr/>
            <p:nvPr/>
          </p:nvSpPr>
          <p:spPr>
            <a:xfrm flipH="1">
              <a:off x="6782607" y="1509340"/>
              <a:ext cx="24947" cy="29396"/>
            </a:xfrm>
            <a:custGeom>
              <a:avLst/>
              <a:gdLst/>
              <a:ahLst/>
              <a:cxnLst/>
              <a:rect l="l" t="t" r="r" b="b"/>
              <a:pathLst>
                <a:path w="314" h="370" extrusionOk="0">
                  <a:moveTo>
                    <a:pt x="1" y="1"/>
                  </a:moveTo>
                  <a:lnTo>
                    <a:pt x="1" y="74"/>
                  </a:lnTo>
                  <a:lnTo>
                    <a:pt x="93" y="93"/>
                  </a:lnTo>
                  <a:lnTo>
                    <a:pt x="148" y="111"/>
                  </a:lnTo>
                  <a:lnTo>
                    <a:pt x="166" y="130"/>
                  </a:lnTo>
                  <a:lnTo>
                    <a:pt x="203" y="185"/>
                  </a:lnTo>
                  <a:lnTo>
                    <a:pt x="222" y="240"/>
                  </a:lnTo>
                  <a:lnTo>
                    <a:pt x="240" y="369"/>
                  </a:lnTo>
                  <a:lnTo>
                    <a:pt x="314" y="351"/>
                  </a:lnTo>
                  <a:lnTo>
                    <a:pt x="295" y="203"/>
                  </a:lnTo>
                  <a:lnTo>
                    <a:pt x="277" y="148"/>
                  </a:lnTo>
                  <a:lnTo>
                    <a:pt x="222" y="93"/>
                  </a:lnTo>
                  <a:lnTo>
                    <a:pt x="166" y="56"/>
                  </a:lnTo>
                  <a:lnTo>
                    <a:pt x="111" y="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32;p62"/>
            <p:cNvSpPr/>
            <p:nvPr/>
          </p:nvSpPr>
          <p:spPr>
            <a:xfrm flipH="1">
              <a:off x="6207012" y="4353377"/>
              <a:ext cx="379441" cy="164059"/>
            </a:xfrm>
            <a:custGeom>
              <a:avLst/>
              <a:gdLst/>
              <a:ahLst/>
              <a:cxnLst/>
              <a:rect l="l" t="t" r="r" b="b"/>
              <a:pathLst>
                <a:path w="4776" h="2065" extrusionOk="0">
                  <a:moveTo>
                    <a:pt x="38" y="0"/>
                  </a:moveTo>
                  <a:lnTo>
                    <a:pt x="19" y="498"/>
                  </a:lnTo>
                  <a:lnTo>
                    <a:pt x="1" y="995"/>
                  </a:lnTo>
                  <a:lnTo>
                    <a:pt x="19" y="1493"/>
                  </a:lnTo>
                  <a:lnTo>
                    <a:pt x="56" y="1991"/>
                  </a:lnTo>
                  <a:lnTo>
                    <a:pt x="75" y="2028"/>
                  </a:lnTo>
                  <a:lnTo>
                    <a:pt x="93" y="2046"/>
                  </a:lnTo>
                  <a:lnTo>
                    <a:pt x="112" y="2065"/>
                  </a:lnTo>
                  <a:lnTo>
                    <a:pt x="1476" y="2065"/>
                  </a:lnTo>
                  <a:lnTo>
                    <a:pt x="2139" y="2046"/>
                  </a:lnTo>
                  <a:lnTo>
                    <a:pt x="2821" y="2028"/>
                  </a:lnTo>
                  <a:lnTo>
                    <a:pt x="3135" y="2046"/>
                  </a:lnTo>
                  <a:lnTo>
                    <a:pt x="3448" y="2065"/>
                  </a:lnTo>
                  <a:lnTo>
                    <a:pt x="4056" y="2065"/>
                  </a:lnTo>
                  <a:lnTo>
                    <a:pt x="4296" y="2028"/>
                  </a:lnTo>
                  <a:lnTo>
                    <a:pt x="4443" y="1991"/>
                  </a:lnTo>
                  <a:lnTo>
                    <a:pt x="4591" y="1936"/>
                  </a:lnTo>
                  <a:lnTo>
                    <a:pt x="4701" y="1862"/>
                  </a:lnTo>
                  <a:lnTo>
                    <a:pt x="4738" y="1825"/>
                  </a:lnTo>
                  <a:lnTo>
                    <a:pt x="4757" y="1770"/>
                  </a:lnTo>
                  <a:lnTo>
                    <a:pt x="4775" y="1733"/>
                  </a:lnTo>
                  <a:lnTo>
                    <a:pt x="4757" y="1678"/>
                  </a:lnTo>
                  <a:lnTo>
                    <a:pt x="4720" y="1622"/>
                  </a:lnTo>
                  <a:lnTo>
                    <a:pt x="4665" y="1567"/>
                  </a:lnTo>
                  <a:lnTo>
                    <a:pt x="4554" y="1493"/>
                  </a:lnTo>
                  <a:lnTo>
                    <a:pt x="4425" y="1438"/>
                  </a:lnTo>
                  <a:lnTo>
                    <a:pt x="3540" y="1143"/>
                  </a:lnTo>
                  <a:lnTo>
                    <a:pt x="2674" y="830"/>
                  </a:lnTo>
                  <a:lnTo>
                    <a:pt x="2360" y="701"/>
                  </a:lnTo>
                  <a:lnTo>
                    <a:pt x="2047" y="572"/>
                  </a:lnTo>
                  <a:lnTo>
                    <a:pt x="1900" y="498"/>
                  </a:lnTo>
                  <a:lnTo>
                    <a:pt x="1752" y="406"/>
                  </a:lnTo>
                  <a:lnTo>
                    <a:pt x="1623" y="295"/>
                  </a:lnTo>
                  <a:lnTo>
                    <a:pt x="1513" y="166"/>
                  </a:lnTo>
                  <a:lnTo>
                    <a:pt x="1494" y="111"/>
                  </a:lnTo>
                  <a:lnTo>
                    <a:pt x="1107" y="148"/>
                  </a:lnTo>
                  <a:lnTo>
                    <a:pt x="738" y="148"/>
                  </a:lnTo>
                  <a:lnTo>
                    <a:pt x="554" y="129"/>
                  </a:lnTo>
                  <a:lnTo>
                    <a:pt x="388" y="111"/>
                  </a:lnTo>
                  <a:lnTo>
                    <a:pt x="204" y="5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633;p62"/>
            <p:cNvSpPr/>
            <p:nvPr/>
          </p:nvSpPr>
          <p:spPr>
            <a:xfrm flipH="1">
              <a:off x="6968587" y="4324061"/>
              <a:ext cx="347106" cy="275365"/>
            </a:xfrm>
            <a:custGeom>
              <a:avLst/>
              <a:gdLst/>
              <a:ahLst/>
              <a:cxnLst/>
              <a:rect l="l" t="t" r="r" b="b"/>
              <a:pathLst>
                <a:path w="4369" h="3466" extrusionOk="0">
                  <a:moveTo>
                    <a:pt x="479" y="0"/>
                  </a:moveTo>
                  <a:lnTo>
                    <a:pt x="443" y="111"/>
                  </a:lnTo>
                  <a:lnTo>
                    <a:pt x="424" y="240"/>
                  </a:lnTo>
                  <a:lnTo>
                    <a:pt x="406" y="461"/>
                  </a:lnTo>
                  <a:lnTo>
                    <a:pt x="350" y="738"/>
                  </a:lnTo>
                  <a:lnTo>
                    <a:pt x="277" y="996"/>
                  </a:lnTo>
                  <a:lnTo>
                    <a:pt x="129" y="1549"/>
                  </a:lnTo>
                  <a:lnTo>
                    <a:pt x="37" y="1881"/>
                  </a:lnTo>
                  <a:lnTo>
                    <a:pt x="0" y="2047"/>
                  </a:lnTo>
                  <a:lnTo>
                    <a:pt x="111" y="2083"/>
                  </a:lnTo>
                  <a:lnTo>
                    <a:pt x="1364" y="2526"/>
                  </a:lnTo>
                  <a:lnTo>
                    <a:pt x="2599" y="2968"/>
                  </a:lnTo>
                  <a:lnTo>
                    <a:pt x="2894" y="3079"/>
                  </a:lnTo>
                  <a:lnTo>
                    <a:pt x="3189" y="3189"/>
                  </a:lnTo>
                  <a:lnTo>
                    <a:pt x="3484" y="3300"/>
                  </a:lnTo>
                  <a:lnTo>
                    <a:pt x="3779" y="3411"/>
                  </a:lnTo>
                  <a:lnTo>
                    <a:pt x="3890" y="3429"/>
                  </a:lnTo>
                  <a:lnTo>
                    <a:pt x="4037" y="3466"/>
                  </a:lnTo>
                  <a:lnTo>
                    <a:pt x="4240" y="3466"/>
                  </a:lnTo>
                  <a:lnTo>
                    <a:pt x="4295" y="3447"/>
                  </a:lnTo>
                  <a:lnTo>
                    <a:pt x="4332" y="3392"/>
                  </a:lnTo>
                  <a:lnTo>
                    <a:pt x="4369" y="3337"/>
                  </a:lnTo>
                  <a:lnTo>
                    <a:pt x="4369" y="3282"/>
                  </a:lnTo>
                  <a:lnTo>
                    <a:pt x="4369" y="3208"/>
                  </a:lnTo>
                  <a:lnTo>
                    <a:pt x="4350" y="3079"/>
                  </a:lnTo>
                  <a:lnTo>
                    <a:pt x="4295" y="2968"/>
                  </a:lnTo>
                  <a:lnTo>
                    <a:pt x="4240" y="2858"/>
                  </a:lnTo>
                  <a:lnTo>
                    <a:pt x="4148" y="2784"/>
                  </a:lnTo>
                  <a:lnTo>
                    <a:pt x="3945" y="2618"/>
                  </a:lnTo>
                  <a:lnTo>
                    <a:pt x="3374" y="2231"/>
                  </a:lnTo>
                  <a:lnTo>
                    <a:pt x="3097" y="2028"/>
                  </a:lnTo>
                  <a:lnTo>
                    <a:pt x="2821" y="1825"/>
                  </a:lnTo>
                  <a:lnTo>
                    <a:pt x="2562" y="1586"/>
                  </a:lnTo>
                  <a:lnTo>
                    <a:pt x="2452" y="1457"/>
                  </a:lnTo>
                  <a:lnTo>
                    <a:pt x="2341" y="1328"/>
                  </a:lnTo>
                  <a:lnTo>
                    <a:pt x="2249" y="1199"/>
                  </a:lnTo>
                  <a:lnTo>
                    <a:pt x="2157" y="1051"/>
                  </a:lnTo>
                  <a:lnTo>
                    <a:pt x="2083" y="885"/>
                  </a:lnTo>
                  <a:lnTo>
                    <a:pt x="2009" y="719"/>
                  </a:lnTo>
                  <a:lnTo>
                    <a:pt x="1991" y="646"/>
                  </a:lnTo>
                  <a:lnTo>
                    <a:pt x="1954" y="572"/>
                  </a:lnTo>
                  <a:lnTo>
                    <a:pt x="1899" y="535"/>
                  </a:lnTo>
                  <a:lnTo>
                    <a:pt x="1807" y="553"/>
                  </a:lnTo>
                  <a:lnTo>
                    <a:pt x="1715" y="572"/>
                  </a:lnTo>
                  <a:lnTo>
                    <a:pt x="1604" y="572"/>
                  </a:lnTo>
                  <a:lnTo>
                    <a:pt x="1512" y="553"/>
                  </a:lnTo>
                  <a:lnTo>
                    <a:pt x="1309" y="498"/>
                  </a:lnTo>
                  <a:lnTo>
                    <a:pt x="1125" y="406"/>
                  </a:lnTo>
                  <a:lnTo>
                    <a:pt x="959" y="314"/>
                  </a:lnTo>
                  <a:lnTo>
                    <a:pt x="811" y="203"/>
                  </a:lnTo>
                  <a:lnTo>
                    <a:pt x="645" y="93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634;p62"/>
            <p:cNvSpPr/>
            <p:nvPr/>
          </p:nvSpPr>
          <p:spPr>
            <a:xfrm flipH="1">
              <a:off x="5492366" y="4502737"/>
              <a:ext cx="2330036" cy="11758"/>
            </a:xfrm>
            <a:custGeom>
              <a:avLst/>
              <a:gdLst/>
              <a:ahLst/>
              <a:cxnLst/>
              <a:rect l="l" t="t" r="r" b="b"/>
              <a:pathLst>
                <a:path w="29328" h="148" extrusionOk="0">
                  <a:moveTo>
                    <a:pt x="0" y="0"/>
                  </a:moveTo>
                  <a:lnTo>
                    <a:pt x="0" y="148"/>
                  </a:lnTo>
                  <a:lnTo>
                    <a:pt x="29328" y="148"/>
                  </a:lnTo>
                  <a:lnTo>
                    <a:pt x="293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40"/>
          <p:cNvSpPr/>
          <p:nvPr/>
        </p:nvSpPr>
        <p:spPr>
          <a:xfrm>
            <a:off x="4028075" y="1269926"/>
            <a:ext cx="1088100" cy="10881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40"/>
          <p:cNvSpPr txBox="1">
            <a:spLocks noGrp="1"/>
          </p:cNvSpPr>
          <p:nvPr>
            <p:ph type="title"/>
          </p:nvPr>
        </p:nvSpPr>
        <p:spPr>
          <a:xfrm>
            <a:off x="946981" y="2664326"/>
            <a:ext cx="7717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preparation</a:t>
            </a:r>
            <a:endParaRPr dirty="0"/>
          </a:p>
        </p:txBody>
      </p:sp>
      <p:sp>
        <p:nvSpPr>
          <p:cNvPr id="1380" name="Google Shape;1380;p40"/>
          <p:cNvSpPr txBox="1">
            <a:spLocks noGrp="1"/>
          </p:cNvSpPr>
          <p:nvPr>
            <p:ph type="title" idx="2"/>
          </p:nvPr>
        </p:nvSpPr>
        <p:spPr>
          <a:xfrm>
            <a:off x="4028075" y="1576226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04</a:t>
            </a:r>
            <a:endParaRPr dirty="0"/>
          </a:p>
        </p:txBody>
      </p:sp>
      <p:sp>
        <p:nvSpPr>
          <p:cNvPr id="1381" name="Google Shape;1381;p40"/>
          <p:cNvSpPr/>
          <p:nvPr/>
        </p:nvSpPr>
        <p:spPr>
          <a:xfrm>
            <a:off x="4448162" y="1180924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69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2538" y="1498791"/>
            <a:ext cx="65314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bg1"/>
                </a:solidFill>
              </a:rPr>
              <a:t>Look at your data in the table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bg1"/>
                </a:solidFill>
              </a:rPr>
              <a:t>Check data types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bg1"/>
                </a:solidFill>
              </a:rPr>
              <a:t>Convert data types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bg1"/>
                </a:solidFill>
              </a:rPr>
              <a:t>Descriptive statistics | Numerical / Categorical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bg1"/>
                </a:solidFill>
              </a:rPr>
              <a:t>Check nulls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bg1"/>
                </a:solidFill>
              </a:rPr>
              <a:t>Check duplicated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bg1"/>
                </a:solidFill>
              </a:rPr>
              <a:t>Drop unnecessary columns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bg1"/>
                </a:solidFill>
              </a:rPr>
              <a:t>You data is ready for analysis !</a:t>
            </a:r>
          </a:p>
          <a:p>
            <a:pPr lvl="5"/>
            <a:r>
              <a:rPr lang="en-US" sz="1800" dirty="0" smtClean="0">
                <a:solidFill>
                  <a:schemeClr val="bg1"/>
                </a:solidFill>
              </a:rPr>
              <a:t> 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61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40"/>
          <p:cNvSpPr/>
          <p:nvPr/>
        </p:nvSpPr>
        <p:spPr>
          <a:xfrm>
            <a:off x="4028075" y="1269926"/>
            <a:ext cx="1088100" cy="10881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40"/>
          <p:cNvSpPr txBox="1">
            <a:spLocks noGrp="1"/>
          </p:cNvSpPr>
          <p:nvPr>
            <p:ph type="title"/>
          </p:nvPr>
        </p:nvSpPr>
        <p:spPr>
          <a:xfrm>
            <a:off x="946981" y="2664326"/>
            <a:ext cx="7717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Exploration</a:t>
            </a:r>
            <a:endParaRPr dirty="0"/>
          </a:p>
        </p:txBody>
      </p:sp>
      <p:sp>
        <p:nvSpPr>
          <p:cNvPr id="1380" name="Google Shape;1380;p40"/>
          <p:cNvSpPr txBox="1">
            <a:spLocks noGrp="1"/>
          </p:cNvSpPr>
          <p:nvPr>
            <p:ph type="title" idx="2"/>
          </p:nvPr>
        </p:nvSpPr>
        <p:spPr>
          <a:xfrm>
            <a:off x="4028075" y="1576226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05</a:t>
            </a:r>
            <a:endParaRPr dirty="0"/>
          </a:p>
        </p:txBody>
      </p:sp>
      <p:sp>
        <p:nvSpPr>
          <p:cNvPr id="1381" name="Google Shape;1381;p40"/>
          <p:cNvSpPr/>
          <p:nvPr/>
        </p:nvSpPr>
        <p:spPr>
          <a:xfrm>
            <a:off x="4448162" y="1180924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ld Financial Planning Day by Slidesgo">
  <a:themeElements>
    <a:clrScheme name="Simple Light">
      <a:dk1>
        <a:srgbClr val="000000"/>
      </a:dk1>
      <a:lt1>
        <a:srgbClr val="FFFFFF"/>
      </a:lt1>
      <a:dk2>
        <a:srgbClr val="4F73E7"/>
      </a:dk2>
      <a:lt2>
        <a:srgbClr val="FF8300"/>
      </a:lt2>
      <a:accent1>
        <a:srgbClr val="4467DA"/>
      </a:accent1>
      <a:accent2>
        <a:srgbClr val="616161"/>
      </a:accent2>
      <a:accent3>
        <a:srgbClr val="FFCF64"/>
      </a:accent3>
      <a:accent4>
        <a:srgbClr val="F5EDE2"/>
      </a:accent4>
      <a:accent5>
        <a:srgbClr val="EBE1D3"/>
      </a:accent5>
      <a:accent6>
        <a:srgbClr val="7FD394"/>
      </a:accent6>
      <a:hlink>
        <a:srgbClr val="FF83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172</Words>
  <Application>Microsoft Office PowerPoint</Application>
  <PresentationFormat>On-screen Show (16:9)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Dosis</vt:lpstr>
      <vt:lpstr>Courier New</vt:lpstr>
      <vt:lpstr>Alef</vt:lpstr>
      <vt:lpstr>Fredoka One</vt:lpstr>
      <vt:lpstr>Arial</vt:lpstr>
      <vt:lpstr>Nunito</vt:lpstr>
      <vt:lpstr>World Financial Planning Day by Slidesgo</vt:lpstr>
      <vt:lpstr>Dalia Ahmed </vt:lpstr>
      <vt:lpstr>01</vt:lpstr>
      <vt:lpstr>What is customer churn problem </vt:lpstr>
      <vt:lpstr>Understand your data </vt:lpstr>
      <vt:lpstr>Data shape </vt:lpstr>
      <vt:lpstr>Feature explanation</vt:lpstr>
      <vt:lpstr>Data preparation</vt:lpstr>
      <vt:lpstr>PowerPoint Presentation</vt:lpstr>
      <vt:lpstr>Data Exploration</vt:lpstr>
      <vt:lpstr>PowerPoint Presentation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Dalia Ahmed</dc:title>
  <dc:creator>DELL</dc:creator>
  <cp:lastModifiedBy>DELL</cp:lastModifiedBy>
  <cp:revision>12</cp:revision>
  <dcterms:modified xsi:type="dcterms:W3CDTF">2022-05-13T21:11:48Z</dcterms:modified>
</cp:coreProperties>
</file>