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0"/>
  </p:notesMasterIdLst>
  <p:sldIdLst>
    <p:sldId id="256" r:id="rId2"/>
    <p:sldId id="305" r:id="rId3"/>
    <p:sldId id="292" r:id="rId4"/>
    <p:sldId id="290" r:id="rId5"/>
    <p:sldId id="257" r:id="rId6"/>
    <p:sldId id="291" r:id="rId7"/>
    <p:sldId id="293" r:id="rId8"/>
    <p:sldId id="294" r:id="rId9"/>
    <p:sldId id="295" r:id="rId10"/>
    <p:sldId id="296" r:id="rId11"/>
    <p:sldId id="297" r:id="rId12"/>
    <p:sldId id="299" r:id="rId13"/>
    <p:sldId id="300" r:id="rId14"/>
    <p:sldId id="301" r:id="rId15"/>
    <p:sldId id="258" r:id="rId16"/>
    <p:sldId id="302" r:id="rId17"/>
    <p:sldId id="303" r:id="rId18"/>
    <p:sldId id="306" r:id="rId19"/>
  </p:sldIdLst>
  <p:sldSz cx="9144000" cy="5143500" type="screen16x9"/>
  <p:notesSz cx="6858000" cy="9144000"/>
  <p:embeddedFontLst>
    <p:embeddedFont>
      <p:font typeface="Fira Sans Extra Condensed" panose="020B0604020202020204" charset="0"/>
      <p:regular r:id="rId21"/>
      <p:bold r:id="rId22"/>
      <p:italic r:id="rId23"/>
      <p:boldItalic r:id="rId24"/>
    </p:embeddedFont>
    <p:embeddedFont>
      <p:font typeface="Roboto" panose="020B0604020202020204" charset="0"/>
      <p:regular r:id="rId25"/>
      <p:bold r:id="rId26"/>
      <p:italic r:id="rId27"/>
      <p:boldItalic r:id="rId28"/>
    </p:embeddedFont>
    <p:embeddedFont>
      <p:font typeface="Fira Sans Extra Condensed SemiBold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61B679E-8AA1-48D0-89D0-C4B4033339D3}">
  <a:tblStyle styleId="{361B679E-8AA1-48D0-89D0-C4B4033339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635854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6881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ge582e50ece_0_1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0" name="Google Shape;1550;ge582e50ece_0_1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3866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e79e2a9566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e79e2a9566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508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e75bfb0544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e75bfb0544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3687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75bfb0544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e75bfb0544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6735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064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712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75bfb0544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75bfb0544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1741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412554" y="1552125"/>
            <a:ext cx="40182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412550" y="3794075"/>
            <a:ext cx="4018200" cy="50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13225" y="1237559"/>
            <a:ext cx="7717500" cy="33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37559"/>
            <a:ext cx="7717500" cy="3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>
            <a:spLocks noGrp="1"/>
          </p:cNvSpPr>
          <p:nvPr>
            <p:ph type="ctrTitle"/>
          </p:nvPr>
        </p:nvSpPr>
        <p:spPr>
          <a:xfrm>
            <a:off x="4412554" y="1552125"/>
            <a:ext cx="40182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</a:t>
            </a:r>
            <a:r>
              <a:rPr lang="en-US" dirty="0" smtClean="0"/>
              <a:t>a</a:t>
            </a:r>
            <a:r>
              <a:rPr lang="en" dirty="0" smtClean="0"/>
              <a:t>lia </a:t>
            </a:r>
            <a:br>
              <a:rPr lang="en" dirty="0" smtClean="0"/>
            </a:br>
            <a:r>
              <a:rPr lang="en" dirty="0" smtClean="0"/>
              <a:t>Ahmed</a:t>
            </a:r>
            <a:endParaRPr dirty="0"/>
          </a:p>
        </p:txBody>
      </p:sp>
      <p:sp>
        <p:nvSpPr>
          <p:cNvPr id="61" name="Google Shape;61;p17"/>
          <p:cNvSpPr txBox="1">
            <a:spLocks noGrp="1"/>
          </p:cNvSpPr>
          <p:nvPr>
            <p:ph type="subTitle" idx="1"/>
          </p:nvPr>
        </p:nvSpPr>
        <p:spPr>
          <a:xfrm>
            <a:off x="4412550" y="3794075"/>
            <a:ext cx="4018200" cy="50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 smtClean="0"/>
              <a:t>P</a:t>
            </a:r>
            <a:r>
              <a:rPr lang="en" sz="2400" b="1" dirty="0" smtClean="0"/>
              <a:t>layer Position Prediction</a:t>
            </a:r>
            <a:endParaRPr sz="2400" b="1" dirty="0"/>
          </a:p>
        </p:txBody>
      </p:sp>
      <p:grpSp>
        <p:nvGrpSpPr>
          <p:cNvPr id="62" name="Google Shape;62;p17"/>
          <p:cNvGrpSpPr/>
          <p:nvPr/>
        </p:nvGrpSpPr>
        <p:grpSpPr>
          <a:xfrm>
            <a:off x="713166" y="432231"/>
            <a:ext cx="4535516" cy="4279041"/>
            <a:chOff x="484550" y="539500"/>
            <a:chExt cx="4312967" cy="4069077"/>
          </a:xfrm>
        </p:grpSpPr>
        <p:sp>
          <p:nvSpPr>
            <p:cNvPr id="63" name="Google Shape;63;p17"/>
            <p:cNvSpPr/>
            <p:nvPr/>
          </p:nvSpPr>
          <p:spPr>
            <a:xfrm>
              <a:off x="484550" y="4408175"/>
              <a:ext cx="2005200" cy="200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17"/>
            <p:cNvGrpSpPr/>
            <p:nvPr/>
          </p:nvGrpSpPr>
          <p:grpSpPr>
            <a:xfrm>
              <a:off x="713225" y="539500"/>
              <a:ext cx="4084292" cy="4069077"/>
              <a:chOff x="713225" y="539500"/>
              <a:chExt cx="4084292" cy="4069077"/>
            </a:xfrm>
          </p:grpSpPr>
          <p:sp>
            <p:nvSpPr>
              <p:cNvPr id="65" name="Google Shape;65;p17"/>
              <p:cNvSpPr/>
              <p:nvPr/>
            </p:nvSpPr>
            <p:spPr>
              <a:xfrm>
                <a:off x="880148" y="3561057"/>
                <a:ext cx="531677" cy="531677"/>
              </a:xfrm>
              <a:custGeom>
                <a:avLst/>
                <a:gdLst/>
                <a:ahLst/>
                <a:cxnLst/>
                <a:rect l="l" t="t" r="r" b="b"/>
                <a:pathLst>
                  <a:path w="12154" h="12154" extrusionOk="0">
                    <a:moveTo>
                      <a:pt x="6078" y="1"/>
                    </a:moveTo>
                    <a:cubicBezTo>
                      <a:pt x="5290" y="1"/>
                      <a:pt x="4519" y="154"/>
                      <a:pt x="3818" y="446"/>
                    </a:cubicBezTo>
                    <a:cubicBezTo>
                      <a:pt x="2997" y="771"/>
                      <a:pt x="2244" y="1284"/>
                      <a:pt x="1644" y="1934"/>
                    </a:cubicBezTo>
                    <a:cubicBezTo>
                      <a:pt x="635" y="3013"/>
                      <a:pt x="1" y="4468"/>
                      <a:pt x="1" y="6077"/>
                    </a:cubicBezTo>
                    <a:cubicBezTo>
                      <a:pt x="1" y="6179"/>
                      <a:pt x="19" y="6282"/>
                      <a:pt x="19" y="6403"/>
                    </a:cubicBezTo>
                    <a:cubicBezTo>
                      <a:pt x="69" y="7327"/>
                      <a:pt x="327" y="8199"/>
                      <a:pt x="737" y="8970"/>
                    </a:cubicBezTo>
                    <a:cubicBezTo>
                      <a:pt x="1507" y="10390"/>
                      <a:pt x="2842" y="11485"/>
                      <a:pt x="4435" y="11930"/>
                    </a:cubicBezTo>
                    <a:cubicBezTo>
                      <a:pt x="4965" y="12067"/>
                      <a:pt x="5512" y="12154"/>
                      <a:pt x="6078" y="12154"/>
                    </a:cubicBezTo>
                    <a:cubicBezTo>
                      <a:pt x="6489" y="12154"/>
                      <a:pt x="6882" y="12119"/>
                      <a:pt x="7258" y="12033"/>
                    </a:cubicBezTo>
                    <a:cubicBezTo>
                      <a:pt x="8885" y="11725"/>
                      <a:pt x="10288" y="10750"/>
                      <a:pt x="11161" y="9415"/>
                    </a:cubicBezTo>
                    <a:cubicBezTo>
                      <a:pt x="11692" y="8628"/>
                      <a:pt x="12016" y="7703"/>
                      <a:pt x="12119" y="6727"/>
                    </a:cubicBezTo>
                    <a:lnTo>
                      <a:pt x="12119" y="6711"/>
                    </a:lnTo>
                    <a:cubicBezTo>
                      <a:pt x="12153" y="6505"/>
                      <a:pt x="12153" y="6300"/>
                      <a:pt x="12153" y="6077"/>
                    </a:cubicBezTo>
                    <a:cubicBezTo>
                      <a:pt x="12153" y="4605"/>
                      <a:pt x="11640" y="3253"/>
                      <a:pt x="10750" y="2208"/>
                    </a:cubicBezTo>
                    <a:cubicBezTo>
                      <a:pt x="10168" y="1507"/>
                      <a:pt x="9433" y="925"/>
                      <a:pt x="8593" y="549"/>
                    </a:cubicBezTo>
                    <a:cubicBezTo>
                      <a:pt x="7840" y="206"/>
                      <a:pt x="6984" y="1"/>
                      <a:pt x="60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7"/>
              <p:cNvSpPr/>
              <p:nvPr/>
            </p:nvSpPr>
            <p:spPr>
              <a:xfrm>
                <a:off x="880148" y="3561057"/>
                <a:ext cx="531677" cy="526427"/>
              </a:xfrm>
              <a:custGeom>
                <a:avLst/>
                <a:gdLst/>
                <a:ahLst/>
                <a:cxnLst/>
                <a:rect l="l" t="t" r="r" b="b"/>
                <a:pathLst>
                  <a:path w="12154" h="12034" extrusionOk="0">
                    <a:moveTo>
                      <a:pt x="6078" y="1"/>
                    </a:moveTo>
                    <a:cubicBezTo>
                      <a:pt x="5290" y="1"/>
                      <a:pt x="4519" y="154"/>
                      <a:pt x="3818" y="446"/>
                    </a:cubicBezTo>
                    <a:lnTo>
                      <a:pt x="3784" y="583"/>
                    </a:lnTo>
                    <a:lnTo>
                      <a:pt x="6094" y="2260"/>
                    </a:lnTo>
                    <a:lnTo>
                      <a:pt x="6026" y="3390"/>
                    </a:lnTo>
                    <a:lnTo>
                      <a:pt x="3732" y="5050"/>
                    </a:lnTo>
                    <a:lnTo>
                      <a:pt x="2534" y="4639"/>
                    </a:lnTo>
                    <a:lnTo>
                      <a:pt x="1644" y="1934"/>
                    </a:lnTo>
                    <a:cubicBezTo>
                      <a:pt x="635" y="3013"/>
                      <a:pt x="1" y="4468"/>
                      <a:pt x="1" y="6077"/>
                    </a:cubicBezTo>
                    <a:cubicBezTo>
                      <a:pt x="1" y="6179"/>
                      <a:pt x="19" y="6282"/>
                      <a:pt x="19" y="6403"/>
                    </a:cubicBezTo>
                    <a:lnTo>
                      <a:pt x="156" y="6487"/>
                    </a:lnTo>
                    <a:lnTo>
                      <a:pt x="2500" y="4794"/>
                    </a:lnTo>
                    <a:lnTo>
                      <a:pt x="3698" y="5204"/>
                    </a:lnTo>
                    <a:lnTo>
                      <a:pt x="4537" y="7772"/>
                    </a:lnTo>
                    <a:lnTo>
                      <a:pt x="3732" y="8936"/>
                    </a:lnTo>
                    <a:lnTo>
                      <a:pt x="737" y="8936"/>
                    </a:lnTo>
                    <a:lnTo>
                      <a:pt x="737" y="8970"/>
                    </a:lnTo>
                    <a:cubicBezTo>
                      <a:pt x="1507" y="10390"/>
                      <a:pt x="2842" y="11485"/>
                      <a:pt x="4435" y="11930"/>
                    </a:cubicBezTo>
                    <a:lnTo>
                      <a:pt x="4656" y="11777"/>
                    </a:lnTo>
                    <a:lnTo>
                      <a:pt x="3784" y="9107"/>
                    </a:lnTo>
                    <a:lnTo>
                      <a:pt x="4588" y="7943"/>
                    </a:lnTo>
                    <a:lnTo>
                      <a:pt x="7481" y="7943"/>
                    </a:lnTo>
                    <a:lnTo>
                      <a:pt x="7498" y="7977"/>
                    </a:lnTo>
                    <a:lnTo>
                      <a:pt x="8011" y="9158"/>
                    </a:lnTo>
                    <a:lnTo>
                      <a:pt x="8045" y="9226"/>
                    </a:lnTo>
                    <a:lnTo>
                      <a:pt x="7155" y="11965"/>
                    </a:lnTo>
                    <a:lnTo>
                      <a:pt x="7258" y="12033"/>
                    </a:lnTo>
                    <a:cubicBezTo>
                      <a:pt x="8885" y="11725"/>
                      <a:pt x="10288" y="10750"/>
                      <a:pt x="11161" y="9415"/>
                    </a:cubicBezTo>
                    <a:lnTo>
                      <a:pt x="11058" y="9123"/>
                    </a:lnTo>
                    <a:lnTo>
                      <a:pt x="8166" y="9123"/>
                    </a:lnTo>
                    <a:lnTo>
                      <a:pt x="8148" y="9089"/>
                    </a:lnTo>
                    <a:lnTo>
                      <a:pt x="7635" y="7909"/>
                    </a:lnTo>
                    <a:lnTo>
                      <a:pt x="7600" y="7840"/>
                    </a:lnTo>
                    <a:lnTo>
                      <a:pt x="8474" y="5170"/>
                    </a:lnTo>
                    <a:lnTo>
                      <a:pt x="9723" y="5136"/>
                    </a:lnTo>
                    <a:lnTo>
                      <a:pt x="12016" y="6795"/>
                    </a:lnTo>
                    <a:lnTo>
                      <a:pt x="12119" y="6727"/>
                    </a:lnTo>
                    <a:lnTo>
                      <a:pt x="12119" y="6711"/>
                    </a:lnTo>
                    <a:cubicBezTo>
                      <a:pt x="12153" y="6505"/>
                      <a:pt x="12153" y="6300"/>
                      <a:pt x="12153" y="6077"/>
                    </a:cubicBezTo>
                    <a:cubicBezTo>
                      <a:pt x="12153" y="4605"/>
                      <a:pt x="11640" y="3253"/>
                      <a:pt x="10750" y="2208"/>
                    </a:cubicBezTo>
                    <a:lnTo>
                      <a:pt x="10528" y="2208"/>
                    </a:lnTo>
                    <a:lnTo>
                      <a:pt x="9620" y="4981"/>
                    </a:lnTo>
                    <a:lnTo>
                      <a:pt x="8371" y="5015"/>
                    </a:lnTo>
                    <a:lnTo>
                      <a:pt x="6180" y="3424"/>
                    </a:lnTo>
                    <a:lnTo>
                      <a:pt x="6249" y="2295"/>
                    </a:lnTo>
                    <a:lnTo>
                      <a:pt x="8611" y="583"/>
                    </a:lnTo>
                    <a:lnTo>
                      <a:pt x="8593" y="549"/>
                    </a:lnTo>
                    <a:cubicBezTo>
                      <a:pt x="7840" y="206"/>
                      <a:pt x="6984" y="1"/>
                      <a:pt x="60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7"/>
              <p:cNvSpPr/>
              <p:nvPr/>
            </p:nvSpPr>
            <p:spPr>
              <a:xfrm>
                <a:off x="1432010" y="2508378"/>
                <a:ext cx="655956" cy="585527"/>
              </a:xfrm>
              <a:custGeom>
                <a:avLst/>
                <a:gdLst/>
                <a:ahLst/>
                <a:cxnLst/>
                <a:rect l="l" t="t" r="r" b="b"/>
                <a:pathLst>
                  <a:path w="14995" h="13385" extrusionOk="0">
                    <a:moveTo>
                      <a:pt x="5631" y="0"/>
                    </a:moveTo>
                    <a:cubicBezTo>
                      <a:pt x="5631" y="0"/>
                      <a:pt x="0" y="8011"/>
                      <a:pt x="4074" y="12033"/>
                    </a:cubicBezTo>
                    <a:cubicBezTo>
                      <a:pt x="5059" y="13013"/>
                      <a:pt x="6206" y="13385"/>
                      <a:pt x="7379" y="13385"/>
                    </a:cubicBezTo>
                    <a:cubicBezTo>
                      <a:pt x="11036" y="13385"/>
                      <a:pt x="14942" y="9773"/>
                      <a:pt x="14942" y="9773"/>
                    </a:cubicBezTo>
                    <a:lnTo>
                      <a:pt x="14994" y="6676"/>
                    </a:lnTo>
                    <a:lnTo>
                      <a:pt x="11519" y="1849"/>
                    </a:lnTo>
                    <a:lnTo>
                      <a:pt x="56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7"/>
              <p:cNvSpPr/>
              <p:nvPr/>
            </p:nvSpPr>
            <p:spPr>
              <a:xfrm>
                <a:off x="1410269" y="2878970"/>
                <a:ext cx="1294677" cy="1371362"/>
              </a:xfrm>
              <a:custGeom>
                <a:avLst/>
                <a:gdLst/>
                <a:ahLst/>
                <a:cxnLst/>
                <a:rect l="l" t="t" r="r" b="b"/>
                <a:pathLst>
                  <a:path w="29596" h="31349" extrusionOk="0">
                    <a:moveTo>
                      <a:pt x="17835" y="0"/>
                    </a:moveTo>
                    <a:lnTo>
                      <a:pt x="11109" y="11434"/>
                    </a:lnTo>
                    <a:cubicBezTo>
                      <a:pt x="10270" y="11811"/>
                      <a:pt x="9569" y="12273"/>
                      <a:pt x="8969" y="12803"/>
                    </a:cubicBezTo>
                    <a:cubicBezTo>
                      <a:pt x="5735" y="15628"/>
                      <a:pt x="5546" y="20250"/>
                      <a:pt x="4331" y="22560"/>
                    </a:cubicBezTo>
                    <a:cubicBezTo>
                      <a:pt x="2944" y="25161"/>
                      <a:pt x="0" y="29116"/>
                      <a:pt x="0" y="29116"/>
                    </a:cubicBezTo>
                    <a:cubicBezTo>
                      <a:pt x="678" y="31033"/>
                      <a:pt x="1833" y="31349"/>
                      <a:pt x="2520" y="31349"/>
                    </a:cubicBezTo>
                    <a:cubicBezTo>
                      <a:pt x="2857" y="31349"/>
                      <a:pt x="3081" y="31273"/>
                      <a:pt x="3081" y="31273"/>
                    </a:cubicBezTo>
                    <a:cubicBezTo>
                      <a:pt x="7394" y="29013"/>
                      <a:pt x="14172" y="22799"/>
                      <a:pt x="19787" y="17219"/>
                    </a:cubicBezTo>
                    <a:cubicBezTo>
                      <a:pt x="25230" y="11811"/>
                      <a:pt x="29595" y="7018"/>
                      <a:pt x="29595" y="7018"/>
                    </a:cubicBezTo>
                    <a:lnTo>
                      <a:pt x="27028" y="1764"/>
                    </a:lnTo>
                    <a:lnTo>
                      <a:pt x="1783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7"/>
              <p:cNvSpPr/>
              <p:nvPr/>
            </p:nvSpPr>
            <p:spPr>
              <a:xfrm>
                <a:off x="1286739" y="4137592"/>
                <a:ext cx="358665" cy="419340"/>
              </a:xfrm>
              <a:custGeom>
                <a:avLst/>
                <a:gdLst/>
                <a:ahLst/>
                <a:cxnLst/>
                <a:rect l="l" t="t" r="r" b="b"/>
                <a:pathLst>
                  <a:path w="8199" h="9586" extrusionOk="0">
                    <a:moveTo>
                      <a:pt x="3064" y="1"/>
                    </a:moveTo>
                    <a:lnTo>
                      <a:pt x="1781" y="1455"/>
                    </a:lnTo>
                    <a:lnTo>
                      <a:pt x="1" y="3440"/>
                    </a:lnTo>
                    <a:lnTo>
                      <a:pt x="7788" y="9586"/>
                    </a:lnTo>
                    <a:cubicBezTo>
                      <a:pt x="8080" y="8918"/>
                      <a:pt x="8199" y="8216"/>
                      <a:pt x="8164" y="7514"/>
                    </a:cubicBezTo>
                    <a:cubicBezTo>
                      <a:pt x="8148" y="7258"/>
                      <a:pt x="8130" y="7018"/>
                      <a:pt x="8080" y="6795"/>
                    </a:cubicBezTo>
                    <a:cubicBezTo>
                      <a:pt x="8011" y="6487"/>
                      <a:pt x="7908" y="6197"/>
                      <a:pt x="7788" y="5905"/>
                    </a:cubicBezTo>
                    <a:cubicBezTo>
                      <a:pt x="7703" y="5717"/>
                      <a:pt x="7600" y="5528"/>
                      <a:pt x="7480" y="5341"/>
                    </a:cubicBezTo>
                    <a:cubicBezTo>
                      <a:pt x="7361" y="5135"/>
                      <a:pt x="7206" y="4930"/>
                      <a:pt x="7053" y="4741"/>
                    </a:cubicBezTo>
                    <a:cubicBezTo>
                      <a:pt x="7001" y="4673"/>
                      <a:pt x="6932" y="4604"/>
                      <a:pt x="6881" y="4536"/>
                    </a:cubicBezTo>
                    <a:cubicBezTo>
                      <a:pt x="6556" y="4177"/>
                      <a:pt x="6316" y="3766"/>
                      <a:pt x="6163" y="3321"/>
                    </a:cubicBezTo>
                    <a:cubicBezTo>
                      <a:pt x="6076" y="3116"/>
                      <a:pt x="6042" y="2876"/>
                      <a:pt x="6008" y="2653"/>
                    </a:cubicBezTo>
                    <a:lnTo>
                      <a:pt x="5974" y="2276"/>
                    </a:lnTo>
                    <a:lnTo>
                      <a:pt x="306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7"/>
              <p:cNvSpPr/>
              <p:nvPr/>
            </p:nvSpPr>
            <p:spPr>
              <a:xfrm>
                <a:off x="1286739" y="4201194"/>
                <a:ext cx="144533" cy="173755"/>
              </a:xfrm>
              <a:custGeom>
                <a:avLst/>
                <a:gdLst/>
                <a:ahLst/>
                <a:cxnLst/>
                <a:rect l="l" t="t" r="r" b="b"/>
                <a:pathLst>
                  <a:path w="3304" h="3972" extrusionOk="0">
                    <a:moveTo>
                      <a:pt x="1781" y="1"/>
                    </a:moveTo>
                    <a:lnTo>
                      <a:pt x="1" y="1986"/>
                    </a:lnTo>
                    <a:lnTo>
                      <a:pt x="2516" y="3972"/>
                    </a:lnTo>
                    <a:cubicBezTo>
                      <a:pt x="3303" y="2671"/>
                      <a:pt x="3013" y="977"/>
                      <a:pt x="1797" y="19"/>
                    </a:cubicBezTo>
                    <a:lnTo>
                      <a:pt x="178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7"/>
              <p:cNvSpPr/>
              <p:nvPr/>
            </p:nvSpPr>
            <p:spPr>
              <a:xfrm>
                <a:off x="1499374" y="4282863"/>
                <a:ext cx="95889" cy="69030"/>
              </a:xfrm>
              <a:custGeom>
                <a:avLst/>
                <a:gdLst/>
                <a:ahLst/>
                <a:cxnLst/>
                <a:rect l="l" t="t" r="r" b="b"/>
                <a:pathLst>
                  <a:path w="2192" h="1578" extrusionOk="0">
                    <a:moveTo>
                      <a:pt x="1302" y="0"/>
                    </a:moveTo>
                    <a:lnTo>
                      <a:pt x="720" y="69"/>
                    </a:lnTo>
                    <a:cubicBezTo>
                      <a:pt x="291" y="119"/>
                      <a:pt x="1" y="496"/>
                      <a:pt x="51" y="907"/>
                    </a:cubicBezTo>
                    <a:cubicBezTo>
                      <a:pt x="69" y="1112"/>
                      <a:pt x="172" y="1301"/>
                      <a:pt x="325" y="1420"/>
                    </a:cubicBezTo>
                    <a:cubicBezTo>
                      <a:pt x="461" y="1526"/>
                      <a:pt x="636" y="1578"/>
                      <a:pt x="816" y="1578"/>
                    </a:cubicBezTo>
                    <a:cubicBezTo>
                      <a:pt x="841" y="1578"/>
                      <a:pt x="866" y="1577"/>
                      <a:pt x="891" y="1575"/>
                    </a:cubicBezTo>
                    <a:lnTo>
                      <a:pt x="2192" y="1420"/>
                    </a:lnTo>
                    <a:cubicBezTo>
                      <a:pt x="2140" y="1352"/>
                      <a:pt x="2071" y="1283"/>
                      <a:pt x="2020" y="1215"/>
                    </a:cubicBezTo>
                    <a:cubicBezTo>
                      <a:pt x="1695" y="856"/>
                      <a:pt x="1455" y="445"/>
                      <a:pt x="13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7"/>
              <p:cNvSpPr/>
              <p:nvPr/>
            </p:nvSpPr>
            <p:spPr>
              <a:xfrm>
                <a:off x="1510572" y="4371180"/>
                <a:ext cx="129616" cy="74323"/>
              </a:xfrm>
              <a:custGeom>
                <a:avLst/>
                <a:gdLst/>
                <a:ahLst/>
                <a:cxnLst/>
                <a:rect l="l" t="t" r="r" b="b"/>
                <a:pathLst>
                  <a:path w="2963" h="1699" extrusionOk="0">
                    <a:moveTo>
                      <a:pt x="2363" y="1"/>
                    </a:moveTo>
                    <a:lnTo>
                      <a:pt x="703" y="188"/>
                    </a:lnTo>
                    <a:cubicBezTo>
                      <a:pt x="292" y="241"/>
                      <a:pt x="1" y="617"/>
                      <a:pt x="35" y="1028"/>
                    </a:cubicBezTo>
                    <a:cubicBezTo>
                      <a:pt x="69" y="1233"/>
                      <a:pt x="172" y="1421"/>
                      <a:pt x="327" y="1541"/>
                    </a:cubicBezTo>
                    <a:cubicBezTo>
                      <a:pt x="460" y="1645"/>
                      <a:pt x="621" y="1698"/>
                      <a:pt x="796" y="1698"/>
                    </a:cubicBezTo>
                    <a:cubicBezTo>
                      <a:pt x="822" y="1698"/>
                      <a:pt x="848" y="1697"/>
                      <a:pt x="874" y="1695"/>
                    </a:cubicBezTo>
                    <a:lnTo>
                      <a:pt x="2963" y="1455"/>
                    </a:lnTo>
                    <a:cubicBezTo>
                      <a:pt x="2894" y="1147"/>
                      <a:pt x="2791" y="857"/>
                      <a:pt x="2671" y="565"/>
                    </a:cubicBezTo>
                    <a:cubicBezTo>
                      <a:pt x="2586" y="377"/>
                      <a:pt x="2483" y="188"/>
                      <a:pt x="23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7"/>
              <p:cNvSpPr/>
              <p:nvPr/>
            </p:nvSpPr>
            <p:spPr>
              <a:xfrm>
                <a:off x="1259006" y="4288068"/>
                <a:ext cx="368420" cy="304815"/>
              </a:xfrm>
              <a:custGeom>
                <a:avLst/>
                <a:gdLst/>
                <a:ahLst/>
                <a:cxnLst/>
                <a:rect l="l" t="t" r="r" b="b"/>
                <a:pathLst>
                  <a:path w="8422" h="6968" extrusionOk="0">
                    <a:moveTo>
                      <a:pt x="635" y="0"/>
                    </a:moveTo>
                    <a:lnTo>
                      <a:pt x="1" y="822"/>
                    </a:lnTo>
                    <a:lnTo>
                      <a:pt x="7771" y="6967"/>
                    </a:lnTo>
                    <a:lnTo>
                      <a:pt x="8422" y="6146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7"/>
              <p:cNvSpPr/>
              <p:nvPr/>
            </p:nvSpPr>
            <p:spPr>
              <a:xfrm>
                <a:off x="1533056" y="4546415"/>
                <a:ext cx="65924" cy="62162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1421" extrusionOk="0">
                    <a:moveTo>
                      <a:pt x="171" y="0"/>
                    </a:moveTo>
                    <a:lnTo>
                      <a:pt x="0" y="804"/>
                    </a:lnTo>
                    <a:lnTo>
                      <a:pt x="771" y="1420"/>
                    </a:lnTo>
                    <a:lnTo>
                      <a:pt x="1506" y="1061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7"/>
              <p:cNvSpPr/>
              <p:nvPr/>
            </p:nvSpPr>
            <p:spPr>
              <a:xfrm>
                <a:off x="1402745" y="4443094"/>
                <a:ext cx="65967" cy="62162"/>
              </a:xfrm>
              <a:custGeom>
                <a:avLst/>
                <a:gdLst/>
                <a:ahLst/>
                <a:cxnLst/>
                <a:rect l="l" t="t" r="r" b="b"/>
                <a:pathLst>
                  <a:path w="1508" h="1421" extrusionOk="0">
                    <a:moveTo>
                      <a:pt x="172" y="0"/>
                    </a:moveTo>
                    <a:lnTo>
                      <a:pt x="1" y="822"/>
                    </a:lnTo>
                    <a:lnTo>
                      <a:pt x="772" y="1420"/>
                    </a:lnTo>
                    <a:lnTo>
                      <a:pt x="1507" y="1061"/>
                    </a:lnTo>
                    <a:lnTo>
                      <a:pt x="1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7"/>
              <p:cNvSpPr/>
              <p:nvPr/>
            </p:nvSpPr>
            <p:spPr>
              <a:xfrm>
                <a:off x="1272479" y="4340472"/>
                <a:ext cx="65924" cy="61418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1404" extrusionOk="0">
                    <a:moveTo>
                      <a:pt x="172" y="0"/>
                    </a:moveTo>
                    <a:lnTo>
                      <a:pt x="1" y="806"/>
                    </a:lnTo>
                    <a:lnTo>
                      <a:pt x="772" y="1404"/>
                    </a:lnTo>
                    <a:lnTo>
                      <a:pt x="1507" y="1045"/>
                    </a:lnTo>
                    <a:lnTo>
                      <a:pt x="1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7"/>
              <p:cNvSpPr/>
              <p:nvPr/>
            </p:nvSpPr>
            <p:spPr>
              <a:xfrm>
                <a:off x="1410269" y="3439014"/>
                <a:ext cx="865582" cy="811295"/>
              </a:xfrm>
              <a:custGeom>
                <a:avLst/>
                <a:gdLst/>
                <a:ahLst/>
                <a:cxnLst/>
                <a:rect l="l" t="t" r="r" b="b"/>
                <a:pathLst>
                  <a:path w="19787" h="18546" extrusionOk="0">
                    <a:moveTo>
                      <a:pt x="8969" y="0"/>
                    </a:moveTo>
                    <a:cubicBezTo>
                      <a:pt x="5735" y="2825"/>
                      <a:pt x="5546" y="7447"/>
                      <a:pt x="4331" y="9757"/>
                    </a:cubicBezTo>
                    <a:cubicBezTo>
                      <a:pt x="2944" y="12358"/>
                      <a:pt x="0" y="16313"/>
                      <a:pt x="0" y="16313"/>
                    </a:cubicBezTo>
                    <a:cubicBezTo>
                      <a:pt x="678" y="18230"/>
                      <a:pt x="1833" y="18546"/>
                      <a:pt x="2520" y="18546"/>
                    </a:cubicBezTo>
                    <a:cubicBezTo>
                      <a:pt x="2857" y="18546"/>
                      <a:pt x="3081" y="18470"/>
                      <a:pt x="3081" y="18470"/>
                    </a:cubicBezTo>
                    <a:cubicBezTo>
                      <a:pt x="7394" y="16210"/>
                      <a:pt x="14172" y="9996"/>
                      <a:pt x="19787" y="4416"/>
                    </a:cubicBezTo>
                    <a:cubicBezTo>
                      <a:pt x="15046" y="822"/>
                      <a:pt x="11281" y="35"/>
                      <a:pt x="89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7"/>
              <p:cNvSpPr/>
              <p:nvPr/>
            </p:nvSpPr>
            <p:spPr>
              <a:xfrm>
                <a:off x="1744947" y="3439014"/>
                <a:ext cx="530889" cy="250878"/>
              </a:xfrm>
              <a:custGeom>
                <a:avLst/>
                <a:gdLst/>
                <a:ahLst/>
                <a:cxnLst/>
                <a:rect l="l" t="t" r="r" b="b"/>
                <a:pathLst>
                  <a:path w="12136" h="5735" extrusionOk="0">
                    <a:moveTo>
                      <a:pt x="1318" y="0"/>
                    </a:moveTo>
                    <a:cubicBezTo>
                      <a:pt x="805" y="445"/>
                      <a:pt x="377" y="942"/>
                      <a:pt x="1" y="1456"/>
                    </a:cubicBezTo>
                    <a:cubicBezTo>
                      <a:pt x="2260" y="1472"/>
                      <a:pt x="6026" y="2191"/>
                      <a:pt x="10784" y="5735"/>
                    </a:cubicBezTo>
                    <a:cubicBezTo>
                      <a:pt x="11246" y="5290"/>
                      <a:pt x="11691" y="4845"/>
                      <a:pt x="12136" y="4416"/>
                    </a:cubicBezTo>
                    <a:cubicBezTo>
                      <a:pt x="7395" y="822"/>
                      <a:pt x="3630" y="35"/>
                      <a:pt x="13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7"/>
              <p:cNvSpPr/>
              <p:nvPr/>
            </p:nvSpPr>
            <p:spPr>
              <a:xfrm>
                <a:off x="2190425" y="2318183"/>
                <a:ext cx="804208" cy="867857"/>
              </a:xfrm>
              <a:custGeom>
                <a:avLst/>
                <a:gdLst/>
                <a:ahLst/>
                <a:cxnLst/>
                <a:rect l="l" t="t" r="r" b="b"/>
                <a:pathLst>
                  <a:path w="18384" h="19839" extrusionOk="0">
                    <a:moveTo>
                      <a:pt x="6642" y="1"/>
                    </a:moveTo>
                    <a:lnTo>
                      <a:pt x="0" y="12820"/>
                    </a:lnTo>
                    <a:cubicBezTo>
                      <a:pt x="2465" y="17168"/>
                      <a:pt x="6231" y="18811"/>
                      <a:pt x="8832" y="19445"/>
                    </a:cubicBezTo>
                    <a:cubicBezTo>
                      <a:pt x="9277" y="19564"/>
                      <a:pt x="9688" y="19633"/>
                      <a:pt x="10048" y="19685"/>
                    </a:cubicBezTo>
                    <a:cubicBezTo>
                      <a:pt x="10912" y="19826"/>
                      <a:pt x="11519" y="19839"/>
                      <a:pt x="11702" y="19839"/>
                    </a:cubicBezTo>
                    <a:cubicBezTo>
                      <a:pt x="11740" y="19839"/>
                      <a:pt x="11760" y="19838"/>
                      <a:pt x="11760" y="19838"/>
                    </a:cubicBezTo>
                    <a:cubicBezTo>
                      <a:pt x="13061" y="18263"/>
                      <a:pt x="14138" y="16449"/>
                      <a:pt x="15012" y="14635"/>
                    </a:cubicBezTo>
                    <a:cubicBezTo>
                      <a:pt x="15268" y="14121"/>
                      <a:pt x="15508" y="13591"/>
                      <a:pt x="15713" y="13078"/>
                    </a:cubicBezTo>
                    <a:cubicBezTo>
                      <a:pt x="17664" y="8491"/>
                      <a:pt x="18383" y="4280"/>
                      <a:pt x="18383" y="4280"/>
                    </a:cubicBezTo>
                    <a:lnTo>
                      <a:pt x="16792" y="1849"/>
                    </a:lnTo>
                    <a:lnTo>
                      <a:pt x="664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7"/>
              <p:cNvSpPr/>
              <p:nvPr/>
            </p:nvSpPr>
            <p:spPr>
              <a:xfrm>
                <a:off x="1678282" y="2075628"/>
                <a:ext cx="861120" cy="860464"/>
              </a:xfrm>
              <a:custGeom>
                <a:avLst/>
                <a:gdLst/>
                <a:ahLst/>
                <a:cxnLst/>
                <a:rect l="l" t="t" r="r" b="b"/>
                <a:pathLst>
                  <a:path w="19685" h="19670" extrusionOk="0">
                    <a:moveTo>
                      <a:pt x="8627" y="0"/>
                    </a:moveTo>
                    <a:lnTo>
                      <a:pt x="5872" y="3166"/>
                    </a:lnTo>
                    <a:lnTo>
                      <a:pt x="4845" y="4330"/>
                    </a:lnTo>
                    <a:lnTo>
                      <a:pt x="1" y="9876"/>
                    </a:lnTo>
                    <a:cubicBezTo>
                      <a:pt x="190" y="11416"/>
                      <a:pt x="514" y="12700"/>
                      <a:pt x="943" y="13778"/>
                    </a:cubicBezTo>
                    <a:cubicBezTo>
                      <a:pt x="1114" y="14172"/>
                      <a:pt x="1285" y="14549"/>
                      <a:pt x="1456" y="14874"/>
                    </a:cubicBezTo>
                    <a:cubicBezTo>
                      <a:pt x="3031" y="17835"/>
                      <a:pt x="5444" y="18981"/>
                      <a:pt x="7190" y="19410"/>
                    </a:cubicBezTo>
                    <a:cubicBezTo>
                      <a:pt x="8111" y="19640"/>
                      <a:pt x="8841" y="19669"/>
                      <a:pt x="9151" y="19669"/>
                    </a:cubicBezTo>
                    <a:cubicBezTo>
                      <a:pt x="9255" y="19669"/>
                      <a:pt x="9312" y="19666"/>
                      <a:pt x="9312" y="19666"/>
                    </a:cubicBezTo>
                    <a:cubicBezTo>
                      <a:pt x="13283" y="18468"/>
                      <a:pt x="19685" y="8593"/>
                      <a:pt x="19685" y="8593"/>
                    </a:cubicBezTo>
                    <a:lnTo>
                      <a:pt x="16416" y="4261"/>
                    </a:lnTo>
                    <a:lnTo>
                      <a:pt x="11400" y="1523"/>
                    </a:lnTo>
                    <a:lnTo>
                      <a:pt x="862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7"/>
              <p:cNvSpPr/>
              <p:nvPr/>
            </p:nvSpPr>
            <p:spPr>
              <a:xfrm>
                <a:off x="1720232" y="2214075"/>
                <a:ext cx="258402" cy="512210"/>
              </a:xfrm>
              <a:custGeom>
                <a:avLst/>
                <a:gdLst/>
                <a:ahLst/>
                <a:cxnLst/>
                <a:rect l="l" t="t" r="r" b="b"/>
                <a:pathLst>
                  <a:path w="5907" h="11709" extrusionOk="0">
                    <a:moveTo>
                      <a:pt x="4913" y="1"/>
                    </a:moveTo>
                    <a:lnTo>
                      <a:pt x="3886" y="1165"/>
                    </a:lnTo>
                    <a:cubicBezTo>
                      <a:pt x="4366" y="4862"/>
                      <a:pt x="2876" y="8406"/>
                      <a:pt x="0" y="10613"/>
                    </a:cubicBezTo>
                    <a:cubicBezTo>
                      <a:pt x="155" y="11007"/>
                      <a:pt x="326" y="11384"/>
                      <a:pt x="497" y="11709"/>
                    </a:cubicBezTo>
                    <a:cubicBezTo>
                      <a:pt x="4126" y="9073"/>
                      <a:pt x="5906" y="4588"/>
                      <a:pt x="49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7"/>
              <p:cNvSpPr/>
              <p:nvPr/>
            </p:nvSpPr>
            <p:spPr>
              <a:xfrm>
                <a:off x="2576763" y="2890212"/>
                <a:ext cx="301053" cy="289067"/>
              </a:xfrm>
              <a:custGeom>
                <a:avLst/>
                <a:gdLst/>
                <a:ahLst/>
                <a:cxnLst/>
                <a:rect l="l" t="t" r="r" b="b"/>
                <a:pathLst>
                  <a:path w="6882" h="6608" extrusionOk="0">
                    <a:moveTo>
                      <a:pt x="6881" y="1"/>
                    </a:moveTo>
                    <a:cubicBezTo>
                      <a:pt x="3766" y="1062"/>
                      <a:pt x="1285" y="3304"/>
                      <a:pt x="0" y="6368"/>
                    </a:cubicBezTo>
                    <a:cubicBezTo>
                      <a:pt x="445" y="6487"/>
                      <a:pt x="856" y="6556"/>
                      <a:pt x="1216" y="6608"/>
                    </a:cubicBezTo>
                    <a:cubicBezTo>
                      <a:pt x="2226" y="4348"/>
                      <a:pt x="3971" y="2585"/>
                      <a:pt x="6180" y="1558"/>
                    </a:cubicBezTo>
                    <a:cubicBezTo>
                      <a:pt x="6436" y="1044"/>
                      <a:pt x="6676" y="514"/>
                      <a:pt x="68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7"/>
              <p:cNvSpPr/>
              <p:nvPr/>
            </p:nvSpPr>
            <p:spPr>
              <a:xfrm>
                <a:off x="786582" y="1406970"/>
                <a:ext cx="1176347" cy="408097"/>
              </a:xfrm>
              <a:custGeom>
                <a:avLst/>
                <a:gdLst/>
                <a:ahLst/>
                <a:cxnLst/>
                <a:rect l="l" t="t" r="r" b="b"/>
                <a:pathLst>
                  <a:path w="26891" h="9329" extrusionOk="0">
                    <a:moveTo>
                      <a:pt x="23843" y="1"/>
                    </a:moveTo>
                    <a:lnTo>
                      <a:pt x="20198" y="1182"/>
                    </a:lnTo>
                    <a:cubicBezTo>
                      <a:pt x="19633" y="1370"/>
                      <a:pt x="19051" y="1490"/>
                      <a:pt x="18469" y="1525"/>
                    </a:cubicBezTo>
                    <a:lnTo>
                      <a:pt x="2192" y="2671"/>
                    </a:lnTo>
                    <a:cubicBezTo>
                      <a:pt x="1062" y="2910"/>
                      <a:pt x="275" y="3921"/>
                      <a:pt x="309" y="5067"/>
                    </a:cubicBezTo>
                    <a:lnTo>
                      <a:pt x="1" y="8182"/>
                    </a:lnTo>
                    <a:cubicBezTo>
                      <a:pt x="1" y="8182"/>
                      <a:pt x="1402" y="9049"/>
                      <a:pt x="2882" y="9049"/>
                    </a:cubicBezTo>
                    <a:cubicBezTo>
                      <a:pt x="3523" y="9049"/>
                      <a:pt x="4178" y="8887"/>
                      <a:pt x="4741" y="8422"/>
                    </a:cubicBezTo>
                    <a:lnTo>
                      <a:pt x="16586" y="9295"/>
                    </a:lnTo>
                    <a:cubicBezTo>
                      <a:pt x="16987" y="9317"/>
                      <a:pt x="17387" y="9328"/>
                      <a:pt x="17787" y="9328"/>
                    </a:cubicBezTo>
                    <a:cubicBezTo>
                      <a:pt x="19884" y="9328"/>
                      <a:pt x="21968" y="9028"/>
                      <a:pt x="23980" y="8440"/>
                    </a:cubicBezTo>
                    <a:lnTo>
                      <a:pt x="26890" y="7566"/>
                    </a:lnTo>
                    <a:lnTo>
                      <a:pt x="2384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7"/>
              <p:cNvSpPr/>
              <p:nvPr/>
            </p:nvSpPr>
            <p:spPr>
              <a:xfrm>
                <a:off x="762655" y="1524945"/>
                <a:ext cx="200702" cy="82853"/>
              </a:xfrm>
              <a:custGeom>
                <a:avLst/>
                <a:gdLst/>
                <a:ahLst/>
                <a:cxnLst/>
                <a:rect l="l" t="t" r="r" b="b"/>
                <a:pathLst>
                  <a:path w="4588" h="1894" extrusionOk="0">
                    <a:moveTo>
                      <a:pt x="1044" y="0"/>
                    </a:moveTo>
                    <a:cubicBezTo>
                      <a:pt x="898" y="0"/>
                      <a:pt x="754" y="16"/>
                      <a:pt x="616" y="60"/>
                    </a:cubicBezTo>
                    <a:cubicBezTo>
                      <a:pt x="290" y="179"/>
                      <a:pt x="0" y="453"/>
                      <a:pt x="0" y="813"/>
                    </a:cubicBezTo>
                    <a:cubicBezTo>
                      <a:pt x="0" y="1087"/>
                      <a:pt x="188" y="1343"/>
                      <a:pt x="427" y="1498"/>
                    </a:cubicBezTo>
                    <a:cubicBezTo>
                      <a:pt x="667" y="1635"/>
                      <a:pt x="959" y="1703"/>
                      <a:pt x="1233" y="1737"/>
                    </a:cubicBezTo>
                    <a:cubicBezTo>
                      <a:pt x="1857" y="1839"/>
                      <a:pt x="2491" y="1894"/>
                      <a:pt x="3121" y="1894"/>
                    </a:cubicBezTo>
                    <a:cubicBezTo>
                      <a:pt x="3337" y="1894"/>
                      <a:pt x="3552" y="1887"/>
                      <a:pt x="3766" y="1874"/>
                    </a:cubicBezTo>
                    <a:cubicBezTo>
                      <a:pt x="3937" y="1874"/>
                      <a:pt x="4125" y="1857"/>
                      <a:pt x="4279" y="1772"/>
                    </a:cubicBezTo>
                    <a:cubicBezTo>
                      <a:pt x="4450" y="1703"/>
                      <a:pt x="4570" y="1548"/>
                      <a:pt x="4587" y="1361"/>
                    </a:cubicBezTo>
                    <a:cubicBezTo>
                      <a:pt x="4587" y="1087"/>
                      <a:pt x="4296" y="898"/>
                      <a:pt x="4040" y="795"/>
                    </a:cubicBezTo>
                    <a:cubicBezTo>
                      <a:pt x="3269" y="453"/>
                      <a:pt x="2465" y="213"/>
                      <a:pt x="1643" y="60"/>
                    </a:cubicBezTo>
                    <a:cubicBezTo>
                      <a:pt x="1446" y="30"/>
                      <a:pt x="1243" y="0"/>
                      <a:pt x="10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7"/>
              <p:cNvSpPr/>
              <p:nvPr/>
            </p:nvSpPr>
            <p:spPr>
              <a:xfrm>
                <a:off x="741658" y="1584611"/>
                <a:ext cx="201446" cy="83072"/>
              </a:xfrm>
              <a:custGeom>
                <a:avLst/>
                <a:gdLst/>
                <a:ahLst/>
                <a:cxnLst/>
                <a:rect l="l" t="t" r="r" b="b"/>
                <a:pathLst>
                  <a:path w="4605" h="1899" extrusionOk="0">
                    <a:moveTo>
                      <a:pt x="1090" y="0"/>
                    </a:moveTo>
                    <a:cubicBezTo>
                      <a:pt x="934" y="0"/>
                      <a:pt x="781" y="19"/>
                      <a:pt x="634" y="65"/>
                    </a:cubicBezTo>
                    <a:cubicBezTo>
                      <a:pt x="309" y="168"/>
                      <a:pt x="17" y="458"/>
                      <a:pt x="17" y="801"/>
                    </a:cubicBezTo>
                    <a:cubicBezTo>
                      <a:pt x="1" y="1092"/>
                      <a:pt x="206" y="1332"/>
                      <a:pt x="446" y="1485"/>
                    </a:cubicBezTo>
                    <a:cubicBezTo>
                      <a:pt x="686" y="1640"/>
                      <a:pt x="959" y="1691"/>
                      <a:pt x="1233" y="1743"/>
                    </a:cubicBezTo>
                    <a:cubicBezTo>
                      <a:pt x="1858" y="1845"/>
                      <a:pt x="2492" y="1899"/>
                      <a:pt x="3129" y="1899"/>
                    </a:cubicBezTo>
                    <a:cubicBezTo>
                      <a:pt x="3347" y="1899"/>
                      <a:pt x="3565" y="1893"/>
                      <a:pt x="3783" y="1880"/>
                    </a:cubicBezTo>
                    <a:cubicBezTo>
                      <a:pt x="3954" y="1862"/>
                      <a:pt x="4143" y="1845"/>
                      <a:pt x="4296" y="1777"/>
                    </a:cubicBezTo>
                    <a:cubicBezTo>
                      <a:pt x="4451" y="1691"/>
                      <a:pt x="4588" y="1537"/>
                      <a:pt x="4588" y="1366"/>
                    </a:cubicBezTo>
                    <a:cubicBezTo>
                      <a:pt x="4605" y="1092"/>
                      <a:pt x="4314" y="903"/>
                      <a:pt x="4057" y="784"/>
                    </a:cubicBezTo>
                    <a:cubicBezTo>
                      <a:pt x="3287" y="458"/>
                      <a:pt x="2482" y="202"/>
                      <a:pt x="1661" y="65"/>
                    </a:cubicBezTo>
                    <a:cubicBezTo>
                      <a:pt x="1473" y="28"/>
                      <a:pt x="1280" y="0"/>
                      <a:pt x="10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7"/>
              <p:cNvSpPr/>
              <p:nvPr/>
            </p:nvSpPr>
            <p:spPr>
              <a:xfrm>
                <a:off x="741658" y="1643970"/>
                <a:ext cx="201446" cy="82853"/>
              </a:xfrm>
              <a:custGeom>
                <a:avLst/>
                <a:gdLst/>
                <a:ahLst/>
                <a:cxnLst/>
                <a:rect l="l" t="t" r="r" b="b"/>
                <a:pathLst>
                  <a:path w="4605" h="1894" extrusionOk="0">
                    <a:moveTo>
                      <a:pt x="1059" y="1"/>
                    </a:moveTo>
                    <a:cubicBezTo>
                      <a:pt x="914" y="1"/>
                      <a:pt x="771" y="17"/>
                      <a:pt x="634" y="60"/>
                    </a:cubicBezTo>
                    <a:cubicBezTo>
                      <a:pt x="309" y="180"/>
                      <a:pt x="17" y="471"/>
                      <a:pt x="17" y="813"/>
                    </a:cubicBezTo>
                    <a:cubicBezTo>
                      <a:pt x="1" y="1087"/>
                      <a:pt x="206" y="1344"/>
                      <a:pt x="446" y="1498"/>
                    </a:cubicBezTo>
                    <a:cubicBezTo>
                      <a:pt x="686" y="1634"/>
                      <a:pt x="959" y="1703"/>
                      <a:pt x="1233" y="1737"/>
                    </a:cubicBezTo>
                    <a:cubicBezTo>
                      <a:pt x="1857" y="1839"/>
                      <a:pt x="2490" y="1894"/>
                      <a:pt x="3126" y="1894"/>
                    </a:cubicBezTo>
                    <a:cubicBezTo>
                      <a:pt x="3345" y="1894"/>
                      <a:pt x="3564" y="1887"/>
                      <a:pt x="3783" y="1874"/>
                    </a:cubicBezTo>
                    <a:cubicBezTo>
                      <a:pt x="3954" y="1874"/>
                      <a:pt x="4143" y="1858"/>
                      <a:pt x="4296" y="1771"/>
                    </a:cubicBezTo>
                    <a:cubicBezTo>
                      <a:pt x="4451" y="1703"/>
                      <a:pt x="4588" y="1550"/>
                      <a:pt x="4588" y="1361"/>
                    </a:cubicBezTo>
                    <a:cubicBezTo>
                      <a:pt x="4605" y="1087"/>
                      <a:pt x="4314" y="899"/>
                      <a:pt x="4057" y="796"/>
                    </a:cubicBezTo>
                    <a:cubicBezTo>
                      <a:pt x="3287" y="454"/>
                      <a:pt x="2482" y="215"/>
                      <a:pt x="1661" y="60"/>
                    </a:cubicBezTo>
                    <a:cubicBezTo>
                      <a:pt x="1462" y="30"/>
                      <a:pt x="1259" y="1"/>
                      <a:pt x="105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7"/>
              <p:cNvSpPr/>
              <p:nvPr/>
            </p:nvSpPr>
            <p:spPr>
              <a:xfrm>
                <a:off x="741658" y="1703636"/>
                <a:ext cx="201446" cy="83115"/>
              </a:xfrm>
              <a:custGeom>
                <a:avLst/>
                <a:gdLst/>
                <a:ahLst/>
                <a:cxnLst/>
                <a:rect l="l" t="t" r="r" b="b"/>
                <a:pathLst>
                  <a:path w="4605" h="1900" extrusionOk="0">
                    <a:moveTo>
                      <a:pt x="1090" y="0"/>
                    </a:moveTo>
                    <a:cubicBezTo>
                      <a:pt x="934" y="0"/>
                      <a:pt x="781" y="19"/>
                      <a:pt x="634" y="65"/>
                    </a:cubicBezTo>
                    <a:cubicBezTo>
                      <a:pt x="309" y="168"/>
                      <a:pt x="17" y="459"/>
                      <a:pt x="17" y="802"/>
                    </a:cubicBezTo>
                    <a:cubicBezTo>
                      <a:pt x="1" y="1092"/>
                      <a:pt x="206" y="1350"/>
                      <a:pt x="446" y="1486"/>
                    </a:cubicBezTo>
                    <a:cubicBezTo>
                      <a:pt x="686" y="1640"/>
                      <a:pt x="959" y="1692"/>
                      <a:pt x="1233" y="1742"/>
                    </a:cubicBezTo>
                    <a:cubicBezTo>
                      <a:pt x="1857" y="1844"/>
                      <a:pt x="2490" y="1899"/>
                      <a:pt x="3126" y="1899"/>
                    </a:cubicBezTo>
                    <a:cubicBezTo>
                      <a:pt x="3345" y="1899"/>
                      <a:pt x="3564" y="1893"/>
                      <a:pt x="3783" y="1879"/>
                    </a:cubicBezTo>
                    <a:cubicBezTo>
                      <a:pt x="3954" y="1863"/>
                      <a:pt x="4143" y="1845"/>
                      <a:pt x="4296" y="1777"/>
                    </a:cubicBezTo>
                    <a:cubicBezTo>
                      <a:pt x="4451" y="1692"/>
                      <a:pt x="4588" y="1537"/>
                      <a:pt x="4588" y="1366"/>
                    </a:cubicBezTo>
                    <a:cubicBezTo>
                      <a:pt x="4605" y="1092"/>
                      <a:pt x="4314" y="904"/>
                      <a:pt x="4057" y="784"/>
                    </a:cubicBezTo>
                    <a:cubicBezTo>
                      <a:pt x="3287" y="459"/>
                      <a:pt x="2482" y="202"/>
                      <a:pt x="1661" y="65"/>
                    </a:cubicBezTo>
                    <a:cubicBezTo>
                      <a:pt x="1473" y="28"/>
                      <a:pt x="1280" y="0"/>
                      <a:pt x="10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7"/>
              <p:cNvSpPr/>
              <p:nvPr/>
            </p:nvSpPr>
            <p:spPr>
              <a:xfrm>
                <a:off x="812784" y="1487151"/>
                <a:ext cx="202189" cy="144577"/>
              </a:xfrm>
              <a:custGeom>
                <a:avLst/>
                <a:gdLst/>
                <a:ahLst/>
                <a:cxnLst/>
                <a:rect l="l" t="t" r="r" b="b"/>
                <a:pathLst>
                  <a:path w="4622" h="3305" extrusionOk="0">
                    <a:moveTo>
                      <a:pt x="3086" y="1"/>
                    </a:moveTo>
                    <a:cubicBezTo>
                      <a:pt x="2649" y="1"/>
                      <a:pt x="2175" y="95"/>
                      <a:pt x="1643" y="239"/>
                    </a:cubicBezTo>
                    <a:cubicBezTo>
                      <a:pt x="788" y="530"/>
                      <a:pt x="0" y="2636"/>
                      <a:pt x="600" y="3200"/>
                    </a:cubicBezTo>
                    <a:cubicBezTo>
                      <a:pt x="680" y="3273"/>
                      <a:pt x="766" y="3305"/>
                      <a:pt x="855" y="3305"/>
                    </a:cubicBezTo>
                    <a:cubicBezTo>
                      <a:pt x="1457" y="3305"/>
                      <a:pt x="2209" y="1865"/>
                      <a:pt x="2209" y="1865"/>
                    </a:cubicBezTo>
                    <a:cubicBezTo>
                      <a:pt x="2520" y="1972"/>
                      <a:pt x="2959" y="2100"/>
                      <a:pt x="3349" y="2100"/>
                    </a:cubicBezTo>
                    <a:cubicBezTo>
                      <a:pt x="3581" y="2100"/>
                      <a:pt x="3795" y="2055"/>
                      <a:pt x="3955" y="1933"/>
                    </a:cubicBezTo>
                    <a:cubicBezTo>
                      <a:pt x="4382" y="1609"/>
                      <a:pt x="4622" y="1061"/>
                      <a:pt x="4587" y="530"/>
                    </a:cubicBezTo>
                    <a:cubicBezTo>
                      <a:pt x="4121" y="149"/>
                      <a:pt x="3633" y="1"/>
                      <a:pt x="30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7"/>
              <p:cNvSpPr/>
              <p:nvPr/>
            </p:nvSpPr>
            <p:spPr>
              <a:xfrm>
                <a:off x="4524944" y="631885"/>
                <a:ext cx="239635" cy="87096"/>
              </a:xfrm>
              <a:custGeom>
                <a:avLst/>
                <a:gdLst/>
                <a:ahLst/>
                <a:cxnLst/>
                <a:rect l="l" t="t" r="r" b="b"/>
                <a:pathLst>
                  <a:path w="5478" h="1991" extrusionOk="0">
                    <a:moveTo>
                      <a:pt x="4262" y="0"/>
                    </a:moveTo>
                    <a:cubicBezTo>
                      <a:pt x="2893" y="0"/>
                      <a:pt x="326" y="774"/>
                      <a:pt x="326" y="774"/>
                    </a:cubicBezTo>
                    <a:lnTo>
                      <a:pt x="0" y="1151"/>
                    </a:lnTo>
                    <a:lnTo>
                      <a:pt x="308" y="1990"/>
                    </a:lnTo>
                    <a:cubicBezTo>
                      <a:pt x="308" y="1990"/>
                      <a:pt x="1472" y="1853"/>
                      <a:pt x="1524" y="1853"/>
                    </a:cubicBezTo>
                    <a:cubicBezTo>
                      <a:pt x="1593" y="1853"/>
                      <a:pt x="5477" y="998"/>
                      <a:pt x="5067" y="244"/>
                    </a:cubicBezTo>
                    <a:cubicBezTo>
                      <a:pt x="4969" y="68"/>
                      <a:pt x="4668" y="0"/>
                      <a:pt x="4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7"/>
              <p:cNvSpPr/>
              <p:nvPr/>
            </p:nvSpPr>
            <p:spPr>
              <a:xfrm>
                <a:off x="4531680" y="665743"/>
                <a:ext cx="253152" cy="94402"/>
              </a:xfrm>
              <a:custGeom>
                <a:avLst/>
                <a:gdLst/>
                <a:ahLst/>
                <a:cxnLst/>
                <a:rect l="l" t="t" r="r" b="b"/>
                <a:pathLst>
                  <a:path w="5787" h="2158" extrusionOk="0">
                    <a:moveTo>
                      <a:pt x="3064" y="0"/>
                    </a:moveTo>
                    <a:cubicBezTo>
                      <a:pt x="2158" y="0"/>
                      <a:pt x="1" y="703"/>
                      <a:pt x="1" y="703"/>
                    </a:cubicBezTo>
                    <a:lnTo>
                      <a:pt x="446" y="2157"/>
                    </a:lnTo>
                    <a:lnTo>
                      <a:pt x="994" y="2141"/>
                    </a:lnTo>
                    <a:lnTo>
                      <a:pt x="2722" y="1387"/>
                    </a:lnTo>
                    <a:cubicBezTo>
                      <a:pt x="2722" y="1387"/>
                      <a:pt x="4454" y="1880"/>
                      <a:pt x="5263" y="1880"/>
                    </a:cubicBezTo>
                    <a:cubicBezTo>
                      <a:pt x="5487" y="1880"/>
                      <a:pt x="5640" y="1843"/>
                      <a:pt x="5666" y="1746"/>
                    </a:cubicBezTo>
                    <a:cubicBezTo>
                      <a:pt x="5786" y="1301"/>
                      <a:pt x="3988" y="0"/>
                      <a:pt x="30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7"/>
              <p:cNvSpPr/>
              <p:nvPr/>
            </p:nvSpPr>
            <p:spPr>
              <a:xfrm>
                <a:off x="4557882" y="734157"/>
                <a:ext cx="235917" cy="90683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2073" extrusionOk="0">
                    <a:moveTo>
                      <a:pt x="2542" y="1"/>
                    </a:moveTo>
                    <a:cubicBezTo>
                      <a:pt x="1579" y="1"/>
                      <a:pt x="0" y="388"/>
                      <a:pt x="0" y="388"/>
                    </a:cubicBezTo>
                    <a:lnTo>
                      <a:pt x="0" y="1928"/>
                    </a:lnTo>
                    <a:lnTo>
                      <a:pt x="548" y="1962"/>
                    </a:lnTo>
                    <a:lnTo>
                      <a:pt x="2346" y="1364"/>
                    </a:lnTo>
                    <a:cubicBezTo>
                      <a:pt x="2346" y="1364"/>
                      <a:pt x="4206" y="2073"/>
                      <a:pt x="4946" y="2073"/>
                    </a:cubicBezTo>
                    <a:cubicBezTo>
                      <a:pt x="5104" y="2073"/>
                      <a:pt x="5211" y="2041"/>
                      <a:pt x="5238" y="1962"/>
                    </a:cubicBezTo>
                    <a:cubicBezTo>
                      <a:pt x="5393" y="1535"/>
                      <a:pt x="3715" y="97"/>
                      <a:pt x="2791" y="11"/>
                    </a:cubicBezTo>
                    <a:cubicBezTo>
                      <a:pt x="2714" y="4"/>
                      <a:pt x="2631" y="1"/>
                      <a:pt x="2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7"/>
              <p:cNvSpPr/>
              <p:nvPr/>
            </p:nvSpPr>
            <p:spPr>
              <a:xfrm>
                <a:off x="4561644" y="803796"/>
                <a:ext cx="235873" cy="90421"/>
              </a:xfrm>
              <a:custGeom>
                <a:avLst/>
                <a:gdLst/>
                <a:ahLst/>
                <a:cxnLst/>
                <a:rect l="l" t="t" r="r" b="b"/>
                <a:pathLst>
                  <a:path w="5392" h="2067" extrusionOk="0">
                    <a:moveTo>
                      <a:pt x="2539" y="1"/>
                    </a:moveTo>
                    <a:cubicBezTo>
                      <a:pt x="1576" y="1"/>
                      <a:pt x="1" y="388"/>
                      <a:pt x="1" y="388"/>
                    </a:cubicBezTo>
                    <a:lnTo>
                      <a:pt x="1" y="1929"/>
                    </a:lnTo>
                    <a:lnTo>
                      <a:pt x="548" y="1963"/>
                    </a:lnTo>
                    <a:lnTo>
                      <a:pt x="2345" y="1363"/>
                    </a:lnTo>
                    <a:cubicBezTo>
                      <a:pt x="2345" y="1363"/>
                      <a:pt x="4222" y="2067"/>
                      <a:pt x="4956" y="2067"/>
                    </a:cubicBezTo>
                    <a:cubicBezTo>
                      <a:pt x="5108" y="2067"/>
                      <a:pt x="5212" y="2036"/>
                      <a:pt x="5238" y="1963"/>
                    </a:cubicBezTo>
                    <a:cubicBezTo>
                      <a:pt x="5392" y="1534"/>
                      <a:pt x="3714" y="80"/>
                      <a:pt x="2790" y="12"/>
                    </a:cubicBezTo>
                    <a:cubicBezTo>
                      <a:pt x="2713" y="4"/>
                      <a:pt x="2628" y="1"/>
                      <a:pt x="25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7"/>
              <p:cNvSpPr/>
              <p:nvPr/>
            </p:nvSpPr>
            <p:spPr>
              <a:xfrm>
                <a:off x="3527648" y="665743"/>
                <a:ext cx="1100712" cy="651451"/>
              </a:xfrm>
              <a:custGeom>
                <a:avLst/>
                <a:gdLst/>
                <a:ahLst/>
                <a:cxnLst/>
                <a:rect l="l" t="t" r="r" b="b"/>
                <a:pathLst>
                  <a:path w="25162" h="14892" extrusionOk="0">
                    <a:moveTo>
                      <a:pt x="23125" y="0"/>
                    </a:moveTo>
                    <a:cubicBezTo>
                      <a:pt x="23125" y="0"/>
                      <a:pt x="17596" y="2602"/>
                      <a:pt x="16535" y="3013"/>
                    </a:cubicBezTo>
                    <a:cubicBezTo>
                      <a:pt x="15491" y="3424"/>
                      <a:pt x="1148" y="7155"/>
                      <a:pt x="1148" y="7155"/>
                    </a:cubicBezTo>
                    <a:lnTo>
                      <a:pt x="0" y="8816"/>
                    </a:lnTo>
                    <a:lnTo>
                      <a:pt x="1233" y="14892"/>
                    </a:lnTo>
                    <a:cubicBezTo>
                      <a:pt x="1233" y="14892"/>
                      <a:pt x="11982" y="12358"/>
                      <a:pt x="15080" y="10459"/>
                    </a:cubicBezTo>
                    <a:cubicBezTo>
                      <a:pt x="18161" y="8542"/>
                      <a:pt x="21498" y="6196"/>
                      <a:pt x="22406" y="5940"/>
                    </a:cubicBezTo>
                    <a:cubicBezTo>
                      <a:pt x="22406" y="5940"/>
                      <a:pt x="24076" y="7565"/>
                      <a:pt x="24651" y="7565"/>
                    </a:cubicBezTo>
                    <a:cubicBezTo>
                      <a:pt x="24698" y="7565"/>
                      <a:pt x="24737" y="7555"/>
                      <a:pt x="24768" y="7532"/>
                    </a:cubicBezTo>
                    <a:cubicBezTo>
                      <a:pt x="25161" y="7241"/>
                      <a:pt x="24186" y="5119"/>
                      <a:pt x="24186" y="5119"/>
                    </a:cubicBezTo>
                    <a:lnTo>
                      <a:pt x="23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7"/>
              <p:cNvSpPr/>
              <p:nvPr/>
            </p:nvSpPr>
            <p:spPr>
              <a:xfrm>
                <a:off x="1792889" y="975444"/>
                <a:ext cx="1883922" cy="1556972"/>
              </a:xfrm>
              <a:custGeom>
                <a:avLst/>
                <a:gdLst/>
                <a:ahLst/>
                <a:cxnLst/>
                <a:rect l="l" t="t" r="r" b="b"/>
                <a:pathLst>
                  <a:path w="43066" h="35592" extrusionOk="0">
                    <a:moveTo>
                      <a:pt x="38354" y="1"/>
                    </a:moveTo>
                    <a:cubicBezTo>
                      <a:pt x="38100" y="1"/>
                      <a:pt x="37844" y="3"/>
                      <a:pt x="37588" y="7"/>
                    </a:cubicBezTo>
                    <a:cubicBezTo>
                      <a:pt x="32693" y="59"/>
                      <a:pt x="27660" y="931"/>
                      <a:pt x="24614" y="1547"/>
                    </a:cubicBezTo>
                    <a:cubicBezTo>
                      <a:pt x="22868" y="1907"/>
                      <a:pt x="21772" y="2197"/>
                      <a:pt x="21772" y="2197"/>
                    </a:cubicBezTo>
                    <a:lnTo>
                      <a:pt x="19239" y="2985"/>
                    </a:lnTo>
                    <a:cubicBezTo>
                      <a:pt x="18502" y="3003"/>
                      <a:pt x="17783" y="3037"/>
                      <a:pt x="17065" y="3105"/>
                    </a:cubicBezTo>
                    <a:cubicBezTo>
                      <a:pt x="10921" y="3687"/>
                      <a:pt x="5580" y="6100"/>
                      <a:pt x="2584" y="7743"/>
                    </a:cubicBezTo>
                    <a:cubicBezTo>
                      <a:pt x="2568" y="7761"/>
                      <a:pt x="2534" y="7777"/>
                      <a:pt x="2516" y="7795"/>
                    </a:cubicBezTo>
                    <a:cubicBezTo>
                      <a:pt x="1541" y="8325"/>
                      <a:pt x="822" y="8770"/>
                      <a:pt x="411" y="9044"/>
                    </a:cubicBezTo>
                    <a:lnTo>
                      <a:pt x="0" y="9301"/>
                    </a:lnTo>
                    <a:cubicBezTo>
                      <a:pt x="17" y="9609"/>
                      <a:pt x="35" y="9918"/>
                      <a:pt x="69" y="10226"/>
                    </a:cubicBezTo>
                    <a:cubicBezTo>
                      <a:pt x="599" y="15566"/>
                      <a:pt x="3200" y="19332"/>
                      <a:pt x="3200" y="19332"/>
                    </a:cubicBezTo>
                    <a:lnTo>
                      <a:pt x="5854" y="18389"/>
                    </a:lnTo>
                    <a:lnTo>
                      <a:pt x="5871" y="18389"/>
                    </a:lnTo>
                    <a:lnTo>
                      <a:pt x="11023" y="16541"/>
                    </a:lnTo>
                    <a:lnTo>
                      <a:pt x="6007" y="25151"/>
                    </a:lnTo>
                    <a:cubicBezTo>
                      <a:pt x="6007" y="25151"/>
                      <a:pt x="5802" y="27958"/>
                      <a:pt x="11023" y="32665"/>
                    </a:cubicBezTo>
                    <a:cubicBezTo>
                      <a:pt x="13605" y="35002"/>
                      <a:pt x="17658" y="35592"/>
                      <a:pt x="21094" y="35592"/>
                    </a:cubicBezTo>
                    <a:cubicBezTo>
                      <a:pt x="24604" y="35592"/>
                      <a:pt x="27471" y="34976"/>
                      <a:pt x="27471" y="34976"/>
                    </a:cubicBezTo>
                    <a:cubicBezTo>
                      <a:pt x="27711" y="34684"/>
                      <a:pt x="27951" y="34360"/>
                      <a:pt x="28190" y="34034"/>
                    </a:cubicBezTo>
                    <a:cubicBezTo>
                      <a:pt x="33257" y="26760"/>
                      <a:pt x="32983" y="13615"/>
                      <a:pt x="32983" y="13615"/>
                    </a:cubicBezTo>
                    <a:lnTo>
                      <a:pt x="40069" y="11474"/>
                    </a:lnTo>
                    <a:lnTo>
                      <a:pt x="42568" y="10721"/>
                    </a:lnTo>
                    <a:cubicBezTo>
                      <a:pt x="43065" y="5296"/>
                      <a:pt x="40806" y="75"/>
                      <a:pt x="40806" y="75"/>
                    </a:cubicBezTo>
                    <a:cubicBezTo>
                      <a:pt x="40005" y="23"/>
                      <a:pt x="39186" y="1"/>
                      <a:pt x="383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7"/>
              <p:cNvSpPr/>
              <p:nvPr/>
            </p:nvSpPr>
            <p:spPr>
              <a:xfrm>
                <a:off x="1847524" y="1150198"/>
                <a:ext cx="754776" cy="267326"/>
              </a:xfrm>
              <a:custGeom>
                <a:avLst/>
                <a:gdLst/>
                <a:ahLst/>
                <a:cxnLst/>
                <a:rect l="l" t="t" r="r" b="b"/>
                <a:pathLst>
                  <a:path w="17254" h="6111" extrusionOk="0">
                    <a:moveTo>
                      <a:pt x="16860" y="0"/>
                    </a:moveTo>
                    <a:cubicBezTo>
                      <a:pt x="16671" y="0"/>
                      <a:pt x="12255" y="51"/>
                      <a:pt x="7926" y="1797"/>
                    </a:cubicBezTo>
                    <a:cubicBezTo>
                      <a:pt x="3647" y="3526"/>
                      <a:pt x="292" y="5341"/>
                      <a:pt x="258" y="5357"/>
                    </a:cubicBezTo>
                    <a:cubicBezTo>
                      <a:pt x="69" y="5460"/>
                      <a:pt x="0" y="5717"/>
                      <a:pt x="103" y="5905"/>
                    </a:cubicBezTo>
                    <a:cubicBezTo>
                      <a:pt x="171" y="6042"/>
                      <a:pt x="308" y="6110"/>
                      <a:pt x="445" y="6110"/>
                    </a:cubicBezTo>
                    <a:cubicBezTo>
                      <a:pt x="514" y="6110"/>
                      <a:pt x="582" y="6094"/>
                      <a:pt x="651" y="6060"/>
                    </a:cubicBezTo>
                    <a:cubicBezTo>
                      <a:pt x="685" y="6042"/>
                      <a:pt x="3989" y="4245"/>
                      <a:pt x="8216" y="2550"/>
                    </a:cubicBezTo>
                    <a:cubicBezTo>
                      <a:pt x="12410" y="856"/>
                      <a:pt x="16826" y="804"/>
                      <a:pt x="16860" y="804"/>
                    </a:cubicBezTo>
                    <a:cubicBezTo>
                      <a:pt x="17082" y="804"/>
                      <a:pt x="17253" y="617"/>
                      <a:pt x="17253" y="393"/>
                    </a:cubicBezTo>
                    <a:cubicBezTo>
                      <a:pt x="17253" y="171"/>
                      <a:pt x="17082" y="0"/>
                      <a:pt x="168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7"/>
              <p:cNvSpPr/>
              <p:nvPr/>
            </p:nvSpPr>
            <p:spPr>
              <a:xfrm>
                <a:off x="2783405" y="1013151"/>
                <a:ext cx="733822" cy="110150"/>
              </a:xfrm>
              <a:custGeom>
                <a:avLst/>
                <a:gdLst/>
                <a:ahLst/>
                <a:cxnLst/>
                <a:rect l="l" t="t" r="r" b="b"/>
                <a:pathLst>
                  <a:path w="16775" h="2518" extrusionOk="0">
                    <a:moveTo>
                      <a:pt x="14786" y="1"/>
                    </a:moveTo>
                    <a:cubicBezTo>
                      <a:pt x="9577" y="1"/>
                      <a:pt x="775" y="1652"/>
                      <a:pt x="361" y="1730"/>
                    </a:cubicBezTo>
                    <a:cubicBezTo>
                      <a:pt x="137" y="1764"/>
                      <a:pt x="1" y="1986"/>
                      <a:pt x="35" y="2191"/>
                    </a:cubicBezTo>
                    <a:cubicBezTo>
                      <a:pt x="69" y="2397"/>
                      <a:pt x="240" y="2517"/>
                      <a:pt x="429" y="2517"/>
                    </a:cubicBezTo>
                    <a:lnTo>
                      <a:pt x="498" y="2517"/>
                    </a:lnTo>
                    <a:cubicBezTo>
                      <a:pt x="605" y="2501"/>
                      <a:pt x="9675" y="794"/>
                      <a:pt x="14819" y="794"/>
                    </a:cubicBezTo>
                    <a:cubicBezTo>
                      <a:pt x="15366" y="794"/>
                      <a:pt x="15870" y="813"/>
                      <a:pt x="16313" y="856"/>
                    </a:cubicBezTo>
                    <a:cubicBezTo>
                      <a:pt x="16332" y="859"/>
                      <a:pt x="16351" y="861"/>
                      <a:pt x="16370" y="861"/>
                    </a:cubicBezTo>
                    <a:cubicBezTo>
                      <a:pt x="16569" y="861"/>
                      <a:pt x="16742" y="700"/>
                      <a:pt x="16758" y="497"/>
                    </a:cubicBezTo>
                    <a:cubicBezTo>
                      <a:pt x="16775" y="292"/>
                      <a:pt x="16621" y="87"/>
                      <a:pt x="16398" y="69"/>
                    </a:cubicBezTo>
                    <a:cubicBezTo>
                      <a:pt x="15918" y="22"/>
                      <a:pt x="15375" y="1"/>
                      <a:pt x="147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7"/>
              <p:cNvSpPr/>
              <p:nvPr/>
            </p:nvSpPr>
            <p:spPr>
              <a:xfrm>
                <a:off x="3437800" y="975444"/>
                <a:ext cx="238935" cy="501974"/>
              </a:xfrm>
              <a:custGeom>
                <a:avLst/>
                <a:gdLst/>
                <a:ahLst/>
                <a:cxnLst/>
                <a:rect l="l" t="t" r="r" b="b"/>
                <a:pathLst>
                  <a:path w="5462" h="11475" extrusionOk="0">
                    <a:moveTo>
                      <a:pt x="757" y="1"/>
                    </a:moveTo>
                    <a:cubicBezTo>
                      <a:pt x="505" y="1"/>
                      <a:pt x="253" y="3"/>
                      <a:pt x="0" y="7"/>
                    </a:cubicBezTo>
                    <a:cubicBezTo>
                      <a:pt x="1678" y="3567"/>
                      <a:pt x="2533" y="7521"/>
                      <a:pt x="2465" y="11474"/>
                    </a:cubicBezTo>
                    <a:lnTo>
                      <a:pt x="4964" y="10721"/>
                    </a:lnTo>
                    <a:cubicBezTo>
                      <a:pt x="5461" y="5296"/>
                      <a:pt x="3202" y="75"/>
                      <a:pt x="3202" y="75"/>
                    </a:cubicBezTo>
                    <a:cubicBezTo>
                      <a:pt x="2401" y="23"/>
                      <a:pt x="1582" y="1"/>
                      <a:pt x="7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7"/>
              <p:cNvSpPr/>
              <p:nvPr/>
            </p:nvSpPr>
            <p:spPr>
              <a:xfrm>
                <a:off x="1792889" y="1316422"/>
                <a:ext cx="256127" cy="504686"/>
              </a:xfrm>
              <a:custGeom>
                <a:avLst/>
                <a:gdLst/>
                <a:ahLst/>
                <a:cxnLst/>
                <a:rect l="l" t="t" r="r" b="b"/>
                <a:pathLst>
                  <a:path w="5855" h="11537" extrusionOk="0">
                    <a:moveTo>
                      <a:pt x="2516" y="0"/>
                    </a:moveTo>
                    <a:cubicBezTo>
                      <a:pt x="907" y="872"/>
                      <a:pt x="0" y="1506"/>
                      <a:pt x="0" y="1506"/>
                    </a:cubicBezTo>
                    <a:cubicBezTo>
                      <a:pt x="291" y="7326"/>
                      <a:pt x="3200" y="11537"/>
                      <a:pt x="3200" y="11537"/>
                    </a:cubicBezTo>
                    <a:lnTo>
                      <a:pt x="5854" y="10594"/>
                    </a:lnTo>
                    <a:cubicBezTo>
                      <a:pt x="3663" y="7531"/>
                      <a:pt x="2481" y="3766"/>
                      <a:pt x="25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7"/>
              <p:cNvSpPr/>
              <p:nvPr/>
            </p:nvSpPr>
            <p:spPr>
              <a:xfrm>
                <a:off x="2539319" y="1043115"/>
                <a:ext cx="331018" cy="202014"/>
              </a:xfrm>
              <a:custGeom>
                <a:avLst/>
                <a:gdLst/>
                <a:ahLst/>
                <a:cxnLst/>
                <a:rect l="l" t="t" r="r" b="b"/>
                <a:pathLst>
                  <a:path w="7567" h="4618" extrusionOk="0">
                    <a:moveTo>
                      <a:pt x="7566" y="0"/>
                    </a:moveTo>
                    <a:lnTo>
                      <a:pt x="7566" y="0"/>
                    </a:lnTo>
                    <a:cubicBezTo>
                      <a:pt x="5804" y="360"/>
                      <a:pt x="4708" y="634"/>
                      <a:pt x="4708" y="634"/>
                    </a:cubicBezTo>
                    <a:lnTo>
                      <a:pt x="2192" y="1438"/>
                    </a:lnTo>
                    <a:cubicBezTo>
                      <a:pt x="1438" y="1456"/>
                      <a:pt x="719" y="1490"/>
                      <a:pt x="1" y="1558"/>
                    </a:cubicBezTo>
                    <a:cubicBezTo>
                      <a:pt x="18" y="2448"/>
                      <a:pt x="463" y="3338"/>
                      <a:pt x="1165" y="3903"/>
                    </a:cubicBezTo>
                    <a:cubicBezTo>
                      <a:pt x="1762" y="4380"/>
                      <a:pt x="2525" y="4617"/>
                      <a:pt x="3290" y="4617"/>
                    </a:cubicBezTo>
                    <a:cubicBezTo>
                      <a:pt x="3732" y="4617"/>
                      <a:pt x="4175" y="4539"/>
                      <a:pt x="4588" y="4382"/>
                    </a:cubicBezTo>
                    <a:cubicBezTo>
                      <a:pt x="5735" y="3955"/>
                      <a:pt x="6625" y="3012"/>
                      <a:pt x="7105" y="1901"/>
                    </a:cubicBezTo>
                    <a:cubicBezTo>
                      <a:pt x="7361" y="1301"/>
                      <a:pt x="7515" y="650"/>
                      <a:pt x="75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7"/>
              <p:cNvSpPr/>
              <p:nvPr/>
            </p:nvSpPr>
            <p:spPr>
              <a:xfrm>
                <a:off x="2289241" y="539500"/>
                <a:ext cx="553418" cy="382900"/>
              </a:xfrm>
              <a:custGeom>
                <a:avLst/>
                <a:gdLst/>
                <a:ahLst/>
                <a:cxnLst/>
                <a:rect l="l" t="t" r="r" b="b"/>
                <a:pathLst>
                  <a:path w="12651" h="8753" extrusionOk="0">
                    <a:moveTo>
                      <a:pt x="8182" y="1"/>
                    </a:moveTo>
                    <a:cubicBezTo>
                      <a:pt x="7303" y="1"/>
                      <a:pt x="6429" y="265"/>
                      <a:pt x="5581" y="542"/>
                    </a:cubicBezTo>
                    <a:cubicBezTo>
                      <a:pt x="4656" y="850"/>
                      <a:pt x="3716" y="1175"/>
                      <a:pt x="2723" y="1193"/>
                    </a:cubicBezTo>
                    <a:cubicBezTo>
                      <a:pt x="2425" y="1193"/>
                      <a:pt x="2119" y="1164"/>
                      <a:pt x="1821" y="1164"/>
                    </a:cubicBezTo>
                    <a:cubicBezTo>
                      <a:pt x="1502" y="1164"/>
                      <a:pt x="1191" y="1196"/>
                      <a:pt x="909" y="1329"/>
                    </a:cubicBezTo>
                    <a:cubicBezTo>
                      <a:pt x="327" y="1603"/>
                      <a:pt x="1" y="2254"/>
                      <a:pt x="53" y="2870"/>
                    </a:cubicBezTo>
                    <a:cubicBezTo>
                      <a:pt x="87" y="3486"/>
                      <a:pt x="429" y="4050"/>
                      <a:pt x="874" y="4495"/>
                    </a:cubicBezTo>
                    <a:cubicBezTo>
                      <a:pt x="1336" y="4924"/>
                      <a:pt x="1918" y="5232"/>
                      <a:pt x="2483" y="5522"/>
                    </a:cubicBezTo>
                    <a:cubicBezTo>
                      <a:pt x="3869" y="6207"/>
                      <a:pt x="5444" y="6533"/>
                      <a:pt x="6916" y="7012"/>
                    </a:cubicBezTo>
                    <a:cubicBezTo>
                      <a:pt x="8063" y="7389"/>
                      <a:pt x="9141" y="7850"/>
                      <a:pt x="10014" y="8637"/>
                    </a:cubicBezTo>
                    <a:cubicBezTo>
                      <a:pt x="10014" y="8637"/>
                      <a:pt x="10346" y="8752"/>
                      <a:pt x="10698" y="8752"/>
                    </a:cubicBezTo>
                    <a:cubicBezTo>
                      <a:pt x="10923" y="8752"/>
                      <a:pt x="11155" y="8706"/>
                      <a:pt x="11315" y="8553"/>
                    </a:cubicBezTo>
                    <a:cubicBezTo>
                      <a:pt x="11503" y="8364"/>
                      <a:pt x="12051" y="7063"/>
                      <a:pt x="12342" y="5643"/>
                    </a:cubicBezTo>
                    <a:cubicBezTo>
                      <a:pt x="12650" y="4016"/>
                      <a:pt x="12633" y="2270"/>
                      <a:pt x="11366" y="1877"/>
                    </a:cubicBezTo>
                    <a:cubicBezTo>
                      <a:pt x="11161" y="1449"/>
                      <a:pt x="11332" y="832"/>
                      <a:pt x="11760" y="611"/>
                    </a:cubicBezTo>
                    <a:lnTo>
                      <a:pt x="11760" y="611"/>
                    </a:lnTo>
                    <a:cubicBezTo>
                      <a:pt x="11332" y="627"/>
                      <a:pt x="10905" y="1021"/>
                      <a:pt x="10973" y="1449"/>
                    </a:cubicBezTo>
                    <a:cubicBezTo>
                      <a:pt x="10613" y="559"/>
                      <a:pt x="9467" y="79"/>
                      <a:pt x="8474" y="11"/>
                    </a:cubicBezTo>
                    <a:cubicBezTo>
                      <a:pt x="8377" y="4"/>
                      <a:pt x="8279" y="1"/>
                      <a:pt x="81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7"/>
              <p:cNvSpPr/>
              <p:nvPr/>
            </p:nvSpPr>
            <p:spPr>
              <a:xfrm>
                <a:off x="2590236" y="705418"/>
                <a:ext cx="238935" cy="216975"/>
              </a:xfrm>
              <a:custGeom>
                <a:avLst/>
                <a:gdLst/>
                <a:ahLst/>
                <a:cxnLst/>
                <a:rect l="l" t="t" r="r" b="b"/>
                <a:pathLst>
                  <a:path w="5462" h="4960" extrusionOk="0">
                    <a:moveTo>
                      <a:pt x="1326" y="0"/>
                    </a:moveTo>
                    <a:cubicBezTo>
                      <a:pt x="789" y="0"/>
                      <a:pt x="429" y="52"/>
                      <a:pt x="429" y="52"/>
                    </a:cubicBezTo>
                    <a:lnTo>
                      <a:pt x="1" y="1610"/>
                    </a:lnTo>
                    <a:lnTo>
                      <a:pt x="35" y="3219"/>
                    </a:lnTo>
                    <a:cubicBezTo>
                      <a:pt x="1182" y="3596"/>
                      <a:pt x="2260" y="4057"/>
                      <a:pt x="3133" y="4844"/>
                    </a:cubicBezTo>
                    <a:cubicBezTo>
                      <a:pt x="3133" y="4844"/>
                      <a:pt x="3465" y="4959"/>
                      <a:pt x="3817" y="4959"/>
                    </a:cubicBezTo>
                    <a:cubicBezTo>
                      <a:pt x="4042" y="4959"/>
                      <a:pt x="4274" y="4913"/>
                      <a:pt x="4434" y="4760"/>
                    </a:cubicBezTo>
                    <a:cubicBezTo>
                      <a:pt x="4622" y="4571"/>
                      <a:pt x="5170" y="3270"/>
                      <a:pt x="5461" y="1850"/>
                    </a:cubicBezTo>
                    <a:cubicBezTo>
                      <a:pt x="4532" y="250"/>
                      <a:pt x="2504" y="0"/>
                      <a:pt x="13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7"/>
              <p:cNvSpPr/>
              <p:nvPr/>
            </p:nvSpPr>
            <p:spPr>
              <a:xfrm>
                <a:off x="2590236" y="864905"/>
                <a:ext cx="212688" cy="329662"/>
              </a:xfrm>
              <a:custGeom>
                <a:avLst/>
                <a:gdLst/>
                <a:ahLst/>
                <a:cxnLst/>
                <a:rect l="l" t="t" r="r" b="b"/>
                <a:pathLst>
                  <a:path w="4862" h="7536" extrusionOk="0">
                    <a:moveTo>
                      <a:pt x="3047" y="0"/>
                    </a:moveTo>
                    <a:lnTo>
                      <a:pt x="1952" y="1643"/>
                    </a:lnTo>
                    <a:lnTo>
                      <a:pt x="1" y="4571"/>
                    </a:lnTo>
                    <a:cubicBezTo>
                      <a:pt x="155" y="5324"/>
                      <a:pt x="206" y="5991"/>
                      <a:pt x="377" y="6505"/>
                    </a:cubicBezTo>
                    <a:cubicBezTo>
                      <a:pt x="571" y="7135"/>
                      <a:pt x="917" y="7536"/>
                      <a:pt x="1774" y="7536"/>
                    </a:cubicBezTo>
                    <a:cubicBezTo>
                      <a:pt x="1826" y="7536"/>
                      <a:pt x="1880" y="7534"/>
                      <a:pt x="1935" y="7532"/>
                    </a:cubicBezTo>
                    <a:cubicBezTo>
                      <a:pt x="3202" y="7463"/>
                      <a:pt x="3989" y="6659"/>
                      <a:pt x="4451" y="5854"/>
                    </a:cubicBezTo>
                    <a:cubicBezTo>
                      <a:pt x="4845" y="5153"/>
                      <a:pt x="4862" y="4297"/>
                      <a:pt x="4553" y="3561"/>
                    </a:cubicBezTo>
                    <a:lnTo>
                      <a:pt x="304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7"/>
              <p:cNvSpPr/>
              <p:nvPr/>
            </p:nvSpPr>
            <p:spPr>
              <a:xfrm>
                <a:off x="2590236" y="935288"/>
                <a:ext cx="155076" cy="214219"/>
              </a:xfrm>
              <a:custGeom>
                <a:avLst/>
                <a:gdLst/>
                <a:ahLst/>
                <a:cxnLst/>
                <a:rect l="l" t="t" r="r" b="b"/>
                <a:pathLst>
                  <a:path w="3545" h="4897" extrusionOk="0">
                    <a:moveTo>
                      <a:pt x="2472" y="1"/>
                    </a:moveTo>
                    <a:cubicBezTo>
                      <a:pt x="2298" y="1"/>
                      <a:pt x="2124" y="12"/>
                      <a:pt x="1952" y="34"/>
                    </a:cubicBezTo>
                    <a:lnTo>
                      <a:pt x="1" y="2962"/>
                    </a:lnTo>
                    <a:cubicBezTo>
                      <a:pt x="155" y="3715"/>
                      <a:pt x="206" y="4382"/>
                      <a:pt x="377" y="4896"/>
                    </a:cubicBezTo>
                    <a:cubicBezTo>
                      <a:pt x="397" y="4896"/>
                      <a:pt x="416" y="4896"/>
                      <a:pt x="436" y="4896"/>
                    </a:cubicBezTo>
                    <a:cubicBezTo>
                      <a:pt x="1051" y="4896"/>
                      <a:pt x="1676" y="4626"/>
                      <a:pt x="2141" y="4211"/>
                    </a:cubicBezTo>
                    <a:cubicBezTo>
                      <a:pt x="2671" y="3715"/>
                      <a:pt x="3031" y="3031"/>
                      <a:pt x="3218" y="2328"/>
                    </a:cubicBezTo>
                    <a:cubicBezTo>
                      <a:pt x="3424" y="1627"/>
                      <a:pt x="3476" y="890"/>
                      <a:pt x="3544" y="155"/>
                    </a:cubicBezTo>
                    <a:cubicBezTo>
                      <a:pt x="3197" y="50"/>
                      <a:pt x="2835" y="1"/>
                      <a:pt x="2472" y="1"/>
                    </a:cubicBezTo>
                    <a:close/>
                  </a:path>
                </a:pathLst>
              </a:custGeom>
              <a:solidFill>
                <a:srgbClr val="000000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7"/>
              <p:cNvSpPr/>
              <p:nvPr/>
            </p:nvSpPr>
            <p:spPr>
              <a:xfrm>
                <a:off x="2379876" y="707649"/>
                <a:ext cx="395367" cy="384300"/>
              </a:xfrm>
              <a:custGeom>
                <a:avLst/>
                <a:gdLst/>
                <a:ahLst/>
                <a:cxnLst/>
                <a:rect l="l" t="t" r="r" b="b"/>
                <a:pathLst>
                  <a:path w="9038" h="8785" extrusionOk="0">
                    <a:moveTo>
                      <a:pt x="5238" y="1"/>
                    </a:moveTo>
                    <a:lnTo>
                      <a:pt x="5238" y="1"/>
                    </a:lnTo>
                    <a:cubicBezTo>
                      <a:pt x="4639" y="167"/>
                      <a:pt x="4022" y="256"/>
                      <a:pt x="3407" y="256"/>
                    </a:cubicBezTo>
                    <a:cubicBezTo>
                      <a:pt x="3195" y="256"/>
                      <a:pt x="2984" y="246"/>
                      <a:pt x="2773" y="224"/>
                    </a:cubicBezTo>
                    <a:cubicBezTo>
                      <a:pt x="2405" y="193"/>
                      <a:pt x="2051" y="135"/>
                      <a:pt x="1686" y="135"/>
                    </a:cubicBezTo>
                    <a:cubicBezTo>
                      <a:pt x="1643" y="135"/>
                      <a:pt x="1600" y="136"/>
                      <a:pt x="1557" y="138"/>
                    </a:cubicBezTo>
                    <a:cubicBezTo>
                      <a:pt x="1164" y="156"/>
                      <a:pt x="754" y="275"/>
                      <a:pt x="462" y="549"/>
                    </a:cubicBezTo>
                    <a:cubicBezTo>
                      <a:pt x="172" y="822"/>
                      <a:pt x="1" y="1354"/>
                      <a:pt x="188" y="1713"/>
                    </a:cubicBezTo>
                    <a:lnTo>
                      <a:pt x="1644" y="6437"/>
                    </a:lnTo>
                    <a:cubicBezTo>
                      <a:pt x="1883" y="7395"/>
                      <a:pt x="2550" y="8046"/>
                      <a:pt x="3047" y="8388"/>
                    </a:cubicBezTo>
                    <a:cubicBezTo>
                      <a:pt x="3415" y="8633"/>
                      <a:pt x="3870" y="8784"/>
                      <a:pt x="4374" y="8784"/>
                    </a:cubicBezTo>
                    <a:cubicBezTo>
                      <a:pt x="4644" y="8784"/>
                      <a:pt x="4928" y="8741"/>
                      <a:pt x="5220" y="8645"/>
                    </a:cubicBezTo>
                    <a:cubicBezTo>
                      <a:pt x="7326" y="7926"/>
                      <a:pt x="8730" y="6831"/>
                      <a:pt x="8199" y="4640"/>
                    </a:cubicBezTo>
                    <a:lnTo>
                      <a:pt x="7856" y="3595"/>
                    </a:lnTo>
                    <a:cubicBezTo>
                      <a:pt x="8267" y="3424"/>
                      <a:pt x="8730" y="3031"/>
                      <a:pt x="8901" y="2603"/>
                    </a:cubicBezTo>
                    <a:cubicBezTo>
                      <a:pt x="9004" y="2347"/>
                      <a:pt x="9038" y="2038"/>
                      <a:pt x="8952" y="1765"/>
                    </a:cubicBezTo>
                    <a:cubicBezTo>
                      <a:pt x="8867" y="1491"/>
                      <a:pt x="8661" y="1233"/>
                      <a:pt x="8388" y="1148"/>
                    </a:cubicBezTo>
                    <a:cubicBezTo>
                      <a:pt x="8334" y="1132"/>
                      <a:pt x="8275" y="1124"/>
                      <a:pt x="8212" y="1124"/>
                    </a:cubicBezTo>
                    <a:cubicBezTo>
                      <a:pt x="7951" y="1124"/>
                      <a:pt x="7632" y="1257"/>
                      <a:pt x="7480" y="1422"/>
                    </a:cubicBezTo>
                    <a:cubicBezTo>
                      <a:pt x="7155" y="1799"/>
                      <a:pt x="7822" y="3168"/>
                      <a:pt x="7395" y="3271"/>
                    </a:cubicBezTo>
                    <a:cubicBezTo>
                      <a:pt x="7378" y="3274"/>
                      <a:pt x="7361" y="3276"/>
                      <a:pt x="7346" y="3276"/>
                    </a:cubicBezTo>
                    <a:cubicBezTo>
                      <a:pt x="6947" y="3276"/>
                      <a:pt x="6908" y="2274"/>
                      <a:pt x="6727" y="1765"/>
                    </a:cubicBezTo>
                    <a:cubicBezTo>
                      <a:pt x="6539" y="1217"/>
                      <a:pt x="6179" y="1251"/>
                      <a:pt x="5665" y="1114"/>
                    </a:cubicBezTo>
                    <a:cubicBezTo>
                      <a:pt x="5152" y="977"/>
                      <a:pt x="5238" y="1"/>
                      <a:pt x="52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7"/>
              <p:cNvSpPr/>
              <p:nvPr/>
            </p:nvSpPr>
            <p:spPr>
              <a:xfrm>
                <a:off x="2953390" y="1591172"/>
                <a:ext cx="189460" cy="188716"/>
              </a:xfrm>
              <a:custGeom>
                <a:avLst/>
                <a:gdLst/>
                <a:ahLst/>
                <a:cxnLst/>
                <a:rect l="l" t="t" r="r" b="b"/>
                <a:pathLst>
                  <a:path w="4331" h="4314" extrusionOk="0">
                    <a:moveTo>
                      <a:pt x="2174" y="0"/>
                    </a:moveTo>
                    <a:cubicBezTo>
                      <a:pt x="976" y="0"/>
                      <a:pt x="1" y="959"/>
                      <a:pt x="1" y="2157"/>
                    </a:cubicBezTo>
                    <a:cubicBezTo>
                      <a:pt x="1" y="3355"/>
                      <a:pt x="976" y="4313"/>
                      <a:pt x="2174" y="4313"/>
                    </a:cubicBezTo>
                    <a:cubicBezTo>
                      <a:pt x="3355" y="4313"/>
                      <a:pt x="4330" y="3355"/>
                      <a:pt x="4330" y="2157"/>
                    </a:cubicBezTo>
                    <a:cubicBezTo>
                      <a:pt x="4330" y="959"/>
                      <a:pt x="3355" y="0"/>
                      <a:pt x="21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7"/>
              <p:cNvSpPr/>
              <p:nvPr/>
            </p:nvSpPr>
            <p:spPr>
              <a:xfrm>
                <a:off x="713225" y="1512566"/>
                <a:ext cx="297860" cy="286092"/>
              </a:xfrm>
              <a:custGeom>
                <a:avLst/>
                <a:gdLst/>
                <a:ahLst/>
                <a:cxnLst/>
                <a:rect l="l" t="t" r="r" b="b"/>
                <a:pathLst>
                  <a:path w="6809" h="6540" extrusionOk="0">
                    <a:moveTo>
                      <a:pt x="4656" y="1404"/>
                    </a:moveTo>
                    <a:cubicBezTo>
                      <a:pt x="4896" y="1575"/>
                      <a:pt x="5135" y="1660"/>
                      <a:pt x="5391" y="1694"/>
                    </a:cubicBezTo>
                    <a:cubicBezTo>
                      <a:pt x="5529" y="2216"/>
                      <a:pt x="5097" y="2323"/>
                      <a:pt x="4628" y="2323"/>
                    </a:cubicBezTo>
                    <a:cubicBezTo>
                      <a:pt x="4450" y="2323"/>
                      <a:pt x="4268" y="2308"/>
                      <a:pt x="4108" y="2294"/>
                    </a:cubicBezTo>
                    <a:cubicBezTo>
                      <a:pt x="4364" y="2020"/>
                      <a:pt x="4553" y="1678"/>
                      <a:pt x="4656" y="1404"/>
                    </a:cubicBezTo>
                    <a:close/>
                    <a:moveTo>
                      <a:pt x="3424" y="1"/>
                    </a:moveTo>
                    <a:cubicBezTo>
                      <a:pt x="3013" y="309"/>
                      <a:pt x="2808" y="822"/>
                      <a:pt x="2687" y="1301"/>
                    </a:cubicBezTo>
                    <a:cubicBezTo>
                      <a:pt x="2653" y="1438"/>
                      <a:pt x="2619" y="1610"/>
                      <a:pt x="2602" y="1797"/>
                    </a:cubicBezTo>
                    <a:cubicBezTo>
                      <a:pt x="2311" y="1694"/>
                      <a:pt x="2037" y="1592"/>
                      <a:pt x="1746" y="1489"/>
                    </a:cubicBezTo>
                    <a:cubicBezTo>
                      <a:pt x="1592" y="1438"/>
                      <a:pt x="1404" y="1404"/>
                      <a:pt x="1301" y="1249"/>
                    </a:cubicBezTo>
                    <a:cubicBezTo>
                      <a:pt x="1181" y="1062"/>
                      <a:pt x="1318" y="856"/>
                      <a:pt x="1438" y="720"/>
                    </a:cubicBezTo>
                    <a:cubicBezTo>
                      <a:pt x="1510" y="646"/>
                      <a:pt x="1447" y="537"/>
                      <a:pt x="1354" y="537"/>
                    </a:cubicBezTo>
                    <a:cubicBezTo>
                      <a:pt x="1337" y="537"/>
                      <a:pt x="1320" y="540"/>
                      <a:pt x="1301" y="548"/>
                    </a:cubicBezTo>
                    <a:cubicBezTo>
                      <a:pt x="993" y="720"/>
                      <a:pt x="959" y="1165"/>
                      <a:pt x="1112" y="1438"/>
                    </a:cubicBezTo>
                    <a:cubicBezTo>
                      <a:pt x="1233" y="1644"/>
                      <a:pt x="1438" y="1763"/>
                      <a:pt x="1660" y="1831"/>
                    </a:cubicBezTo>
                    <a:cubicBezTo>
                      <a:pt x="1968" y="1934"/>
                      <a:pt x="2276" y="2020"/>
                      <a:pt x="2584" y="2105"/>
                    </a:cubicBezTo>
                    <a:cubicBezTo>
                      <a:pt x="2602" y="2294"/>
                      <a:pt x="2653" y="2482"/>
                      <a:pt x="2773" y="2585"/>
                    </a:cubicBezTo>
                    <a:cubicBezTo>
                      <a:pt x="2914" y="2726"/>
                      <a:pt x="3070" y="2786"/>
                      <a:pt x="3230" y="2786"/>
                    </a:cubicBezTo>
                    <a:cubicBezTo>
                      <a:pt x="3400" y="2786"/>
                      <a:pt x="3573" y="2717"/>
                      <a:pt x="3732" y="2602"/>
                    </a:cubicBezTo>
                    <a:lnTo>
                      <a:pt x="3766" y="2602"/>
                    </a:lnTo>
                    <a:cubicBezTo>
                      <a:pt x="3800" y="2602"/>
                      <a:pt x="3835" y="2602"/>
                      <a:pt x="3851" y="2585"/>
                    </a:cubicBezTo>
                    <a:cubicBezTo>
                      <a:pt x="4071" y="2689"/>
                      <a:pt x="4322" y="2739"/>
                      <a:pt x="4567" y="2739"/>
                    </a:cubicBezTo>
                    <a:cubicBezTo>
                      <a:pt x="4685" y="2739"/>
                      <a:pt x="4801" y="2727"/>
                      <a:pt x="4912" y="2705"/>
                    </a:cubicBezTo>
                    <a:lnTo>
                      <a:pt x="4912" y="2705"/>
                    </a:lnTo>
                    <a:cubicBezTo>
                      <a:pt x="5194" y="3528"/>
                      <a:pt x="4612" y="3721"/>
                      <a:pt x="3982" y="3721"/>
                    </a:cubicBezTo>
                    <a:cubicBezTo>
                      <a:pt x="3616" y="3721"/>
                      <a:pt x="3234" y="3656"/>
                      <a:pt x="2995" y="3612"/>
                    </a:cubicBezTo>
                    <a:cubicBezTo>
                      <a:pt x="2397" y="3509"/>
                      <a:pt x="1062" y="3253"/>
                      <a:pt x="1062" y="2413"/>
                    </a:cubicBezTo>
                    <a:cubicBezTo>
                      <a:pt x="1062" y="2309"/>
                      <a:pt x="976" y="2252"/>
                      <a:pt x="892" y="2252"/>
                    </a:cubicBezTo>
                    <a:cubicBezTo>
                      <a:pt x="825" y="2252"/>
                      <a:pt x="759" y="2287"/>
                      <a:pt x="736" y="2363"/>
                    </a:cubicBezTo>
                    <a:cubicBezTo>
                      <a:pt x="291" y="3646"/>
                      <a:pt x="2773" y="4006"/>
                      <a:pt x="3543" y="4091"/>
                    </a:cubicBezTo>
                    <a:cubicBezTo>
                      <a:pt x="3650" y="4107"/>
                      <a:pt x="3761" y="4115"/>
                      <a:pt x="3875" y="4115"/>
                    </a:cubicBezTo>
                    <a:cubicBezTo>
                      <a:pt x="4126" y="4115"/>
                      <a:pt x="4386" y="4077"/>
                      <a:pt x="4622" y="4006"/>
                    </a:cubicBezTo>
                    <a:lnTo>
                      <a:pt x="4622" y="4006"/>
                    </a:lnTo>
                    <a:cubicBezTo>
                      <a:pt x="4850" y="4792"/>
                      <a:pt x="4365" y="4921"/>
                      <a:pt x="3819" y="4921"/>
                    </a:cubicBezTo>
                    <a:cubicBezTo>
                      <a:pt x="3628" y="4921"/>
                      <a:pt x="3430" y="4905"/>
                      <a:pt x="3253" y="4896"/>
                    </a:cubicBezTo>
                    <a:cubicBezTo>
                      <a:pt x="2413" y="4844"/>
                      <a:pt x="1062" y="4793"/>
                      <a:pt x="959" y="3664"/>
                    </a:cubicBezTo>
                    <a:cubicBezTo>
                      <a:pt x="948" y="3566"/>
                      <a:pt x="861" y="3489"/>
                      <a:pt x="778" y="3489"/>
                    </a:cubicBezTo>
                    <a:cubicBezTo>
                      <a:pt x="729" y="3489"/>
                      <a:pt x="682" y="3514"/>
                      <a:pt x="651" y="3577"/>
                    </a:cubicBezTo>
                    <a:cubicBezTo>
                      <a:pt x="1" y="4896"/>
                      <a:pt x="2157" y="5238"/>
                      <a:pt x="2979" y="5323"/>
                    </a:cubicBezTo>
                    <a:cubicBezTo>
                      <a:pt x="3121" y="5337"/>
                      <a:pt x="3277" y="5346"/>
                      <a:pt x="3439" y="5346"/>
                    </a:cubicBezTo>
                    <a:cubicBezTo>
                      <a:pt x="3669" y="5346"/>
                      <a:pt x="3912" y="5329"/>
                      <a:pt x="4143" y="5289"/>
                    </a:cubicBezTo>
                    <a:lnTo>
                      <a:pt x="4143" y="5289"/>
                    </a:lnTo>
                    <a:cubicBezTo>
                      <a:pt x="4387" y="6010"/>
                      <a:pt x="3628" y="6125"/>
                      <a:pt x="3031" y="6125"/>
                    </a:cubicBezTo>
                    <a:cubicBezTo>
                      <a:pt x="2876" y="6125"/>
                      <a:pt x="2732" y="6118"/>
                      <a:pt x="2619" y="6110"/>
                    </a:cubicBezTo>
                    <a:cubicBezTo>
                      <a:pt x="1934" y="6060"/>
                      <a:pt x="1096" y="5786"/>
                      <a:pt x="804" y="5118"/>
                    </a:cubicBezTo>
                    <a:cubicBezTo>
                      <a:pt x="778" y="5059"/>
                      <a:pt x="721" y="5032"/>
                      <a:pt x="662" y="5032"/>
                    </a:cubicBezTo>
                    <a:cubicBezTo>
                      <a:pt x="568" y="5032"/>
                      <a:pt x="469" y="5099"/>
                      <a:pt x="480" y="5204"/>
                    </a:cubicBezTo>
                    <a:cubicBezTo>
                      <a:pt x="595" y="6296"/>
                      <a:pt x="2152" y="6540"/>
                      <a:pt x="3043" y="6540"/>
                    </a:cubicBezTo>
                    <a:cubicBezTo>
                      <a:pt x="3074" y="6540"/>
                      <a:pt x="3103" y="6540"/>
                      <a:pt x="3132" y="6539"/>
                    </a:cubicBezTo>
                    <a:cubicBezTo>
                      <a:pt x="3526" y="6521"/>
                      <a:pt x="4108" y="6436"/>
                      <a:pt x="4348" y="6076"/>
                    </a:cubicBezTo>
                    <a:cubicBezTo>
                      <a:pt x="4536" y="5802"/>
                      <a:pt x="4622" y="5478"/>
                      <a:pt x="4399" y="5220"/>
                    </a:cubicBezTo>
                    <a:cubicBezTo>
                      <a:pt x="4964" y="5067"/>
                      <a:pt x="5289" y="4691"/>
                      <a:pt x="4793" y="3954"/>
                    </a:cubicBezTo>
                    <a:cubicBezTo>
                      <a:pt x="5323" y="3748"/>
                      <a:pt x="5615" y="3321"/>
                      <a:pt x="5049" y="2671"/>
                    </a:cubicBezTo>
                    <a:cubicBezTo>
                      <a:pt x="5170" y="2637"/>
                      <a:pt x="5272" y="2585"/>
                      <a:pt x="5357" y="2516"/>
                    </a:cubicBezTo>
                    <a:cubicBezTo>
                      <a:pt x="5597" y="2345"/>
                      <a:pt x="5752" y="1968"/>
                      <a:pt x="5597" y="1712"/>
                    </a:cubicBezTo>
                    <a:cubicBezTo>
                      <a:pt x="5683" y="1712"/>
                      <a:pt x="5786" y="1694"/>
                      <a:pt x="5871" y="1678"/>
                    </a:cubicBezTo>
                    <a:cubicBezTo>
                      <a:pt x="6282" y="1610"/>
                      <a:pt x="6744" y="1233"/>
                      <a:pt x="6795" y="822"/>
                    </a:cubicBezTo>
                    <a:cubicBezTo>
                      <a:pt x="6809" y="718"/>
                      <a:pt x="6703" y="643"/>
                      <a:pt x="6606" y="643"/>
                    </a:cubicBezTo>
                    <a:cubicBezTo>
                      <a:pt x="6576" y="643"/>
                      <a:pt x="6546" y="651"/>
                      <a:pt x="6521" y="667"/>
                    </a:cubicBezTo>
                    <a:cubicBezTo>
                      <a:pt x="6384" y="770"/>
                      <a:pt x="6282" y="907"/>
                      <a:pt x="6162" y="1028"/>
                    </a:cubicBezTo>
                    <a:cubicBezTo>
                      <a:pt x="5939" y="1233"/>
                      <a:pt x="5631" y="1301"/>
                      <a:pt x="5341" y="1318"/>
                    </a:cubicBezTo>
                    <a:cubicBezTo>
                      <a:pt x="5101" y="1318"/>
                      <a:pt x="4930" y="1147"/>
                      <a:pt x="4707" y="1130"/>
                    </a:cubicBezTo>
                    <a:cubicBezTo>
                      <a:pt x="4696" y="1063"/>
                      <a:pt x="4641" y="1011"/>
                      <a:pt x="4581" y="1011"/>
                    </a:cubicBezTo>
                    <a:cubicBezTo>
                      <a:pt x="4549" y="1011"/>
                      <a:pt x="4515" y="1026"/>
                      <a:pt x="4485" y="1062"/>
                    </a:cubicBezTo>
                    <a:cubicBezTo>
                      <a:pt x="4280" y="1301"/>
                      <a:pt x="4143" y="1592"/>
                      <a:pt x="3954" y="1831"/>
                    </a:cubicBezTo>
                    <a:cubicBezTo>
                      <a:pt x="3818" y="2001"/>
                      <a:pt x="3466" y="2335"/>
                      <a:pt x="3223" y="2335"/>
                    </a:cubicBezTo>
                    <a:cubicBezTo>
                      <a:pt x="3098" y="2335"/>
                      <a:pt x="3002" y="2247"/>
                      <a:pt x="2979" y="2003"/>
                    </a:cubicBezTo>
                    <a:cubicBezTo>
                      <a:pt x="2910" y="1267"/>
                      <a:pt x="3235" y="685"/>
                      <a:pt x="3440" y="17"/>
                    </a:cubicBezTo>
                    <a:cubicBezTo>
                      <a:pt x="3440" y="17"/>
                      <a:pt x="3440" y="1"/>
                      <a:pt x="3424" y="1"/>
                    </a:cubicBezTo>
                    <a:close/>
                  </a:path>
                </a:pathLst>
              </a:custGeom>
              <a:solidFill>
                <a:srgbClr val="000000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7"/>
              <p:cNvSpPr/>
              <p:nvPr/>
            </p:nvSpPr>
            <p:spPr>
              <a:xfrm>
                <a:off x="2537832" y="814382"/>
                <a:ext cx="74192" cy="39852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911" extrusionOk="0">
                    <a:moveTo>
                      <a:pt x="1265" y="0"/>
                    </a:moveTo>
                    <a:cubicBezTo>
                      <a:pt x="885" y="0"/>
                      <a:pt x="463" y="221"/>
                      <a:pt x="172" y="386"/>
                    </a:cubicBezTo>
                    <a:cubicBezTo>
                      <a:pt x="52" y="454"/>
                      <a:pt x="0" y="591"/>
                      <a:pt x="35" y="710"/>
                    </a:cubicBezTo>
                    <a:cubicBezTo>
                      <a:pt x="52" y="762"/>
                      <a:pt x="69" y="797"/>
                      <a:pt x="103" y="831"/>
                    </a:cubicBezTo>
                    <a:cubicBezTo>
                      <a:pt x="167" y="884"/>
                      <a:pt x="245" y="911"/>
                      <a:pt x="319" y="911"/>
                    </a:cubicBezTo>
                    <a:cubicBezTo>
                      <a:pt x="363" y="911"/>
                      <a:pt x="407" y="901"/>
                      <a:pt x="445" y="881"/>
                    </a:cubicBezTo>
                    <a:cubicBezTo>
                      <a:pt x="669" y="745"/>
                      <a:pt x="890" y="642"/>
                      <a:pt x="1114" y="539"/>
                    </a:cubicBezTo>
                    <a:cubicBezTo>
                      <a:pt x="1319" y="454"/>
                      <a:pt x="1524" y="386"/>
                      <a:pt x="1661" y="215"/>
                    </a:cubicBezTo>
                    <a:cubicBezTo>
                      <a:pt x="1696" y="180"/>
                      <a:pt x="1696" y="128"/>
                      <a:pt x="1644" y="94"/>
                    </a:cubicBezTo>
                    <a:cubicBezTo>
                      <a:pt x="1528" y="27"/>
                      <a:pt x="1399" y="0"/>
                      <a:pt x="12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7"/>
              <p:cNvSpPr/>
              <p:nvPr/>
            </p:nvSpPr>
            <p:spPr>
              <a:xfrm>
                <a:off x="2567052" y="847714"/>
                <a:ext cx="45714" cy="35215"/>
              </a:xfrm>
              <a:custGeom>
                <a:avLst/>
                <a:gdLst/>
                <a:ahLst/>
                <a:cxnLst/>
                <a:rect l="l" t="t" r="r" b="b"/>
                <a:pathLst>
                  <a:path w="1045" h="805" extrusionOk="0">
                    <a:moveTo>
                      <a:pt x="531" y="0"/>
                    </a:moveTo>
                    <a:cubicBezTo>
                      <a:pt x="1" y="0"/>
                      <a:pt x="1" y="804"/>
                      <a:pt x="531" y="804"/>
                    </a:cubicBezTo>
                    <a:cubicBezTo>
                      <a:pt x="1044" y="804"/>
                      <a:pt x="1044" y="0"/>
                      <a:pt x="5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7"/>
              <p:cNvSpPr/>
              <p:nvPr/>
            </p:nvSpPr>
            <p:spPr>
              <a:xfrm>
                <a:off x="2409840" y="846533"/>
                <a:ext cx="72617" cy="38977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891" extrusionOk="0">
                    <a:moveTo>
                      <a:pt x="1382" y="1"/>
                    </a:moveTo>
                    <a:cubicBezTo>
                      <a:pt x="1361" y="1"/>
                      <a:pt x="1339" y="3"/>
                      <a:pt x="1317" y="10"/>
                    </a:cubicBezTo>
                    <a:cubicBezTo>
                      <a:pt x="856" y="112"/>
                      <a:pt x="188" y="301"/>
                      <a:pt x="17" y="780"/>
                    </a:cubicBezTo>
                    <a:cubicBezTo>
                      <a:pt x="0" y="831"/>
                      <a:pt x="34" y="883"/>
                      <a:pt x="85" y="883"/>
                    </a:cubicBezTo>
                    <a:cubicBezTo>
                      <a:pt x="120" y="888"/>
                      <a:pt x="154" y="891"/>
                      <a:pt x="188" y="891"/>
                    </a:cubicBezTo>
                    <a:cubicBezTo>
                      <a:pt x="372" y="891"/>
                      <a:pt x="546" y="820"/>
                      <a:pt x="719" y="763"/>
                    </a:cubicBezTo>
                    <a:cubicBezTo>
                      <a:pt x="959" y="678"/>
                      <a:pt x="1181" y="609"/>
                      <a:pt x="1420" y="557"/>
                    </a:cubicBezTo>
                    <a:cubicBezTo>
                      <a:pt x="1557" y="523"/>
                      <a:pt x="1643" y="420"/>
                      <a:pt x="1643" y="283"/>
                    </a:cubicBezTo>
                    <a:cubicBezTo>
                      <a:pt x="1660" y="233"/>
                      <a:pt x="1643" y="198"/>
                      <a:pt x="1626" y="146"/>
                    </a:cubicBezTo>
                    <a:cubicBezTo>
                      <a:pt x="1584" y="62"/>
                      <a:pt x="1484" y="1"/>
                      <a:pt x="13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7"/>
              <p:cNvSpPr/>
              <p:nvPr/>
            </p:nvSpPr>
            <p:spPr>
              <a:xfrm>
                <a:off x="2432018" y="884327"/>
                <a:ext cx="49913" cy="35346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808" extrusionOk="0">
                    <a:moveTo>
                      <a:pt x="558" y="0"/>
                    </a:moveTo>
                    <a:cubicBezTo>
                      <a:pt x="471" y="0"/>
                      <a:pt x="381" y="31"/>
                      <a:pt x="297" y="104"/>
                    </a:cubicBezTo>
                    <a:cubicBezTo>
                      <a:pt x="1" y="387"/>
                      <a:pt x="276" y="808"/>
                      <a:pt x="591" y="808"/>
                    </a:cubicBezTo>
                    <a:cubicBezTo>
                      <a:pt x="676" y="808"/>
                      <a:pt x="764" y="777"/>
                      <a:pt x="845" y="704"/>
                    </a:cubicBezTo>
                    <a:cubicBezTo>
                      <a:pt x="1141" y="421"/>
                      <a:pt x="876" y="0"/>
                      <a:pt x="5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7"/>
              <p:cNvSpPr/>
              <p:nvPr/>
            </p:nvSpPr>
            <p:spPr>
              <a:xfrm>
                <a:off x="2508655" y="895613"/>
                <a:ext cx="40464" cy="81584"/>
              </a:xfrm>
              <a:custGeom>
                <a:avLst/>
                <a:gdLst/>
                <a:ahLst/>
                <a:cxnLst/>
                <a:rect l="l" t="t" r="r" b="b"/>
                <a:pathLst>
                  <a:path w="925" h="1865" extrusionOk="0">
                    <a:moveTo>
                      <a:pt x="69" y="1"/>
                    </a:moveTo>
                    <a:lnTo>
                      <a:pt x="69" y="1"/>
                    </a:lnTo>
                    <a:cubicBezTo>
                      <a:pt x="291" y="599"/>
                      <a:pt x="257" y="1267"/>
                      <a:pt x="1" y="1849"/>
                    </a:cubicBezTo>
                    <a:cubicBezTo>
                      <a:pt x="53" y="1859"/>
                      <a:pt x="106" y="1864"/>
                      <a:pt x="159" y="1864"/>
                    </a:cubicBezTo>
                    <a:cubicBezTo>
                      <a:pt x="470" y="1864"/>
                      <a:pt x="779" y="1697"/>
                      <a:pt x="925" y="1404"/>
                    </a:cubicBezTo>
                    <a:cubicBezTo>
                      <a:pt x="839" y="857"/>
                      <a:pt x="530" y="325"/>
                      <a:pt x="69" y="1"/>
                    </a:cubicBezTo>
                    <a:close/>
                  </a:path>
                </a:pathLst>
              </a:custGeom>
              <a:solidFill>
                <a:srgbClr val="000000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7"/>
              <p:cNvSpPr/>
              <p:nvPr/>
            </p:nvSpPr>
            <p:spPr>
              <a:xfrm>
                <a:off x="2556554" y="921071"/>
                <a:ext cx="88409" cy="98951"/>
              </a:xfrm>
              <a:custGeom>
                <a:avLst/>
                <a:gdLst/>
                <a:ahLst/>
                <a:cxnLst/>
                <a:rect l="l" t="t" r="r" b="b"/>
                <a:pathLst>
                  <a:path w="2021" h="2262" extrusionOk="0">
                    <a:moveTo>
                      <a:pt x="1781" y="1"/>
                    </a:moveTo>
                    <a:cubicBezTo>
                      <a:pt x="1489" y="839"/>
                      <a:pt x="823" y="1507"/>
                      <a:pt x="1" y="1815"/>
                    </a:cubicBezTo>
                    <a:cubicBezTo>
                      <a:pt x="307" y="2062"/>
                      <a:pt x="638" y="2261"/>
                      <a:pt x="1015" y="2261"/>
                    </a:cubicBezTo>
                    <a:cubicBezTo>
                      <a:pt x="1080" y="2261"/>
                      <a:pt x="1147" y="2255"/>
                      <a:pt x="1216" y="2242"/>
                    </a:cubicBezTo>
                    <a:cubicBezTo>
                      <a:pt x="1524" y="2174"/>
                      <a:pt x="1832" y="2003"/>
                      <a:pt x="1952" y="1712"/>
                    </a:cubicBezTo>
                    <a:cubicBezTo>
                      <a:pt x="2021" y="1507"/>
                      <a:pt x="2003" y="1302"/>
                      <a:pt x="1969" y="1078"/>
                    </a:cubicBezTo>
                    <a:cubicBezTo>
                      <a:pt x="1918" y="702"/>
                      <a:pt x="1832" y="377"/>
                      <a:pt x="17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099" y="140739"/>
            <a:ext cx="7717500" cy="408600"/>
          </a:xfrm>
        </p:spPr>
        <p:txBody>
          <a:bodyPr/>
          <a:lstStyle/>
          <a:p>
            <a:r>
              <a:rPr lang="en-US" dirty="0" smtClean="0"/>
              <a:t>Questions 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65099" y="801902"/>
            <a:ext cx="7717500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US" sz="2400" dirty="0" smtClean="0"/>
              <a:t>Which position requires Tackling skill the  most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269" y="1210502"/>
            <a:ext cx="548571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16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099" y="140739"/>
            <a:ext cx="7717500" cy="408600"/>
          </a:xfrm>
        </p:spPr>
        <p:txBody>
          <a:bodyPr/>
          <a:lstStyle/>
          <a:p>
            <a:r>
              <a:rPr lang="en-US" dirty="0" smtClean="0"/>
              <a:t>Questions 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84398" y="868887"/>
            <a:ext cx="8478901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US" sz="2400" dirty="0"/>
              <a:t>which position makes the biggest number of </a:t>
            </a:r>
            <a:r>
              <a:rPr lang="en-US" sz="2400" dirty="0" smtClean="0"/>
              <a:t>mistakes?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92" y="1073187"/>
            <a:ext cx="548571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78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099" y="140739"/>
            <a:ext cx="7717500" cy="408600"/>
          </a:xfrm>
        </p:spPr>
        <p:txBody>
          <a:bodyPr/>
          <a:lstStyle/>
          <a:p>
            <a:r>
              <a:rPr lang="en-US" dirty="0" smtClean="0"/>
              <a:t>Questions 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56922" y="760650"/>
            <a:ext cx="8630156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US" sz="2400" dirty="0"/>
              <a:t>does position related to taking a card (yellow/red) </a:t>
            </a:r>
            <a:r>
              <a:rPr lang="en-US" sz="2400" dirty="0" smtClean="0"/>
              <a:t>and Aggressiveness?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0561"/>
            <a:ext cx="9144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40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099" y="140739"/>
            <a:ext cx="7717500" cy="408600"/>
          </a:xfrm>
        </p:spPr>
        <p:txBody>
          <a:bodyPr/>
          <a:lstStyle/>
          <a:p>
            <a:r>
              <a:rPr lang="en-US" dirty="0" smtClean="0"/>
              <a:t>Questions 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62590" y="760650"/>
            <a:ext cx="8423899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US" sz="2400" dirty="0"/>
              <a:t>which skill that each country develops the most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4480" y="1169248"/>
            <a:ext cx="4917644" cy="18765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386" y="1169249"/>
            <a:ext cx="4917644" cy="18765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386" y="2943586"/>
            <a:ext cx="4917644" cy="18765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4480" y="3045779"/>
            <a:ext cx="4917644" cy="170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59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099" y="140739"/>
            <a:ext cx="7717500" cy="408600"/>
          </a:xfrm>
        </p:spPr>
        <p:txBody>
          <a:bodyPr/>
          <a:lstStyle/>
          <a:p>
            <a:r>
              <a:rPr lang="en-US" dirty="0" smtClean="0"/>
              <a:t>Questions 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00094" y="585704"/>
            <a:ext cx="8423899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US" sz="2400" dirty="0"/>
              <a:t> for each generation .. which skill that shines the most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7750"/>
            <a:ext cx="4260758" cy="142025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9866"/>
            <a:ext cx="4260758" cy="14202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849" y="2361112"/>
            <a:ext cx="4260758" cy="142025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1" y="1047750"/>
            <a:ext cx="4260758" cy="142025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1113"/>
            <a:ext cx="4260758" cy="142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>
            <a:spLocks noGrp="1"/>
          </p:cNvSpPr>
          <p:nvPr>
            <p:ph type="title"/>
          </p:nvPr>
        </p:nvSpPr>
        <p:spPr>
          <a:xfrm>
            <a:off x="580473" y="93927"/>
            <a:ext cx="77175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Feature Engineering</a:t>
            </a:r>
            <a:br>
              <a:rPr lang="en-US" dirty="0" smtClean="0"/>
            </a:br>
            <a:endParaRPr dirty="0"/>
          </a:p>
        </p:txBody>
      </p:sp>
      <p:grpSp>
        <p:nvGrpSpPr>
          <p:cNvPr id="153" name="Google Shape;153;p19"/>
          <p:cNvGrpSpPr/>
          <p:nvPr/>
        </p:nvGrpSpPr>
        <p:grpSpPr>
          <a:xfrm>
            <a:off x="6933706" y="887533"/>
            <a:ext cx="2475906" cy="666258"/>
            <a:chOff x="5595685" y="1455232"/>
            <a:chExt cx="2475906" cy="666258"/>
          </a:xfrm>
        </p:grpSpPr>
        <p:sp>
          <p:nvSpPr>
            <p:cNvPr id="154" name="Google Shape;154;p19"/>
            <p:cNvSpPr txBox="1"/>
            <p:nvPr/>
          </p:nvSpPr>
          <p:spPr>
            <a:xfrm>
              <a:off x="5595691" y="1455232"/>
              <a:ext cx="24759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 smtClean="0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Height</a:t>
              </a:r>
              <a:endParaRPr sz="1800" dirty="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55" name="Google Shape;155;p19"/>
            <p:cNvSpPr txBox="1"/>
            <p:nvPr/>
          </p:nvSpPr>
          <p:spPr>
            <a:xfrm>
              <a:off x="5595685" y="1679290"/>
              <a:ext cx="24759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6" name="Google Shape;156;p19"/>
          <p:cNvGrpSpPr/>
          <p:nvPr/>
        </p:nvGrpSpPr>
        <p:grpSpPr>
          <a:xfrm>
            <a:off x="5786068" y="3733731"/>
            <a:ext cx="4192035" cy="1644221"/>
            <a:chOff x="5595685" y="2803803"/>
            <a:chExt cx="4192035" cy="1644221"/>
          </a:xfrm>
        </p:grpSpPr>
        <p:sp>
          <p:nvSpPr>
            <p:cNvPr id="157" name="Google Shape;157;p19"/>
            <p:cNvSpPr txBox="1"/>
            <p:nvPr/>
          </p:nvSpPr>
          <p:spPr>
            <a:xfrm>
              <a:off x="7311820" y="2803803"/>
              <a:ext cx="24759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 smtClean="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Intercepting</a:t>
              </a:r>
              <a:endParaRPr sz="1800" dirty="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58" name="Google Shape;158;p19"/>
            <p:cNvSpPr txBox="1"/>
            <p:nvPr/>
          </p:nvSpPr>
          <p:spPr>
            <a:xfrm>
              <a:off x="5595685" y="4005824"/>
              <a:ext cx="24759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9" name="Google Shape;159;p19"/>
          <p:cNvGrpSpPr/>
          <p:nvPr/>
        </p:nvGrpSpPr>
        <p:grpSpPr>
          <a:xfrm>
            <a:off x="7433420" y="1714568"/>
            <a:ext cx="2681067" cy="486400"/>
            <a:chOff x="5672616" y="2804660"/>
            <a:chExt cx="2681067" cy="486400"/>
          </a:xfrm>
        </p:grpSpPr>
        <p:sp>
          <p:nvSpPr>
            <p:cNvPr id="160" name="Google Shape;160;p19"/>
            <p:cNvSpPr txBox="1"/>
            <p:nvPr/>
          </p:nvSpPr>
          <p:spPr>
            <a:xfrm>
              <a:off x="5672616" y="2804660"/>
              <a:ext cx="24759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 smtClean="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Assisting</a:t>
              </a:r>
              <a:endParaRPr sz="1800" dirty="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61" name="Google Shape;161;p19"/>
            <p:cNvSpPr txBox="1"/>
            <p:nvPr/>
          </p:nvSpPr>
          <p:spPr>
            <a:xfrm>
              <a:off x="5877783" y="2848860"/>
              <a:ext cx="24759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62" name="Google Shape;162;p19"/>
          <p:cNvSpPr/>
          <p:nvPr/>
        </p:nvSpPr>
        <p:spPr>
          <a:xfrm>
            <a:off x="6322735" y="734982"/>
            <a:ext cx="497720" cy="51539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  <a:endParaRPr sz="3000" b="1" dirty="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3" name="Google Shape;163;p19"/>
          <p:cNvSpPr/>
          <p:nvPr/>
        </p:nvSpPr>
        <p:spPr>
          <a:xfrm>
            <a:off x="7166599" y="2486968"/>
            <a:ext cx="465785" cy="518573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</a:t>
            </a:r>
            <a:endParaRPr sz="3000" b="1" dirty="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4" name="Google Shape;164;p19"/>
          <p:cNvSpPr/>
          <p:nvPr/>
        </p:nvSpPr>
        <p:spPr>
          <a:xfrm>
            <a:off x="6879807" y="3577541"/>
            <a:ext cx="484207" cy="51411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7</a:t>
            </a:r>
            <a:endParaRPr sz="3000" b="1" dirty="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65" name="Google Shape;165;p19"/>
          <p:cNvCxnSpPr/>
          <p:nvPr/>
        </p:nvCxnSpPr>
        <p:spPr>
          <a:xfrm rot="10800000" flipV="1">
            <a:off x="2007690" y="1830227"/>
            <a:ext cx="1064150" cy="542974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66" name="Google Shape;166;p19"/>
          <p:cNvCxnSpPr>
            <a:stCxn id="163" idx="2"/>
          </p:cNvCxnSpPr>
          <p:nvPr/>
        </p:nvCxnSpPr>
        <p:spPr>
          <a:xfrm rot="10800000">
            <a:off x="6024921" y="2583075"/>
            <a:ext cx="1141678" cy="163181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167" name="Google Shape;167;p19"/>
          <p:cNvGrpSpPr/>
          <p:nvPr/>
        </p:nvGrpSpPr>
        <p:grpSpPr>
          <a:xfrm>
            <a:off x="2846016" y="817472"/>
            <a:ext cx="3157424" cy="3686805"/>
            <a:chOff x="713197" y="948134"/>
            <a:chExt cx="3157424" cy="3686805"/>
          </a:xfrm>
        </p:grpSpPr>
        <p:sp>
          <p:nvSpPr>
            <p:cNvPr id="168" name="Google Shape;168;p19"/>
            <p:cNvSpPr/>
            <p:nvPr/>
          </p:nvSpPr>
          <p:spPr>
            <a:xfrm>
              <a:off x="713197" y="4410539"/>
              <a:ext cx="2248200" cy="22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9" name="Google Shape;169;p19"/>
            <p:cNvGrpSpPr/>
            <p:nvPr/>
          </p:nvGrpSpPr>
          <p:grpSpPr>
            <a:xfrm>
              <a:off x="713260" y="948134"/>
              <a:ext cx="3157361" cy="3658828"/>
              <a:chOff x="1501300" y="1176600"/>
              <a:chExt cx="2961599" cy="3431974"/>
            </a:xfrm>
          </p:grpSpPr>
          <p:sp>
            <p:nvSpPr>
              <p:cNvPr id="170" name="Google Shape;170;p19"/>
              <p:cNvSpPr/>
              <p:nvPr/>
            </p:nvSpPr>
            <p:spPr>
              <a:xfrm>
                <a:off x="4043691" y="2680248"/>
                <a:ext cx="386526" cy="386558"/>
              </a:xfrm>
              <a:custGeom>
                <a:avLst/>
                <a:gdLst/>
                <a:ahLst/>
                <a:cxnLst/>
                <a:rect l="l" t="t" r="r" b="b"/>
                <a:pathLst>
                  <a:path w="12153" h="12154" extrusionOk="0">
                    <a:moveTo>
                      <a:pt x="6076" y="0"/>
                    </a:moveTo>
                    <a:cubicBezTo>
                      <a:pt x="5289" y="0"/>
                      <a:pt x="4519" y="154"/>
                      <a:pt x="3817" y="445"/>
                    </a:cubicBezTo>
                    <a:cubicBezTo>
                      <a:pt x="2995" y="770"/>
                      <a:pt x="2242" y="1283"/>
                      <a:pt x="1644" y="1917"/>
                    </a:cubicBezTo>
                    <a:cubicBezTo>
                      <a:pt x="633" y="3013"/>
                      <a:pt x="0" y="4467"/>
                      <a:pt x="0" y="6076"/>
                    </a:cubicBezTo>
                    <a:cubicBezTo>
                      <a:pt x="0" y="6179"/>
                      <a:pt x="17" y="6281"/>
                      <a:pt x="17" y="6384"/>
                    </a:cubicBezTo>
                    <a:cubicBezTo>
                      <a:pt x="69" y="7326"/>
                      <a:pt x="325" y="8182"/>
                      <a:pt x="736" y="8952"/>
                    </a:cubicBezTo>
                    <a:cubicBezTo>
                      <a:pt x="1507" y="10389"/>
                      <a:pt x="2842" y="11468"/>
                      <a:pt x="4433" y="11930"/>
                    </a:cubicBezTo>
                    <a:cubicBezTo>
                      <a:pt x="4964" y="12067"/>
                      <a:pt x="5512" y="12153"/>
                      <a:pt x="6076" y="12153"/>
                    </a:cubicBezTo>
                    <a:cubicBezTo>
                      <a:pt x="6487" y="12153"/>
                      <a:pt x="6881" y="12119"/>
                      <a:pt x="7274" y="12033"/>
                    </a:cubicBezTo>
                    <a:cubicBezTo>
                      <a:pt x="8883" y="11708"/>
                      <a:pt x="10287" y="10750"/>
                      <a:pt x="11160" y="9414"/>
                    </a:cubicBezTo>
                    <a:cubicBezTo>
                      <a:pt x="11690" y="8627"/>
                      <a:pt x="12016" y="7703"/>
                      <a:pt x="12119" y="6710"/>
                    </a:cubicBezTo>
                    <a:cubicBezTo>
                      <a:pt x="12153" y="6505"/>
                      <a:pt x="12153" y="6299"/>
                      <a:pt x="12153" y="6076"/>
                    </a:cubicBezTo>
                    <a:cubicBezTo>
                      <a:pt x="12153" y="4604"/>
                      <a:pt x="11640" y="3253"/>
                      <a:pt x="10766" y="2191"/>
                    </a:cubicBezTo>
                    <a:cubicBezTo>
                      <a:pt x="10168" y="1489"/>
                      <a:pt x="9431" y="925"/>
                      <a:pt x="8593" y="548"/>
                    </a:cubicBezTo>
                    <a:cubicBezTo>
                      <a:pt x="7840" y="188"/>
                      <a:pt x="6984" y="0"/>
                      <a:pt x="60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9"/>
              <p:cNvSpPr/>
              <p:nvPr/>
            </p:nvSpPr>
            <p:spPr>
              <a:xfrm>
                <a:off x="4043691" y="2680248"/>
                <a:ext cx="386526" cy="382710"/>
              </a:xfrm>
              <a:custGeom>
                <a:avLst/>
                <a:gdLst/>
                <a:ahLst/>
                <a:cxnLst/>
                <a:rect l="l" t="t" r="r" b="b"/>
                <a:pathLst>
                  <a:path w="12153" h="12033" extrusionOk="0">
                    <a:moveTo>
                      <a:pt x="6076" y="0"/>
                    </a:moveTo>
                    <a:cubicBezTo>
                      <a:pt x="5289" y="0"/>
                      <a:pt x="4519" y="154"/>
                      <a:pt x="3817" y="445"/>
                    </a:cubicBezTo>
                    <a:lnTo>
                      <a:pt x="3782" y="582"/>
                    </a:lnTo>
                    <a:lnTo>
                      <a:pt x="6094" y="2260"/>
                    </a:lnTo>
                    <a:lnTo>
                      <a:pt x="6042" y="3389"/>
                    </a:lnTo>
                    <a:lnTo>
                      <a:pt x="3732" y="5049"/>
                    </a:lnTo>
                    <a:lnTo>
                      <a:pt x="2534" y="4638"/>
                    </a:lnTo>
                    <a:lnTo>
                      <a:pt x="1644" y="1917"/>
                    </a:lnTo>
                    <a:cubicBezTo>
                      <a:pt x="633" y="3013"/>
                      <a:pt x="0" y="4467"/>
                      <a:pt x="0" y="6076"/>
                    </a:cubicBezTo>
                    <a:cubicBezTo>
                      <a:pt x="0" y="6179"/>
                      <a:pt x="17" y="6281"/>
                      <a:pt x="17" y="6384"/>
                    </a:cubicBezTo>
                    <a:lnTo>
                      <a:pt x="154" y="6487"/>
                    </a:lnTo>
                    <a:lnTo>
                      <a:pt x="2499" y="4775"/>
                    </a:lnTo>
                    <a:lnTo>
                      <a:pt x="3698" y="5204"/>
                    </a:lnTo>
                    <a:lnTo>
                      <a:pt x="4536" y="7771"/>
                    </a:lnTo>
                    <a:lnTo>
                      <a:pt x="3732" y="8935"/>
                    </a:lnTo>
                    <a:lnTo>
                      <a:pt x="754" y="8935"/>
                    </a:lnTo>
                    <a:lnTo>
                      <a:pt x="736" y="8952"/>
                    </a:lnTo>
                    <a:cubicBezTo>
                      <a:pt x="1507" y="10389"/>
                      <a:pt x="2842" y="11468"/>
                      <a:pt x="4433" y="11930"/>
                    </a:cubicBezTo>
                    <a:lnTo>
                      <a:pt x="4656" y="11759"/>
                    </a:lnTo>
                    <a:lnTo>
                      <a:pt x="3782" y="9106"/>
                    </a:lnTo>
                    <a:lnTo>
                      <a:pt x="4588" y="7942"/>
                    </a:lnTo>
                    <a:lnTo>
                      <a:pt x="7497" y="7942"/>
                    </a:lnTo>
                    <a:lnTo>
                      <a:pt x="7514" y="7977"/>
                    </a:lnTo>
                    <a:lnTo>
                      <a:pt x="8011" y="9157"/>
                    </a:lnTo>
                    <a:lnTo>
                      <a:pt x="8045" y="9209"/>
                    </a:lnTo>
                    <a:lnTo>
                      <a:pt x="7155" y="11948"/>
                    </a:lnTo>
                    <a:lnTo>
                      <a:pt x="7274" y="12033"/>
                    </a:lnTo>
                    <a:cubicBezTo>
                      <a:pt x="8883" y="11708"/>
                      <a:pt x="10287" y="10750"/>
                      <a:pt x="11160" y="9414"/>
                    </a:cubicBezTo>
                    <a:lnTo>
                      <a:pt x="11058" y="9123"/>
                    </a:lnTo>
                    <a:lnTo>
                      <a:pt x="8164" y="9123"/>
                    </a:lnTo>
                    <a:lnTo>
                      <a:pt x="8148" y="9089"/>
                    </a:lnTo>
                    <a:lnTo>
                      <a:pt x="7634" y="7908"/>
                    </a:lnTo>
                    <a:lnTo>
                      <a:pt x="7600" y="7840"/>
                    </a:lnTo>
                    <a:lnTo>
                      <a:pt x="8472" y="5152"/>
                    </a:lnTo>
                    <a:lnTo>
                      <a:pt x="9722" y="5135"/>
                    </a:lnTo>
                    <a:lnTo>
                      <a:pt x="12016" y="6795"/>
                    </a:lnTo>
                    <a:lnTo>
                      <a:pt x="12119" y="6710"/>
                    </a:lnTo>
                    <a:cubicBezTo>
                      <a:pt x="12153" y="6505"/>
                      <a:pt x="12153" y="6299"/>
                      <a:pt x="12153" y="6076"/>
                    </a:cubicBezTo>
                    <a:cubicBezTo>
                      <a:pt x="12153" y="4604"/>
                      <a:pt x="11640" y="3253"/>
                      <a:pt x="10766" y="2191"/>
                    </a:cubicBezTo>
                    <a:lnTo>
                      <a:pt x="10526" y="2191"/>
                    </a:lnTo>
                    <a:lnTo>
                      <a:pt x="9620" y="4981"/>
                    </a:lnTo>
                    <a:lnTo>
                      <a:pt x="8370" y="5015"/>
                    </a:lnTo>
                    <a:lnTo>
                      <a:pt x="6179" y="3424"/>
                    </a:lnTo>
                    <a:lnTo>
                      <a:pt x="6247" y="2294"/>
                    </a:lnTo>
                    <a:lnTo>
                      <a:pt x="8609" y="582"/>
                    </a:lnTo>
                    <a:lnTo>
                      <a:pt x="8593" y="548"/>
                    </a:lnTo>
                    <a:cubicBezTo>
                      <a:pt x="7840" y="188"/>
                      <a:pt x="6984" y="0"/>
                      <a:pt x="60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9"/>
              <p:cNvSpPr/>
              <p:nvPr/>
            </p:nvSpPr>
            <p:spPr>
              <a:xfrm>
                <a:off x="2344046" y="4287331"/>
                <a:ext cx="281442" cy="277689"/>
              </a:xfrm>
              <a:custGeom>
                <a:avLst/>
                <a:gdLst/>
                <a:ahLst/>
                <a:cxnLst/>
                <a:rect l="l" t="t" r="r" b="b"/>
                <a:pathLst>
                  <a:path w="8849" h="8731" extrusionOk="0">
                    <a:moveTo>
                      <a:pt x="2481" y="1"/>
                    </a:moveTo>
                    <a:lnTo>
                      <a:pt x="1438" y="1644"/>
                    </a:lnTo>
                    <a:lnTo>
                      <a:pt x="0" y="3886"/>
                    </a:lnTo>
                    <a:lnTo>
                      <a:pt x="8661" y="8730"/>
                    </a:lnTo>
                    <a:cubicBezTo>
                      <a:pt x="8832" y="8011"/>
                      <a:pt x="8849" y="7292"/>
                      <a:pt x="8712" y="6608"/>
                    </a:cubicBezTo>
                    <a:cubicBezTo>
                      <a:pt x="8661" y="6368"/>
                      <a:pt x="8593" y="6129"/>
                      <a:pt x="8490" y="5905"/>
                    </a:cubicBezTo>
                    <a:cubicBezTo>
                      <a:pt x="8387" y="5615"/>
                      <a:pt x="8250" y="5341"/>
                      <a:pt x="8079" y="5084"/>
                    </a:cubicBezTo>
                    <a:cubicBezTo>
                      <a:pt x="7959" y="4913"/>
                      <a:pt x="7822" y="4741"/>
                      <a:pt x="7685" y="4570"/>
                    </a:cubicBezTo>
                    <a:cubicBezTo>
                      <a:pt x="7531" y="4383"/>
                      <a:pt x="7360" y="4212"/>
                      <a:pt x="7171" y="4057"/>
                    </a:cubicBezTo>
                    <a:cubicBezTo>
                      <a:pt x="7103" y="3988"/>
                      <a:pt x="7034" y="3938"/>
                      <a:pt x="6949" y="3869"/>
                    </a:cubicBezTo>
                    <a:cubicBezTo>
                      <a:pt x="6589" y="3578"/>
                      <a:pt x="6281" y="3219"/>
                      <a:pt x="6059" y="2790"/>
                    </a:cubicBezTo>
                    <a:cubicBezTo>
                      <a:pt x="5957" y="2585"/>
                      <a:pt x="5870" y="2379"/>
                      <a:pt x="5802" y="2158"/>
                    </a:cubicBezTo>
                    <a:lnTo>
                      <a:pt x="5699" y="1797"/>
                    </a:lnTo>
                    <a:lnTo>
                      <a:pt x="248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9"/>
              <p:cNvSpPr/>
              <p:nvPr/>
            </p:nvSpPr>
            <p:spPr>
              <a:xfrm>
                <a:off x="2344046" y="4339621"/>
                <a:ext cx="106706" cy="120859"/>
              </a:xfrm>
              <a:custGeom>
                <a:avLst/>
                <a:gdLst/>
                <a:ahLst/>
                <a:cxnLst/>
                <a:rect l="l" t="t" r="r" b="b"/>
                <a:pathLst>
                  <a:path w="3355" h="3800" extrusionOk="0">
                    <a:moveTo>
                      <a:pt x="1438" y="0"/>
                    </a:moveTo>
                    <a:lnTo>
                      <a:pt x="0" y="2242"/>
                    </a:lnTo>
                    <a:lnTo>
                      <a:pt x="2789" y="3800"/>
                    </a:lnTo>
                    <a:cubicBezTo>
                      <a:pt x="3355" y="2396"/>
                      <a:pt x="2807" y="770"/>
                      <a:pt x="1454" y="17"/>
                    </a:cubicBezTo>
                    <a:lnTo>
                      <a:pt x="143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9"/>
              <p:cNvSpPr/>
              <p:nvPr/>
            </p:nvSpPr>
            <p:spPr>
              <a:xfrm>
                <a:off x="2498657" y="4376071"/>
                <a:ext cx="73501" cy="52351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1646" extrusionOk="0">
                    <a:moveTo>
                      <a:pt x="1198" y="0"/>
                    </a:moveTo>
                    <a:lnTo>
                      <a:pt x="633" y="171"/>
                    </a:lnTo>
                    <a:cubicBezTo>
                      <a:pt x="222" y="274"/>
                      <a:pt x="0" y="703"/>
                      <a:pt x="103" y="1096"/>
                    </a:cubicBezTo>
                    <a:cubicBezTo>
                      <a:pt x="171" y="1301"/>
                      <a:pt x="290" y="1456"/>
                      <a:pt x="462" y="1558"/>
                    </a:cubicBezTo>
                    <a:cubicBezTo>
                      <a:pt x="570" y="1612"/>
                      <a:pt x="692" y="1646"/>
                      <a:pt x="819" y="1646"/>
                    </a:cubicBezTo>
                    <a:cubicBezTo>
                      <a:pt x="893" y="1646"/>
                      <a:pt x="968" y="1634"/>
                      <a:pt x="1044" y="1609"/>
                    </a:cubicBezTo>
                    <a:lnTo>
                      <a:pt x="2310" y="1267"/>
                    </a:lnTo>
                    <a:cubicBezTo>
                      <a:pt x="2242" y="1198"/>
                      <a:pt x="2173" y="1148"/>
                      <a:pt x="2088" y="1079"/>
                    </a:cubicBezTo>
                    <a:cubicBezTo>
                      <a:pt x="1728" y="788"/>
                      <a:pt x="1420" y="429"/>
                      <a:pt x="11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9"/>
              <p:cNvSpPr/>
              <p:nvPr/>
            </p:nvSpPr>
            <p:spPr>
              <a:xfrm>
                <a:off x="2517169" y="4432687"/>
                <a:ext cx="96910" cy="61765"/>
              </a:xfrm>
              <a:custGeom>
                <a:avLst/>
                <a:gdLst/>
                <a:ahLst/>
                <a:cxnLst/>
                <a:rect l="l" t="t" r="r" b="b"/>
                <a:pathLst>
                  <a:path w="3047" h="1942" extrusionOk="0">
                    <a:moveTo>
                      <a:pt x="2242" y="0"/>
                    </a:moveTo>
                    <a:lnTo>
                      <a:pt x="633" y="463"/>
                    </a:lnTo>
                    <a:cubicBezTo>
                      <a:pt x="240" y="566"/>
                      <a:pt x="0" y="993"/>
                      <a:pt x="119" y="1387"/>
                    </a:cubicBezTo>
                    <a:cubicBezTo>
                      <a:pt x="171" y="1593"/>
                      <a:pt x="308" y="1746"/>
                      <a:pt x="479" y="1849"/>
                    </a:cubicBezTo>
                    <a:cubicBezTo>
                      <a:pt x="583" y="1907"/>
                      <a:pt x="711" y="1942"/>
                      <a:pt x="847" y="1942"/>
                    </a:cubicBezTo>
                    <a:cubicBezTo>
                      <a:pt x="911" y="1942"/>
                      <a:pt x="977" y="1934"/>
                      <a:pt x="1044" y="1917"/>
                    </a:cubicBezTo>
                    <a:lnTo>
                      <a:pt x="3047" y="1335"/>
                    </a:lnTo>
                    <a:cubicBezTo>
                      <a:pt x="2944" y="1045"/>
                      <a:pt x="2807" y="771"/>
                      <a:pt x="2636" y="514"/>
                    </a:cubicBezTo>
                    <a:cubicBezTo>
                      <a:pt x="2516" y="343"/>
                      <a:pt x="2379" y="171"/>
                      <a:pt x="22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9"/>
              <p:cNvSpPr/>
              <p:nvPr/>
            </p:nvSpPr>
            <p:spPr>
              <a:xfrm>
                <a:off x="2328238" y="4410899"/>
                <a:ext cx="291302" cy="182433"/>
              </a:xfrm>
              <a:custGeom>
                <a:avLst/>
                <a:gdLst/>
                <a:ahLst/>
                <a:cxnLst/>
                <a:rect l="l" t="t" r="r" b="b"/>
                <a:pathLst>
                  <a:path w="9159" h="5736" extrusionOk="0">
                    <a:moveTo>
                      <a:pt x="497" y="1"/>
                    </a:moveTo>
                    <a:lnTo>
                      <a:pt x="0" y="908"/>
                    </a:lnTo>
                    <a:lnTo>
                      <a:pt x="8645" y="5735"/>
                    </a:lnTo>
                    <a:lnTo>
                      <a:pt x="9158" y="4845"/>
                    </a:lnTo>
                    <a:lnTo>
                      <a:pt x="49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9"/>
              <p:cNvSpPr/>
              <p:nvPr/>
            </p:nvSpPr>
            <p:spPr>
              <a:xfrm>
                <a:off x="2554701" y="4567164"/>
                <a:ext cx="48503" cy="41410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1302" extrusionOk="0">
                    <a:moveTo>
                      <a:pt x="53" y="1"/>
                    </a:moveTo>
                    <a:lnTo>
                      <a:pt x="0" y="822"/>
                    </a:lnTo>
                    <a:lnTo>
                      <a:pt x="856" y="1302"/>
                    </a:lnTo>
                    <a:lnTo>
                      <a:pt x="1525" y="822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9"/>
              <p:cNvSpPr/>
              <p:nvPr/>
            </p:nvSpPr>
            <p:spPr>
              <a:xfrm>
                <a:off x="2449071" y="4507813"/>
                <a:ext cx="49043" cy="41410"/>
              </a:xfrm>
              <a:custGeom>
                <a:avLst/>
                <a:gdLst/>
                <a:ahLst/>
                <a:cxnLst/>
                <a:rect l="l" t="t" r="r" b="b"/>
                <a:pathLst>
                  <a:path w="1542" h="1302" extrusionOk="0">
                    <a:moveTo>
                      <a:pt x="53" y="0"/>
                    </a:moveTo>
                    <a:lnTo>
                      <a:pt x="1" y="840"/>
                    </a:lnTo>
                    <a:lnTo>
                      <a:pt x="857" y="1301"/>
                    </a:lnTo>
                    <a:lnTo>
                      <a:pt x="1541" y="840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9"/>
              <p:cNvSpPr/>
              <p:nvPr/>
            </p:nvSpPr>
            <p:spPr>
              <a:xfrm>
                <a:off x="2344046" y="4449003"/>
                <a:ext cx="48439" cy="41410"/>
              </a:xfrm>
              <a:custGeom>
                <a:avLst/>
                <a:gdLst/>
                <a:ahLst/>
                <a:cxnLst/>
                <a:rect l="l" t="t" r="r" b="b"/>
                <a:pathLst>
                  <a:path w="1523" h="1302" extrusionOk="0">
                    <a:moveTo>
                      <a:pt x="34" y="1"/>
                    </a:moveTo>
                    <a:lnTo>
                      <a:pt x="0" y="822"/>
                    </a:lnTo>
                    <a:lnTo>
                      <a:pt x="838" y="1302"/>
                    </a:lnTo>
                    <a:lnTo>
                      <a:pt x="1523" y="840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9"/>
              <p:cNvSpPr/>
              <p:nvPr/>
            </p:nvSpPr>
            <p:spPr>
              <a:xfrm>
                <a:off x="2405528" y="3190901"/>
                <a:ext cx="511742" cy="1156843"/>
              </a:xfrm>
              <a:custGeom>
                <a:avLst/>
                <a:gdLst/>
                <a:ahLst/>
                <a:cxnLst/>
                <a:rect l="l" t="t" r="r" b="b"/>
                <a:pathLst>
                  <a:path w="16090" h="36373" extrusionOk="0">
                    <a:moveTo>
                      <a:pt x="14157" y="1"/>
                    </a:moveTo>
                    <a:lnTo>
                      <a:pt x="3852" y="856"/>
                    </a:lnTo>
                    <a:lnTo>
                      <a:pt x="2380" y="3047"/>
                    </a:lnTo>
                    <a:lnTo>
                      <a:pt x="3869" y="16877"/>
                    </a:lnTo>
                    <a:cubicBezTo>
                      <a:pt x="3750" y="17031"/>
                      <a:pt x="3647" y="17168"/>
                      <a:pt x="3527" y="17322"/>
                    </a:cubicBezTo>
                    <a:cubicBezTo>
                      <a:pt x="1507" y="20043"/>
                      <a:pt x="343" y="23416"/>
                      <a:pt x="309" y="26805"/>
                    </a:cubicBezTo>
                    <a:cubicBezTo>
                      <a:pt x="292" y="28054"/>
                      <a:pt x="411" y="29320"/>
                      <a:pt x="343" y="30570"/>
                    </a:cubicBezTo>
                    <a:cubicBezTo>
                      <a:pt x="258" y="31819"/>
                      <a:pt x="806" y="34370"/>
                      <a:pt x="1" y="35329"/>
                    </a:cubicBezTo>
                    <a:cubicBezTo>
                      <a:pt x="2791" y="36269"/>
                      <a:pt x="3852" y="36372"/>
                      <a:pt x="3852" y="36372"/>
                    </a:cubicBezTo>
                    <a:cubicBezTo>
                      <a:pt x="6694" y="31152"/>
                      <a:pt x="9330" y="24493"/>
                      <a:pt x="11418" y="18555"/>
                    </a:cubicBezTo>
                    <a:cubicBezTo>
                      <a:pt x="14259" y="10476"/>
                      <a:pt x="16090" y="3732"/>
                      <a:pt x="16090" y="3732"/>
                    </a:cubicBezTo>
                    <a:lnTo>
                      <a:pt x="1415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9"/>
              <p:cNvSpPr/>
              <p:nvPr/>
            </p:nvSpPr>
            <p:spPr>
              <a:xfrm>
                <a:off x="1501300" y="2386802"/>
                <a:ext cx="133358" cy="176232"/>
              </a:xfrm>
              <a:custGeom>
                <a:avLst/>
                <a:gdLst/>
                <a:ahLst/>
                <a:cxnLst/>
                <a:rect l="l" t="t" r="r" b="b"/>
                <a:pathLst>
                  <a:path w="4193" h="5541" extrusionOk="0">
                    <a:moveTo>
                      <a:pt x="3355" y="0"/>
                    </a:moveTo>
                    <a:lnTo>
                      <a:pt x="2824" y="257"/>
                    </a:lnTo>
                    <a:cubicBezTo>
                      <a:pt x="2824" y="257"/>
                      <a:pt x="0" y="4742"/>
                      <a:pt x="735" y="5461"/>
                    </a:cubicBezTo>
                    <a:cubicBezTo>
                      <a:pt x="791" y="5516"/>
                      <a:pt x="856" y="5541"/>
                      <a:pt x="929" y="5541"/>
                    </a:cubicBezTo>
                    <a:cubicBezTo>
                      <a:pt x="1783" y="5541"/>
                      <a:pt x="3647" y="2014"/>
                      <a:pt x="3663" y="1951"/>
                    </a:cubicBezTo>
                    <a:cubicBezTo>
                      <a:pt x="3679" y="1883"/>
                      <a:pt x="4193" y="616"/>
                      <a:pt x="4193" y="616"/>
                    </a:cubicBezTo>
                    <a:lnTo>
                      <a:pt x="335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9"/>
              <p:cNvSpPr/>
              <p:nvPr/>
            </p:nvSpPr>
            <p:spPr>
              <a:xfrm>
                <a:off x="1591090" y="1793390"/>
                <a:ext cx="698501" cy="736636"/>
              </a:xfrm>
              <a:custGeom>
                <a:avLst/>
                <a:gdLst/>
                <a:ahLst/>
                <a:cxnLst/>
                <a:rect l="l" t="t" r="r" b="b"/>
                <a:pathLst>
                  <a:path w="21962" h="23161" extrusionOk="0">
                    <a:moveTo>
                      <a:pt x="18315" y="0"/>
                    </a:moveTo>
                    <a:cubicBezTo>
                      <a:pt x="10236" y="4861"/>
                      <a:pt x="3903" y="10989"/>
                      <a:pt x="1" y="18914"/>
                    </a:cubicBezTo>
                    <a:lnTo>
                      <a:pt x="5478" y="21722"/>
                    </a:lnTo>
                    <a:cubicBezTo>
                      <a:pt x="5478" y="21722"/>
                      <a:pt x="7197" y="23160"/>
                      <a:pt x="7857" y="23160"/>
                    </a:cubicBezTo>
                    <a:cubicBezTo>
                      <a:pt x="7927" y="23160"/>
                      <a:pt x="7986" y="23144"/>
                      <a:pt x="8029" y="23107"/>
                    </a:cubicBezTo>
                    <a:cubicBezTo>
                      <a:pt x="8490" y="22749"/>
                      <a:pt x="6968" y="19941"/>
                      <a:pt x="6968" y="19941"/>
                    </a:cubicBezTo>
                    <a:cubicBezTo>
                      <a:pt x="6968" y="19941"/>
                      <a:pt x="7652" y="18007"/>
                      <a:pt x="9962" y="16005"/>
                    </a:cubicBezTo>
                    <a:cubicBezTo>
                      <a:pt x="12256" y="14019"/>
                      <a:pt x="21962" y="8439"/>
                      <a:pt x="21962" y="8439"/>
                    </a:cubicBezTo>
                    <a:lnTo>
                      <a:pt x="183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9"/>
              <p:cNvSpPr/>
              <p:nvPr/>
            </p:nvSpPr>
            <p:spPr>
              <a:xfrm>
                <a:off x="1552986" y="2395486"/>
                <a:ext cx="113258" cy="215097"/>
              </a:xfrm>
              <a:custGeom>
                <a:avLst/>
                <a:gdLst/>
                <a:ahLst/>
                <a:cxnLst/>
                <a:rect l="l" t="t" r="r" b="b"/>
                <a:pathLst>
                  <a:path w="3561" h="6763" extrusionOk="0">
                    <a:moveTo>
                      <a:pt x="2038" y="1"/>
                    </a:moveTo>
                    <a:cubicBezTo>
                      <a:pt x="2038" y="1"/>
                      <a:pt x="566" y="2226"/>
                      <a:pt x="292" y="3253"/>
                    </a:cubicBezTo>
                    <a:cubicBezTo>
                      <a:pt x="0" y="4298"/>
                      <a:pt x="908" y="6763"/>
                      <a:pt x="1456" y="6763"/>
                    </a:cubicBezTo>
                    <a:cubicBezTo>
                      <a:pt x="2004" y="6763"/>
                      <a:pt x="1969" y="3305"/>
                      <a:pt x="1969" y="3305"/>
                    </a:cubicBezTo>
                    <a:lnTo>
                      <a:pt x="3373" y="1593"/>
                    </a:lnTo>
                    <a:lnTo>
                      <a:pt x="3561" y="959"/>
                    </a:lnTo>
                    <a:lnTo>
                      <a:pt x="203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9"/>
              <p:cNvSpPr/>
              <p:nvPr/>
            </p:nvSpPr>
            <p:spPr>
              <a:xfrm>
                <a:off x="1609665" y="2429264"/>
                <a:ext cx="103398" cy="204729"/>
              </a:xfrm>
              <a:custGeom>
                <a:avLst/>
                <a:gdLst/>
                <a:ahLst/>
                <a:cxnLst/>
                <a:rect l="l" t="t" r="r" b="b"/>
                <a:pathLst>
                  <a:path w="3251" h="6437" extrusionOk="0">
                    <a:moveTo>
                      <a:pt x="1488" y="0"/>
                    </a:moveTo>
                    <a:cubicBezTo>
                      <a:pt x="1488" y="0"/>
                      <a:pt x="375" y="2003"/>
                      <a:pt x="187" y="3065"/>
                    </a:cubicBezTo>
                    <a:cubicBezTo>
                      <a:pt x="1" y="4114"/>
                      <a:pt x="1088" y="6437"/>
                      <a:pt x="1624" y="6437"/>
                    </a:cubicBezTo>
                    <a:cubicBezTo>
                      <a:pt x="1630" y="6437"/>
                      <a:pt x="1636" y="6436"/>
                      <a:pt x="1642" y="6436"/>
                    </a:cubicBezTo>
                    <a:cubicBezTo>
                      <a:pt x="2189" y="6402"/>
                      <a:pt x="1865" y="2962"/>
                      <a:pt x="1865" y="2962"/>
                    </a:cubicBezTo>
                    <a:lnTo>
                      <a:pt x="3114" y="1130"/>
                    </a:lnTo>
                    <a:lnTo>
                      <a:pt x="3251" y="479"/>
                    </a:lnTo>
                    <a:lnTo>
                      <a:pt x="148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9"/>
              <p:cNvSpPr/>
              <p:nvPr/>
            </p:nvSpPr>
            <p:spPr>
              <a:xfrm>
                <a:off x="1665772" y="2448316"/>
                <a:ext cx="103398" cy="204761"/>
              </a:xfrm>
              <a:custGeom>
                <a:avLst/>
                <a:gdLst/>
                <a:ahLst/>
                <a:cxnLst/>
                <a:rect l="l" t="t" r="r" b="b"/>
                <a:pathLst>
                  <a:path w="3251" h="6438" extrusionOk="0">
                    <a:moveTo>
                      <a:pt x="1504" y="1"/>
                    </a:moveTo>
                    <a:cubicBezTo>
                      <a:pt x="1504" y="1"/>
                      <a:pt x="391" y="1986"/>
                      <a:pt x="204" y="3048"/>
                    </a:cubicBezTo>
                    <a:cubicBezTo>
                      <a:pt x="0" y="4098"/>
                      <a:pt x="1104" y="6437"/>
                      <a:pt x="1641" y="6437"/>
                    </a:cubicBezTo>
                    <a:cubicBezTo>
                      <a:pt x="1647" y="6437"/>
                      <a:pt x="1652" y="6437"/>
                      <a:pt x="1658" y="6437"/>
                    </a:cubicBezTo>
                    <a:cubicBezTo>
                      <a:pt x="2205" y="6385"/>
                      <a:pt x="1881" y="2961"/>
                      <a:pt x="1881" y="2961"/>
                    </a:cubicBezTo>
                    <a:lnTo>
                      <a:pt x="3130" y="1131"/>
                    </a:lnTo>
                    <a:lnTo>
                      <a:pt x="3250" y="480"/>
                    </a:lnTo>
                    <a:lnTo>
                      <a:pt x="15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9"/>
              <p:cNvSpPr/>
              <p:nvPr/>
            </p:nvSpPr>
            <p:spPr>
              <a:xfrm>
                <a:off x="3064273" y="2569530"/>
                <a:ext cx="1155221" cy="744937"/>
              </a:xfrm>
              <a:custGeom>
                <a:avLst/>
                <a:gdLst/>
                <a:ahLst/>
                <a:cxnLst/>
                <a:rect l="l" t="t" r="r" b="b"/>
                <a:pathLst>
                  <a:path w="36322" h="23422" extrusionOk="0">
                    <a:moveTo>
                      <a:pt x="7208" y="1"/>
                    </a:moveTo>
                    <a:cubicBezTo>
                      <a:pt x="4860" y="1"/>
                      <a:pt x="2928" y="572"/>
                      <a:pt x="2928" y="572"/>
                    </a:cubicBezTo>
                    <a:lnTo>
                      <a:pt x="0" y="4080"/>
                    </a:lnTo>
                    <a:lnTo>
                      <a:pt x="822" y="11885"/>
                    </a:lnTo>
                    <a:lnTo>
                      <a:pt x="2449" y="12519"/>
                    </a:lnTo>
                    <a:cubicBezTo>
                      <a:pt x="4251" y="12144"/>
                      <a:pt x="5984" y="11972"/>
                      <a:pt x="7659" y="11972"/>
                    </a:cubicBezTo>
                    <a:cubicBezTo>
                      <a:pt x="8735" y="11972"/>
                      <a:pt x="9787" y="12043"/>
                      <a:pt x="10818" y="12177"/>
                    </a:cubicBezTo>
                    <a:cubicBezTo>
                      <a:pt x="11571" y="12279"/>
                      <a:pt x="12324" y="12450"/>
                      <a:pt x="13043" y="12706"/>
                    </a:cubicBezTo>
                    <a:cubicBezTo>
                      <a:pt x="15474" y="13528"/>
                      <a:pt x="17580" y="15121"/>
                      <a:pt x="19189" y="17191"/>
                    </a:cubicBezTo>
                    <a:cubicBezTo>
                      <a:pt x="19873" y="18081"/>
                      <a:pt x="20763" y="18800"/>
                      <a:pt x="21790" y="19279"/>
                    </a:cubicBezTo>
                    <a:cubicBezTo>
                      <a:pt x="23262" y="19947"/>
                      <a:pt x="31358" y="21881"/>
                      <a:pt x="33087" y="23421"/>
                    </a:cubicBezTo>
                    <a:cubicBezTo>
                      <a:pt x="36321" y="22429"/>
                      <a:pt x="35637" y="20598"/>
                      <a:pt x="35637" y="20598"/>
                    </a:cubicBezTo>
                    <a:cubicBezTo>
                      <a:pt x="35637" y="20598"/>
                      <a:pt x="23639" y="10002"/>
                      <a:pt x="16176" y="4200"/>
                    </a:cubicBezTo>
                    <a:cubicBezTo>
                      <a:pt x="13711" y="2283"/>
                      <a:pt x="11742" y="896"/>
                      <a:pt x="10852" y="572"/>
                    </a:cubicBezTo>
                    <a:cubicBezTo>
                      <a:pt x="9660" y="144"/>
                      <a:pt x="8382" y="1"/>
                      <a:pt x="720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9"/>
              <p:cNvSpPr/>
              <p:nvPr/>
            </p:nvSpPr>
            <p:spPr>
              <a:xfrm>
                <a:off x="4107368" y="3180023"/>
                <a:ext cx="326669" cy="234625"/>
              </a:xfrm>
              <a:custGeom>
                <a:avLst/>
                <a:gdLst/>
                <a:ahLst/>
                <a:cxnLst/>
                <a:rect l="l" t="t" r="r" b="b"/>
                <a:pathLst>
                  <a:path w="10271" h="7377" extrusionOk="0">
                    <a:moveTo>
                      <a:pt x="7549" y="0"/>
                    </a:moveTo>
                    <a:cubicBezTo>
                      <a:pt x="7241" y="17"/>
                      <a:pt x="6933" y="69"/>
                      <a:pt x="6641" y="137"/>
                    </a:cubicBezTo>
                    <a:cubicBezTo>
                      <a:pt x="6436" y="188"/>
                      <a:pt x="6231" y="256"/>
                      <a:pt x="6025" y="343"/>
                    </a:cubicBezTo>
                    <a:cubicBezTo>
                      <a:pt x="5803" y="427"/>
                      <a:pt x="5580" y="530"/>
                      <a:pt x="5358" y="651"/>
                    </a:cubicBezTo>
                    <a:cubicBezTo>
                      <a:pt x="5290" y="701"/>
                      <a:pt x="5204" y="753"/>
                      <a:pt x="5119" y="804"/>
                    </a:cubicBezTo>
                    <a:cubicBezTo>
                      <a:pt x="4724" y="1061"/>
                      <a:pt x="4279" y="1233"/>
                      <a:pt x="3818" y="1301"/>
                    </a:cubicBezTo>
                    <a:cubicBezTo>
                      <a:pt x="3654" y="1326"/>
                      <a:pt x="3482" y="1342"/>
                      <a:pt x="3307" y="1342"/>
                    </a:cubicBezTo>
                    <a:cubicBezTo>
                      <a:pt x="3243" y="1342"/>
                      <a:pt x="3179" y="1340"/>
                      <a:pt x="3116" y="1335"/>
                    </a:cubicBezTo>
                    <a:lnTo>
                      <a:pt x="2757" y="1318"/>
                    </a:lnTo>
                    <a:lnTo>
                      <a:pt x="0" y="3782"/>
                    </a:lnTo>
                    <a:lnTo>
                      <a:pt x="1216" y="5289"/>
                    </a:lnTo>
                    <a:lnTo>
                      <a:pt x="2876" y="7377"/>
                    </a:lnTo>
                    <a:lnTo>
                      <a:pt x="10270" y="770"/>
                    </a:lnTo>
                    <a:cubicBezTo>
                      <a:pt x="9654" y="377"/>
                      <a:pt x="8969" y="119"/>
                      <a:pt x="8285" y="34"/>
                    </a:cubicBezTo>
                    <a:cubicBezTo>
                      <a:pt x="8045" y="0"/>
                      <a:pt x="7789" y="0"/>
                      <a:pt x="75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9"/>
              <p:cNvSpPr/>
              <p:nvPr/>
            </p:nvSpPr>
            <p:spPr>
              <a:xfrm>
                <a:off x="4146045" y="3323311"/>
                <a:ext cx="128492" cy="91344"/>
              </a:xfrm>
              <a:custGeom>
                <a:avLst/>
                <a:gdLst/>
                <a:ahLst/>
                <a:cxnLst/>
                <a:rect l="l" t="t" r="r" b="b"/>
                <a:pathLst>
                  <a:path w="4040" h="2872" extrusionOk="0">
                    <a:moveTo>
                      <a:pt x="2042" y="1"/>
                    </a:moveTo>
                    <a:cubicBezTo>
                      <a:pt x="1322" y="1"/>
                      <a:pt x="599" y="253"/>
                      <a:pt x="17" y="767"/>
                    </a:cubicBezTo>
                    <a:lnTo>
                      <a:pt x="0" y="784"/>
                    </a:lnTo>
                    <a:lnTo>
                      <a:pt x="1660" y="2872"/>
                    </a:lnTo>
                    <a:lnTo>
                      <a:pt x="4040" y="749"/>
                    </a:lnTo>
                    <a:cubicBezTo>
                      <a:pt x="3475" y="253"/>
                      <a:pt x="2761" y="1"/>
                      <a:pt x="20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9"/>
              <p:cNvSpPr/>
              <p:nvPr/>
            </p:nvSpPr>
            <p:spPr>
              <a:xfrm>
                <a:off x="4227120" y="3200697"/>
                <a:ext cx="50697" cy="64787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2037" extrusionOk="0">
                    <a:moveTo>
                      <a:pt x="1593" y="1"/>
                    </a:moveTo>
                    <a:lnTo>
                      <a:pt x="1593" y="1"/>
                    </a:lnTo>
                    <a:cubicBezTo>
                      <a:pt x="1525" y="51"/>
                      <a:pt x="1439" y="103"/>
                      <a:pt x="1354" y="154"/>
                    </a:cubicBezTo>
                    <a:cubicBezTo>
                      <a:pt x="959" y="411"/>
                      <a:pt x="514" y="583"/>
                      <a:pt x="53" y="651"/>
                    </a:cubicBezTo>
                    <a:lnTo>
                      <a:pt x="19" y="1233"/>
                    </a:lnTo>
                    <a:cubicBezTo>
                      <a:pt x="1" y="1660"/>
                      <a:pt x="309" y="2020"/>
                      <a:pt x="738" y="2037"/>
                    </a:cubicBezTo>
                    <a:cubicBezTo>
                      <a:pt x="943" y="2037"/>
                      <a:pt x="1131" y="1968"/>
                      <a:pt x="1268" y="1849"/>
                    </a:cubicBezTo>
                    <a:cubicBezTo>
                      <a:pt x="1422" y="1712"/>
                      <a:pt x="1507" y="1523"/>
                      <a:pt x="1525" y="1318"/>
                    </a:cubicBezTo>
                    <a:lnTo>
                      <a:pt x="15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9"/>
              <p:cNvSpPr/>
              <p:nvPr/>
            </p:nvSpPr>
            <p:spPr>
              <a:xfrm>
                <a:off x="4295218" y="3180023"/>
                <a:ext cx="52287" cy="89308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2808" extrusionOk="0">
                    <a:moveTo>
                      <a:pt x="1643" y="0"/>
                    </a:moveTo>
                    <a:lnTo>
                      <a:pt x="1643" y="0"/>
                    </a:lnTo>
                    <a:cubicBezTo>
                      <a:pt x="1335" y="17"/>
                      <a:pt x="1027" y="69"/>
                      <a:pt x="735" y="137"/>
                    </a:cubicBezTo>
                    <a:cubicBezTo>
                      <a:pt x="530" y="188"/>
                      <a:pt x="325" y="256"/>
                      <a:pt x="119" y="343"/>
                    </a:cubicBezTo>
                    <a:lnTo>
                      <a:pt x="17" y="2002"/>
                    </a:lnTo>
                    <a:cubicBezTo>
                      <a:pt x="0" y="2431"/>
                      <a:pt x="325" y="2773"/>
                      <a:pt x="735" y="2807"/>
                    </a:cubicBezTo>
                    <a:cubicBezTo>
                      <a:pt x="941" y="2807"/>
                      <a:pt x="1130" y="2739"/>
                      <a:pt x="1283" y="2618"/>
                    </a:cubicBezTo>
                    <a:cubicBezTo>
                      <a:pt x="1420" y="2481"/>
                      <a:pt x="1523" y="2294"/>
                      <a:pt x="1523" y="2088"/>
                    </a:cubicBezTo>
                    <a:lnTo>
                      <a:pt x="16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9"/>
              <p:cNvSpPr/>
              <p:nvPr/>
            </p:nvSpPr>
            <p:spPr>
              <a:xfrm>
                <a:off x="4198812" y="3204482"/>
                <a:ext cx="256984" cy="234689"/>
              </a:xfrm>
              <a:custGeom>
                <a:avLst/>
                <a:gdLst/>
                <a:ahLst/>
                <a:cxnLst/>
                <a:rect l="l" t="t" r="r" b="b"/>
                <a:pathLst>
                  <a:path w="8080" h="7379" extrusionOk="0">
                    <a:moveTo>
                      <a:pt x="7395" y="1"/>
                    </a:moveTo>
                    <a:lnTo>
                      <a:pt x="1" y="6608"/>
                    </a:lnTo>
                    <a:lnTo>
                      <a:pt x="686" y="7379"/>
                    </a:lnTo>
                    <a:lnTo>
                      <a:pt x="8080" y="772"/>
                    </a:lnTo>
                    <a:lnTo>
                      <a:pt x="73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9"/>
              <p:cNvSpPr/>
              <p:nvPr/>
            </p:nvSpPr>
            <p:spPr>
              <a:xfrm>
                <a:off x="4415510" y="3229005"/>
                <a:ext cx="47389" cy="45767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1439" extrusionOk="0">
                    <a:moveTo>
                      <a:pt x="1267" y="1"/>
                    </a:moveTo>
                    <a:lnTo>
                      <a:pt x="0" y="1130"/>
                    </a:lnTo>
                    <a:lnTo>
                      <a:pt x="771" y="1438"/>
                    </a:lnTo>
                    <a:lnTo>
                      <a:pt x="1490" y="788"/>
                    </a:lnTo>
                    <a:lnTo>
                      <a:pt x="126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9"/>
              <p:cNvSpPr/>
              <p:nvPr/>
            </p:nvSpPr>
            <p:spPr>
              <a:xfrm>
                <a:off x="4325116" y="3309570"/>
                <a:ext cx="47962" cy="45767"/>
              </a:xfrm>
              <a:custGeom>
                <a:avLst/>
                <a:gdLst/>
                <a:ahLst/>
                <a:cxnLst/>
                <a:rect l="l" t="t" r="r" b="b"/>
                <a:pathLst>
                  <a:path w="1508" h="1439" extrusionOk="0">
                    <a:moveTo>
                      <a:pt x="1285" y="1"/>
                    </a:moveTo>
                    <a:lnTo>
                      <a:pt x="1" y="1131"/>
                    </a:lnTo>
                    <a:lnTo>
                      <a:pt x="772" y="1439"/>
                    </a:lnTo>
                    <a:lnTo>
                      <a:pt x="1507" y="788"/>
                    </a:lnTo>
                    <a:lnTo>
                      <a:pt x="12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9"/>
              <p:cNvSpPr/>
              <p:nvPr/>
            </p:nvSpPr>
            <p:spPr>
              <a:xfrm>
                <a:off x="4235326" y="3390168"/>
                <a:ext cx="47358" cy="45736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438" extrusionOk="0">
                    <a:moveTo>
                      <a:pt x="1267" y="0"/>
                    </a:moveTo>
                    <a:lnTo>
                      <a:pt x="0" y="1130"/>
                    </a:lnTo>
                    <a:lnTo>
                      <a:pt x="770" y="1438"/>
                    </a:lnTo>
                    <a:lnTo>
                      <a:pt x="1489" y="788"/>
                    </a:lnTo>
                    <a:lnTo>
                      <a:pt x="12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9"/>
              <p:cNvSpPr/>
              <p:nvPr/>
            </p:nvSpPr>
            <p:spPr>
              <a:xfrm>
                <a:off x="3479126" y="2703117"/>
                <a:ext cx="740389" cy="611356"/>
              </a:xfrm>
              <a:custGeom>
                <a:avLst/>
                <a:gdLst/>
                <a:ahLst/>
                <a:cxnLst/>
                <a:rect l="l" t="t" r="r" b="b"/>
                <a:pathLst>
                  <a:path w="23279" h="19222" extrusionOk="0">
                    <a:moveTo>
                      <a:pt x="3133" y="0"/>
                    </a:moveTo>
                    <a:cubicBezTo>
                      <a:pt x="411" y="2036"/>
                      <a:pt x="0" y="6316"/>
                      <a:pt x="0" y="8506"/>
                    </a:cubicBezTo>
                    <a:cubicBezTo>
                      <a:pt x="2431" y="9328"/>
                      <a:pt x="4537" y="10921"/>
                      <a:pt x="6146" y="12991"/>
                    </a:cubicBezTo>
                    <a:cubicBezTo>
                      <a:pt x="6830" y="13881"/>
                      <a:pt x="7720" y="14600"/>
                      <a:pt x="8747" y="15079"/>
                    </a:cubicBezTo>
                    <a:cubicBezTo>
                      <a:pt x="10219" y="15747"/>
                      <a:pt x="18315" y="17681"/>
                      <a:pt x="20044" y="19221"/>
                    </a:cubicBezTo>
                    <a:cubicBezTo>
                      <a:pt x="23278" y="18229"/>
                      <a:pt x="22594" y="16398"/>
                      <a:pt x="22594" y="16398"/>
                    </a:cubicBezTo>
                    <a:cubicBezTo>
                      <a:pt x="22594" y="16398"/>
                      <a:pt x="10596" y="5802"/>
                      <a:pt x="31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9"/>
              <p:cNvSpPr/>
              <p:nvPr/>
            </p:nvSpPr>
            <p:spPr>
              <a:xfrm>
                <a:off x="3479126" y="2703117"/>
                <a:ext cx="141023" cy="286372"/>
              </a:xfrm>
              <a:custGeom>
                <a:avLst/>
                <a:gdLst/>
                <a:ahLst/>
                <a:cxnLst/>
                <a:rect l="l" t="t" r="r" b="b"/>
                <a:pathLst>
                  <a:path w="4434" h="9004" extrusionOk="0">
                    <a:moveTo>
                      <a:pt x="3133" y="0"/>
                    </a:moveTo>
                    <a:cubicBezTo>
                      <a:pt x="411" y="2036"/>
                      <a:pt x="0" y="6316"/>
                      <a:pt x="0" y="8506"/>
                    </a:cubicBezTo>
                    <a:cubicBezTo>
                      <a:pt x="411" y="8643"/>
                      <a:pt x="839" y="8815"/>
                      <a:pt x="1250" y="9004"/>
                    </a:cubicBezTo>
                    <a:cubicBezTo>
                      <a:pt x="1335" y="6710"/>
                      <a:pt x="1866" y="2876"/>
                      <a:pt x="4434" y="1027"/>
                    </a:cubicBezTo>
                    <a:cubicBezTo>
                      <a:pt x="3989" y="667"/>
                      <a:pt x="3560" y="325"/>
                      <a:pt x="3133" y="0"/>
                    </a:cubicBezTo>
                    <a:close/>
                  </a:path>
                </a:pathLst>
              </a:custGeom>
              <a:solidFill>
                <a:srgbClr val="BDE0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9"/>
              <p:cNvSpPr/>
              <p:nvPr/>
            </p:nvSpPr>
            <p:spPr>
              <a:xfrm>
                <a:off x="2445286" y="2850635"/>
                <a:ext cx="592336" cy="458946"/>
              </a:xfrm>
              <a:custGeom>
                <a:avLst/>
                <a:gdLst/>
                <a:ahLst/>
                <a:cxnLst/>
                <a:rect l="l" t="t" r="r" b="b"/>
                <a:pathLst>
                  <a:path w="18624" h="14430" extrusionOk="0">
                    <a:moveTo>
                      <a:pt x="1" y="0"/>
                    </a:moveTo>
                    <a:lnTo>
                      <a:pt x="1130" y="13745"/>
                    </a:lnTo>
                    <a:cubicBezTo>
                      <a:pt x="2293" y="13490"/>
                      <a:pt x="3662" y="13393"/>
                      <a:pt x="5077" y="13393"/>
                    </a:cubicBezTo>
                    <a:cubicBezTo>
                      <a:pt x="6892" y="13393"/>
                      <a:pt x="8782" y="13553"/>
                      <a:pt x="10408" y="13745"/>
                    </a:cubicBezTo>
                    <a:cubicBezTo>
                      <a:pt x="10716" y="13780"/>
                      <a:pt x="11006" y="13814"/>
                      <a:pt x="11280" y="13848"/>
                    </a:cubicBezTo>
                    <a:cubicBezTo>
                      <a:pt x="13368" y="14122"/>
                      <a:pt x="14840" y="14430"/>
                      <a:pt x="14840" y="14430"/>
                    </a:cubicBezTo>
                    <a:lnTo>
                      <a:pt x="16090" y="10167"/>
                    </a:lnTo>
                    <a:lnTo>
                      <a:pt x="16346" y="9261"/>
                    </a:lnTo>
                    <a:lnTo>
                      <a:pt x="18623" y="140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9"/>
              <p:cNvSpPr/>
              <p:nvPr/>
            </p:nvSpPr>
            <p:spPr>
              <a:xfrm>
                <a:off x="2144778" y="1634040"/>
                <a:ext cx="1218895" cy="1027079"/>
              </a:xfrm>
              <a:custGeom>
                <a:avLst/>
                <a:gdLst/>
                <a:ahLst/>
                <a:cxnLst/>
                <a:rect l="l" t="t" r="r" b="b"/>
                <a:pathLst>
                  <a:path w="38324" h="32293" extrusionOk="0">
                    <a:moveTo>
                      <a:pt x="16668" y="0"/>
                    </a:moveTo>
                    <a:cubicBezTo>
                      <a:pt x="11229" y="0"/>
                      <a:pt x="6159" y="1118"/>
                      <a:pt x="1541" y="3624"/>
                    </a:cubicBezTo>
                    <a:cubicBezTo>
                      <a:pt x="1028" y="3898"/>
                      <a:pt x="514" y="4189"/>
                      <a:pt x="17" y="4497"/>
                    </a:cubicBezTo>
                    <a:cubicBezTo>
                      <a:pt x="1" y="8143"/>
                      <a:pt x="1455" y="11788"/>
                      <a:pt x="3869" y="15366"/>
                    </a:cubicBezTo>
                    <a:cubicBezTo>
                      <a:pt x="4622" y="14819"/>
                      <a:pt x="5460" y="14408"/>
                      <a:pt x="6334" y="14100"/>
                    </a:cubicBezTo>
                    <a:cubicBezTo>
                      <a:pt x="8062" y="13466"/>
                      <a:pt x="9962" y="13210"/>
                      <a:pt x="11742" y="12970"/>
                    </a:cubicBezTo>
                    <a:lnTo>
                      <a:pt x="11742" y="12970"/>
                    </a:lnTo>
                    <a:cubicBezTo>
                      <a:pt x="12222" y="15725"/>
                      <a:pt x="11588" y="19799"/>
                      <a:pt x="10835" y="23206"/>
                    </a:cubicBezTo>
                    <a:cubicBezTo>
                      <a:pt x="10047" y="26697"/>
                      <a:pt x="9141" y="29487"/>
                      <a:pt x="9141" y="29487"/>
                    </a:cubicBezTo>
                    <a:cubicBezTo>
                      <a:pt x="11889" y="31715"/>
                      <a:pt x="16440" y="32292"/>
                      <a:pt x="20417" y="32292"/>
                    </a:cubicBezTo>
                    <a:cubicBezTo>
                      <a:pt x="24686" y="32292"/>
                      <a:pt x="28293" y="31627"/>
                      <a:pt x="28293" y="31627"/>
                    </a:cubicBezTo>
                    <a:cubicBezTo>
                      <a:pt x="30502" y="29196"/>
                      <a:pt x="32453" y="25653"/>
                      <a:pt x="34044" y="22179"/>
                    </a:cubicBezTo>
                    <a:cubicBezTo>
                      <a:pt x="35242" y="19559"/>
                      <a:pt x="36235" y="16957"/>
                      <a:pt x="36972" y="14903"/>
                    </a:cubicBezTo>
                    <a:cubicBezTo>
                      <a:pt x="37844" y="12439"/>
                      <a:pt x="38323" y="10761"/>
                      <a:pt x="38323" y="10761"/>
                    </a:cubicBezTo>
                    <a:lnTo>
                      <a:pt x="36680" y="5181"/>
                    </a:lnTo>
                    <a:cubicBezTo>
                      <a:pt x="34524" y="3846"/>
                      <a:pt x="32385" y="2769"/>
                      <a:pt x="30313" y="2032"/>
                    </a:cubicBezTo>
                    <a:cubicBezTo>
                      <a:pt x="29270" y="1655"/>
                      <a:pt x="28225" y="1365"/>
                      <a:pt x="27216" y="1176"/>
                    </a:cubicBezTo>
                    <a:cubicBezTo>
                      <a:pt x="26855" y="1091"/>
                      <a:pt x="26497" y="1039"/>
                      <a:pt x="26137" y="989"/>
                    </a:cubicBezTo>
                    <a:cubicBezTo>
                      <a:pt x="24648" y="697"/>
                      <a:pt x="23176" y="457"/>
                      <a:pt x="21738" y="304"/>
                    </a:cubicBezTo>
                    <a:cubicBezTo>
                      <a:pt x="20016" y="104"/>
                      <a:pt x="18324" y="0"/>
                      <a:pt x="166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9"/>
              <p:cNvSpPr/>
              <p:nvPr/>
            </p:nvSpPr>
            <p:spPr>
              <a:xfrm>
                <a:off x="2965768" y="2034578"/>
                <a:ext cx="137716" cy="137207"/>
              </a:xfrm>
              <a:custGeom>
                <a:avLst/>
                <a:gdLst/>
                <a:ahLst/>
                <a:cxnLst/>
                <a:rect l="l" t="t" r="r" b="b"/>
                <a:pathLst>
                  <a:path w="4330" h="4314" extrusionOk="0">
                    <a:moveTo>
                      <a:pt x="2157" y="0"/>
                    </a:moveTo>
                    <a:cubicBezTo>
                      <a:pt x="975" y="0"/>
                      <a:pt x="0" y="959"/>
                      <a:pt x="0" y="2157"/>
                    </a:cubicBezTo>
                    <a:cubicBezTo>
                      <a:pt x="0" y="3355"/>
                      <a:pt x="975" y="4314"/>
                      <a:pt x="2157" y="4314"/>
                    </a:cubicBezTo>
                    <a:cubicBezTo>
                      <a:pt x="3355" y="4314"/>
                      <a:pt x="4330" y="3355"/>
                      <a:pt x="4330" y="2157"/>
                    </a:cubicBezTo>
                    <a:cubicBezTo>
                      <a:pt x="4330" y="959"/>
                      <a:pt x="3355" y="0"/>
                      <a:pt x="21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9"/>
              <p:cNvSpPr/>
              <p:nvPr/>
            </p:nvSpPr>
            <p:spPr>
              <a:xfrm>
                <a:off x="2156196" y="1666769"/>
                <a:ext cx="743887" cy="156163"/>
              </a:xfrm>
              <a:custGeom>
                <a:avLst/>
                <a:gdLst/>
                <a:ahLst/>
                <a:cxnLst/>
                <a:rect l="l" t="t" r="r" b="b"/>
                <a:pathLst>
                  <a:path w="23389" h="4910" extrusionOk="0">
                    <a:moveTo>
                      <a:pt x="17156" y="0"/>
                    </a:moveTo>
                    <a:cubicBezTo>
                      <a:pt x="11347" y="0"/>
                      <a:pt x="5628" y="1403"/>
                      <a:pt x="395" y="4136"/>
                    </a:cubicBezTo>
                    <a:cubicBezTo>
                      <a:pt x="0" y="4354"/>
                      <a:pt x="241" y="4909"/>
                      <a:pt x="617" y="4909"/>
                    </a:cubicBezTo>
                    <a:cubicBezTo>
                      <a:pt x="682" y="4909"/>
                      <a:pt x="751" y="4893"/>
                      <a:pt x="822" y="4855"/>
                    </a:cubicBezTo>
                    <a:cubicBezTo>
                      <a:pt x="5911" y="2187"/>
                      <a:pt x="11510" y="813"/>
                      <a:pt x="17180" y="813"/>
                    </a:cubicBezTo>
                    <a:cubicBezTo>
                      <a:pt x="19005" y="813"/>
                      <a:pt x="20837" y="955"/>
                      <a:pt x="22662" y="1243"/>
                    </a:cubicBezTo>
                    <a:cubicBezTo>
                      <a:pt x="22690" y="1247"/>
                      <a:pt x="22717" y="1249"/>
                      <a:pt x="22742" y="1249"/>
                    </a:cubicBezTo>
                    <a:cubicBezTo>
                      <a:pt x="23215" y="1249"/>
                      <a:pt x="23388" y="537"/>
                      <a:pt x="22886" y="455"/>
                    </a:cubicBezTo>
                    <a:cubicBezTo>
                      <a:pt x="20975" y="151"/>
                      <a:pt x="19061" y="0"/>
                      <a:pt x="171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9"/>
              <p:cNvSpPr/>
              <p:nvPr/>
            </p:nvSpPr>
            <p:spPr>
              <a:xfrm>
                <a:off x="2144778" y="1748734"/>
                <a:ext cx="201453" cy="374059"/>
              </a:xfrm>
              <a:custGeom>
                <a:avLst/>
                <a:gdLst/>
                <a:ahLst/>
                <a:cxnLst/>
                <a:rect l="l" t="t" r="r" b="b"/>
                <a:pathLst>
                  <a:path w="6334" h="11761" extrusionOk="0">
                    <a:moveTo>
                      <a:pt x="1541" y="1"/>
                    </a:moveTo>
                    <a:cubicBezTo>
                      <a:pt x="1028" y="292"/>
                      <a:pt x="514" y="583"/>
                      <a:pt x="17" y="891"/>
                    </a:cubicBezTo>
                    <a:cubicBezTo>
                      <a:pt x="1" y="4537"/>
                      <a:pt x="1455" y="8182"/>
                      <a:pt x="3869" y="11760"/>
                    </a:cubicBezTo>
                    <a:cubicBezTo>
                      <a:pt x="4622" y="11213"/>
                      <a:pt x="5460" y="10802"/>
                      <a:pt x="6334" y="10494"/>
                    </a:cubicBezTo>
                    <a:cubicBezTo>
                      <a:pt x="4022" y="7378"/>
                      <a:pt x="2379" y="3784"/>
                      <a:pt x="15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9"/>
              <p:cNvSpPr/>
              <p:nvPr/>
            </p:nvSpPr>
            <p:spPr>
              <a:xfrm>
                <a:off x="2277602" y="2571884"/>
                <a:ext cx="879758" cy="557796"/>
              </a:xfrm>
              <a:custGeom>
                <a:avLst/>
                <a:gdLst/>
                <a:ahLst/>
                <a:cxnLst/>
                <a:rect l="l" t="t" r="r" b="b"/>
                <a:pathLst>
                  <a:path w="27661" h="17538" extrusionOk="0">
                    <a:moveTo>
                      <a:pt x="4965" y="1"/>
                    </a:moveTo>
                    <a:cubicBezTo>
                      <a:pt x="1541" y="2449"/>
                      <a:pt x="1" y="7395"/>
                      <a:pt x="1352" y="11349"/>
                    </a:cubicBezTo>
                    <a:cubicBezTo>
                      <a:pt x="1797" y="12684"/>
                      <a:pt x="2568" y="13848"/>
                      <a:pt x="3561" y="14823"/>
                    </a:cubicBezTo>
                    <a:cubicBezTo>
                      <a:pt x="5391" y="16618"/>
                      <a:pt x="7839" y="17537"/>
                      <a:pt x="10338" y="17537"/>
                    </a:cubicBezTo>
                    <a:cubicBezTo>
                      <a:pt x="11440" y="17537"/>
                      <a:pt x="12552" y="17359"/>
                      <a:pt x="13626" y="16998"/>
                    </a:cubicBezTo>
                    <a:lnTo>
                      <a:pt x="20112" y="14823"/>
                    </a:lnTo>
                    <a:lnTo>
                      <a:pt x="21036" y="14515"/>
                    </a:lnTo>
                    <a:lnTo>
                      <a:pt x="27182" y="12445"/>
                    </a:lnTo>
                    <a:cubicBezTo>
                      <a:pt x="26839" y="11247"/>
                      <a:pt x="26650" y="10014"/>
                      <a:pt x="26566" y="8833"/>
                    </a:cubicBezTo>
                    <a:cubicBezTo>
                      <a:pt x="26548" y="8542"/>
                      <a:pt x="26548" y="8268"/>
                      <a:pt x="26548" y="7995"/>
                    </a:cubicBezTo>
                    <a:cubicBezTo>
                      <a:pt x="26479" y="3887"/>
                      <a:pt x="27661" y="498"/>
                      <a:pt x="27661" y="498"/>
                    </a:cubicBezTo>
                    <a:lnTo>
                      <a:pt x="27661" y="498"/>
                    </a:lnTo>
                    <a:cubicBezTo>
                      <a:pt x="22873" y="1419"/>
                      <a:pt x="18912" y="1741"/>
                      <a:pt x="15713" y="1741"/>
                    </a:cubicBezTo>
                    <a:cubicBezTo>
                      <a:pt x="8278" y="1741"/>
                      <a:pt x="4965" y="1"/>
                      <a:pt x="49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9"/>
              <p:cNvSpPr/>
              <p:nvPr/>
            </p:nvSpPr>
            <p:spPr>
              <a:xfrm>
                <a:off x="2236254" y="2126562"/>
                <a:ext cx="978831" cy="572999"/>
              </a:xfrm>
              <a:custGeom>
                <a:avLst/>
                <a:gdLst/>
                <a:ahLst/>
                <a:cxnLst/>
                <a:rect l="l" t="t" r="r" b="b"/>
                <a:pathLst>
                  <a:path w="30776" h="18016" extrusionOk="0">
                    <a:moveTo>
                      <a:pt x="25006" y="0"/>
                    </a:moveTo>
                    <a:cubicBezTo>
                      <a:pt x="18688" y="6792"/>
                      <a:pt x="8420" y="9999"/>
                      <a:pt x="6813" y="9999"/>
                    </a:cubicBezTo>
                    <a:cubicBezTo>
                      <a:pt x="6788" y="9999"/>
                      <a:pt x="6765" y="9998"/>
                      <a:pt x="6744" y="9996"/>
                    </a:cubicBezTo>
                    <a:cubicBezTo>
                      <a:pt x="5991" y="9939"/>
                      <a:pt x="4627" y="9786"/>
                      <a:pt x="3587" y="9786"/>
                    </a:cubicBezTo>
                    <a:cubicBezTo>
                      <a:pt x="2760" y="9786"/>
                      <a:pt x="2138" y="9883"/>
                      <a:pt x="2191" y="10202"/>
                    </a:cubicBezTo>
                    <a:cubicBezTo>
                      <a:pt x="2294" y="10921"/>
                      <a:pt x="4074" y="11247"/>
                      <a:pt x="4074" y="11247"/>
                    </a:cubicBezTo>
                    <a:cubicBezTo>
                      <a:pt x="4074" y="11247"/>
                      <a:pt x="0" y="13146"/>
                      <a:pt x="462" y="13677"/>
                    </a:cubicBezTo>
                    <a:cubicBezTo>
                      <a:pt x="537" y="13764"/>
                      <a:pt x="694" y="13800"/>
                      <a:pt x="902" y="13800"/>
                    </a:cubicBezTo>
                    <a:cubicBezTo>
                      <a:pt x="1965" y="13800"/>
                      <a:pt x="4381" y="12856"/>
                      <a:pt x="4382" y="12855"/>
                    </a:cubicBezTo>
                    <a:lnTo>
                      <a:pt x="4382" y="12855"/>
                    </a:lnTo>
                    <a:cubicBezTo>
                      <a:pt x="4381" y="12856"/>
                      <a:pt x="651" y="14807"/>
                      <a:pt x="993" y="15389"/>
                    </a:cubicBezTo>
                    <a:cubicBezTo>
                      <a:pt x="1046" y="15482"/>
                      <a:pt x="1182" y="15521"/>
                      <a:pt x="1373" y="15521"/>
                    </a:cubicBezTo>
                    <a:cubicBezTo>
                      <a:pt x="2362" y="15521"/>
                      <a:pt x="4841" y="14466"/>
                      <a:pt x="5066" y="14369"/>
                    </a:cubicBezTo>
                    <a:lnTo>
                      <a:pt x="5066" y="14369"/>
                    </a:lnTo>
                    <a:cubicBezTo>
                      <a:pt x="4817" y="14477"/>
                      <a:pt x="1812" y="15797"/>
                      <a:pt x="2173" y="16518"/>
                    </a:cubicBezTo>
                    <a:cubicBezTo>
                      <a:pt x="2242" y="16653"/>
                      <a:pt x="2417" y="16708"/>
                      <a:pt x="2658" y="16708"/>
                    </a:cubicBezTo>
                    <a:cubicBezTo>
                      <a:pt x="3733" y="16708"/>
                      <a:pt x="6109" y="15611"/>
                      <a:pt x="6110" y="15611"/>
                    </a:cubicBezTo>
                    <a:lnTo>
                      <a:pt x="6110" y="15611"/>
                    </a:lnTo>
                    <a:cubicBezTo>
                      <a:pt x="6110" y="15611"/>
                      <a:pt x="3885" y="17169"/>
                      <a:pt x="4211" y="17870"/>
                    </a:cubicBezTo>
                    <a:cubicBezTo>
                      <a:pt x="4262" y="17972"/>
                      <a:pt x="4383" y="18016"/>
                      <a:pt x="4553" y="18016"/>
                    </a:cubicBezTo>
                    <a:cubicBezTo>
                      <a:pt x="5522" y="18016"/>
                      <a:pt x="8061" y="16603"/>
                      <a:pt x="8061" y="16603"/>
                    </a:cubicBezTo>
                    <a:cubicBezTo>
                      <a:pt x="19718" y="15919"/>
                      <a:pt x="30775" y="5546"/>
                      <a:pt x="30775" y="5546"/>
                    </a:cubicBezTo>
                    <a:lnTo>
                      <a:pt x="30244" y="4451"/>
                    </a:lnTo>
                    <a:lnTo>
                      <a:pt x="25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9"/>
              <p:cNvSpPr/>
              <p:nvPr/>
            </p:nvSpPr>
            <p:spPr>
              <a:xfrm>
                <a:off x="2995666" y="1668741"/>
                <a:ext cx="445906" cy="691409"/>
              </a:xfrm>
              <a:custGeom>
                <a:avLst/>
                <a:gdLst/>
                <a:ahLst/>
                <a:cxnLst/>
                <a:rect l="l" t="t" r="r" b="b"/>
                <a:pathLst>
                  <a:path w="14020" h="21739" extrusionOk="0">
                    <a:moveTo>
                      <a:pt x="206" y="0"/>
                    </a:moveTo>
                    <a:cubicBezTo>
                      <a:pt x="292" y="34"/>
                      <a:pt x="377" y="51"/>
                      <a:pt x="464" y="85"/>
                    </a:cubicBezTo>
                    <a:cubicBezTo>
                      <a:pt x="1456" y="377"/>
                      <a:pt x="2381" y="1027"/>
                      <a:pt x="3065" y="1865"/>
                    </a:cubicBezTo>
                    <a:cubicBezTo>
                      <a:pt x="3835" y="2773"/>
                      <a:pt x="4332" y="3919"/>
                      <a:pt x="4435" y="5049"/>
                    </a:cubicBezTo>
                    <a:cubicBezTo>
                      <a:pt x="4571" y="6487"/>
                      <a:pt x="4143" y="7908"/>
                      <a:pt x="3613" y="9243"/>
                    </a:cubicBezTo>
                    <a:cubicBezTo>
                      <a:pt x="3013" y="10732"/>
                      <a:pt x="2141" y="12256"/>
                      <a:pt x="1217" y="13659"/>
                    </a:cubicBezTo>
                    <a:cubicBezTo>
                      <a:pt x="822" y="14275"/>
                      <a:pt x="412" y="14874"/>
                      <a:pt x="1" y="15456"/>
                    </a:cubicBezTo>
                    <a:cubicBezTo>
                      <a:pt x="2123" y="17715"/>
                      <a:pt x="4554" y="19650"/>
                      <a:pt x="7292" y="21088"/>
                    </a:cubicBezTo>
                    <a:cubicBezTo>
                      <a:pt x="7721" y="21309"/>
                      <a:pt x="8148" y="21533"/>
                      <a:pt x="8593" y="21738"/>
                    </a:cubicBezTo>
                    <a:cubicBezTo>
                      <a:pt x="9141" y="21019"/>
                      <a:pt x="9672" y="20300"/>
                      <a:pt x="10168" y="19547"/>
                    </a:cubicBezTo>
                    <a:cubicBezTo>
                      <a:pt x="11521" y="17562"/>
                      <a:pt x="12667" y="15439"/>
                      <a:pt x="13232" y="13111"/>
                    </a:cubicBezTo>
                    <a:cubicBezTo>
                      <a:pt x="14020" y="9928"/>
                      <a:pt x="13575" y="6281"/>
                      <a:pt x="11384" y="3817"/>
                    </a:cubicBezTo>
                    <a:cubicBezTo>
                      <a:pt x="10049" y="2310"/>
                      <a:pt x="8166" y="1370"/>
                      <a:pt x="6215" y="838"/>
                    </a:cubicBezTo>
                    <a:cubicBezTo>
                      <a:pt x="5393" y="599"/>
                      <a:pt x="4571" y="445"/>
                      <a:pt x="3750" y="343"/>
                    </a:cubicBezTo>
                    <a:cubicBezTo>
                      <a:pt x="2586" y="171"/>
                      <a:pt x="1388" y="85"/>
                      <a:pt x="2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9"/>
              <p:cNvSpPr/>
              <p:nvPr/>
            </p:nvSpPr>
            <p:spPr>
              <a:xfrm>
                <a:off x="3058198" y="1664606"/>
                <a:ext cx="423102" cy="631870"/>
              </a:xfrm>
              <a:custGeom>
                <a:avLst/>
                <a:gdLst/>
                <a:ahLst/>
                <a:cxnLst/>
                <a:rect l="l" t="t" r="r" b="b"/>
                <a:pathLst>
                  <a:path w="13303" h="19867" extrusionOk="0">
                    <a:moveTo>
                      <a:pt x="616" y="1"/>
                    </a:moveTo>
                    <a:cubicBezTo>
                      <a:pt x="168" y="1"/>
                      <a:pt x="0" y="717"/>
                      <a:pt x="483" y="797"/>
                    </a:cubicBezTo>
                    <a:cubicBezTo>
                      <a:pt x="9332" y="2390"/>
                      <a:pt x="12259" y="13413"/>
                      <a:pt x="5361" y="19180"/>
                    </a:cubicBezTo>
                    <a:cubicBezTo>
                      <a:pt x="5038" y="19449"/>
                      <a:pt x="5328" y="19866"/>
                      <a:pt x="5667" y="19866"/>
                    </a:cubicBezTo>
                    <a:cubicBezTo>
                      <a:pt x="5759" y="19866"/>
                      <a:pt x="5855" y="19835"/>
                      <a:pt x="5942" y="19762"/>
                    </a:cubicBezTo>
                    <a:cubicBezTo>
                      <a:pt x="13303" y="13618"/>
                      <a:pt x="10153" y="1705"/>
                      <a:pt x="705" y="10"/>
                    </a:cubicBezTo>
                    <a:cubicBezTo>
                      <a:pt x="674" y="4"/>
                      <a:pt x="645" y="1"/>
                      <a:pt x="6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9"/>
              <p:cNvSpPr/>
              <p:nvPr/>
            </p:nvSpPr>
            <p:spPr>
              <a:xfrm>
                <a:off x="2835107" y="1643677"/>
                <a:ext cx="279820" cy="145285"/>
              </a:xfrm>
              <a:custGeom>
                <a:avLst/>
                <a:gdLst/>
                <a:ahLst/>
                <a:cxnLst/>
                <a:rect l="l" t="t" r="r" b="b"/>
                <a:pathLst>
                  <a:path w="8798" h="4568" extrusionOk="0">
                    <a:moveTo>
                      <a:pt x="34" y="1"/>
                    </a:moveTo>
                    <a:lnTo>
                      <a:pt x="34" y="1"/>
                    </a:lnTo>
                    <a:cubicBezTo>
                      <a:pt x="0" y="1489"/>
                      <a:pt x="753" y="2996"/>
                      <a:pt x="2002" y="3835"/>
                    </a:cubicBezTo>
                    <a:cubicBezTo>
                      <a:pt x="2736" y="4320"/>
                      <a:pt x="3612" y="4567"/>
                      <a:pt x="4487" y="4567"/>
                    </a:cubicBezTo>
                    <a:cubicBezTo>
                      <a:pt x="5185" y="4567"/>
                      <a:pt x="5882" y="4410"/>
                      <a:pt x="6504" y="4091"/>
                    </a:cubicBezTo>
                    <a:cubicBezTo>
                      <a:pt x="7155" y="3766"/>
                      <a:pt x="7702" y="3253"/>
                      <a:pt x="8113" y="2653"/>
                    </a:cubicBezTo>
                    <a:cubicBezTo>
                      <a:pt x="8319" y="2363"/>
                      <a:pt x="8490" y="2055"/>
                      <a:pt x="8609" y="1729"/>
                    </a:cubicBezTo>
                    <a:cubicBezTo>
                      <a:pt x="8695" y="1541"/>
                      <a:pt x="8746" y="1336"/>
                      <a:pt x="8798" y="1131"/>
                    </a:cubicBezTo>
                    <a:cubicBezTo>
                      <a:pt x="7634" y="959"/>
                      <a:pt x="6436" y="873"/>
                      <a:pt x="5254" y="788"/>
                    </a:cubicBezTo>
                    <a:lnTo>
                      <a:pt x="5254" y="788"/>
                    </a:lnTo>
                    <a:cubicBezTo>
                      <a:pt x="5340" y="822"/>
                      <a:pt x="5425" y="839"/>
                      <a:pt x="5512" y="873"/>
                    </a:cubicBezTo>
                    <a:cubicBezTo>
                      <a:pt x="5151" y="788"/>
                      <a:pt x="4793" y="736"/>
                      <a:pt x="4433" y="686"/>
                    </a:cubicBezTo>
                    <a:cubicBezTo>
                      <a:pt x="2944" y="394"/>
                      <a:pt x="1489" y="154"/>
                      <a:pt x="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9"/>
              <p:cNvSpPr/>
              <p:nvPr/>
            </p:nvSpPr>
            <p:spPr>
              <a:xfrm>
                <a:off x="2879159" y="1468901"/>
                <a:ext cx="165545" cy="269325"/>
              </a:xfrm>
              <a:custGeom>
                <a:avLst/>
                <a:gdLst/>
                <a:ahLst/>
                <a:cxnLst/>
                <a:rect l="l" t="t" r="r" b="b"/>
                <a:pathLst>
                  <a:path w="5205" h="8468" extrusionOk="0">
                    <a:moveTo>
                      <a:pt x="2021" y="1"/>
                    </a:moveTo>
                    <a:lnTo>
                      <a:pt x="309" y="5872"/>
                    </a:lnTo>
                    <a:cubicBezTo>
                      <a:pt x="309" y="5872"/>
                      <a:pt x="1" y="7858"/>
                      <a:pt x="2808" y="8388"/>
                    </a:cubicBezTo>
                    <a:cubicBezTo>
                      <a:pt x="3083" y="8443"/>
                      <a:pt x="3325" y="8467"/>
                      <a:pt x="3538" y="8467"/>
                    </a:cubicBezTo>
                    <a:cubicBezTo>
                      <a:pt x="4644" y="8467"/>
                      <a:pt x="4947" y="7814"/>
                      <a:pt x="5033" y="7498"/>
                    </a:cubicBezTo>
                    <a:cubicBezTo>
                      <a:pt x="5051" y="7395"/>
                      <a:pt x="5067" y="7327"/>
                      <a:pt x="5067" y="7327"/>
                    </a:cubicBezTo>
                    <a:lnTo>
                      <a:pt x="5204" y="3818"/>
                    </a:lnTo>
                    <a:lnTo>
                      <a:pt x="2534" y="617"/>
                    </a:lnTo>
                    <a:lnTo>
                      <a:pt x="20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9"/>
              <p:cNvSpPr/>
              <p:nvPr/>
            </p:nvSpPr>
            <p:spPr>
              <a:xfrm>
                <a:off x="2934184" y="1488526"/>
                <a:ext cx="110522" cy="219423"/>
              </a:xfrm>
              <a:custGeom>
                <a:avLst/>
                <a:gdLst/>
                <a:ahLst/>
                <a:cxnLst/>
                <a:rect l="l" t="t" r="r" b="b"/>
                <a:pathLst>
                  <a:path w="3475" h="6899" extrusionOk="0">
                    <a:moveTo>
                      <a:pt x="804" y="0"/>
                    </a:moveTo>
                    <a:cubicBezTo>
                      <a:pt x="343" y="1284"/>
                      <a:pt x="0" y="2654"/>
                      <a:pt x="240" y="3989"/>
                    </a:cubicBezTo>
                    <a:cubicBezTo>
                      <a:pt x="496" y="5461"/>
                      <a:pt x="1660" y="6847"/>
                      <a:pt x="3150" y="6899"/>
                    </a:cubicBezTo>
                    <a:cubicBezTo>
                      <a:pt x="3200" y="6899"/>
                      <a:pt x="3252" y="6899"/>
                      <a:pt x="3303" y="6881"/>
                    </a:cubicBezTo>
                    <a:cubicBezTo>
                      <a:pt x="3321" y="6778"/>
                      <a:pt x="3337" y="6710"/>
                      <a:pt x="3337" y="6710"/>
                    </a:cubicBezTo>
                    <a:lnTo>
                      <a:pt x="3474" y="3201"/>
                    </a:lnTo>
                    <a:lnTo>
                      <a:pt x="804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9"/>
              <p:cNvSpPr/>
              <p:nvPr/>
            </p:nvSpPr>
            <p:spPr>
              <a:xfrm>
                <a:off x="2822034" y="1176600"/>
                <a:ext cx="450200" cy="330422"/>
              </a:xfrm>
              <a:custGeom>
                <a:avLst/>
                <a:gdLst/>
                <a:ahLst/>
                <a:cxnLst/>
                <a:rect l="l" t="t" r="r" b="b"/>
                <a:pathLst>
                  <a:path w="14155" h="10389" extrusionOk="0">
                    <a:moveTo>
                      <a:pt x="9864" y="0"/>
                    </a:moveTo>
                    <a:cubicBezTo>
                      <a:pt x="9634" y="0"/>
                      <a:pt x="9401" y="25"/>
                      <a:pt x="9175" y="69"/>
                    </a:cubicBezTo>
                    <a:cubicBezTo>
                      <a:pt x="8216" y="256"/>
                      <a:pt x="7308" y="856"/>
                      <a:pt x="6589" y="1541"/>
                    </a:cubicBezTo>
                    <a:cubicBezTo>
                      <a:pt x="6418" y="1096"/>
                      <a:pt x="5923" y="822"/>
                      <a:pt x="5443" y="770"/>
                    </a:cubicBezTo>
                    <a:cubicBezTo>
                      <a:pt x="5402" y="767"/>
                      <a:pt x="5361" y="765"/>
                      <a:pt x="5320" y="765"/>
                    </a:cubicBezTo>
                    <a:cubicBezTo>
                      <a:pt x="4882" y="765"/>
                      <a:pt x="4449" y="926"/>
                      <a:pt x="4074" y="1130"/>
                    </a:cubicBezTo>
                    <a:cubicBezTo>
                      <a:pt x="2807" y="1814"/>
                      <a:pt x="2002" y="3269"/>
                      <a:pt x="1746" y="4690"/>
                    </a:cubicBezTo>
                    <a:cubicBezTo>
                      <a:pt x="1096" y="4809"/>
                      <a:pt x="514" y="5254"/>
                      <a:pt x="256" y="5870"/>
                    </a:cubicBezTo>
                    <a:cubicBezTo>
                      <a:pt x="0" y="6486"/>
                      <a:pt x="69" y="7223"/>
                      <a:pt x="445" y="7771"/>
                    </a:cubicBezTo>
                    <a:cubicBezTo>
                      <a:pt x="633" y="8045"/>
                      <a:pt x="873" y="8335"/>
                      <a:pt x="1181" y="8404"/>
                    </a:cubicBezTo>
                    <a:cubicBezTo>
                      <a:pt x="993" y="8883"/>
                      <a:pt x="1130" y="9448"/>
                      <a:pt x="1489" y="9825"/>
                    </a:cubicBezTo>
                    <a:cubicBezTo>
                      <a:pt x="1831" y="10201"/>
                      <a:pt x="2345" y="10389"/>
                      <a:pt x="2858" y="10389"/>
                    </a:cubicBezTo>
                    <a:cubicBezTo>
                      <a:pt x="3355" y="10389"/>
                      <a:pt x="3869" y="10218"/>
                      <a:pt x="4296" y="9962"/>
                    </a:cubicBezTo>
                    <a:cubicBezTo>
                      <a:pt x="5597" y="9209"/>
                      <a:pt x="7103" y="8780"/>
                      <a:pt x="8575" y="8540"/>
                    </a:cubicBezTo>
                    <a:cubicBezTo>
                      <a:pt x="9620" y="8387"/>
                      <a:pt x="10629" y="7976"/>
                      <a:pt x="11674" y="7822"/>
                    </a:cubicBezTo>
                    <a:cubicBezTo>
                      <a:pt x="12529" y="7086"/>
                      <a:pt x="13231" y="6162"/>
                      <a:pt x="13710" y="5135"/>
                    </a:cubicBezTo>
                    <a:cubicBezTo>
                      <a:pt x="13967" y="4604"/>
                      <a:pt x="14155" y="4040"/>
                      <a:pt x="14138" y="3458"/>
                    </a:cubicBezTo>
                    <a:cubicBezTo>
                      <a:pt x="14138" y="2876"/>
                      <a:pt x="13915" y="2276"/>
                      <a:pt x="13454" y="1917"/>
                    </a:cubicBezTo>
                    <a:cubicBezTo>
                      <a:pt x="13222" y="1746"/>
                      <a:pt x="12879" y="1656"/>
                      <a:pt x="12539" y="1656"/>
                    </a:cubicBezTo>
                    <a:cubicBezTo>
                      <a:pt x="12199" y="1656"/>
                      <a:pt x="11862" y="1745"/>
                      <a:pt x="11639" y="1934"/>
                    </a:cubicBezTo>
                    <a:cubicBezTo>
                      <a:pt x="11913" y="1352"/>
                      <a:pt x="11571" y="616"/>
                      <a:pt x="11023" y="290"/>
                    </a:cubicBezTo>
                    <a:cubicBezTo>
                      <a:pt x="10682" y="82"/>
                      <a:pt x="10277" y="0"/>
                      <a:pt x="98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9"/>
              <p:cNvSpPr/>
              <p:nvPr/>
            </p:nvSpPr>
            <p:spPr>
              <a:xfrm>
                <a:off x="2891723" y="1323323"/>
                <a:ext cx="302147" cy="332712"/>
              </a:xfrm>
              <a:custGeom>
                <a:avLst/>
                <a:gdLst/>
                <a:ahLst/>
                <a:cxnLst/>
                <a:rect l="l" t="t" r="r" b="b"/>
                <a:pathLst>
                  <a:path w="9500" h="10461" extrusionOk="0">
                    <a:moveTo>
                      <a:pt x="6081" y="1"/>
                    </a:moveTo>
                    <a:cubicBezTo>
                      <a:pt x="5080" y="1"/>
                      <a:pt x="3931" y="123"/>
                      <a:pt x="2739" y="488"/>
                    </a:cubicBezTo>
                    <a:lnTo>
                      <a:pt x="1849" y="3003"/>
                    </a:lnTo>
                    <a:cubicBezTo>
                      <a:pt x="1670" y="2882"/>
                      <a:pt x="1456" y="2823"/>
                      <a:pt x="1241" y="2823"/>
                    </a:cubicBezTo>
                    <a:cubicBezTo>
                      <a:pt x="940" y="2823"/>
                      <a:pt x="637" y="2938"/>
                      <a:pt x="427" y="3158"/>
                    </a:cubicBezTo>
                    <a:cubicBezTo>
                      <a:pt x="69" y="3517"/>
                      <a:pt x="0" y="4151"/>
                      <a:pt x="290" y="4578"/>
                    </a:cubicBezTo>
                    <a:cubicBezTo>
                      <a:pt x="502" y="4888"/>
                      <a:pt x="874" y="5072"/>
                      <a:pt x="1245" y="5072"/>
                    </a:cubicBezTo>
                    <a:cubicBezTo>
                      <a:pt x="1386" y="5072"/>
                      <a:pt x="1527" y="5045"/>
                      <a:pt x="1660" y="4989"/>
                    </a:cubicBezTo>
                    <a:lnTo>
                      <a:pt x="1951" y="7163"/>
                    </a:lnTo>
                    <a:cubicBezTo>
                      <a:pt x="2195" y="9052"/>
                      <a:pt x="3819" y="10461"/>
                      <a:pt x="5701" y="10461"/>
                    </a:cubicBezTo>
                    <a:cubicBezTo>
                      <a:pt x="5797" y="10461"/>
                      <a:pt x="5894" y="10457"/>
                      <a:pt x="5991" y="10449"/>
                    </a:cubicBezTo>
                    <a:cubicBezTo>
                      <a:pt x="7976" y="10313"/>
                      <a:pt x="9499" y="8652"/>
                      <a:pt x="9499" y="6666"/>
                    </a:cubicBezTo>
                    <a:lnTo>
                      <a:pt x="9499" y="488"/>
                    </a:lnTo>
                    <a:cubicBezTo>
                      <a:pt x="9499" y="488"/>
                      <a:pt x="8084" y="1"/>
                      <a:pt x="60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9"/>
              <p:cNvSpPr/>
              <p:nvPr/>
            </p:nvSpPr>
            <p:spPr>
              <a:xfrm>
                <a:off x="3175882" y="1326281"/>
                <a:ext cx="38675" cy="236279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7429" extrusionOk="0">
                    <a:moveTo>
                      <a:pt x="257" y="0"/>
                    </a:moveTo>
                    <a:lnTo>
                      <a:pt x="257" y="0"/>
                    </a:lnTo>
                    <a:cubicBezTo>
                      <a:pt x="1" y="566"/>
                      <a:pt x="69" y="1285"/>
                      <a:pt x="446" y="1780"/>
                    </a:cubicBezTo>
                    <a:cubicBezTo>
                      <a:pt x="446" y="1780"/>
                      <a:pt x="377" y="7173"/>
                      <a:pt x="104" y="7241"/>
                    </a:cubicBezTo>
                    <a:lnTo>
                      <a:pt x="565" y="7429"/>
                    </a:lnTo>
                    <a:lnTo>
                      <a:pt x="1028" y="1079"/>
                    </a:lnTo>
                    <a:cubicBezTo>
                      <a:pt x="1216" y="240"/>
                      <a:pt x="720" y="137"/>
                      <a:pt x="2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9"/>
              <p:cNvSpPr/>
              <p:nvPr/>
            </p:nvSpPr>
            <p:spPr>
              <a:xfrm>
                <a:off x="2931449" y="1303985"/>
                <a:ext cx="271678" cy="371005"/>
              </a:xfrm>
              <a:custGeom>
                <a:avLst/>
                <a:gdLst/>
                <a:ahLst/>
                <a:cxnLst/>
                <a:rect l="l" t="t" r="r" b="b"/>
                <a:pathLst>
                  <a:path w="8542" h="11665" extrusionOk="0">
                    <a:moveTo>
                      <a:pt x="1609" y="0"/>
                    </a:moveTo>
                    <a:lnTo>
                      <a:pt x="548" y="616"/>
                    </a:lnTo>
                    <a:lnTo>
                      <a:pt x="479" y="2876"/>
                    </a:lnTo>
                    <a:cubicBezTo>
                      <a:pt x="0" y="9260"/>
                      <a:pt x="1319" y="9620"/>
                      <a:pt x="1319" y="9620"/>
                    </a:cubicBezTo>
                    <a:cubicBezTo>
                      <a:pt x="1301" y="9996"/>
                      <a:pt x="1472" y="10389"/>
                      <a:pt x="1780" y="10647"/>
                    </a:cubicBezTo>
                    <a:cubicBezTo>
                      <a:pt x="2017" y="10854"/>
                      <a:pt x="2365" y="10995"/>
                      <a:pt x="2688" y="10995"/>
                    </a:cubicBezTo>
                    <a:cubicBezTo>
                      <a:pt x="2764" y="10995"/>
                      <a:pt x="2838" y="10988"/>
                      <a:pt x="2910" y="10971"/>
                    </a:cubicBezTo>
                    <a:cubicBezTo>
                      <a:pt x="3115" y="11263"/>
                      <a:pt x="3423" y="11485"/>
                      <a:pt x="3783" y="11571"/>
                    </a:cubicBezTo>
                    <a:cubicBezTo>
                      <a:pt x="3894" y="11592"/>
                      <a:pt x="4009" y="11603"/>
                      <a:pt x="4123" y="11603"/>
                    </a:cubicBezTo>
                    <a:cubicBezTo>
                      <a:pt x="4379" y="11603"/>
                      <a:pt x="4637" y="11547"/>
                      <a:pt x="4861" y="11416"/>
                    </a:cubicBezTo>
                    <a:cubicBezTo>
                      <a:pt x="5068" y="11584"/>
                      <a:pt x="5332" y="11665"/>
                      <a:pt x="5605" y="11665"/>
                    </a:cubicBezTo>
                    <a:cubicBezTo>
                      <a:pt x="5693" y="11665"/>
                      <a:pt x="5783" y="11656"/>
                      <a:pt x="5872" y="11639"/>
                    </a:cubicBezTo>
                    <a:cubicBezTo>
                      <a:pt x="6214" y="11553"/>
                      <a:pt x="6522" y="11297"/>
                      <a:pt x="6675" y="10971"/>
                    </a:cubicBezTo>
                    <a:cubicBezTo>
                      <a:pt x="7001" y="10971"/>
                      <a:pt x="7344" y="10834"/>
                      <a:pt x="7565" y="10612"/>
                    </a:cubicBezTo>
                    <a:cubicBezTo>
                      <a:pt x="7805" y="10373"/>
                      <a:pt x="7994" y="9894"/>
                      <a:pt x="7976" y="9568"/>
                    </a:cubicBezTo>
                    <a:cubicBezTo>
                      <a:pt x="8336" y="9294"/>
                      <a:pt x="8542" y="8867"/>
                      <a:pt x="8524" y="8422"/>
                    </a:cubicBezTo>
                    <a:cubicBezTo>
                      <a:pt x="8524" y="7977"/>
                      <a:pt x="8268" y="7479"/>
                      <a:pt x="7908" y="7223"/>
                    </a:cubicBezTo>
                    <a:cubicBezTo>
                      <a:pt x="7740" y="6739"/>
                      <a:pt x="6895" y="6637"/>
                      <a:pt x="6210" y="6637"/>
                    </a:cubicBezTo>
                    <a:cubicBezTo>
                      <a:pt x="5707" y="6637"/>
                      <a:pt x="5290" y="6692"/>
                      <a:pt x="5290" y="6692"/>
                    </a:cubicBezTo>
                    <a:cubicBezTo>
                      <a:pt x="2585" y="6726"/>
                      <a:pt x="3065" y="8901"/>
                      <a:pt x="2328" y="8935"/>
                    </a:cubicBezTo>
                    <a:cubicBezTo>
                      <a:pt x="1130" y="8901"/>
                      <a:pt x="1232" y="3971"/>
                      <a:pt x="1232" y="3971"/>
                    </a:cubicBezTo>
                    <a:cubicBezTo>
                      <a:pt x="1627" y="3697"/>
                      <a:pt x="1917" y="3269"/>
                      <a:pt x="2003" y="2790"/>
                    </a:cubicBezTo>
                    <a:cubicBezTo>
                      <a:pt x="2088" y="2310"/>
                      <a:pt x="1951" y="1438"/>
                      <a:pt x="1661" y="1044"/>
                    </a:cubicBezTo>
                    <a:lnTo>
                      <a:pt x="16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9"/>
              <p:cNvSpPr/>
              <p:nvPr/>
            </p:nvSpPr>
            <p:spPr>
              <a:xfrm>
                <a:off x="2995666" y="2103185"/>
                <a:ext cx="323393" cy="256984"/>
              </a:xfrm>
              <a:custGeom>
                <a:avLst/>
                <a:gdLst/>
                <a:ahLst/>
                <a:cxnLst/>
                <a:rect l="l" t="t" r="r" b="b"/>
                <a:pathLst>
                  <a:path w="10168" h="8080" extrusionOk="0">
                    <a:moveTo>
                      <a:pt x="1217" y="0"/>
                    </a:moveTo>
                    <a:cubicBezTo>
                      <a:pt x="822" y="616"/>
                      <a:pt x="412" y="1215"/>
                      <a:pt x="1" y="1797"/>
                    </a:cubicBezTo>
                    <a:cubicBezTo>
                      <a:pt x="2449" y="4398"/>
                      <a:pt x="5325" y="6589"/>
                      <a:pt x="8593" y="8079"/>
                    </a:cubicBezTo>
                    <a:cubicBezTo>
                      <a:pt x="9141" y="7360"/>
                      <a:pt x="9672" y="6641"/>
                      <a:pt x="10168" y="5888"/>
                    </a:cubicBezTo>
                    <a:cubicBezTo>
                      <a:pt x="6813" y="4622"/>
                      <a:pt x="3732" y="2584"/>
                      <a:pt x="12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9"/>
              <p:cNvSpPr/>
              <p:nvPr/>
            </p:nvSpPr>
            <p:spPr>
              <a:xfrm>
                <a:off x="2405528" y="3740420"/>
                <a:ext cx="363149" cy="610084"/>
              </a:xfrm>
              <a:custGeom>
                <a:avLst/>
                <a:gdLst/>
                <a:ahLst/>
                <a:cxnLst/>
                <a:rect l="l" t="t" r="r" b="b"/>
                <a:pathLst>
                  <a:path w="11418" h="19182" extrusionOk="0">
                    <a:moveTo>
                      <a:pt x="4753" y="0"/>
                    </a:moveTo>
                    <a:cubicBezTo>
                      <a:pt x="4323" y="0"/>
                      <a:pt x="3914" y="17"/>
                      <a:pt x="3527" y="45"/>
                    </a:cubicBezTo>
                    <a:cubicBezTo>
                      <a:pt x="1507" y="2766"/>
                      <a:pt x="343" y="6139"/>
                      <a:pt x="309" y="9528"/>
                    </a:cubicBezTo>
                    <a:cubicBezTo>
                      <a:pt x="292" y="10777"/>
                      <a:pt x="411" y="12043"/>
                      <a:pt x="343" y="13293"/>
                    </a:cubicBezTo>
                    <a:cubicBezTo>
                      <a:pt x="258" y="14542"/>
                      <a:pt x="326" y="16306"/>
                      <a:pt x="1" y="18052"/>
                    </a:cubicBezTo>
                    <a:cubicBezTo>
                      <a:pt x="1329" y="18992"/>
                      <a:pt x="2444" y="19181"/>
                      <a:pt x="3128" y="19181"/>
                    </a:cubicBezTo>
                    <a:cubicBezTo>
                      <a:pt x="3588" y="19181"/>
                      <a:pt x="3852" y="19095"/>
                      <a:pt x="3852" y="19095"/>
                    </a:cubicBezTo>
                    <a:cubicBezTo>
                      <a:pt x="6694" y="13875"/>
                      <a:pt x="9330" y="7216"/>
                      <a:pt x="11418" y="1278"/>
                    </a:cubicBezTo>
                    <a:cubicBezTo>
                      <a:pt x="8922" y="315"/>
                      <a:pt x="6642" y="0"/>
                      <a:pt x="47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9"/>
              <p:cNvSpPr/>
              <p:nvPr/>
            </p:nvSpPr>
            <p:spPr>
              <a:xfrm>
                <a:off x="2494300" y="3740420"/>
                <a:ext cx="274382" cy="82534"/>
              </a:xfrm>
              <a:custGeom>
                <a:avLst/>
                <a:gdLst/>
                <a:ahLst/>
                <a:cxnLst/>
                <a:rect l="l" t="t" r="r" b="b"/>
                <a:pathLst>
                  <a:path w="8627" h="2595" extrusionOk="0">
                    <a:moveTo>
                      <a:pt x="1962" y="0"/>
                    </a:moveTo>
                    <a:cubicBezTo>
                      <a:pt x="1532" y="0"/>
                      <a:pt x="1123" y="17"/>
                      <a:pt x="736" y="45"/>
                    </a:cubicBezTo>
                    <a:cubicBezTo>
                      <a:pt x="480" y="388"/>
                      <a:pt x="240" y="746"/>
                      <a:pt x="0" y="1123"/>
                    </a:cubicBezTo>
                    <a:cubicBezTo>
                      <a:pt x="308" y="1106"/>
                      <a:pt x="627" y="1097"/>
                      <a:pt x="959" y="1097"/>
                    </a:cubicBezTo>
                    <a:cubicBezTo>
                      <a:pt x="2990" y="1097"/>
                      <a:pt x="5457" y="1447"/>
                      <a:pt x="8164" y="2595"/>
                    </a:cubicBezTo>
                    <a:cubicBezTo>
                      <a:pt x="8319" y="2150"/>
                      <a:pt x="8472" y="1705"/>
                      <a:pt x="8627" y="1278"/>
                    </a:cubicBezTo>
                    <a:cubicBezTo>
                      <a:pt x="6131" y="315"/>
                      <a:pt x="3851" y="0"/>
                      <a:pt x="1962" y="0"/>
                    </a:cubicBezTo>
                    <a:close/>
                  </a:path>
                </a:pathLst>
              </a:custGeom>
              <a:solidFill>
                <a:srgbClr val="BDE0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9"/>
              <p:cNvSpPr/>
              <p:nvPr/>
            </p:nvSpPr>
            <p:spPr>
              <a:xfrm>
                <a:off x="3012587" y="1387190"/>
                <a:ext cx="72833" cy="28688"/>
              </a:xfrm>
              <a:custGeom>
                <a:avLst/>
                <a:gdLst/>
                <a:ahLst/>
                <a:cxnLst/>
                <a:rect l="l" t="t" r="r" b="b"/>
                <a:pathLst>
                  <a:path w="2290" h="902" extrusionOk="0">
                    <a:moveTo>
                      <a:pt x="951" y="1"/>
                    </a:moveTo>
                    <a:cubicBezTo>
                      <a:pt x="925" y="1"/>
                      <a:pt x="899" y="1"/>
                      <a:pt x="872" y="2"/>
                    </a:cubicBezTo>
                    <a:cubicBezTo>
                      <a:pt x="564" y="20"/>
                      <a:pt x="153" y="105"/>
                      <a:pt x="16" y="413"/>
                    </a:cubicBezTo>
                    <a:cubicBezTo>
                      <a:pt x="0" y="447"/>
                      <a:pt x="34" y="516"/>
                      <a:pt x="68" y="534"/>
                    </a:cubicBezTo>
                    <a:cubicBezTo>
                      <a:pt x="184" y="601"/>
                      <a:pt x="315" y="608"/>
                      <a:pt x="447" y="608"/>
                    </a:cubicBezTo>
                    <a:cubicBezTo>
                      <a:pt x="488" y="608"/>
                      <a:pt x="528" y="608"/>
                      <a:pt x="568" y="608"/>
                    </a:cubicBezTo>
                    <a:cubicBezTo>
                      <a:pt x="631" y="608"/>
                      <a:pt x="693" y="609"/>
                      <a:pt x="753" y="619"/>
                    </a:cubicBezTo>
                    <a:cubicBezTo>
                      <a:pt x="1061" y="636"/>
                      <a:pt x="1352" y="721"/>
                      <a:pt x="1609" y="858"/>
                    </a:cubicBezTo>
                    <a:cubicBezTo>
                      <a:pt x="1666" y="888"/>
                      <a:pt x="1723" y="901"/>
                      <a:pt x="1776" y="901"/>
                    </a:cubicBezTo>
                    <a:cubicBezTo>
                      <a:pt x="2087" y="901"/>
                      <a:pt x="2289" y="452"/>
                      <a:pt x="1968" y="276"/>
                    </a:cubicBezTo>
                    <a:cubicBezTo>
                      <a:pt x="1649" y="102"/>
                      <a:pt x="1301" y="1"/>
                      <a:pt x="9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9"/>
              <p:cNvSpPr/>
              <p:nvPr/>
            </p:nvSpPr>
            <p:spPr>
              <a:xfrm>
                <a:off x="3027250" y="1416134"/>
                <a:ext cx="34858" cy="27257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857" extrusionOk="0">
                    <a:moveTo>
                      <a:pt x="548" y="0"/>
                    </a:moveTo>
                    <a:cubicBezTo>
                      <a:pt x="0" y="0"/>
                      <a:pt x="0" y="856"/>
                      <a:pt x="548" y="856"/>
                    </a:cubicBezTo>
                    <a:cubicBezTo>
                      <a:pt x="1096" y="856"/>
                      <a:pt x="1096" y="0"/>
                      <a:pt x="5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9"/>
              <p:cNvSpPr/>
              <p:nvPr/>
            </p:nvSpPr>
            <p:spPr>
              <a:xfrm>
                <a:off x="3106862" y="1387190"/>
                <a:ext cx="72865" cy="28688"/>
              </a:xfrm>
              <a:custGeom>
                <a:avLst/>
                <a:gdLst/>
                <a:ahLst/>
                <a:cxnLst/>
                <a:rect l="l" t="t" r="r" b="b"/>
                <a:pathLst>
                  <a:path w="2291" h="902" extrusionOk="0">
                    <a:moveTo>
                      <a:pt x="1339" y="1"/>
                    </a:moveTo>
                    <a:cubicBezTo>
                      <a:pt x="989" y="1"/>
                      <a:pt x="641" y="102"/>
                      <a:pt x="322" y="276"/>
                    </a:cubicBezTo>
                    <a:cubicBezTo>
                      <a:pt x="1" y="452"/>
                      <a:pt x="203" y="901"/>
                      <a:pt x="514" y="901"/>
                    </a:cubicBezTo>
                    <a:cubicBezTo>
                      <a:pt x="567" y="901"/>
                      <a:pt x="624" y="888"/>
                      <a:pt x="681" y="858"/>
                    </a:cubicBezTo>
                    <a:cubicBezTo>
                      <a:pt x="939" y="721"/>
                      <a:pt x="1229" y="636"/>
                      <a:pt x="1537" y="619"/>
                    </a:cubicBezTo>
                    <a:cubicBezTo>
                      <a:pt x="1597" y="609"/>
                      <a:pt x="1659" y="608"/>
                      <a:pt x="1722" y="608"/>
                    </a:cubicBezTo>
                    <a:cubicBezTo>
                      <a:pt x="1762" y="608"/>
                      <a:pt x="1803" y="608"/>
                      <a:pt x="1843" y="608"/>
                    </a:cubicBezTo>
                    <a:cubicBezTo>
                      <a:pt x="1975" y="608"/>
                      <a:pt x="2106" y="601"/>
                      <a:pt x="2222" y="534"/>
                    </a:cubicBezTo>
                    <a:cubicBezTo>
                      <a:pt x="2256" y="516"/>
                      <a:pt x="2290" y="447"/>
                      <a:pt x="2274" y="413"/>
                    </a:cubicBezTo>
                    <a:cubicBezTo>
                      <a:pt x="2137" y="105"/>
                      <a:pt x="1726" y="20"/>
                      <a:pt x="1418" y="2"/>
                    </a:cubicBezTo>
                    <a:cubicBezTo>
                      <a:pt x="1392" y="1"/>
                      <a:pt x="1365" y="1"/>
                      <a:pt x="13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9"/>
              <p:cNvSpPr/>
              <p:nvPr/>
            </p:nvSpPr>
            <p:spPr>
              <a:xfrm>
                <a:off x="3130176" y="1416134"/>
                <a:ext cx="34858" cy="27257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857" extrusionOk="0">
                    <a:moveTo>
                      <a:pt x="548" y="0"/>
                    </a:moveTo>
                    <a:cubicBezTo>
                      <a:pt x="0" y="0"/>
                      <a:pt x="0" y="856"/>
                      <a:pt x="548" y="856"/>
                    </a:cubicBezTo>
                    <a:cubicBezTo>
                      <a:pt x="1096" y="856"/>
                      <a:pt x="1096" y="0"/>
                      <a:pt x="5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9"/>
              <p:cNvSpPr/>
              <p:nvPr/>
            </p:nvSpPr>
            <p:spPr>
              <a:xfrm>
                <a:off x="3095316" y="1429715"/>
                <a:ext cx="44114" cy="68699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2160" extrusionOk="0">
                    <a:moveTo>
                      <a:pt x="1" y="0"/>
                    </a:moveTo>
                    <a:lnTo>
                      <a:pt x="120" y="2038"/>
                    </a:lnTo>
                    <a:cubicBezTo>
                      <a:pt x="120" y="2038"/>
                      <a:pt x="310" y="2160"/>
                      <a:pt x="559" y="2160"/>
                    </a:cubicBezTo>
                    <a:cubicBezTo>
                      <a:pt x="683" y="2160"/>
                      <a:pt x="822" y="2129"/>
                      <a:pt x="959" y="2038"/>
                    </a:cubicBezTo>
                    <a:cubicBezTo>
                      <a:pt x="1386" y="1746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9"/>
              <p:cNvSpPr/>
              <p:nvPr/>
            </p:nvSpPr>
            <p:spPr>
              <a:xfrm>
                <a:off x="3060997" y="1544505"/>
                <a:ext cx="65932" cy="60111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1890" extrusionOk="0">
                    <a:moveTo>
                      <a:pt x="618" y="1"/>
                    </a:moveTo>
                    <a:cubicBezTo>
                      <a:pt x="430" y="1"/>
                      <a:pt x="242" y="35"/>
                      <a:pt x="69" y="106"/>
                    </a:cubicBezTo>
                    <a:cubicBezTo>
                      <a:pt x="1" y="791"/>
                      <a:pt x="429" y="1526"/>
                      <a:pt x="1080" y="1800"/>
                    </a:cubicBezTo>
                    <a:cubicBezTo>
                      <a:pt x="1206" y="1856"/>
                      <a:pt x="1346" y="1889"/>
                      <a:pt x="1481" y="1889"/>
                    </a:cubicBezTo>
                    <a:cubicBezTo>
                      <a:pt x="1639" y="1889"/>
                      <a:pt x="1790" y="1843"/>
                      <a:pt x="1901" y="1732"/>
                    </a:cubicBezTo>
                    <a:cubicBezTo>
                      <a:pt x="2055" y="1561"/>
                      <a:pt x="2072" y="1287"/>
                      <a:pt x="2004" y="1065"/>
                    </a:cubicBezTo>
                    <a:cubicBezTo>
                      <a:pt x="1901" y="671"/>
                      <a:pt x="1610" y="328"/>
                      <a:pt x="1251" y="141"/>
                    </a:cubicBezTo>
                    <a:cubicBezTo>
                      <a:pt x="1056" y="48"/>
                      <a:pt x="837" y="1"/>
                      <a:pt x="6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222" name="Google Shape;222;p19"/>
          <p:cNvCxnSpPr>
            <a:stCxn id="164" idx="1"/>
          </p:cNvCxnSpPr>
          <p:nvPr/>
        </p:nvCxnSpPr>
        <p:spPr>
          <a:xfrm rot="16200000" flipH="1" flipV="1">
            <a:off x="5284645" y="2640110"/>
            <a:ext cx="653352" cy="2678793"/>
          </a:xfrm>
          <a:prstGeom prst="curvedConnector4">
            <a:avLst>
              <a:gd name="adj1" fmla="val -34989"/>
              <a:gd name="adj2" fmla="val 51324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81" name="Google Shape;153;p19"/>
          <p:cNvGrpSpPr/>
          <p:nvPr/>
        </p:nvGrpSpPr>
        <p:grpSpPr>
          <a:xfrm>
            <a:off x="597141" y="2290195"/>
            <a:ext cx="2502702" cy="522008"/>
            <a:chOff x="5595685" y="1599482"/>
            <a:chExt cx="2502702" cy="522008"/>
          </a:xfrm>
        </p:grpSpPr>
        <p:sp>
          <p:nvSpPr>
            <p:cNvPr id="82" name="Google Shape;154;p19"/>
            <p:cNvSpPr txBox="1"/>
            <p:nvPr/>
          </p:nvSpPr>
          <p:spPr>
            <a:xfrm>
              <a:off x="5622487" y="1599482"/>
              <a:ext cx="24759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 smtClean="0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Tackling</a:t>
              </a:r>
              <a:endParaRPr sz="1600" dirty="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3" name="Google Shape;155;p19"/>
            <p:cNvSpPr txBox="1"/>
            <p:nvPr/>
          </p:nvSpPr>
          <p:spPr>
            <a:xfrm>
              <a:off x="5595685" y="1679290"/>
              <a:ext cx="24759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4" name="Google Shape;156;p19"/>
          <p:cNvGrpSpPr/>
          <p:nvPr/>
        </p:nvGrpSpPr>
        <p:grpSpPr>
          <a:xfrm>
            <a:off x="1248257" y="4108883"/>
            <a:ext cx="1137225" cy="972566"/>
            <a:chOff x="4517092" y="2316366"/>
            <a:chExt cx="3554493" cy="2131658"/>
          </a:xfrm>
        </p:grpSpPr>
        <p:sp>
          <p:nvSpPr>
            <p:cNvPr id="85" name="Google Shape;157;p19"/>
            <p:cNvSpPr txBox="1"/>
            <p:nvPr/>
          </p:nvSpPr>
          <p:spPr>
            <a:xfrm>
              <a:off x="4517092" y="2316366"/>
              <a:ext cx="24759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 smtClean="0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Crossing</a:t>
              </a:r>
              <a:endParaRPr sz="1600" dirty="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6" name="Google Shape;158;p19"/>
            <p:cNvSpPr txBox="1"/>
            <p:nvPr/>
          </p:nvSpPr>
          <p:spPr>
            <a:xfrm>
              <a:off x="5595685" y="4005824"/>
              <a:ext cx="24759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7" name="Google Shape;159;p19"/>
          <p:cNvGrpSpPr/>
          <p:nvPr/>
        </p:nvGrpSpPr>
        <p:grpSpPr>
          <a:xfrm>
            <a:off x="1303515" y="3147081"/>
            <a:ext cx="2475906" cy="666255"/>
            <a:chOff x="5883879" y="2624806"/>
            <a:chExt cx="2475906" cy="666255"/>
          </a:xfrm>
        </p:grpSpPr>
        <p:sp>
          <p:nvSpPr>
            <p:cNvPr id="88" name="Google Shape;160;p19"/>
            <p:cNvSpPr txBox="1"/>
            <p:nvPr/>
          </p:nvSpPr>
          <p:spPr>
            <a:xfrm>
              <a:off x="5883885" y="2624806"/>
              <a:ext cx="24759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 smtClean="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Stamina</a:t>
              </a:r>
              <a:endParaRPr sz="1600" dirty="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9" name="Google Shape;161;p19"/>
            <p:cNvSpPr txBox="1"/>
            <p:nvPr/>
          </p:nvSpPr>
          <p:spPr>
            <a:xfrm>
              <a:off x="5883879" y="2848860"/>
              <a:ext cx="24759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0" name="Google Shape;162;p19"/>
          <p:cNvSpPr/>
          <p:nvPr/>
        </p:nvSpPr>
        <p:spPr>
          <a:xfrm>
            <a:off x="1369384" y="2107669"/>
            <a:ext cx="545127" cy="58356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 smtClean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</a:t>
            </a:r>
            <a:endParaRPr sz="2800" b="1" dirty="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1" name="Google Shape;163;p19"/>
          <p:cNvSpPr/>
          <p:nvPr/>
        </p:nvSpPr>
        <p:spPr>
          <a:xfrm>
            <a:off x="2022888" y="2992764"/>
            <a:ext cx="554355" cy="579387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 smtClean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8</a:t>
            </a:r>
            <a:endParaRPr sz="2800" b="1" dirty="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2" name="Google Shape;164;p19"/>
          <p:cNvSpPr/>
          <p:nvPr/>
        </p:nvSpPr>
        <p:spPr>
          <a:xfrm>
            <a:off x="2055203" y="3868089"/>
            <a:ext cx="573013" cy="57060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9</a:t>
            </a:r>
            <a:endParaRPr sz="2800" b="1" dirty="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93" name="Google Shape;165;p19"/>
          <p:cNvCxnSpPr>
            <a:stCxn id="162" idx="1"/>
          </p:cNvCxnSpPr>
          <p:nvPr/>
        </p:nvCxnSpPr>
        <p:spPr>
          <a:xfrm rot="16200000" flipH="1" flipV="1">
            <a:off x="5528942" y="210345"/>
            <a:ext cx="266568" cy="1466796"/>
          </a:xfrm>
          <a:prstGeom prst="curvedConnector4">
            <a:avLst>
              <a:gd name="adj1" fmla="val -85757"/>
              <a:gd name="adj2" fmla="val 52485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5" name="Google Shape;166;p19"/>
          <p:cNvCxnSpPr/>
          <p:nvPr/>
        </p:nvCxnSpPr>
        <p:spPr>
          <a:xfrm rot="10800000" flipV="1">
            <a:off x="2628216" y="2744940"/>
            <a:ext cx="1044272" cy="551142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7" name="Google Shape;222;p19"/>
          <p:cNvCxnSpPr/>
          <p:nvPr/>
        </p:nvCxnSpPr>
        <p:spPr>
          <a:xfrm rot="10800000" flipV="1">
            <a:off x="2614510" y="4189571"/>
            <a:ext cx="1010770" cy="173234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04" name="Google Shape;163;p19"/>
          <p:cNvSpPr/>
          <p:nvPr/>
        </p:nvSpPr>
        <p:spPr>
          <a:xfrm>
            <a:off x="6933706" y="1546017"/>
            <a:ext cx="465785" cy="518573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</a:t>
            </a:r>
            <a:endParaRPr sz="3000" b="1" dirty="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05" name="Google Shape;166;p19"/>
          <p:cNvCxnSpPr>
            <a:stCxn id="104" idx="2"/>
          </p:cNvCxnSpPr>
          <p:nvPr/>
        </p:nvCxnSpPr>
        <p:spPr>
          <a:xfrm rot="10800000" flipV="1">
            <a:off x="5779100" y="1805304"/>
            <a:ext cx="1154606" cy="540938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headEnd type="none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11" name="Google Shape;159;p19"/>
          <p:cNvGrpSpPr/>
          <p:nvPr/>
        </p:nvGrpSpPr>
        <p:grpSpPr>
          <a:xfrm>
            <a:off x="7833015" y="2798802"/>
            <a:ext cx="2687163" cy="486400"/>
            <a:chOff x="5672616" y="2804660"/>
            <a:chExt cx="2687163" cy="486400"/>
          </a:xfrm>
        </p:grpSpPr>
        <p:sp>
          <p:nvSpPr>
            <p:cNvPr id="112" name="Google Shape;160;p19"/>
            <p:cNvSpPr txBox="1"/>
            <p:nvPr/>
          </p:nvSpPr>
          <p:spPr>
            <a:xfrm>
              <a:off x="5672616" y="2804660"/>
              <a:ext cx="24759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 smtClean="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Shooting</a:t>
              </a:r>
              <a:endParaRPr sz="1800" dirty="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3" name="Google Shape;161;p19"/>
            <p:cNvSpPr txBox="1"/>
            <p:nvPr/>
          </p:nvSpPr>
          <p:spPr>
            <a:xfrm>
              <a:off x="5883879" y="2848860"/>
              <a:ext cx="24759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4" name="Google Shape;163;p19"/>
          <p:cNvSpPr/>
          <p:nvPr/>
        </p:nvSpPr>
        <p:spPr>
          <a:xfrm>
            <a:off x="1914511" y="535709"/>
            <a:ext cx="465785" cy="518573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endParaRPr sz="3000" b="1" dirty="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15" name="Google Shape;166;p19"/>
          <p:cNvCxnSpPr/>
          <p:nvPr/>
        </p:nvCxnSpPr>
        <p:spPr>
          <a:xfrm rot="10800000">
            <a:off x="2452865" y="741762"/>
            <a:ext cx="1746739" cy="294145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headEnd type="none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23" name="Google Shape;153;p19"/>
          <p:cNvGrpSpPr/>
          <p:nvPr/>
        </p:nvGrpSpPr>
        <p:grpSpPr>
          <a:xfrm>
            <a:off x="798577" y="668216"/>
            <a:ext cx="2502702" cy="522008"/>
            <a:chOff x="5595685" y="1599482"/>
            <a:chExt cx="2502702" cy="522008"/>
          </a:xfrm>
        </p:grpSpPr>
        <p:sp>
          <p:nvSpPr>
            <p:cNvPr id="124" name="Google Shape;154;p19"/>
            <p:cNvSpPr txBox="1"/>
            <p:nvPr/>
          </p:nvSpPr>
          <p:spPr>
            <a:xfrm>
              <a:off x="5622487" y="1599482"/>
              <a:ext cx="24759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 smtClean="0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Acceleration</a:t>
              </a:r>
              <a:endParaRPr sz="1600" dirty="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5" name="Google Shape;155;p19"/>
            <p:cNvSpPr txBox="1"/>
            <p:nvPr/>
          </p:nvSpPr>
          <p:spPr>
            <a:xfrm>
              <a:off x="5595685" y="1679290"/>
              <a:ext cx="24759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9" name="Google Shape;156;p19"/>
          <p:cNvGrpSpPr/>
          <p:nvPr/>
        </p:nvGrpSpPr>
        <p:grpSpPr>
          <a:xfrm>
            <a:off x="328006" y="1362028"/>
            <a:ext cx="1261153" cy="970141"/>
            <a:chOff x="5073058" y="2510765"/>
            <a:chExt cx="2998527" cy="1937259"/>
          </a:xfrm>
        </p:grpSpPr>
        <p:sp>
          <p:nvSpPr>
            <p:cNvPr id="140" name="Google Shape;157;p19"/>
            <p:cNvSpPr txBox="1"/>
            <p:nvPr/>
          </p:nvSpPr>
          <p:spPr>
            <a:xfrm>
              <a:off x="5073058" y="2510765"/>
              <a:ext cx="2475901" cy="2003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 smtClean="0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Aggressive </a:t>
              </a:r>
              <a:endParaRPr sz="1600" dirty="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1" name="Google Shape;158;p19"/>
            <p:cNvSpPr txBox="1"/>
            <p:nvPr/>
          </p:nvSpPr>
          <p:spPr>
            <a:xfrm>
              <a:off x="5595685" y="4005824"/>
              <a:ext cx="2475900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2" name="Google Shape;164;p19"/>
          <p:cNvSpPr/>
          <p:nvPr/>
        </p:nvSpPr>
        <p:spPr>
          <a:xfrm>
            <a:off x="1258880" y="1118809"/>
            <a:ext cx="573013" cy="57060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 smtClean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</a:t>
            </a:r>
            <a:endParaRPr sz="2800" b="1" dirty="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43" name="Google Shape;222;p19"/>
          <p:cNvCxnSpPr/>
          <p:nvPr/>
        </p:nvCxnSpPr>
        <p:spPr>
          <a:xfrm rot="10800000" flipV="1">
            <a:off x="1818187" y="1186789"/>
            <a:ext cx="2103372" cy="426736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selection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253" y="1018185"/>
            <a:ext cx="6785443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50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851" y="291993"/>
            <a:ext cx="7717500" cy="408600"/>
          </a:xfrm>
        </p:spPr>
        <p:txBody>
          <a:bodyPr/>
          <a:lstStyle/>
          <a:p>
            <a:r>
              <a:rPr lang="en-US" dirty="0" smtClean="0"/>
              <a:t>Final Score and Model assessment</a:t>
            </a:r>
            <a:endParaRPr lang="en-US" dirty="0"/>
          </a:p>
        </p:txBody>
      </p:sp>
      <p:grpSp>
        <p:nvGrpSpPr>
          <p:cNvPr id="56" name="Google Shape;625;p23"/>
          <p:cNvGrpSpPr/>
          <p:nvPr/>
        </p:nvGrpSpPr>
        <p:grpSpPr>
          <a:xfrm>
            <a:off x="2669522" y="1595303"/>
            <a:ext cx="3805048" cy="1354869"/>
            <a:chOff x="2562150" y="1900125"/>
            <a:chExt cx="4019700" cy="1431300"/>
          </a:xfrm>
        </p:grpSpPr>
        <p:sp>
          <p:nvSpPr>
            <p:cNvPr id="57" name="Google Shape;626;p23"/>
            <p:cNvSpPr/>
            <p:nvPr/>
          </p:nvSpPr>
          <p:spPr>
            <a:xfrm>
              <a:off x="2562150" y="2326425"/>
              <a:ext cx="4019700" cy="1005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27;p23"/>
            <p:cNvSpPr/>
            <p:nvPr/>
          </p:nvSpPr>
          <p:spPr>
            <a:xfrm>
              <a:off x="3619500" y="1900125"/>
              <a:ext cx="1905000" cy="504900"/>
            </a:xfrm>
            <a:prstGeom prst="trapezoid">
              <a:avLst>
                <a:gd name="adj" fmla="val 25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629;p23"/>
          <p:cNvSpPr/>
          <p:nvPr/>
        </p:nvSpPr>
        <p:spPr>
          <a:xfrm>
            <a:off x="919338" y="1748676"/>
            <a:ext cx="2172900" cy="14517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30;p23"/>
          <p:cNvSpPr/>
          <p:nvPr/>
        </p:nvSpPr>
        <p:spPr>
          <a:xfrm>
            <a:off x="6051771" y="1748676"/>
            <a:ext cx="2172900" cy="1451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62" name="Google Shape;632;p23"/>
          <p:cNvSpPr txBox="1"/>
          <p:nvPr/>
        </p:nvSpPr>
        <p:spPr>
          <a:xfrm>
            <a:off x="6192352" y="2044019"/>
            <a:ext cx="1920297" cy="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>
                <a:solidFill>
                  <a:schemeClr val="accent5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Validation Data </a:t>
            </a:r>
            <a:endParaRPr sz="3000" dirty="0">
              <a:solidFill>
                <a:schemeClr val="accent5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63" name="Google Shape;633;p23"/>
          <p:cNvSpPr txBox="1"/>
          <p:nvPr/>
        </p:nvSpPr>
        <p:spPr>
          <a:xfrm>
            <a:off x="1171988" y="2044019"/>
            <a:ext cx="1667700" cy="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Test Data</a:t>
            </a:r>
            <a:endParaRPr sz="3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64" name="Google Shape;634;p23"/>
          <p:cNvSpPr txBox="1"/>
          <p:nvPr/>
        </p:nvSpPr>
        <p:spPr>
          <a:xfrm>
            <a:off x="3738158" y="2235708"/>
            <a:ext cx="1667700" cy="477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VS</a:t>
            </a:r>
            <a:endParaRPr sz="30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65" name="Google Shape;635;p23"/>
          <p:cNvGrpSpPr/>
          <p:nvPr/>
        </p:nvGrpSpPr>
        <p:grpSpPr>
          <a:xfrm>
            <a:off x="3953246" y="3445242"/>
            <a:ext cx="1237505" cy="1163331"/>
            <a:chOff x="3953246" y="3445242"/>
            <a:chExt cx="1237505" cy="1163331"/>
          </a:xfrm>
        </p:grpSpPr>
        <p:sp>
          <p:nvSpPr>
            <p:cNvPr id="66" name="Google Shape;636;p23"/>
            <p:cNvSpPr/>
            <p:nvPr/>
          </p:nvSpPr>
          <p:spPr>
            <a:xfrm>
              <a:off x="3981299" y="4384173"/>
              <a:ext cx="1181400" cy="22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" name="Google Shape;637;p23"/>
            <p:cNvGrpSpPr/>
            <p:nvPr/>
          </p:nvGrpSpPr>
          <p:grpSpPr>
            <a:xfrm>
              <a:off x="3953246" y="3445242"/>
              <a:ext cx="1237505" cy="1087772"/>
              <a:chOff x="4182481" y="2340959"/>
              <a:chExt cx="368218" cy="323665"/>
            </a:xfrm>
          </p:grpSpPr>
          <p:sp>
            <p:nvSpPr>
              <p:cNvPr id="68" name="Google Shape;638;p23"/>
              <p:cNvSpPr/>
              <p:nvPr/>
            </p:nvSpPr>
            <p:spPr>
              <a:xfrm>
                <a:off x="4182481" y="2340959"/>
                <a:ext cx="368218" cy="323466"/>
              </a:xfrm>
              <a:custGeom>
                <a:avLst/>
                <a:gdLst/>
                <a:ahLst/>
                <a:cxnLst/>
                <a:rect l="l" t="t" r="r" b="b"/>
                <a:pathLst>
                  <a:path w="20414" h="17933" extrusionOk="0">
                    <a:moveTo>
                      <a:pt x="10192" y="0"/>
                    </a:moveTo>
                    <a:cubicBezTo>
                      <a:pt x="8484" y="0"/>
                      <a:pt x="6757" y="487"/>
                      <a:pt x="5229" y="1506"/>
                    </a:cubicBezTo>
                    <a:cubicBezTo>
                      <a:pt x="1106" y="4255"/>
                      <a:pt x="0" y="9819"/>
                      <a:pt x="2731" y="13942"/>
                    </a:cubicBezTo>
                    <a:cubicBezTo>
                      <a:pt x="4459" y="16533"/>
                      <a:pt x="7305" y="17933"/>
                      <a:pt x="10201" y="17933"/>
                    </a:cubicBezTo>
                    <a:cubicBezTo>
                      <a:pt x="11913" y="17933"/>
                      <a:pt x="13642" y="17443"/>
                      <a:pt x="15167" y="16422"/>
                    </a:cubicBezTo>
                    <a:cubicBezTo>
                      <a:pt x="19290" y="13674"/>
                      <a:pt x="20413" y="8109"/>
                      <a:pt x="17665" y="3987"/>
                    </a:cubicBezTo>
                    <a:cubicBezTo>
                      <a:pt x="15935" y="1403"/>
                      <a:pt x="13090" y="0"/>
                      <a:pt x="10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39;p23"/>
              <p:cNvSpPr/>
              <p:nvPr/>
            </p:nvSpPr>
            <p:spPr>
              <a:xfrm>
                <a:off x="4205134" y="2346658"/>
                <a:ext cx="325000" cy="317965"/>
              </a:xfrm>
              <a:custGeom>
                <a:avLst/>
                <a:gdLst/>
                <a:ahLst/>
                <a:cxnLst/>
                <a:rect l="l" t="t" r="r" b="b"/>
                <a:pathLst>
                  <a:path w="18018" h="17628" extrusionOk="0">
                    <a:moveTo>
                      <a:pt x="9537" y="593"/>
                    </a:moveTo>
                    <a:cubicBezTo>
                      <a:pt x="10272" y="593"/>
                      <a:pt x="11431" y="634"/>
                      <a:pt x="12503" y="839"/>
                    </a:cubicBezTo>
                    <a:cubicBezTo>
                      <a:pt x="12822" y="1123"/>
                      <a:pt x="13124" y="1409"/>
                      <a:pt x="13408" y="1677"/>
                    </a:cubicBezTo>
                    <a:cubicBezTo>
                      <a:pt x="13978" y="2280"/>
                      <a:pt x="14465" y="2933"/>
                      <a:pt x="14816" y="3738"/>
                    </a:cubicBezTo>
                    <a:cubicBezTo>
                      <a:pt x="14682" y="4057"/>
                      <a:pt x="14246" y="5096"/>
                      <a:pt x="13643" y="6017"/>
                    </a:cubicBezTo>
                    <a:cubicBezTo>
                      <a:pt x="12252" y="5800"/>
                      <a:pt x="10040" y="5749"/>
                      <a:pt x="9620" y="5749"/>
                    </a:cubicBezTo>
                    <a:cubicBezTo>
                      <a:pt x="9453" y="5481"/>
                      <a:pt x="8548" y="4157"/>
                      <a:pt x="7493" y="3018"/>
                    </a:cubicBezTo>
                    <a:cubicBezTo>
                      <a:pt x="7627" y="2749"/>
                      <a:pt x="8380" y="1257"/>
                      <a:pt x="8900" y="604"/>
                    </a:cubicBezTo>
                    <a:cubicBezTo>
                      <a:pt x="9027" y="599"/>
                      <a:pt x="9250" y="593"/>
                      <a:pt x="9537" y="593"/>
                    </a:cubicBezTo>
                    <a:close/>
                    <a:moveTo>
                      <a:pt x="7426" y="3051"/>
                    </a:moveTo>
                    <a:cubicBezTo>
                      <a:pt x="8481" y="4191"/>
                      <a:pt x="9386" y="5532"/>
                      <a:pt x="9553" y="5782"/>
                    </a:cubicBezTo>
                    <a:cubicBezTo>
                      <a:pt x="9386" y="6202"/>
                      <a:pt x="8465" y="8397"/>
                      <a:pt x="8112" y="9688"/>
                    </a:cubicBezTo>
                    <a:lnTo>
                      <a:pt x="4458" y="10576"/>
                    </a:lnTo>
                    <a:cubicBezTo>
                      <a:pt x="3721" y="9755"/>
                      <a:pt x="2565" y="8012"/>
                      <a:pt x="2264" y="7576"/>
                    </a:cubicBezTo>
                    <a:cubicBezTo>
                      <a:pt x="2347" y="7123"/>
                      <a:pt x="2682" y="5280"/>
                      <a:pt x="3453" y="4090"/>
                    </a:cubicBezTo>
                    <a:cubicBezTo>
                      <a:pt x="3805" y="3956"/>
                      <a:pt x="5615" y="3235"/>
                      <a:pt x="7426" y="3051"/>
                    </a:cubicBezTo>
                    <a:close/>
                    <a:moveTo>
                      <a:pt x="8112" y="9771"/>
                    </a:moveTo>
                    <a:cubicBezTo>
                      <a:pt x="9185" y="10694"/>
                      <a:pt x="10912" y="12017"/>
                      <a:pt x="11296" y="12319"/>
                    </a:cubicBezTo>
                    <a:cubicBezTo>
                      <a:pt x="11213" y="12671"/>
                      <a:pt x="10794" y="14347"/>
                      <a:pt x="10391" y="15520"/>
                    </a:cubicBezTo>
                    <a:cubicBezTo>
                      <a:pt x="10074" y="15621"/>
                      <a:pt x="8599" y="16039"/>
                      <a:pt x="7325" y="16207"/>
                    </a:cubicBezTo>
                    <a:cubicBezTo>
                      <a:pt x="7090" y="16240"/>
                      <a:pt x="6872" y="16258"/>
                      <a:pt x="6671" y="16258"/>
                    </a:cubicBezTo>
                    <a:cubicBezTo>
                      <a:pt x="6554" y="16207"/>
                      <a:pt x="5347" y="15536"/>
                      <a:pt x="3687" y="13961"/>
                    </a:cubicBezTo>
                    <a:cubicBezTo>
                      <a:pt x="3772" y="13509"/>
                      <a:pt x="4174" y="11682"/>
                      <a:pt x="4476" y="10643"/>
                    </a:cubicBezTo>
                    <a:lnTo>
                      <a:pt x="8112" y="9771"/>
                    </a:lnTo>
                    <a:close/>
                    <a:moveTo>
                      <a:pt x="6554" y="1"/>
                    </a:moveTo>
                    <a:cubicBezTo>
                      <a:pt x="6201" y="101"/>
                      <a:pt x="5833" y="236"/>
                      <a:pt x="5481" y="386"/>
                    </a:cubicBezTo>
                    <a:lnTo>
                      <a:pt x="5464" y="386"/>
                    </a:lnTo>
                    <a:cubicBezTo>
                      <a:pt x="5381" y="419"/>
                      <a:pt x="5280" y="470"/>
                      <a:pt x="5180" y="520"/>
                    </a:cubicBezTo>
                    <a:cubicBezTo>
                      <a:pt x="5162" y="520"/>
                      <a:pt x="5146" y="537"/>
                      <a:pt x="5129" y="537"/>
                    </a:cubicBezTo>
                    <a:cubicBezTo>
                      <a:pt x="5046" y="571"/>
                      <a:pt x="4961" y="620"/>
                      <a:pt x="4878" y="654"/>
                    </a:cubicBezTo>
                    <a:lnTo>
                      <a:pt x="4777" y="705"/>
                    </a:lnTo>
                    <a:cubicBezTo>
                      <a:pt x="4710" y="754"/>
                      <a:pt x="4643" y="788"/>
                      <a:pt x="4576" y="821"/>
                    </a:cubicBezTo>
                    <a:cubicBezTo>
                      <a:pt x="4525" y="855"/>
                      <a:pt x="4476" y="888"/>
                      <a:pt x="4425" y="906"/>
                    </a:cubicBezTo>
                    <a:lnTo>
                      <a:pt x="4275" y="1006"/>
                    </a:lnTo>
                    <a:cubicBezTo>
                      <a:pt x="4174" y="1056"/>
                      <a:pt x="4074" y="1123"/>
                      <a:pt x="3973" y="1190"/>
                    </a:cubicBezTo>
                    <a:cubicBezTo>
                      <a:pt x="3906" y="1224"/>
                      <a:pt x="3855" y="1275"/>
                      <a:pt x="3805" y="1308"/>
                    </a:cubicBezTo>
                    <a:cubicBezTo>
                      <a:pt x="3788" y="1308"/>
                      <a:pt x="3788" y="1324"/>
                      <a:pt x="3772" y="1324"/>
                    </a:cubicBezTo>
                    <a:cubicBezTo>
                      <a:pt x="3754" y="1342"/>
                      <a:pt x="3721" y="1358"/>
                      <a:pt x="3705" y="1375"/>
                    </a:cubicBezTo>
                    <a:cubicBezTo>
                      <a:pt x="3671" y="1391"/>
                      <a:pt x="3638" y="1425"/>
                      <a:pt x="3604" y="1442"/>
                    </a:cubicBezTo>
                    <a:cubicBezTo>
                      <a:pt x="3537" y="1492"/>
                      <a:pt x="3470" y="1559"/>
                      <a:pt x="3403" y="1610"/>
                    </a:cubicBezTo>
                    <a:cubicBezTo>
                      <a:pt x="3386" y="1626"/>
                      <a:pt x="3370" y="1643"/>
                      <a:pt x="3336" y="1643"/>
                    </a:cubicBezTo>
                    <a:cubicBezTo>
                      <a:pt x="3151" y="1811"/>
                      <a:pt x="2950" y="1979"/>
                      <a:pt x="2766" y="2146"/>
                    </a:cubicBezTo>
                    <a:cubicBezTo>
                      <a:pt x="2833" y="2363"/>
                      <a:pt x="3151" y="3335"/>
                      <a:pt x="3403" y="4023"/>
                    </a:cubicBezTo>
                    <a:cubicBezTo>
                      <a:pt x="2632" y="5196"/>
                      <a:pt x="2280" y="7023"/>
                      <a:pt x="2196" y="7543"/>
                    </a:cubicBezTo>
                    <a:cubicBezTo>
                      <a:pt x="1944" y="7726"/>
                      <a:pt x="923" y="8497"/>
                      <a:pt x="436" y="9085"/>
                    </a:cubicBezTo>
                    <a:cubicBezTo>
                      <a:pt x="302" y="8866"/>
                      <a:pt x="67" y="8363"/>
                      <a:pt x="34" y="7576"/>
                    </a:cubicBezTo>
                    <a:cubicBezTo>
                      <a:pt x="18" y="7693"/>
                      <a:pt x="0" y="7860"/>
                      <a:pt x="0" y="7995"/>
                    </a:cubicBezTo>
                    <a:cubicBezTo>
                      <a:pt x="85" y="8631"/>
                      <a:pt x="302" y="9018"/>
                      <a:pt x="403" y="9185"/>
                    </a:cubicBezTo>
                    <a:cubicBezTo>
                      <a:pt x="470" y="11263"/>
                      <a:pt x="1325" y="12788"/>
                      <a:pt x="1493" y="13090"/>
                    </a:cubicBezTo>
                    <a:cubicBezTo>
                      <a:pt x="1459" y="13174"/>
                      <a:pt x="1426" y="13324"/>
                      <a:pt x="1408" y="13509"/>
                    </a:cubicBezTo>
                    <a:cubicBezTo>
                      <a:pt x="1442" y="13559"/>
                      <a:pt x="1459" y="13592"/>
                      <a:pt x="1475" y="13626"/>
                    </a:cubicBezTo>
                    <a:lnTo>
                      <a:pt x="1493" y="13626"/>
                    </a:lnTo>
                    <a:cubicBezTo>
                      <a:pt x="1475" y="13425"/>
                      <a:pt x="1526" y="13257"/>
                      <a:pt x="1560" y="13140"/>
                    </a:cubicBezTo>
                    <a:lnTo>
                      <a:pt x="3587" y="13978"/>
                    </a:lnTo>
                    <a:cubicBezTo>
                      <a:pt x="5196" y="15503"/>
                      <a:pt x="6386" y="16191"/>
                      <a:pt x="6604" y="16307"/>
                    </a:cubicBezTo>
                    <a:cubicBezTo>
                      <a:pt x="6688" y="16626"/>
                      <a:pt x="6822" y="17129"/>
                      <a:pt x="6889" y="17380"/>
                    </a:cubicBezTo>
                    <a:cubicBezTo>
                      <a:pt x="7006" y="17413"/>
                      <a:pt x="7124" y="17431"/>
                      <a:pt x="7240" y="17447"/>
                    </a:cubicBezTo>
                    <a:cubicBezTo>
                      <a:pt x="7624" y="17526"/>
                      <a:pt x="8214" y="17627"/>
                      <a:pt x="8964" y="17627"/>
                    </a:cubicBezTo>
                    <a:cubicBezTo>
                      <a:pt x="9494" y="17627"/>
                      <a:pt x="10104" y="17576"/>
                      <a:pt x="10777" y="17431"/>
                    </a:cubicBezTo>
                    <a:lnTo>
                      <a:pt x="10794" y="17431"/>
                    </a:lnTo>
                    <a:cubicBezTo>
                      <a:pt x="10878" y="17413"/>
                      <a:pt x="10945" y="17397"/>
                      <a:pt x="11028" y="17380"/>
                    </a:cubicBezTo>
                    <a:cubicBezTo>
                      <a:pt x="11381" y="17297"/>
                      <a:pt x="11716" y="17179"/>
                      <a:pt x="12067" y="17062"/>
                    </a:cubicBezTo>
                    <a:cubicBezTo>
                      <a:pt x="12353" y="16844"/>
                      <a:pt x="12604" y="16626"/>
                      <a:pt x="12738" y="16508"/>
                    </a:cubicBezTo>
                    <a:cubicBezTo>
                      <a:pt x="13057" y="16392"/>
                      <a:pt x="13911" y="16039"/>
                      <a:pt x="14849" y="15386"/>
                    </a:cubicBezTo>
                    <a:cubicBezTo>
                      <a:pt x="15001" y="15252"/>
                      <a:pt x="15151" y="15118"/>
                      <a:pt x="15303" y="14967"/>
                    </a:cubicBezTo>
                    <a:lnTo>
                      <a:pt x="15303" y="14967"/>
                    </a:lnTo>
                    <a:cubicBezTo>
                      <a:pt x="14213" y="15822"/>
                      <a:pt x="13106" y="16291"/>
                      <a:pt x="12738" y="16441"/>
                    </a:cubicBezTo>
                    <a:lnTo>
                      <a:pt x="10476" y="15520"/>
                    </a:lnTo>
                    <a:cubicBezTo>
                      <a:pt x="10861" y="14363"/>
                      <a:pt x="11280" y="12738"/>
                      <a:pt x="11363" y="12352"/>
                    </a:cubicBezTo>
                    <a:cubicBezTo>
                      <a:pt x="11632" y="12218"/>
                      <a:pt x="13459" y="11212"/>
                      <a:pt x="14632" y="10073"/>
                    </a:cubicBezTo>
                    <a:lnTo>
                      <a:pt x="16659" y="11096"/>
                    </a:lnTo>
                    <a:cubicBezTo>
                      <a:pt x="16559" y="12336"/>
                      <a:pt x="15906" y="13978"/>
                      <a:pt x="15336" y="14933"/>
                    </a:cubicBezTo>
                    <a:cubicBezTo>
                      <a:pt x="17113" y="13140"/>
                      <a:pt x="18018" y="10694"/>
                      <a:pt x="17900" y="8247"/>
                    </a:cubicBezTo>
                    <a:lnTo>
                      <a:pt x="17900" y="8247"/>
                    </a:lnTo>
                    <a:cubicBezTo>
                      <a:pt x="17732" y="8884"/>
                      <a:pt x="17330" y="10006"/>
                      <a:pt x="16677" y="11029"/>
                    </a:cubicBezTo>
                    <a:lnTo>
                      <a:pt x="14666" y="10006"/>
                    </a:lnTo>
                    <a:cubicBezTo>
                      <a:pt x="14648" y="9671"/>
                      <a:pt x="14532" y="8046"/>
                      <a:pt x="13710" y="6050"/>
                    </a:cubicBezTo>
                    <a:cubicBezTo>
                      <a:pt x="14297" y="5163"/>
                      <a:pt x="14733" y="4157"/>
                      <a:pt x="14867" y="3789"/>
                    </a:cubicBezTo>
                    <a:cubicBezTo>
                      <a:pt x="15754" y="4006"/>
                      <a:pt x="16509" y="4358"/>
                      <a:pt x="17095" y="4928"/>
                    </a:cubicBezTo>
                    <a:cubicBezTo>
                      <a:pt x="17095" y="4895"/>
                      <a:pt x="17079" y="4877"/>
                      <a:pt x="17062" y="4861"/>
                    </a:cubicBezTo>
                    <a:lnTo>
                      <a:pt x="17062" y="4844"/>
                    </a:lnTo>
                    <a:cubicBezTo>
                      <a:pt x="17012" y="4743"/>
                      <a:pt x="16961" y="4643"/>
                      <a:pt x="16912" y="4560"/>
                    </a:cubicBezTo>
                    <a:lnTo>
                      <a:pt x="16912" y="4542"/>
                    </a:lnTo>
                    <a:cubicBezTo>
                      <a:pt x="16861" y="4459"/>
                      <a:pt x="16811" y="4358"/>
                      <a:pt x="16760" y="4258"/>
                    </a:cubicBezTo>
                    <a:cubicBezTo>
                      <a:pt x="16744" y="4240"/>
                      <a:pt x="16744" y="4224"/>
                      <a:pt x="16726" y="4207"/>
                    </a:cubicBezTo>
                    <a:cubicBezTo>
                      <a:pt x="16677" y="4124"/>
                      <a:pt x="16643" y="4039"/>
                      <a:pt x="16592" y="3972"/>
                    </a:cubicBezTo>
                    <a:cubicBezTo>
                      <a:pt x="16525" y="3872"/>
                      <a:pt x="16476" y="3771"/>
                      <a:pt x="16409" y="3671"/>
                    </a:cubicBezTo>
                    <a:cubicBezTo>
                      <a:pt x="16342" y="3587"/>
                      <a:pt x="16291" y="3503"/>
                      <a:pt x="16224" y="3420"/>
                    </a:cubicBezTo>
                    <a:cubicBezTo>
                      <a:pt x="16208" y="3402"/>
                      <a:pt x="16190" y="3369"/>
                      <a:pt x="16174" y="3335"/>
                    </a:cubicBezTo>
                    <a:cubicBezTo>
                      <a:pt x="16123" y="3286"/>
                      <a:pt x="16090" y="3235"/>
                      <a:pt x="16056" y="3185"/>
                    </a:cubicBezTo>
                    <a:cubicBezTo>
                      <a:pt x="16023" y="3152"/>
                      <a:pt x="15989" y="3118"/>
                      <a:pt x="15973" y="3085"/>
                    </a:cubicBezTo>
                    <a:cubicBezTo>
                      <a:pt x="15939" y="3034"/>
                      <a:pt x="15906" y="3000"/>
                      <a:pt x="15872" y="2951"/>
                    </a:cubicBezTo>
                    <a:cubicBezTo>
                      <a:pt x="15839" y="2917"/>
                      <a:pt x="15805" y="2884"/>
                      <a:pt x="15772" y="2833"/>
                    </a:cubicBezTo>
                    <a:lnTo>
                      <a:pt x="15671" y="2732"/>
                    </a:lnTo>
                    <a:cubicBezTo>
                      <a:pt x="15638" y="2682"/>
                      <a:pt x="15604" y="2649"/>
                      <a:pt x="15571" y="2615"/>
                    </a:cubicBezTo>
                    <a:lnTo>
                      <a:pt x="15470" y="2515"/>
                    </a:lnTo>
                    <a:cubicBezTo>
                      <a:pt x="15437" y="2464"/>
                      <a:pt x="15403" y="2430"/>
                      <a:pt x="15370" y="2397"/>
                    </a:cubicBezTo>
                    <a:lnTo>
                      <a:pt x="15269" y="2296"/>
                    </a:lnTo>
                    <a:lnTo>
                      <a:pt x="15151" y="2180"/>
                    </a:lnTo>
                    <a:cubicBezTo>
                      <a:pt x="15118" y="2146"/>
                      <a:pt x="15084" y="2129"/>
                      <a:pt x="15068" y="2095"/>
                    </a:cubicBezTo>
                    <a:cubicBezTo>
                      <a:pt x="15017" y="2062"/>
                      <a:pt x="14983" y="2012"/>
                      <a:pt x="14934" y="1979"/>
                    </a:cubicBezTo>
                    <a:lnTo>
                      <a:pt x="14849" y="1894"/>
                    </a:lnTo>
                    <a:cubicBezTo>
                      <a:pt x="14800" y="1861"/>
                      <a:pt x="14749" y="1827"/>
                      <a:pt x="14715" y="1777"/>
                    </a:cubicBezTo>
                    <a:cubicBezTo>
                      <a:pt x="14682" y="1760"/>
                      <a:pt x="14648" y="1744"/>
                      <a:pt x="14632" y="1710"/>
                    </a:cubicBezTo>
                    <a:cubicBezTo>
                      <a:pt x="14581" y="1677"/>
                      <a:pt x="14532" y="1643"/>
                      <a:pt x="14481" y="1592"/>
                    </a:cubicBezTo>
                    <a:cubicBezTo>
                      <a:pt x="14465" y="1576"/>
                      <a:pt x="14431" y="1559"/>
                      <a:pt x="14414" y="1543"/>
                    </a:cubicBezTo>
                    <a:cubicBezTo>
                      <a:pt x="14347" y="1509"/>
                      <a:pt x="14297" y="1458"/>
                      <a:pt x="14246" y="1425"/>
                    </a:cubicBezTo>
                    <a:cubicBezTo>
                      <a:pt x="14230" y="1409"/>
                      <a:pt x="14196" y="1391"/>
                      <a:pt x="14179" y="1375"/>
                    </a:cubicBezTo>
                    <a:cubicBezTo>
                      <a:pt x="14129" y="1324"/>
                      <a:pt x="14062" y="1291"/>
                      <a:pt x="14011" y="1257"/>
                    </a:cubicBezTo>
                    <a:cubicBezTo>
                      <a:pt x="13995" y="1241"/>
                      <a:pt x="13978" y="1224"/>
                      <a:pt x="13944" y="1208"/>
                    </a:cubicBezTo>
                    <a:cubicBezTo>
                      <a:pt x="13895" y="1174"/>
                      <a:pt x="13828" y="1141"/>
                      <a:pt x="13777" y="1090"/>
                    </a:cubicBezTo>
                    <a:cubicBezTo>
                      <a:pt x="13761" y="1090"/>
                      <a:pt x="13743" y="1074"/>
                      <a:pt x="13710" y="1056"/>
                    </a:cubicBezTo>
                    <a:cubicBezTo>
                      <a:pt x="13660" y="1023"/>
                      <a:pt x="13593" y="989"/>
                      <a:pt x="13526" y="939"/>
                    </a:cubicBezTo>
                    <a:cubicBezTo>
                      <a:pt x="13509" y="939"/>
                      <a:pt x="13493" y="922"/>
                      <a:pt x="13475" y="922"/>
                    </a:cubicBezTo>
                    <a:cubicBezTo>
                      <a:pt x="13408" y="872"/>
                      <a:pt x="13341" y="839"/>
                      <a:pt x="13274" y="805"/>
                    </a:cubicBezTo>
                    <a:cubicBezTo>
                      <a:pt x="13274" y="805"/>
                      <a:pt x="13258" y="788"/>
                      <a:pt x="13240" y="788"/>
                    </a:cubicBezTo>
                    <a:cubicBezTo>
                      <a:pt x="13173" y="738"/>
                      <a:pt x="13106" y="705"/>
                      <a:pt x="13023" y="671"/>
                    </a:cubicBezTo>
                    <a:lnTo>
                      <a:pt x="12822" y="571"/>
                    </a:lnTo>
                    <a:lnTo>
                      <a:pt x="12503" y="772"/>
                    </a:lnTo>
                    <a:cubicBezTo>
                      <a:pt x="11435" y="560"/>
                      <a:pt x="10294" y="515"/>
                      <a:pt x="9559" y="515"/>
                    </a:cubicBezTo>
                    <a:cubicBezTo>
                      <a:pt x="9129" y="515"/>
                      <a:pt x="8838" y="531"/>
                      <a:pt x="8782" y="537"/>
                    </a:cubicBezTo>
                    <a:cubicBezTo>
                      <a:pt x="8699" y="504"/>
                      <a:pt x="8380" y="370"/>
                      <a:pt x="7962" y="269"/>
                    </a:cubicBezTo>
                    <a:cubicBezTo>
                      <a:pt x="7526" y="135"/>
                      <a:pt x="7023" y="17"/>
                      <a:pt x="65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0" name="Google Shape;640;p23"/>
          <p:cNvSpPr txBox="1"/>
          <p:nvPr/>
        </p:nvSpPr>
        <p:spPr>
          <a:xfrm>
            <a:off x="1031350" y="3486150"/>
            <a:ext cx="19488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800" b="1" dirty="0" smtClean="0">
                <a:latin typeface="Roboto"/>
                <a:ea typeface="Roboto"/>
                <a:cs typeface="Roboto"/>
                <a:sym typeface="Roboto"/>
              </a:rPr>
              <a:t>83</a:t>
            </a:r>
            <a:endParaRPr sz="28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641;p23"/>
          <p:cNvSpPr txBox="1"/>
          <p:nvPr/>
        </p:nvSpPr>
        <p:spPr>
          <a:xfrm>
            <a:off x="6163849" y="3486150"/>
            <a:ext cx="19488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87</a:t>
            </a:r>
            <a:endParaRPr sz="24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86308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348" y="298868"/>
            <a:ext cx="7717500" cy="408600"/>
          </a:xfrm>
        </p:spPr>
        <p:txBody>
          <a:bodyPr/>
          <a:lstStyle/>
          <a:p>
            <a:r>
              <a:rPr lang="en-US" dirty="0" smtClean="0"/>
              <a:t>Future Work </a:t>
            </a:r>
            <a:endParaRPr lang="en-US" dirty="0"/>
          </a:p>
        </p:txBody>
      </p:sp>
      <p:grpSp>
        <p:nvGrpSpPr>
          <p:cNvPr id="16" name="Google Shape;566;p22"/>
          <p:cNvGrpSpPr/>
          <p:nvPr/>
        </p:nvGrpSpPr>
        <p:grpSpPr>
          <a:xfrm>
            <a:off x="2946810" y="1459391"/>
            <a:ext cx="5939989" cy="2399999"/>
            <a:chOff x="713225" y="3663664"/>
            <a:chExt cx="1762202" cy="940086"/>
          </a:xfrm>
        </p:grpSpPr>
        <p:sp>
          <p:nvSpPr>
            <p:cNvPr id="17" name="Google Shape;567;p22"/>
            <p:cNvSpPr txBox="1"/>
            <p:nvPr/>
          </p:nvSpPr>
          <p:spPr>
            <a:xfrm>
              <a:off x="713228" y="3947650"/>
              <a:ext cx="1762200" cy="65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 smtClean="0">
                  <a:latin typeface="Roboto"/>
                  <a:ea typeface="Roboto"/>
                  <a:cs typeface="Roboto"/>
                  <a:sym typeface="Roboto"/>
                </a:rPr>
                <a:t>More Scraping </a:t>
              </a: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 smtClean="0">
                  <a:latin typeface="Roboto"/>
                  <a:ea typeface="Roboto"/>
                  <a:cs typeface="Roboto"/>
                  <a:sym typeface="Roboto"/>
                </a:rPr>
                <a:t>Plotly Dash </a:t>
              </a: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smtClean="0">
                  <a:latin typeface="Roboto"/>
                  <a:ea typeface="Roboto"/>
                  <a:cs typeface="Roboto"/>
                  <a:sym typeface="Roboto"/>
                </a:rPr>
                <a:t>E</a:t>
              </a:r>
              <a:r>
                <a:rPr lang="en" sz="1800" dirty="0" smtClean="0">
                  <a:latin typeface="Roboto"/>
                  <a:ea typeface="Roboto"/>
                  <a:cs typeface="Roboto"/>
                  <a:sym typeface="Roboto"/>
                </a:rPr>
                <a:t>mbed Dash into Flask </a:t>
              </a:r>
              <a:endParaRPr sz="18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" name="Google Shape;568;p22"/>
            <p:cNvSpPr txBox="1"/>
            <p:nvPr/>
          </p:nvSpPr>
          <p:spPr>
            <a:xfrm>
              <a:off x="713225" y="3663664"/>
              <a:ext cx="1762200" cy="42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 smtClean="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Dashboard for all Countries</a:t>
              </a:r>
              <a:endParaRPr sz="2800" dirty="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9" name="Google Shape;575;p22"/>
          <p:cNvGrpSpPr/>
          <p:nvPr/>
        </p:nvGrpSpPr>
        <p:grpSpPr>
          <a:xfrm>
            <a:off x="651348" y="1765539"/>
            <a:ext cx="2894429" cy="1477254"/>
            <a:chOff x="2633725" y="3423344"/>
            <a:chExt cx="2150902" cy="1185231"/>
          </a:xfrm>
        </p:grpSpPr>
        <p:sp>
          <p:nvSpPr>
            <p:cNvPr id="20" name="Google Shape;576;p22"/>
            <p:cNvSpPr/>
            <p:nvPr/>
          </p:nvSpPr>
          <p:spPr>
            <a:xfrm>
              <a:off x="3145449" y="4384175"/>
              <a:ext cx="1496700" cy="22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77;p22"/>
            <p:cNvSpPr/>
            <p:nvPr/>
          </p:nvSpPr>
          <p:spPr>
            <a:xfrm flipH="1">
              <a:off x="3451372" y="4311868"/>
              <a:ext cx="523257" cy="245460"/>
            </a:xfrm>
            <a:custGeom>
              <a:avLst/>
              <a:gdLst/>
              <a:ahLst/>
              <a:cxnLst/>
              <a:rect l="l" t="t" r="r" b="b"/>
              <a:pathLst>
                <a:path w="31100" h="14589" extrusionOk="0">
                  <a:moveTo>
                    <a:pt x="26736" y="1"/>
                  </a:moveTo>
                  <a:cubicBezTo>
                    <a:pt x="25896" y="1301"/>
                    <a:pt x="24271" y="1815"/>
                    <a:pt x="22747" y="2055"/>
                  </a:cubicBezTo>
                  <a:cubicBezTo>
                    <a:pt x="21224" y="2294"/>
                    <a:pt x="19650" y="2192"/>
                    <a:pt x="18126" y="2397"/>
                  </a:cubicBezTo>
                  <a:cubicBezTo>
                    <a:pt x="16329" y="2637"/>
                    <a:pt x="14583" y="3321"/>
                    <a:pt x="13077" y="4348"/>
                  </a:cubicBezTo>
                  <a:cubicBezTo>
                    <a:pt x="12700" y="4604"/>
                    <a:pt x="12324" y="4896"/>
                    <a:pt x="11982" y="5204"/>
                  </a:cubicBezTo>
                  <a:cubicBezTo>
                    <a:pt x="11982" y="5204"/>
                    <a:pt x="11614" y="5277"/>
                    <a:pt x="11035" y="5277"/>
                  </a:cubicBezTo>
                  <a:cubicBezTo>
                    <a:pt x="10134" y="5277"/>
                    <a:pt x="8721" y="5100"/>
                    <a:pt x="7377" y="4193"/>
                  </a:cubicBezTo>
                  <a:lnTo>
                    <a:pt x="3406" y="6505"/>
                  </a:lnTo>
                  <a:lnTo>
                    <a:pt x="0" y="11451"/>
                  </a:lnTo>
                  <a:lnTo>
                    <a:pt x="701" y="14207"/>
                  </a:lnTo>
                  <a:cubicBezTo>
                    <a:pt x="701" y="14207"/>
                    <a:pt x="2543" y="14588"/>
                    <a:pt x="5091" y="14588"/>
                  </a:cubicBezTo>
                  <a:cubicBezTo>
                    <a:pt x="6895" y="14588"/>
                    <a:pt x="9052" y="14397"/>
                    <a:pt x="11160" y="13744"/>
                  </a:cubicBezTo>
                  <a:cubicBezTo>
                    <a:pt x="12221" y="13420"/>
                    <a:pt x="13538" y="12889"/>
                    <a:pt x="14994" y="12222"/>
                  </a:cubicBezTo>
                  <a:cubicBezTo>
                    <a:pt x="20590" y="9654"/>
                    <a:pt x="28276" y="4981"/>
                    <a:pt x="31100" y="1712"/>
                  </a:cubicBezTo>
                  <a:lnTo>
                    <a:pt x="267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78;p22"/>
            <p:cNvSpPr/>
            <p:nvPr/>
          </p:nvSpPr>
          <p:spPr>
            <a:xfrm flipH="1">
              <a:off x="3451360" y="4311868"/>
              <a:ext cx="303237" cy="205635"/>
            </a:xfrm>
            <a:custGeom>
              <a:avLst/>
              <a:gdLst/>
              <a:ahLst/>
              <a:cxnLst/>
              <a:rect l="l" t="t" r="r" b="b"/>
              <a:pathLst>
                <a:path w="18023" h="12222" extrusionOk="0">
                  <a:moveTo>
                    <a:pt x="13659" y="1"/>
                  </a:moveTo>
                  <a:cubicBezTo>
                    <a:pt x="12819" y="1301"/>
                    <a:pt x="11194" y="1815"/>
                    <a:pt x="9670" y="2055"/>
                  </a:cubicBezTo>
                  <a:cubicBezTo>
                    <a:pt x="8147" y="2294"/>
                    <a:pt x="6573" y="2192"/>
                    <a:pt x="5049" y="2397"/>
                  </a:cubicBezTo>
                  <a:cubicBezTo>
                    <a:pt x="3252" y="2637"/>
                    <a:pt x="1506" y="3321"/>
                    <a:pt x="0" y="4348"/>
                  </a:cubicBezTo>
                  <a:cubicBezTo>
                    <a:pt x="68" y="6487"/>
                    <a:pt x="427" y="9723"/>
                    <a:pt x="1917" y="12222"/>
                  </a:cubicBezTo>
                  <a:cubicBezTo>
                    <a:pt x="7513" y="9654"/>
                    <a:pt x="15199" y="4981"/>
                    <a:pt x="18023" y="1712"/>
                  </a:cubicBezTo>
                  <a:lnTo>
                    <a:pt x="1365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79;p22"/>
            <p:cNvSpPr/>
            <p:nvPr/>
          </p:nvSpPr>
          <p:spPr>
            <a:xfrm flipH="1">
              <a:off x="3693842" y="4370050"/>
              <a:ext cx="60755" cy="147454"/>
            </a:xfrm>
            <a:custGeom>
              <a:avLst/>
              <a:gdLst/>
              <a:ahLst/>
              <a:cxnLst/>
              <a:rect l="l" t="t" r="r" b="b"/>
              <a:pathLst>
                <a:path w="3611" h="8764" extrusionOk="0">
                  <a:moveTo>
                    <a:pt x="1523" y="0"/>
                  </a:moveTo>
                  <a:cubicBezTo>
                    <a:pt x="993" y="256"/>
                    <a:pt x="496" y="548"/>
                    <a:pt x="0" y="890"/>
                  </a:cubicBezTo>
                  <a:cubicBezTo>
                    <a:pt x="68" y="3029"/>
                    <a:pt x="427" y="6265"/>
                    <a:pt x="1917" y="8764"/>
                  </a:cubicBezTo>
                  <a:cubicBezTo>
                    <a:pt x="2465" y="8524"/>
                    <a:pt x="3029" y="8250"/>
                    <a:pt x="3611" y="7959"/>
                  </a:cubicBezTo>
                  <a:cubicBezTo>
                    <a:pt x="2020" y="5512"/>
                    <a:pt x="1609" y="2242"/>
                    <a:pt x="15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80;p22"/>
            <p:cNvSpPr/>
            <p:nvPr/>
          </p:nvSpPr>
          <p:spPr>
            <a:xfrm flipH="1">
              <a:off x="3849364" y="4140500"/>
              <a:ext cx="396296" cy="410412"/>
            </a:xfrm>
            <a:custGeom>
              <a:avLst/>
              <a:gdLst/>
              <a:ahLst/>
              <a:cxnLst/>
              <a:rect l="l" t="t" r="r" b="b"/>
              <a:pathLst>
                <a:path w="23554" h="24393" extrusionOk="0">
                  <a:moveTo>
                    <a:pt x="8714" y="1"/>
                  </a:moveTo>
                  <a:lnTo>
                    <a:pt x="1422" y="7806"/>
                  </a:lnTo>
                  <a:lnTo>
                    <a:pt x="1" y="9312"/>
                  </a:lnTo>
                  <a:cubicBezTo>
                    <a:pt x="1" y="9312"/>
                    <a:pt x="1799" y="14910"/>
                    <a:pt x="9604" y="20353"/>
                  </a:cubicBezTo>
                  <a:cubicBezTo>
                    <a:pt x="9860" y="20540"/>
                    <a:pt x="10134" y="20712"/>
                    <a:pt x="10391" y="20883"/>
                  </a:cubicBezTo>
                  <a:cubicBezTo>
                    <a:pt x="12222" y="22081"/>
                    <a:pt x="14328" y="23279"/>
                    <a:pt x="16809" y="24392"/>
                  </a:cubicBezTo>
                  <a:cubicBezTo>
                    <a:pt x="16809" y="24392"/>
                    <a:pt x="17528" y="23758"/>
                    <a:pt x="18487" y="22765"/>
                  </a:cubicBezTo>
                  <a:cubicBezTo>
                    <a:pt x="18676" y="22578"/>
                    <a:pt x="18863" y="22372"/>
                    <a:pt x="19069" y="22149"/>
                  </a:cubicBezTo>
                  <a:cubicBezTo>
                    <a:pt x="20951" y="20130"/>
                    <a:pt x="23348" y="17083"/>
                    <a:pt x="23553" y="14584"/>
                  </a:cubicBezTo>
                  <a:lnTo>
                    <a:pt x="23485" y="14481"/>
                  </a:lnTo>
                  <a:lnTo>
                    <a:pt x="17135" y="6573"/>
                  </a:lnTo>
                  <a:lnTo>
                    <a:pt x="87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81;p22"/>
            <p:cNvSpPr/>
            <p:nvPr/>
          </p:nvSpPr>
          <p:spPr>
            <a:xfrm flipH="1">
              <a:off x="3924816" y="4466579"/>
              <a:ext cx="159265" cy="56969"/>
            </a:xfrm>
            <a:custGeom>
              <a:avLst/>
              <a:gdLst/>
              <a:ahLst/>
              <a:cxnLst/>
              <a:rect l="l" t="t" r="r" b="b"/>
              <a:pathLst>
                <a:path w="9466" h="3386" extrusionOk="0">
                  <a:moveTo>
                    <a:pt x="3684" y="0"/>
                  </a:moveTo>
                  <a:cubicBezTo>
                    <a:pt x="2446" y="0"/>
                    <a:pt x="1183" y="311"/>
                    <a:pt x="1" y="973"/>
                  </a:cubicBezTo>
                  <a:cubicBezTo>
                    <a:pt x="257" y="1160"/>
                    <a:pt x="531" y="1332"/>
                    <a:pt x="788" y="1503"/>
                  </a:cubicBezTo>
                  <a:cubicBezTo>
                    <a:pt x="1739" y="1055"/>
                    <a:pt x="2733" y="842"/>
                    <a:pt x="3706" y="842"/>
                  </a:cubicBezTo>
                  <a:cubicBezTo>
                    <a:pt x="5712" y="842"/>
                    <a:pt x="7628" y="1749"/>
                    <a:pt x="8884" y="3385"/>
                  </a:cubicBezTo>
                  <a:cubicBezTo>
                    <a:pt x="9073" y="3198"/>
                    <a:pt x="9260" y="2992"/>
                    <a:pt x="9466" y="2769"/>
                  </a:cubicBezTo>
                  <a:cubicBezTo>
                    <a:pt x="8037" y="1000"/>
                    <a:pt x="5903" y="0"/>
                    <a:pt x="36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82;p22"/>
            <p:cNvSpPr/>
            <p:nvPr/>
          </p:nvSpPr>
          <p:spPr>
            <a:xfrm flipH="1">
              <a:off x="2922278" y="4275289"/>
              <a:ext cx="102262" cy="164464"/>
            </a:xfrm>
            <a:custGeom>
              <a:avLst/>
              <a:gdLst/>
              <a:ahLst/>
              <a:cxnLst/>
              <a:rect l="l" t="t" r="r" b="b"/>
              <a:pathLst>
                <a:path w="6078" h="9775" extrusionOk="0">
                  <a:moveTo>
                    <a:pt x="6077" y="0"/>
                  </a:moveTo>
                  <a:cubicBezTo>
                    <a:pt x="5358" y="69"/>
                    <a:pt x="4674" y="308"/>
                    <a:pt x="4074" y="685"/>
                  </a:cubicBezTo>
                  <a:cubicBezTo>
                    <a:pt x="3869" y="805"/>
                    <a:pt x="3663" y="959"/>
                    <a:pt x="3492" y="1113"/>
                  </a:cubicBezTo>
                  <a:cubicBezTo>
                    <a:pt x="3252" y="1319"/>
                    <a:pt x="3047" y="1541"/>
                    <a:pt x="2859" y="1798"/>
                  </a:cubicBezTo>
                  <a:cubicBezTo>
                    <a:pt x="2739" y="1969"/>
                    <a:pt x="2620" y="2140"/>
                    <a:pt x="2499" y="2328"/>
                  </a:cubicBezTo>
                  <a:lnTo>
                    <a:pt x="2191" y="2996"/>
                  </a:lnTo>
                  <a:cubicBezTo>
                    <a:pt x="2157" y="3081"/>
                    <a:pt x="2141" y="3167"/>
                    <a:pt x="2106" y="3252"/>
                  </a:cubicBezTo>
                  <a:cubicBezTo>
                    <a:pt x="1952" y="3715"/>
                    <a:pt x="1712" y="4126"/>
                    <a:pt x="1404" y="4468"/>
                  </a:cubicBezTo>
                  <a:cubicBezTo>
                    <a:pt x="1250" y="4639"/>
                    <a:pt x="1079" y="4793"/>
                    <a:pt x="890" y="4930"/>
                  </a:cubicBezTo>
                  <a:lnTo>
                    <a:pt x="582" y="5153"/>
                  </a:lnTo>
                  <a:lnTo>
                    <a:pt x="0" y="8798"/>
                  </a:lnTo>
                  <a:lnTo>
                    <a:pt x="1901" y="9209"/>
                  </a:lnTo>
                  <a:lnTo>
                    <a:pt x="4519" y="9774"/>
                  </a:lnTo>
                  <a:lnTo>
                    <a:pt x="60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83;p22"/>
            <p:cNvSpPr/>
            <p:nvPr/>
          </p:nvSpPr>
          <p:spPr>
            <a:xfrm flipH="1">
              <a:off x="2940127" y="4386725"/>
              <a:ext cx="52444" cy="53032"/>
            </a:xfrm>
            <a:custGeom>
              <a:avLst/>
              <a:gdLst/>
              <a:ahLst/>
              <a:cxnLst/>
              <a:rect l="l" t="t" r="r" b="b"/>
              <a:pathLst>
                <a:path w="3117" h="3152" extrusionOk="0">
                  <a:moveTo>
                    <a:pt x="3012" y="0"/>
                  </a:moveTo>
                  <a:cubicBezTo>
                    <a:pt x="1548" y="0"/>
                    <a:pt x="251" y="1065"/>
                    <a:pt x="17" y="2569"/>
                  </a:cubicBezTo>
                  <a:lnTo>
                    <a:pt x="1" y="2586"/>
                  </a:lnTo>
                  <a:lnTo>
                    <a:pt x="2619" y="3151"/>
                  </a:lnTo>
                  <a:lnTo>
                    <a:pt x="3116" y="2"/>
                  </a:lnTo>
                  <a:cubicBezTo>
                    <a:pt x="3081" y="1"/>
                    <a:pt x="3046" y="0"/>
                    <a:pt x="30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84;p22"/>
            <p:cNvSpPr/>
            <p:nvPr/>
          </p:nvSpPr>
          <p:spPr>
            <a:xfrm flipH="1">
              <a:off x="2971809" y="4325698"/>
              <a:ext cx="29124" cy="38109"/>
            </a:xfrm>
            <a:custGeom>
              <a:avLst/>
              <a:gdLst/>
              <a:ahLst/>
              <a:cxnLst/>
              <a:rect l="l" t="t" r="r" b="b"/>
              <a:pathLst>
                <a:path w="1731" h="2265" extrusionOk="0">
                  <a:moveTo>
                    <a:pt x="788" y="0"/>
                  </a:moveTo>
                  <a:cubicBezTo>
                    <a:pt x="754" y="85"/>
                    <a:pt x="738" y="171"/>
                    <a:pt x="703" y="256"/>
                  </a:cubicBezTo>
                  <a:cubicBezTo>
                    <a:pt x="549" y="719"/>
                    <a:pt x="309" y="1130"/>
                    <a:pt x="1" y="1472"/>
                  </a:cubicBezTo>
                  <a:lnTo>
                    <a:pt x="343" y="1952"/>
                  </a:lnTo>
                  <a:cubicBezTo>
                    <a:pt x="488" y="2158"/>
                    <a:pt x="719" y="2265"/>
                    <a:pt x="955" y="2265"/>
                  </a:cubicBezTo>
                  <a:cubicBezTo>
                    <a:pt x="1110" y="2265"/>
                    <a:pt x="1268" y="2218"/>
                    <a:pt x="1404" y="2123"/>
                  </a:cubicBezTo>
                  <a:cubicBezTo>
                    <a:pt x="1559" y="2002"/>
                    <a:pt x="1678" y="1815"/>
                    <a:pt x="1696" y="1626"/>
                  </a:cubicBezTo>
                  <a:cubicBezTo>
                    <a:pt x="1730" y="1438"/>
                    <a:pt x="1696" y="1233"/>
                    <a:pt x="1576" y="107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85;p22"/>
            <p:cNvSpPr/>
            <p:nvPr/>
          </p:nvSpPr>
          <p:spPr>
            <a:xfrm flipH="1">
              <a:off x="2942432" y="4294016"/>
              <a:ext cx="40060" cy="48624"/>
            </a:xfrm>
            <a:custGeom>
              <a:avLst/>
              <a:gdLst/>
              <a:ahLst/>
              <a:cxnLst/>
              <a:rect l="l" t="t" r="r" b="b"/>
              <a:pathLst>
                <a:path w="2381" h="2890" extrusionOk="0">
                  <a:moveTo>
                    <a:pt x="993" y="0"/>
                  </a:moveTo>
                  <a:cubicBezTo>
                    <a:pt x="753" y="206"/>
                    <a:pt x="548" y="428"/>
                    <a:pt x="360" y="685"/>
                  </a:cubicBezTo>
                  <a:cubicBezTo>
                    <a:pt x="240" y="856"/>
                    <a:pt x="121" y="1027"/>
                    <a:pt x="0" y="1215"/>
                  </a:cubicBezTo>
                  <a:lnTo>
                    <a:pt x="993" y="2584"/>
                  </a:lnTo>
                  <a:cubicBezTo>
                    <a:pt x="1137" y="2780"/>
                    <a:pt x="1368" y="2889"/>
                    <a:pt x="1603" y="2889"/>
                  </a:cubicBezTo>
                  <a:cubicBezTo>
                    <a:pt x="1759" y="2889"/>
                    <a:pt x="1918" y="2841"/>
                    <a:pt x="2054" y="2739"/>
                  </a:cubicBezTo>
                  <a:cubicBezTo>
                    <a:pt x="2209" y="2619"/>
                    <a:pt x="2312" y="2447"/>
                    <a:pt x="2346" y="2260"/>
                  </a:cubicBezTo>
                  <a:cubicBezTo>
                    <a:pt x="2380" y="2054"/>
                    <a:pt x="2328" y="1849"/>
                    <a:pt x="2209" y="1694"/>
                  </a:cubicBezTo>
                  <a:lnTo>
                    <a:pt x="9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86;p22"/>
            <p:cNvSpPr/>
            <p:nvPr/>
          </p:nvSpPr>
          <p:spPr>
            <a:xfrm flipH="1">
              <a:off x="2905297" y="4275289"/>
              <a:ext cx="43207" cy="167341"/>
            </a:xfrm>
            <a:custGeom>
              <a:avLst/>
              <a:gdLst/>
              <a:ahLst/>
              <a:cxnLst/>
              <a:rect l="l" t="t" r="r" b="b"/>
              <a:pathLst>
                <a:path w="2568" h="9946" extrusionOk="0">
                  <a:moveTo>
                    <a:pt x="1558" y="0"/>
                  </a:moveTo>
                  <a:lnTo>
                    <a:pt x="0" y="9774"/>
                  </a:lnTo>
                  <a:lnTo>
                    <a:pt x="1011" y="9945"/>
                  </a:lnTo>
                  <a:lnTo>
                    <a:pt x="2567" y="155"/>
                  </a:lnTo>
                  <a:lnTo>
                    <a:pt x="15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87;p22"/>
            <p:cNvSpPr/>
            <p:nvPr/>
          </p:nvSpPr>
          <p:spPr>
            <a:xfrm flipH="1">
              <a:off x="2893770" y="4277880"/>
              <a:ext cx="15849" cy="28249"/>
            </a:xfrm>
            <a:custGeom>
              <a:avLst/>
              <a:gdLst/>
              <a:ahLst/>
              <a:cxnLst/>
              <a:rect l="l" t="t" r="r" b="b"/>
              <a:pathLst>
                <a:path w="942" h="1679" extrusionOk="0">
                  <a:moveTo>
                    <a:pt x="256" y="1"/>
                  </a:moveTo>
                  <a:lnTo>
                    <a:pt x="0" y="1678"/>
                  </a:lnTo>
                  <a:lnTo>
                    <a:pt x="788" y="1439"/>
                  </a:lnTo>
                  <a:lnTo>
                    <a:pt x="941" y="480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88;p22"/>
            <p:cNvSpPr/>
            <p:nvPr/>
          </p:nvSpPr>
          <p:spPr>
            <a:xfrm flipH="1">
              <a:off x="2903849" y="4340942"/>
              <a:ext cx="15866" cy="28249"/>
            </a:xfrm>
            <a:custGeom>
              <a:avLst/>
              <a:gdLst/>
              <a:ahLst/>
              <a:cxnLst/>
              <a:rect l="l" t="t" r="r" b="b"/>
              <a:pathLst>
                <a:path w="943" h="1679" extrusionOk="0">
                  <a:moveTo>
                    <a:pt x="258" y="1"/>
                  </a:moveTo>
                  <a:lnTo>
                    <a:pt x="1" y="1678"/>
                  </a:lnTo>
                  <a:lnTo>
                    <a:pt x="1" y="1678"/>
                  </a:lnTo>
                  <a:lnTo>
                    <a:pt x="788" y="1438"/>
                  </a:lnTo>
                  <a:lnTo>
                    <a:pt x="943" y="480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89;p22"/>
            <p:cNvSpPr/>
            <p:nvPr/>
          </p:nvSpPr>
          <p:spPr>
            <a:xfrm flipH="1">
              <a:off x="2913944" y="4404021"/>
              <a:ext cx="15832" cy="28249"/>
            </a:xfrm>
            <a:custGeom>
              <a:avLst/>
              <a:gdLst/>
              <a:ahLst/>
              <a:cxnLst/>
              <a:rect l="l" t="t" r="r" b="b"/>
              <a:pathLst>
                <a:path w="941" h="1679" extrusionOk="0">
                  <a:moveTo>
                    <a:pt x="256" y="1"/>
                  </a:moveTo>
                  <a:lnTo>
                    <a:pt x="0" y="1678"/>
                  </a:lnTo>
                  <a:lnTo>
                    <a:pt x="788" y="1439"/>
                  </a:lnTo>
                  <a:lnTo>
                    <a:pt x="941" y="480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90;p22"/>
            <p:cNvSpPr/>
            <p:nvPr/>
          </p:nvSpPr>
          <p:spPr>
            <a:xfrm flipH="1">
              <a:off x="3009585" y="4110550"/>
              <a:ext cx="725158" cy="318750"/>
            </a:xfrm>
            <a:custGeom>
              <a:avLst/>
              <a:gdLst/>
              <a:ahLst/>
              <a:cxnLst/>
              <a:rect l="l" t="t" r="r" b="b"/>
              <a:pathLst>
                <a:path w="43100" h="18945" extrusionOk="0">
                  <a:moveTo>
                    <a:pt x="2380" y="1"/>
                  </a:moveTo>
                  <a:lnTo>
                    <a:pt x="0" y="10442"/>
                  </a:lnTo>
                  <a:lnTo>
                    <a:pt x="2209" y="13420"/>
                  </a:lnTo>
                  <a:lnTo>
                    <a:pt x="22441" y="14721"/>
                  </a:lnTo>
                  <a:cubicBezTo>
                    <a:pt x="22662" y="15081"/>
                    <a:pt x="23023" y="15526"/>
                    <a:pt x="23502" y="15953"/>
                  </a:cubicBezTo>
                  <a:cubicBezTo>
                    <a:pt x="25010" y="17382"/>
                    <a:pt x="27740" y="18944"/>
                    <a:pt x="31694" y="18944"/>
                  </a:cubicBezTo>
                  <a:cubicBezTo>
                    <a:pt x="32003" y="18944"/>
                    <a:pt x="32319" y="18935"/>
                    <a:pt x="32642" y="18915"/>
                  </a:cubicBezTo>
                  <a:cubicBezTo>
                    <a:pt x="34947" y="18769"/>
                    <a:pt x="36898" y="18288"/>
                    <a:pt x="39180" y="18288"/>
                  </a:cubicBezTo>
                  <a:cubicBezTo>
                    <a:pt x="40118" y="18288"/>
                    <a:pt x="41112" y="18370"/>
                    <a:pt x="42209" y="18589"/>
                  </a:cubicBezTo>
                  <a:cubicBezTo>
                    <a:pt x="42672" y="15902"/>
                    <a:pt x="43099" y="14841"/>
                    <a:pt x="43099" y="14841"/>
                  </a:cubicBezTo>
                  <a:cubicBezTo>
                    <a:pt x="37006" y="12427"/>
                    <a:pt x="30177" y="9877"/>
                    <a:pt x="23878" y="7584"/>
                  </a:cubicBezTo>
                  <a:cubicBezTo>
                    <a:pt x="12221" y="3339"/>
                    <a:pt x="2380" y="1"/>
                    <a:pt x="23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91;p22"/>
            <p:cNvSpPr/>
            <p:nvPr/>
          </p:nvSpPr>
          <p:spPr>
            <a:xfrm flipH="1">
              <a:off x="3633071" y="4033102"/>
              <a:ext cx="454460" cy="303237"/>
            </a:xfrm>
            <a:custGeom>
              <a:avLst/>
              <a:gdLst/>
              <a:ahLst/>
              <a:cxnLst/>
              <a:rect l="l" t="t" r="r" b="b"/>
              <a:pathLst>
                <a:path w="27011" h="18023" extrusionOk="0">
                  <a:moveTo>
                    <a:pt x="8986" y="0"/>
                  </a:moveTo>
                  <a:lnTo>
                    <a:pt x="4330" y="838"/>
                  </a:lnTo>
                  <a:lnTo>
                    <a:pt x="1" y="9362"/>
                  </a:lnTo>
                  <a:cubicBezTo>
                    <a:pt x="1" y="9362"/>
                    <a:pt x="9705" y="16226"/>
                    <a:pt x="10116" y="16226"/>
                  </a:cubicBezTo>
                  <a:cubicBezTo>
                    <a:pt x="10526" y="16226"/>
                    <a:pt x="23176" y="18023"/>
                    <a:pt x="23176" y="18023"/>
                  </a:cubicBezTo>
                  <a:cubicBezTo>
                    <a:pt x="25897" y="14925"/>
                    <a:pt x="26736" y="11656"/>
                    <a:pt x="26924" y="9277"/>
                  </a:cubicBezTo>
                  <a:cubicBezTo>
                    <a:pt x="26958" y="8951"/>
                    <a:pt x="26976" y="8643"/>
                    <a:pt x="26976" y="8353"/>
                  </a:cubicBezTo>
                  <a:cubicBezTo>
                    <a:pt x="27010" y="6726"/>
                    <a:pt x="26753" y="5683"/>
                    <a:pt x="26753" y="5683"/>
                  </a:cubicBezTo>
                  <a:lnTo>
                    <a:pt x="21704" y="4074"/>
                  </a:lnTo>
                  <a:lnTo>
                    <a:pt x="20659" y="3731"/>
                  </a:lnTo>
                  <a:lnTo>
                    <a:pt x="89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92;p22"/>
            <p:cNvSpPr/>
            <p:nvPr/>
          </p:nvSpPr>
          <p:spPr>
            <a:xfrm flipH="1">
              <a:off x="3633642" y="4095878"/>
              <a:ext cx="106284" cy="93328"/>
            </a:xfrm>
            <a:custGeom>
              <a:avLst/>
              <a:gdLst/>
              <a:ahLst/>
              <a:cxnLst/>
              <a:rect l="l" t="t" r="r" b="b"/>
              <a:pathLst>
                <a:path w="6317" h="5547" extrusionOk="0">
                  <a:moveTo>
                    <a:pt x="0" y="0"/>
                  </a:moveTo>
                  <a:cubicBezTo>
                    <a:pt x="616" y="3029"/>
                    <a:pt x="3133" y="5289"/>
                    <a:pt x="6265" y="5546"/>
                  </a:cubicBezTo>
                  <a:cubicBezTo>
                    <a:pt x="6299" y="5220"/>
                    <a:pt x="6317" y="4912"/>
                    <a:pt x="6317" y="4622"/>
                  </a:cubicBezTo>
                  <a:cubicBezTo>
                    <a:pt x="3766" y="4382"/>
                    <a:pt x="1730" y="2687"/>
                    <a:pt x="1045" y="34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93;p22"/>
            <p:cNvSpPr/>
            <p:nvPr/>
          </p:nvSpPr>
          <p:spPr>
            <a:xfrm flipH="1">
              <a:off x="4467975" y="4121503"/>
              <a:ext cx="226952" cy="436895"/>
            </a:xfrm>
            <a:custGeom>
              <a:avLst/>
              <a:gdLst/>
              <a:ahLst/>
              <a:cxnLst/>
              <a:rect l="l" t="t" r="r" b="b"/>
              <a:pathLst>
                <a:path w="13489" h="25967" extrusionOk="0">
                  <a:moveTo>
                    <a:pt x="4468" y="0"/>
                  </a:moveTo>
                  <a:cubicBezTo>
                    <a:pt x="4469" y="0"/>
                    <a:pt x="5204" y="6967"/>
                    <a:pt x="4468" y="11315"/>
                  </a:cubicBezTo>
                  <a:cubicBezTo>
                    <a:pt x="4245" y="12735"/>
                    <a:pt x="3681" y="14378"/>
                    <a:pt x="3031" y="15952"/>
                  </a:cubicBezTo>
                  <a:cubicBezTo>
                    <a:pt x="2534" y="17185"/>
                    <a:pt x="1986" y="18383"/>
                    <a:pt x="1490" y="19394"/>
                  </a:cubicBezTo>
                  <a:cubicBezTo>
                    <a:pt x="651" y="21053"/>
                    <a:pt x="0" y="22201"/>
                    <a:pt x="0" y="22201"/>
                  </a:cubicBezTo>
                  <a:lnTo>
                    <a:pt x="2654" y="25966"/>
                  </a:lnTo>
                  <a:cubicBezTo>
                    <a:pt x="11829" y="21909"/>
                    <a:pt x="13488" y="3731"/>
                    <a:pt x="13488" y="3731"/>
                  </a:cubicBezTo>
                  <a:lnTo>
                    <a:pt x="11023" y="2431"/>
                  </a:lnTo>
                  <a:lnTo>
                    <a:pt x="44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94;p22"/>
            <p:cNvSpPr/>
            <p:nvPr/>
          </p:nvSpPr>
          <p:spPr>
            <a:xfrm flipH="1">
              <a:off x="4585480" y="4389905"/>
              <a:ext cx="84377" cy="151475"/>
            </a:xfrm>
            <a:custGeom>
              <a:avLst/>
              <a:gdLst/>
              <a:ahLst/>
              <a:cxnLst/>
              <a:rect l="l" t="t" r="r" b="b"/>
              <a:pathLst>
                <a:path w="5015" h="9003" extrusionOk="0">
                  <a:moveTo>
                    <a:pt x="1541" y="0"/>
                  </a:moveTo>
                  <a:cubicBezTo>
                    <a:pt x="1044" y="1233"/>
                    <a:pt x="496" y="2431"/>
                    <a:pt x="0" y="3442"/>
                  </a:cubicBezTo>
                  <a:lnTo>
                    <a:pt x="0" y="3647"/>
                  </a:lnTo>
                  <a:cubicBezTo>
                    <a:pt x="69" y="5119"/>
                    <a:pt x="496" y="6557"/>
                    <a:pt x="925" y="7977"/>
                  </a:cubicBezTo>
                  <a:cubicBezTo>
                    <a:pt x="1044" y="8337"/>
                    <a:pt x="1164" y="8730"/>
                    <a:pt x="1506" y="8901"/>
                  </a:cubicBezTo>
                  <a:cubicBezTo>
                    <a:pt x="1624" y="8972"/>
                    <a:pt x="1762" y="9003"/>
                    <a:pt x="1905" y="9003"/>
                  </a:cubicBezTo>
                  <a:cubicBezTo>
                    <a:pt x="2074" y="9003"/>
                    <a:pt x="2248" y="8959"/>
                    <a:pt x="2397" y="8885"/>
                  </a:cubicBezTo>
                  <a:cubicBezTo>
                    <a:pt x="2687" y="8730"/>
                    <a:pt x="2910" y="8508"/>
                    <a:pt x="3115" y="8268"/>
                  </a:cubicBezTo>
                  <a:cubicBezTo>
                    <a:pt x="3663" y="7600"/>
                    <a:pt x="4125" y="6881"/>
                    <a:pt x="4467" y="6112"/>
                  </a:cubicBezTo>
                  <a:cubicBezTo>
                    <a:pt x="4793" y="5427"/>
                    <a:pt x="5015" y="4690"/>
                    <a:pt x="4998" y="3937"/>
                  </a:cubicBezTo>
                  <a:cubicBezTo>
                    <a:pt x="4998" y="3184"/>
                    <a:pt x="4707" y="2397"/>
                    <a:pt x="4142" y="1918"/>
                  </a:cubicBezTo>
                  <a:cubicBezTo>
                    <a:pt x="3837" y="1666"/>
                    <a:pt x="3457" y="1547"/>
                    <a:pt x="3073" y="1547"/>
                  </a:cubicBezTo>
                  <a:cubicBezTo>
                    <a:pt x="2724" y="1547"/>
                    <a:pt x="2372" y="1645"/>
                    <a:pt x="2071" y="1833"/>
                  </a:cubicBezTo>
                  <a:cubicBezTo>
                    <a:pt x="2105" y="1199"/>
                    <a:pt x="1917" y="548"/>
                    <a:pt x="1541" y="0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95;p22"/>
            <p:cNvSpPr/>
            <p:nvPr/>
          </p:nvSpPr>
          <p:spPr>
            <a:xfrm flipH="1">
              <a:off x="4593310" y="4371716"/>
              <a:ext cx="191317" cy="189517"/>
            </a:xfrm>
            <a:custGeom>
              <a:avLst/>
              <a:gdLst/>
              <a:ahLst/>
              <a:cxnLst/>
              <a:rect l="l" t="t" r="r" b="b"/>
              <a:pathLst>
                <a:path w="11371" h="11264" extrusionOk="0">
                  <a:moveTo>
                    <a:pt x="4441" y="0"/>
                  </a:moveTo>
                  <a:cubicBezTo>
                    <a:pt x="4395" y="0"/>
                    <a:pt x="4349" y="12"/>
                    <a:pt x="4304" y="38"/>
                  </a:cubicBezTo>
                  <a:cubicBezTo>
                    <a:pt x="3330" y="602"/>
                    <a:pt x="5007" y="5652"/>
                    <a:pt x="5007" y="5652"/>
                  </a:cubicBezTo>
                  <a:cubicBezTo>
                    <a:pt x="5007" y="5652"/>
                    <a:pt x="3035" y="2184"/>
                    <a:pt x="2099" y="2184"/>
                  </a:cubicBezTo>
                  <a:cubicBezTo>
                    <a:pt x="2029" y="2184"/>
                    <a:pt x="1965" y="2204"/>
                    <a:pt x="1908" y="2245"/>
                  </a:cubicBezTo>
                  <a:cubicBezTo>
                    <a:pt x="1104" y="2827"/>
                    <a:pt x="3277" y="6850"/>
                    <a:pt x="3277" y="6850"/>
                  </a:cubicBezTo>
                  <a:cubicBezTo>
                    <a:pt x="3277" y="6850"/>
                    <a:pt x="1326" y="5525"/>
                    <a:pt x="557" y="5525"/>
                  </a:cubicBezTo>
                  <a:cubicBezTo>
                    <a:pt x="426" y="5525"/>
                    <a:pt x="330" y="5563"/>
                    <a:pt x="283" y="5652"/>
                  </a:cubicBezTo>
                  <a:cubicBezTo>
                    <a:pt x="0" y="6187"/>
                    <a:pt x="3606" y="11264"/>
                    <a:pt x="6957" y="11264"/>
                  </a:cubicBezTo>
                  <a:cubicBezTo>
                    <a:pt x="7471" y="11264"/>
                    <a:pt x="7978" y="11145"/>
                    <a:pt x="8464" y="10872"/>
                  </a:cubicBezTo>
                  <a:cubicBezTo>
                    <a:pt x="11371" y="9258"/>
                    <a:pt x="11053" y="3084"/>
                    <a:pt x="10093" y="3084"/>
                  </a:cubicBezTo>
                  <a:cubicBezTo>
                    <a:pt x="10087" y="3084"/>
                    <a:pt x="10080" y="3084"/>
                    <a:pt x="10073" y="3085"/>
                  </a:cubicBezTo>
                  <a:cubicBezTo>
                    <a:pt x="9081" y="3170"/>
                    <a:pt x="8823" y="6268"/>
                    <a:pt x="8823" y="6268"/>
                  </a:cubicBezTo>
                  <a:cubicBezTo>
                    <a:pt x="8823" y="6268"/>
                    <a:pt x="8103" y="51"/>
                    <a:pt x="7172" y="51"/>
                  </a:cubicBezTo>
                  <a:cubicBezTo>
                    <a:pt x="7140" y="51"/>
                    <a:pt x="7109" y="58"/>
                    <a:pt x="7077" y="72"/>
                  </a:cubicBezTo>
                  <a:cubicBezTo>
                    <a:pt x="6102" y="500"/>
                    <a:pt x="6855" y="5395"/>
                    <a:pt x="6855" y="5395"/>
                  </a:cubicBezTo>
                  <a:cubicBezTo>
                    <a:pt x="6855" y="5395"/>
                    <a:pt x="5421" y="0"/>
                    <a:pt x="44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96;p22"/>
            <p:cNvSpPr/>
            <p:nvPr/>
          </p:nvSpPr>
          <p:spPr>
            <a:xfrm flipH="1">
              <a:off x="3618094" y="3523355"/>
              <a:ext cx="411842" cy="272447"/>
            </a:xfrm>
            <a:custGeom>
              <a:avLst/>
              <a:gdLst/>
              <a:ahLst/>
              <a:cxnLst/>
              <a:rect l="l" t="t" r="r" b="b"/>
              <a:pathLst>
                <a:path w="24478" h="16193" extrusionOk="0">
                  <a:moveTo>
                    <a:pt x="21020" y="0"/>
                  </a:moveTo>
                  <a:cubicBezTo>
                    <a:pt x="10572" y="7223"/>
                    <a:pt x="2190" y="7274"/>
                    <a:pt x="1957" y="7274"/>
                  </a:cubicBezTo>
                  <a:cubicBezTo>
                    <a:pt x="1954" y="7274"/>
                    <a:pt x="1952" y="7274"/>
                    <a:pt x="1952" y="7274"/>
                  </a:cubicBezTo>
                  <a:lnTo>
                    <a:pt x="1" y="10218"/>
                  </a:lnTo>
                  <a:lnTo>
                    <a:pt x="1832" y="16192"/>
                  </a:lnTo>
                  <a:cubicBezTo>
                    <a:pt x="13368" y="15918"/>
                    <a:pt x="24477" y="4450"/>
                    <a:pt x="24477" y="4450"/>
                  </a:cubicBezTo>
                  <a:lnTo>
                    <a:pt x="210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97;p22"/>
            <p:cNvSpPr/>
            <p:nvPr/>
          </p:nvSpPr>
          <p:spPr>
            <a:xfrm flipH="1">
              <a:off x="4435147" y="3839844"/>
              <a:ext cx="195271" cy="344441"/>
            </a:xfrm>
            <a:custGeom>
              <a:avLst/>
              <a:gdLst/>
              <a:ahLst/>
              <a:cxnLst/>
              <a:rect l="l" t="t" r="r" b="b"/>
              <a:pathLst>
                <a:path w="11606" h="20472" extrusionOk="0">
                  <a:moveTo>
                    <a:pt x="5496" y="0"/>
                  </a:moveTo>
                  <a:cubicBezTo>
                    <a:pt x="5496" y="0"/>
                    <a:pt x="4314" y="977"/>
                    <a:pt x="3047" y="3115"/>
                  </a:cubicBezTo>
                  <a:cubicBezTo>
                    <a:pt x="1609" y="5546"/>
                    <a:pt x="69" y="9448"/>
                    <a:pt x="1" y="15097"/>
                  </a:cubicBezTo>
                  <a:lnTo>
                    <a:pt x="1" y="15286"/>
                  </a:lnTo>
                  <a:cubicBezTo>
                    <a:pt x="1" y="15902"/>
                    <a:pt x="18" y="16518"/>
                    <a:pt x="53" y="17169"/>
                  </a:cubicBezTo>
                  <a:cubicBezTo>
                    <a:pt x="53" y="17169"/>
                    <a:pt x="3971" y="20471"/>
                    <a:pt x="9654" y="20471"/>
                  </a:cubicBezTo>
                  <a:lnTo>
                    <a:pt x="9980" y="18554"/>
                  </a:lnTo>
                  <a:lnTo>
                    <a:pt x="10715" y="14104"/>
                  </a:lnTo>
                  <a:lnTo>
                    <a:pt x="11349" y="10407"/>
                  </a:lnTo>
                  <a:lnTo>
                    <a:pt x="11605" y="8816"/>
                  </a:lnTo>
                  <a:lnTo>
                    <a:pt x="54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98;p22"/>
            <p:cNvSpPr/>
            <p:nvPr/>
          </p:nvSpPr>
          <p:spPr>
            <a:xfrm flipH="1">
              <a:off x="3936367" y="3662166"/>
              <a:ext cx="642782" cy="635009"/>
            </a:xfrm>
            <a:custGeom>
              <a:avLst/>
              <a:gdLst/>
              <a:ahLst/>
              <a:cxnLst/>
              <a:rect l="l" t="t" r="r" b="b"/>
              <a:pathLst>
                <a:path w="38204" h="37742" extrusionOk="0">
                  <a:moveTo>
                    <a:pt x="19462" y="0"/>
                  </a:moveTo>
                  <a:cubicBezTo>
                    <a:pt x="18246" y="359"/>
                    <a:pt x="17306" y="719"/>
                    <a:pt x="16655" y="975"/>
                  </a:cubicBezTo>
                  <a:cubicBezTo>
                    <a:pt x="16637" y="993"/>
                    <a:pt x="16603" y="1009"/>
                    <a:pt x="16569" y="1009"/>
                  </a:cubicBezTo>
                  <a:cubicBezTo>
                    <a:pt x="16347" y="1112"/>
                    <a:pt x="16124" y="1215"/>
                    <a:pt x="15918" y="1317"/>
                  </a:cubicBezTo>
                  <a:cubicBezTo>
                    <a:pt x="15765" y="1369"/>
                    <a:pt x="15697" y="1420"/>
                    <a:pt x="15697" y="1420"/>
                  </a:cubicBezTo>
                  <a:cubicBezTo>
                    <a:pt x="13437" y="2499"/>
                    <a:pt x="12495" y="3371"/>
                    <a:pt x="12495" y="3371"/>
                  </a:cubicBezTo>
                  <a:cubicBezTo>
                    <a:pt x="12427" y="3389"/>
                    <a:pt x="12376" y="3406"/>
                    <a:pt x="12308" y="3423"/>
                  </a:cubicBezTo>
                  <a:cubicBezTo>
                    <a:pt x="9003" y="4656"/>
                    <a:pt x="6214" y="6812"/>
                    <a:pt x="4142" y="8814"/>
                  </a:cubicBezTo>
                  <a:cubicBezTo>
                    <a:pt x="3510" y="9414"/>
                    <a:pt x="2944" y="10013"/>
                    <a:pt x="2449" y="10560"/>
                  </a:cubicBezTo>
                  <a:cubicBezTo>
                    <a:pt x="924" y="12255"/>
                    <a:pt x="69" y="13573"/>
                    <a:pt x="0" y="13675"/>
                  </a:cubicBezTo>
                  <a:lnTo>
                    <a:pt x="0" y="13693"/>
                  </a:lnTo>
                  <a:cubicBezTo>
                    <a:pt x="1695" y="16277"/>
                    <a:pt x="3389" y="18794"/>
                    <a:pt x="5084" y="21156"/>
                  </a:cubicBezTo>
                  <a:cubicBezTo>
                    <a:pt x="5957" y="22371"/>
                    <a:pt x="6813" y="23534"/>
                    <a:pt x="7668" y="24664"/>
                  </a:cubicBezTo>
                  <a:cubicBezTo>
                    <a:pt x="11828" y="30125"/>
                    <a:pt x="15936" y="34694"/>
                    <a:pt x="19821" y="37741"/>
                  </a:cubicBezTo>
                  <a:cubicBezTo>
                    <a:pt x="34593" y="36714"/>
                    <a:pt x="38204" y="22046"/>
                    <a:pt x="38204" y="22046"/>
                  </a:cubicBezTo>
                  <a:cubicBezTo>
                    <a:pt x="38187" y="22046"/>
                    <a:pt x="38153" y="22028"/>
                    <a:pt x="38135" y="22012"/>
                  </a:cubicBezTo>
                  <a:cubicBezTo>
                    <a:pt x="31683" y="17390"/>
                    <a:pt x="29869" y="12203"/>
                    <a:pt x="29390" y="10202"/>
                  </a:cubicBezTo>
                  <a:cubicBezTo>
                    <a:pt x="29253" y="9654"/>
                    <a:pt x="29219" y="9346"/>
                    <a:pt x="29219" y="9346"/>
                  </a:cubicBezTo>
                  <a:lnTo>
                    <a:pt x="194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99;p22"/>
            <p:cNvSpPr/>
            <p:nvPr/>
          </p:nvSpPr>
          <p:spPr>
            <a:xfrm flipH="1">
              <a:off x="4480876" y="3813899"/>
              <a:ext cx="139176" cy="320920"/>
            </a:xfrm>
            <a:custGeom>
              <a:avLst/>
              <a:gdLst/>
              <a:ahLst/>
              <a:cxnLst/>
              <a:rect l="l" t="t" r="r" b="b"/>
              <a:pathLst>
                <a:path w="8272" h="19074" extrusionOk="0">
                  <a:moveTo>
                    <a:pt x="7671" y="0"/>
                  </a:moveTo>
                  <a:cubicBezTo>
                    <a:pt x="7577" y="0"/>
                    <a:pt x="7481" y="36"/>
                    <a:pt x="7395" y="122"/>
                  </a:cubicBezTo>
                  <a:cubicBezTo>
                    <a:pt x="2534" y="5052"/>
                    <a:pt x="1" y="11761"/>
                    <a:pt x="464" y="18676"/>
                  </a:cubicBezTo>
                  <a:cubicBezTo>
                    <a:pt x="481" y="18941"/>
                    <a:pt x="695" y="19074"/>
                    <a:pt x="900" y="19074"/>
                  </a:cubicBezTo>
                  <a:cubicBezTo>
                    <a:pt x="1105" y="19074"/>
                    <a:pt x="1302" y="18941"/>
                    <a:pt x="1285" y="18676"/>
                  </a:cubicBezTo>
                  <a:cubicBezTo>
                    <a:pt x="857" y="11967"/>
                    <a:pt x="3253" y="5479"/>
                    <a:pt x="7995" y="704"/>
                  </a:cubicBezTo>
                  <a:cubicBezTo>
                    <a:pt x="8272" y="414"/>
                    <a:pt x="7988" y="0"/>
                    <a:pt x="76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00;p22"/>
            <p:cNvSpPr/>
            <p:nvPr/>
          </p:nvSpPr>
          <p:spPr>
            <a:xfrm flipH="1">
              <a:off x="4339524" y="3720029"/>
              <a:ext cx="169932" cy="151795"/>
            </a:xfrm>
            <a:custGeom>
              <a:avLst/>
              <a:gdLst/>
              <a:ahLst/>
              <a:cxnLst/>
              <a:rect l="l" t="t" r="r" b="b"/>
              <a:pathLst>
                <a:path w="10100" h="9022" extrusionOk="0">
                  <a:moveTo>
                    <a:pt x="8166" y="1"/>
                  </a:moveTo>
                  <a:cubicBezTo>
                    <a:pt x="4861" y="1217"/>
                    <a:pt x="2072" y="3356"/>
                    <a:pt x="0" y="5375"/>
                  </a:cubicBezTo>
                  <a:cubicBezTo>
                    <a:pt x="189" y="6899"/>
                    <a:pt x="1370" y="8269"/>
                    <a:pt x="2842" y="8764"/>
                  </a:cubicBezTo>
                  <a:cubicBezTo>
                    <a:pt x="3346" y="8939"/>
                    <a:pt x="3874" y="9022"/>
                    <a:pt x="4403" y="9022"/>
                  </a:cubicBezTo>
                  <a:cubicBezTo>
                    <a:pt x="5635" y="9022"/>
                    <a:pt x="6876" y="8577"/>
                    <a:pt x="7857" y="7824"/>
                  </a:cubicBezTo>
                  <a:cubicBezTo>
                    <a:pt x="9175" y="6813"/>
                    <a:pt x="10099" y="5222"/>
                    <a:pt x="10083" y="3561"/>
                  </a:cubicBezTo>
                  <a:cubicBezTo>
                    <a:pt x="10083" y="2158"/>
                    <a:pt x="9346" y="738"/>
                    <a:pt x="81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01;p22"/>
            <p:cNvSpPr/>
            <p:nvPr/>
          </p:nvSpPr>
          <p:spPr>
            <a:xfrm flipH="1">
              <a:off x="3948434" y="3639098"/>
              <a:ext cx="366617" cy="200756"/>
            </a:xfrm>
            <a:custGeom>
              <a:avLst/>
              <a:gdLst/>
              <a:ahLst/>
              <a:cxnLst/>
              <a:rect l="l" t="t" r="r" b="b"/>
              <a:pathLst>
                <a:path w="21790" h="11932" extrusionOk="0">
                  <a:moveTo>
                    <a:pt x="13573" y="0"/>
                  </a:moveTo>
                  <a:cubicBezTo>
                    <a:pt x="9500" y="0"/>
                    <a:pt x="6135" y="680"/>
                    <a:pt x="3766" y="1371"/>
                  </a:cubicBezTo>
                  <a:cubicBezTo>
                    <a:pt x="2550" y="1730"/>
                    <a:pt x="1610" y="2090"/>
                    <a:pt x="959" y="2346"/>
                  </a:cubicBezTo>
                  <a:cubicBezTo>
                    <a:pt x="941" y="2364"/>
                    <a:pt x="907" y="2380"/>
                    <a:pt x="873" y="2380"/>
                  </a:cubicBezTo>
                  <a:cubicBezTo>
                    <a:pt x="583" y="2501"/>
                    <a:pt x="359" y="2604"/>
                    <a:pt x="222" y="2688"/>
                  </a:cubicBezTo>
                  <a:cubicBezTo>
                    <a:pt x="69" y="2740"/>
                    <a:pt x="1" y="2791"/>
                    <a:pt x="1" y="2791"/>
                  </a:cubicBezTo>
                  <a:lnTo>
                    <a:pt x="12085" y="11931"/>
                  </a:lnTo>
                  <a:lnTo>
                    <a:pt x="13694" y="11573"/>
                  </a:lnTo>
                  <a:lnTo>
                    <a:pt x="19582" y="10237"/>
                  </a:lnTo>
                  <a:lnTo>
                    <a:pt x="21156" y="9895"/>
                  </a:lnTo>
                  <a:cubicBezTo>
                    <a:pt x="21789" y="4092"/>
                    <a:pt x="18897" y="395"/>
                    <a:pt x="18897" y="395"/>
                  </a:cubicBezTo>
                  <a:cubicBezTo>
                    <a:pt x="18229" y="292"/>
                    <a:pt x="17578" y="224"/>
                    <a:pt x="16946" y="155"/>
                  </a:cubicBezTo>
                  <a:cubicBezTo>
                    <a:pt x="15775" y="48"/>
                    <a:pt x="14649" y="0"/>
                    <a:pt x="13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02;p22"/>
            <p:cNvSpPr/>
            <p:nvPr/>
          </p:nvSpPr>
          <p:spPr>
            <a:xfrm flipH="1">
              <a:off x="3984039" y="3662873"/>
              <a:ext cx="395438" cy="91360"/>
            </a:xfrm>
            <a:custGeom>
              <a:avLst/>
              <a:gdLst/>
              <a:ahLst/>
              <a:cxnLst/>
              <a:rect l="l" t="t" r="r" b="b"/>
              <a:pathLst>
                <a:path w="23503" h="5430" extrusionOk="0">
                  <a:moveTo>
                    <a:pt x="17459" y="1"/>
                  </a:moveTo>
                  <a:cubicBezTo>
                    <a:pt x="11491" y="1"/>
                    <a:pt x="5620" y="1578"/>
                    <a:pt x="389" y="4664"/>
                  </a:cubicBezTo>
                  <a:cubicBezTo>
                    <a:pt x="0" y="4895"/>
                    <a:pt x="241" y="5429"/>
                    <a:pt x="593" y="5429"/>
                  </a:cubicBezTo>
                  <a:cubicBezTo>
                    <a:pt x="659" y="5429"/>
                    <a:pt x="729" y="5410"/>
                    <a:pt x="799" y="5367"/>
                  </a:cubicBezTo>
                  <a:cubicBezTo>
                    <a:pt x="5897" y="2371"/>
                    <a:pt x="11641" y="808"/>
                    <a:pt x="17480" y="808"/>
                  </a:cubicBezTo>
                  <a:cubicBezTo>
                    <a:pt x="19248" y="808"/>
                    <a:pt x="21024" y="951"/>
                    <a:pt x="22795" y="1241"/>
                  </a:cubicBezTo>
                  <a:cubicBezTo>
                    <a:pt x="22821" y="1246"/>
                    <a:pt x="22847" y="1248"/>
                    <a:pt x="22872" y="1248"/>
                  </a:cubicBezTo>
                  <a:cubicBezTo>
                    <a:pt x="23329" y="1248"/>
                    <a:pt x="23502" y="536"/>
                    <a:pt x="23000" y="454"/>
                  </a:cubicBezTo>
                  <a:cubicBezTo>
                    <a:pt x="21154" y="151"/>
                    <a:pt x="19302" y="1"/>
                    <a:pt x="174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03;p22"/>
            <p:cNvSpPr/>
            <p:nvPr/>
          </p:nvSpPr>
          <p:spPr>
            <a:xfrm flipH="1">
              <a:off x="3553959" y="3423344"/>
              <a:ext cx="191738" cy="194245"/>
            </a:xfrm>
            <a:custGeom>
              <a:avLst/>
              <a:gdLst/>
              <a:ahLst/>
              <a:cxnLst/>
              <a:rect l="l" t="t" r="r" b="b"/>
              <a:pathLst>
                <a:path w="11396" h="11545" extrusionOk="0">
                  <a:moveTo>
                    <a:pt x="6160" y="0"/>
                  </a:moveTo>
                  <a:cubicBezTo>
                    <a:pt x="5173" y="0"/>
                    <a:pt x="4485" y="5670"/>
                    <a:pt x="4485" y="5670"/>
                  </a:cubicBezTo>
                  <a:cubicBezTo>
                    <a:pt x="4485" y="5670"/>
                    <a:pt x="4554" y="723"/>
                    <a:pt x="3527" y="433"/>
                  </a:cubicBezTo>
                  <a:cubicBezTo>
                    <a:pt x="3504" y="426"/>
                    <a:pt x="3481" y="422"/>
                    <a:pt x="3459" y="422"/>
                  </a:cubicBezTo>
                  <a:cubicBezTo>
                    <a:pt x="2507" y="422"/>
                    <a:pt x="2655" y="6800"/>
                    <a:pt x="2655" y="6800"/>
                  </a:cubicBezTo>
                  <a:cubicBezTo>
                    <a:pt x="2655" y="6800"/>
                    <a:pt x="1982" y="3821"/>
                    <a:pt x="1003" y="3821"/>
                  </a:cubicBezTo>
                  <a:cubicBezTo>
                    <a:pt x="994" y="3821"/>
                    <a:pt x="986" y="3821"/>
                    <a:pt x="977" y="3822"/>
                  </a:cubicBezTo>
                  <a:cubicBezTo>
                    <a:pt x="1" y="3890"/>
                    <a:pt x="514" y="10103"/>
                    <a:pt x="3647" y="11335"/>
                  </a:cubicBezTo>
                  <a:cubicBezTo>
                    <a:pt x="4018" y="11479"/>
                    <a:pt x="4387" y="11544"/>
                    <a:pt x="4753" y="11544"/>
                  </a:cubicBezTo>
                  <a:cubicBezTo>
                    <a:pt x="8259" y="11544"/>
                    <a:pt x="11396" y="5531"/>
                    <a:pt x="11024" y="5020"/>
                  </a:cubicBezTo>
                  <a:cubicBezTo>
                    <a:pt x="10977" y="4955"/>
                    <a:pt x="10903" y="4926"/>
                    <a:pt x="10811" y="4926"/>
                  </a:cubicBezTo>
                  <a:cubicBezTo>
                    <a:pt x="10097" y="4926"/>
                    <a:pt x="8235" y="6629"/>
                    <a:pt x="8235" y="6629"/>
                  </a:cubicBezTo>
                  <a:cubicBezTo>
                    <a:pt x="8235" y="6629"/>
                    <a:pt x="9826" y="2350"/>
                    <a:pt x="8936" y="1870"/>
                  </a:cubicBezTo>
                  <a:cubicBezTo>
                    <a:pt x="8888" y="1845"/>
                    <a:pt x="8839" y="1833"/>
                    <a:pt x="8788" y="1833"/>
                  </a:cubicBezTo>
                  <a:cubicBezTo>
                    <a:pt x="7869" y="1833"/>
                    <a:pt x="6334" y="5670"/>
                    <a:pt x="6334" y="5670"/>
                  </a:cubicBezTo>
                  <a:cubicBezTo>
                    <a:pt x="6334" y="5670"/>
                    <a:pt x="7310" y="449"/>
                    <a:pt x="6266" y="22"/>
                  </a:cubicBezTo>
                  <a:cubicBezTo>
                    <a:pt x="6230" y="7"/>
                    <a:pt x="6195" y="0"/>
                    <a:pt x="61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04;p22"/>
            <p:cNvSpPr/>
            <p:nvPr/>
          </p:nvSpPr>
          <p:spPr>
            <a:xfrm flipH="1">
              <a:off x="4396256" y="3760360"/>
              <a:ext cx="87860" cy="90434"/>
            </a:xfrm>
            <a:custGeom>
              <a:avLst/>
              <a:gdLst/>
              <a:ahLst/>
              <a:cxnLst/>
              <a:rect l="l" t="t" r="r" b="b"/>
              <a:pathLst>
                <a:path w="5222" h="5375" extrusionOk="0">
                  <a:moveTo>
                    <a:pt x="1" y="0"/>
                  </a:moveTo>
                  <a:lnTo>
                    <a:pt x="172" y="2893"/>
                  </a:lnTo>
                  <a:cubicBezTo>
                    <a:pt x="224" y="3732"/>
                    <a:pt x="703" y="4485"/>
                    <a:pt x="1456" y="4861"/>
                  </a:cubicBezTo>
                  <a:cubicBezTo>
                    <a:pt x="2029" y="5134"/>
                    <a:pt x="2754" y="5374"/>
                    <a:pt x="3579" y="5374"/>
                  </a:cubicBezTo>
                  <a:cubicBezTo>
                    <a:pt x="3789" y="5374"/>
                    <a:pt x="4006" y="5359"/>
                    <a:pt x="4229" y="5324"/>
                  </a:cubicBezTo>
                  <a:cubicBezTo>
                    <a:pt x="4434" y="5290"/>
                    <a:pt x="4606" y="5204"/>
                    <a:pt x="4743" y="5101"/>
                  </a:cubicBezTo>
                  <a:cubicBezTo>
                    <a:pt x="5051" y="4861"/>
                    <a:pt x="5222" y="4485"/>
                    <a:pt x="5188" y="4074"/>
                  </a:cubicBezTo>
                  <a:lnTo>
                    <a:pt x="4930" y="1438"/>
                  </a:lnTo>
                  <a:lnTo>
                    <a:pt x="2294" y="411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05;p22"/>
            <p:cNvSpPr/>
            <p:nvPr/>
          </p:nvSpPr>
          <p:spPr>
            <a:xfrm flipH="1">
              <a:off x="4396255" y="3767258"/>
              <a:ext cx="60486" cy="78926"/>
            </a:xfrm>
            <a:custGeom>
              <a:avLst/>
              <a:gdLst/>
              <a:ahLst/>
              <a:cxnLst/>
              <a:rect l="l" t="t" r="r" b="b"/>
              <a:pathLst>
                <a:path w="3595" h="4691" extrusionOk="0">
                  <a:moveTo>
                    <a:pt x="667" y="1"/>
                  </a:moveTo>
                  <a:cubicBezTo>
                    <a:pt x="633" y="19"/>
                    <a:pt x="582" y="53"/>
                    <a:pt x="548" y="87"/>
                  </a:cubicBezTo>
                  <a:cubicBezTo>
                    <a:pt x="172" y="378"/>
                    <a:pt x="0" y="875"/>
                    <a:pt x="0" y="1336"/>
                  </a:cubicBezTo>
                  <a:cubicBezTo>
                    <a:pt x="0" y="1815"/>
                    <a:pt x="188" y="2260"/>
                    <a:pt x="411" y="2671"/>
                  </a:cubicBezTo>
                  <a:cubicBezTo>
                    <a:pt x="770" y="3287"/>
                    <a:pt x="1267" y="3819"/>
                    <a:pt x="1883" y="4212"/>
                  </a:cubicBezTo>
                  <a:cubicBezTo>
                    <a:pt x="2242" y="4451"/>
                    <a:pt x="2671" y="4657"/>
                    <a:pt x="3116" y="4691"/>
                  </a:cubicBezTo>
                  <a:cubicBezTo>
                    <a:pt x="3424" y="4451"/>
                    <a:pt x="3595" y="4075"/>
                    <a:pt x="3561" y="3664"/>
                  </a:cubicBezTo>
                  <a:lnTo>
                    <a:pt x="3303" y="1028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606;p22"/>
            <p:cNvSpPr/>
            <p:nvPr/>
          </p:nvSpPr>
          <p:spPr>
            <a:xfrm flipH="1">
              <a:off x="4319084" y="3565099"/>
              <a:ext cx="248556" cy="219415"/>
            </a:xfrm>
            <a:custGeom>
              <a:avLst/>
              <a:gdLst/>
              <a:ahLst/>
              <a:cxnLst/>
              <a:rect l="l" t="t" r="r" b="b"/>
              <a:pathLst>
                <a:path w="14773" h="13041" extrusionOk="0">
                  <a:moveTo>
                    <a:pt x="10100" y="0"/>
                  </a:moveTo>
                  <a:cubicBezTo>
                    <a:pt x="9654" y="18"/>
                    <a:pt x="9209" y="171"/>
                    <a:pt x="8799" y="326"/>
                  </a:cubicBezTo>
                  <a:cubicBezTo>
                    <a:pt x="7019" y="977"/>
                    <a:pt x="5941" y="1216"/>
                    <a:pt x="4366" y="2277"/>
                  </a:cubicBezTo>
                  <a:cubicBezTo>
                    <a:pt x="3408" y="2910"/>
                    <a:pt x="2346" y="3834"/>
                    <a:pt x="2175" y="4964"/>
                  </a:cubicBezTo>
                  <a:cubicBezTo>
                    <a:pt x="1" y="7070"/>
                    <a:pt x="2997" y="11331"/>
                    <a:pt x="4161" y="12479"/>
                  </a:cubicBezTo>
                  <a:cubicBezTo>
                    <a:pt x="4602" y="12907"/>
                    <a:pt x="5086" y="13040"/>
                    <a:pt x="5515" y="13040"/>
                  </a:cubicBezTo>
                  <a:cubicBezTo>
                    <a:pt x="6219" y="13040"/>
                    <a:pt x="6779" y="12684"/>
                    <a:pt x="6779" y="12684"/>
                  </a:cubicBezTo>
                  <a:lnTo>
                    <a:pt x="11400" y="7857"/>
                  </a:lnTo>
                  <a:lnTo>
                    <a:pt x="12804" y="5751"/>
                  </a:lnTo>
                  <a:cubicBezTo>
                    <a:pt x="13797" y="4998"/>
                    <a:pt x="14773" y="2586"/>
                    <a:pt x="14173" y="1695"/>
                  </a:cubicBezTo>
                  <a:cubicBezTo>
                    <a:pt x="13977" y="1395"/>
                    <a:pt x="13596" y="1295"/>
                    <a:pt x="13179" y="1295"/>
                  </a:cubicBezTo>
                  <a:cubicBezTo>
                    <a:pt x="12361" y="1295"/>
                    <a:pt x="11400" y="1678"/>
                    <a:pt x="11400" y="1678"/>
                  </a:cubicBezTo>
                  <a:cubicBezTo>
                    <a:pt x="11674" y="1335"/>
                    <a:pt x="11606" y="788"/>
                    <a:pt x="11298" y="463"/>
                  </a:cubicBezTo>
                  <a:cubicBezTo>
                    <a:pt x="11007" y="137"/>
                    <a:pt x="10528" y="0"/>
                    <a:pt x="10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07;p22"/>
            <p:cNvSpPr/>
            <p:nvPr/>
          </p:nvSpPr>
          <p:spPr>
            <a:xfrm flipH="1">
              <a:off x="4333466" y="3661005"/>
              <a:ext cx="164750" cy="167779"/>
            </a:xfrm>
            <a:custGeom>
              <a:avLst/>
              <a:gdLst/>
              <a:ahLst/>
              <a:cxnLst/>
              <a:rect l="l" t="t" r="r" b="b"/>
              <a:pathLst>
                <a:path w="9792" h="9972" extrusionOk="0">
                  <a:moveTo>
                    <a:pt x="6984" y="1"/>
                  </a:moveTo>
                  <a:cubicBezTo>
                    <a:pt x="5918" y="944"/>
                    <a:pt x="4501" y="1472"/>
                    <a:pt x="3093" y="1472"/>
                  </a:cubicBezTo>
                  <a:cubicBezTo>
                    <a:pt x="2739" y="1472"/>
                    <a:pt x="2385" y="1439"/>
                    <a:pt x="2037" y="1370"/>
                  </a:cubicBezTo>
                  <a:cubicBezTo>
                    <a:pt x="1781" y="1558"/>
                    <a:pt x="1626" y="1883"/>
                    <a:pt x="1592" y="2208"/>
                  </a:cubicBezTo>
                  <a:cubicBezTo>
                    <a:pt x="1541" y="2516"/>
                    <a:pt x="1592" y="2858"/>
                    <a:pt x="1797" y="3098"/>
                  </a:cubicBezTo>
                  <a:cubicBezTo>
                    <a:pt x="2020" y="3355"/>
                    <a:pt x="2260" y="3629"/>
                    <a:pt x="2397" y="3954"/>
                  </a:cubicBezTo>
                  <a:cubicBezTo>
                    <a:pt x="2516" y="4246"/>
                    <a:pt x="2500" y="4741"/>
                    <a:pt x="2363" y="5033"/>
                  </a:cubicBezTo>
                  <a:lnTo>
                    <a:pt x="2363" y="5049"/>
                  </a:lnTo>
                  <a:cubicBezTo>
                    <a:pt x="2300" y="5191"/>
                    <a:pt x="2161" y="5264"/>
                    <a:pt x="2019" y="5264"/>
                  </a:cubicBezTo>
                  <a:cubicBezTo>
                    <a:pt x="1887" y="5264"/>
                    <a:pt x="1752" y="5200"/>
                    <a:pt x="1678" y="5067"/>
                  </a:cubicBezTo>
                  <a:cubicBezTo>
                    <a:pt x="1541" y="4844"/>
                    <a:pt x="1404" y="4622"/>
                    <a:pt x="1199" y="4536"/>
                  </a:cubicBezTo>
                  <a:cubicBezTo>
                    <a:pt x="1079" y="4489"/>
                    <a:pt x="945" y="4464"/>
                    <a:pt x="813" y="4464"/>
                  </a:cubicBezTo>
                  <a:cubicBezTo>
                    <a:pt x="606" y="4464"/>
                    <a:pt x="403" y="4527"/>
                    <a:pt x="257" y="4673"/>
                  </a:cubicBezTo>
                  <a:cubicBezTo>
                    <a:pt x="69" y="4878"/>
                    <a:pt x="1" y="5186"/>
                    <a:pt x="35" y="5460"/>
                  </a:cubicBezTo>
                  <a:cubicBezTo>
                    <a:pt x="85" y="5905"/>
                    <a:pt x="359" y="6300"/>
                    <a:pt x="719" y="6539"/>
                  </a:cubicBezTo>
                  <a:cubicBezTo>
                    <a:pt x="973" y="6688"/>
                    <a:pt x="1295" y="6776"/>
                    <a:pt x="1604" y="6776"/>
                  </a:cubicBezTo>
                  <a:cubicBezTo>
                    <a:pt x="1755" y="6776"/>
                    <a:pt x="1902" y="6755"/>
                    <a:pt x="2037" y="6710"/>
                  </a:cubicBezTo>
                  <a:lnTo>
                    <a:pt x="3509" y="8644"/>
                  </a:lnTo>
                  <a:cubicBezTo>
                    <a:pt x="4173" y="9504"/>
                    <a:pt x="5175" y="9972"/>
                    <a:pt x="6202" y="9972"/>
                  </a:cubicBezTo>
                  <a:cubicBezTo>
                    <a:pt x="6709" y="9972"/>
                    <a:pt x="7222" y="9858"/>
                    <a:pt x="7703" y="9620"/>
                  </a:cubicBezTo>
                  <a:cubicBezTo>
                    <a:pt x="9038" y="8970"/>
                    <a:pt x="9791" y="7532"/>
                    <a:pt x="9568" y="6060"/>
                  </a:cubicBezTo>
                  <a:lnTo>
                    <a:pt x="8678" y="51"/>
                  </a:lnTo>
                  <a:cubicBezTo>
                    <a:pt x="8422" y="163"/>
                    <a:pt x="8147" y="219"/>
                    <a:pt x="7875" y="219"/>
                  </a:cubicBezTo>
                  <a:cubicBezTo>
                    <a:pt x="7565" y="219"/>
                    <a:pt x="7258" y="147"/>
                    <a:pt x="69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608;p22"/>
            <p:cNvSpPr/>
            <p:nvPr/>
          </p:nvSpPr>
          <p:spPr>
            <a:xfrm flipH="1">
              <a:off x="3948419" y="3641706"/>
              <a:ext cx="81517" cy="169646"/>
            </a:xfrm>
            <a:custGeom>
              <a:avLst/>
              <a:gdLst/>
              <a:ahLst/>
              <a:cxnLst/>
              <a:rect l="l" t="t" r="r" b="b"/>
              <a:pathLst>
                <a:path w="4845" h="10083" extrusionOk="0">
                  <a:moveTo>
                    <a:pt x="1" y="0"/>
                  </a:moveTo>
                  <a:lnTo>
                    <a:pt x="1" y="0"/>
                  </a:lnTo>
                  <a:cubicBezTo>
                    <a:pt x="1044" y="1404"/>
                    <a:pt x="2534" y="4382"/>
                    <a:pt x="2637" y="10082"/>
                  </a:cubicBezTo>
                  <a:lnTo>
                    <a:pt x="4211" y="9740"/>
                  </a:lnTo>
                  <a:cubicBezTo>
                    <a:pt x="4844" y="3937"/>
                    <a:pt x="1952" y="240"/>
                    <a:pt x="1952" y="240"/>
                  </a:cubicBezTo>
                  <a:cubicBezTo>
                    <a:pt x="1284" y="137"/>
                    <a:pt x="633" y="69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609;p22"/>
            <p:cNvSpPr/>
            <p:nvPr/>
          </p:nvSpPr>
          <p:spPr>
            <a:xfrm flipH="1">
              <a:off x="4462487" y="4093842"/>
              <a:ext cx="167930" cy="90451"/>
            </a:xfrm>
            <a:custGeom>
              <a:avLst/>
              <a:gdLst/>
              <a:ahLst/>
              <a:cxnLst/>
              <a:rect l="l" t="t" r="r" b="b"/>
              <a:pathLst>
                <a:path w="9981" h="5376" extrusionOk="0">
                  <a:moveTo>
                    <a:pt x="1" y="1"/>
                  </a:moveTo>
                  <a:cubicBezTo>
                    <a:pt x="1" y="669"/>
                    <a:pt x="18" y="1354"/>
                    <a:pt x="53" y="2073"/>
                  </a:cubicBezTo>
                  <a:cubicBezTo>
                    <a:pt x="53" y="2073"/>
                    <a:pt x="3971" y="5375"/>
                    <a:pt x="9654" y="5375"/>
                  </a:cubicBezTo>
                  <a:lnTo>
                    <a:pt x="9980" y="3458"/>
                  </a:lnTo>
                  <a:cubicBezTo>
                    <a:pt x="5101" y="3237"/>
                    <a:pt x="1525" y="1080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610;p22"/>
            <p:cNvSpPr/>
            <p:nvPr/>
          </p:nvSpPr>
          <p:spPr>
            <a:xfrm flipH="1">
              <a:off x="3005813" y="4238138"/>
              <a:ext cx="339562" cy="191166"/>
            </a:xfrm>
            <a:custGeom>
              <a:avLst/>
              <a:gdLst/>
              <a:ahLst/>
              <a:cxnLst/>
              <a:rect l="l" t="t" r="r" b="b"/>
              <a:pathLst>
                <a:path w="20182" h="11362" extrusionOk="0">
                  <a:moveTo>
                    <a:pt x="737" y="1"/>
                  </a:moveTo>
                  <a:cubicBezTo>
                    <a:pt x="1" y="3132"/>
                    <a:pt x="53" y="6042"/>
                    <a:pt x="361" y="8370"/>
                  </a:cubicBezTo>
                  <a:cubicBezTo>
                    <a:pt x="1869" y="9799"/>
                    <a:pt x="4599" y="11361"/>
                    <a:pt x="8553" y="11361"/>
                  </a:cubicBezTo>
                  <a:cubicBezTo>
                    <a:pt x="8862" y="11361"/>
                    <a:pt x="9178" y="11352"/>
                    <a:pt x="9501" y="11332"/>
                  </a:cubicBezTo>
                  <a:cubicBezTo>
                    <a:pt x="11834" y="11185"/>
                    <a:pt x="13700" y="10773"/>
                    <a:pt x="16034" y="10773"/>
                  </a:cubicBezTo>
                  <a:cubicBezTo>
                    <a:pt x="16953" y="10773"/>
                    <a:pt x="17946" y="10837"/>
                    <a:pt x="19068" y="11006"/>
                  </a:cubicBezTo>
                  <a:cubicBezTo>
                    <a:pt x="20182" y="8422"/>
                    <a:pt x="19958" y="7258"/>
                    <a:pt x="19958" y="7258"/>
                  </a:cubicBezTo>
                  <a:cubicBezTo>
                    <a:pt x="13865" y="4844"/>
                    <a:pt x="7036" y="2294"/>
                    <a:pt x="7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611;p22"/>
            <p:cNvSpPr/>
            <p:nvPr/>
          </p:nvSpPr>
          <p:spPr>
            <a:xfrm flipH="1">
              <a:off x="3303010" y="4238138"/>
              <a:ext cx="42365" cy="163589"/>
            </a:xfrm>
            <a:custGeom>
              <a:avLst/>
              <a:gdLst/>
              <a:ahLst/>
              <a:cxnLst/>
              <a:rect l="l" t="t" r="r" b="b"/>
              <a:pathLst>
                <a:path w="2518" h="9723" extrusionOk="0">
                  <a:moveTo>
                    <a:pt x="737" y="1"/>
                  </a:moveTo>
                  <a:cubicBezTo>
                    <a:pt x="1" y="3132"/>
                    <a:pt x="53" y="6042"/>
                    <a:pt x="361" y="8370"/>
                  </a:cubicBezTo>
                  <a:cubicBezTo>
                    <a:pt x="840" y="8833"/>
                    <a:pt x="1438" y="9294"/>
                    <a:pt x="2175" y="9723"/>
                  </a:cubicBezTo>
                  <a:cubicBezTo>
                    <a:pt x="1799" y="7275"/>
                    <a:pt x="1678" y="4075"/>
                    <a:pt x="2517" y="651"/>
                  </a:cubicBezTo>
                  <a:cubicBezTo>
                    <a:pt x="1918" y="428"/>
                    <a:pt x="1319" y="223"/>
                    <a:pt x="7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612;p22"/>
            <p:cNvSpPr/>
            <p:nvPr/>
          </p:nvSpPr>
          <p:spPr>
            <a:xfrm flipH="1">
              <a:off x="4099918" y="3844168"/>
              <a:ext cx="72852" cy="72869"/>
            </a:xfrm>
            <a:custGeom>
              <a:avLst/>
              <a:gdLst/>
              <a:ahLst/>
              <a:cxnLst/>
              <a:rect l="l" t="t" r="r" b="b"/>
              <a:pathLst>
                <a:path w="4330" h="4331" extrusionOk="0">
                  <a:moveTo>
                    <a:pt x="2173" y="1"/>
                  </a:moveTo>
                  <a:cubicBezTo>
                    <a:pt x="975" y="1"/>
                    <a:pt x="0" y="976"/>
                    <a:pt x="0" y="2174"/>
                  </a:cubicBezTo>
                  <a:cubicBezTo>
                    <a:pt x="0" y="3355"/>
                    <a:pt x="975" y="4330"/>
                    <a:pt x="2173" y="4330"/>
                  </a:cubicBezTo>
                  <a:cubicBezTo>
                    <a:pt x="3371" y="4330"/>
                    <a:pt x="4330" y="3355"/>
                    <a:pt x="4330" y="2174"/>
                  </a:cubicBezTo>
                  <a:cubicBezTo>
                    <a:pt x="4330" y="976"/>
                    <a:pt x="3371" y="1"/>
                    <a:pt x="21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13;p22"/>
            <p:cNvSpPr/>
            <p:nvPr/>
          </p:nvSpPr>
          <p:spPr>
            <a:xfrm flipH="1">
              <a:off x="4396254" y="3710674"/>
              <a:ext cx="35719" cy="13410"/>
            </a:xfrm>
            <a:custGeom>
              <a:avLst/>
              <a:gdLst/>
              <a:ahLst/>
              <a:cxnLst/>
              <a:rect l="l" t="t" r="r" b="b"/>
              <a:pathLst>
                <a:path w="2123" h="797" extrusionOk="0">
                  <a:moveTo>
                    <a:pt x="1422" y="1"/>
                  </a:moveTo>
                  <a:cubicBezTo>
                    <a:pt x="946" y="1"/>
                    <a:pt x="421" y="96"/>
                    <a:pt x="103" y="472"/>
                  </a:cubicBezTo>
                  <a:cubicBezTo>
                    <a:pt x="0" y="591"/>
                    <a:pt x="69" y="796"/>
                    <a:pt x="240" y="796"/>
                  </a:cubicBezTo>
                  <a:cubicBezTo>
                    <a:pt x="665" y="796"/>
                    <a:pt x="1054" y="684"/>
                    <a:pt x="1469" y="684"/>
                  </a:cubicBezTo>
                  <a:cubicBezTo>
                    <a:pt x="1538" y="684"/>
                    <a:pt x="1607" y="687"/>
                    <a:pt x="1678" y="694"/>
                  </a:cubicBezTo>
                  <a:cubicBezTo>
                    <a:pt x="1694" y="696"/>
                    <a:pt x="1709" y="697"/>
                    <a:pt x="1724" y="697"/>
                  </a:cubicBezTo>
                  <a:cubicBezTo>
                    <a:pt x="2122" y="697"/>
                    <a:pt x="2107" y="42"/>
                    <a:pt x="1678" y="9"/>
                  </a:cubicBezTo>
                  <a:cubicBezTo>
                    <a:pt x="1595" y="4"/>
                    <a:pt x="1509" y="1"/>
                    <a:pt x="14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14;p22"/>
            <p:cNvSpPr/>
            <p:nvPr/>
          </p:nvSpPr>
          <p:spPr>
            <a:xfrm flipH="1">
              <a:off x="4402058" y="3727264"/>
              <a:ext cx="15984" cy="12854"/>
            </a:xfrm>
            <a:custGeom>
              <a:avLst/>
              <a:gdLst/>
              <a:ahLst/>
              <a:cxnLst/>
              <a:rect l="l" t="t" r="r" b="b"/>
              <a:pathLst>
                <a:path w="950" h="764" extrusionOk="0">
                  <a:moveTo>
                    <a:pt x="525" y="0"/>
                  </a:moveTo>
                  <a:cubicBezTo>
                    <a:pt x="437" y="0"/>
                    <a:pt x="346" y="36"/>
                    <a:pt x="268" y="119"/>
                  </a:cubicBezTo>
                  <a:cubicBezTo>
                    <a:pt x="1" y="369"/>
                    <a:pt x="223" y="763"/>
                    <a:pt x="537" y="763"/>
                  </a:cubicBezTo>
                  <a:cubicBezTo>
                    <a:pt x="566" y="763"/>
                    <a:pt x="596" y="760"/>
                    <a:pt x="627" y="753"/>
                  </a:cubicBezTo>
                  <a:lnTo>
                    <a:pt x="661" y="753"/>
                  </a:lnTo>
                  <a:cubicBezTo>
                    <a:pt x="763" y="735"/>
                    <a:pt x="866" y="616"/>
                    <a:pt x="900" y="513"/>
                  </a:cubicBezTo>
                  <a:lnTo>
                    <a:pt x="900" y="479"/>
                  </a:lnTo>
                  <a:cubicBezTo>
                    <a:pt x="949" y="222"/>
                    <a:pt x="745" y="0"/>
                    <a:pt x="5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15;p22"/>
            <p:cNvSpPr/>
            <p:nvPr/>
          </p:nvSpPr>
          <p:spPr>
            <a:xfrm flipH="1">
              <a:off x="4344127" y="3695733"/>
              <a:ext cx="34912" cy="19769"/>
            </a:xfrm>
            <a:custGeom>
              <a:avLst/>
              <a:gdLst/>
              <a:ahLst/>
              <a:cxnLst/>
              <a:rect l="l" t="t" r="r" b="b"/>
              <a:pathLst>
                <a:path w="2075" h="1175" extrusionOk="0">
                  <a:moveTo>
                    <a:pt x="1551" y="1"/>
                  </a:moveTo>
                  <a:cubicBezTo>
                    <a:pt x="1098" y="1"/>
                    <a:pt x="645" y="255"/>
                    <a:pt x="294" y="521"/>
                  </a:cubicBezTo>
                  <a:cubicBezTo>
                    <a:pt x="1" y="744"/>
                    <a:pt x="210" y="1174"/>
                    <a:pt x="483" y="1174"/>
                  </a:cubicBezTo>
                  <a:cubicBezTo>
                    <a:pt x="544" y="1174"/>
                    <a:pt x="608" y="1153"/>
                    <a:pt x="671" y="1103"/>
                  </a:cubicBezTo>
                  <a:cubicBezTo>
                    <a:pt x="1047" y="778"/>
                    <a:pt x="1510" y="658"/>
                    <a:pt x="1921" y="384"/>
                  </a:cubicBezTo>
                  <a:cubicBezTo>
                    <a:pt x="2074" y="299"/>
                    <a:pt x="2006" y="76"/>
                    <a:pt x="1852" y="41"/>
                  </a:cubicBezTo>
                  <a:cubicBezTo>
                    <a:pt x="1753" y="13"/>
                    <a:pt x="1652" y="1"/>
                    <a:pt x="1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16;p22"/>
            <p:cNvSpPr/>
            <p:nvPr/>
          </p:nvSpPr>
          <p:spPr>
            <a:xfrm flipH="1">
              <a:off x="4349023" y="3714157"/>
              <a:ext cx="16404" cy="13224"/>
            </a:xfrm>
            <a:custGeom>
              <a:avLst/>
              <a:gdLst/>
              <a:ahLst/>
              <a:cxnLst/>
              <a:rect l="l" t="t" r="r" b="b"/>
              <a:pathLst>
                <a:path w="975" h="786" extrusionOk="0">
                  <a:moveTo>
                    <a:pt x="506" y="1"/>
                  </a:moveTo>
                  <a:cubicBezTo>
                    <a:pt x="163" y="1"/>
                    <a:pt x="0" y="435"/>
                    <a:pt x="256" y="676"/>
                  </a:cubicBezTo>
                  <a:cubicBezTo>
                    <a:pt x="256" y="692"/>
                    <a:pt x="272" y="692"/>
                    <a:pt x="272" y="692"/>
                  </a:cubicBezTo>
                  <a:cubicBezTo>
                    <a:pt x="331" y="751"/>
                    <a:pt x="413" y="785"/>
                    <a:pt x="491" y="785"/>
                  </a:cubicBezTo>
                  <a:cubicBezTo>
                    <a:pt x="529" y="785"/>
                    <a:pt x="565" y="777"/>
                    <a:pt x="598" y="761"/>
                  </a:cubicBezTo>
                  <a:lnTo>
                    <a:pt x="633" y="761"/>
                  </a:lnTo>
                  <a:cubicBezTo>
                    <a:pt x="975" y="607"/>
                    <a:pt x="975" y="94"/>
                    <a:pt x="581" y="8"/>
                  </a:cubicBezTo>
                  <a:cubicBezTo>
                    <a:pt x="555" y="3"/>
                    <a:pt x="530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7;p22"/>
            <p:cNvSpPr/>
            <p:nvPr/>
          </p:nvSpPr>
          <p:spPr>
            <a:xfrm flipH="1">
              <a:off x="4348434" y="3730410"/>
              <a:ext cx="32270" cy="36864"/>
            </a:xfrm>
            <a:custGeom>
              <a:avLst/>
              <a:gdLst/>
              <a:ahLst/>
              <a:cxnLst/>
              <a:rect l="l" t="t" r="r" b="b"/>
              <a:pathLst>
                <a:path w="1918" h="2191" extrusionOk="0">
                  <a:moveTo>
                    <a:pt x="0" y="0"/>
                  </a:moveTo>
                  <a:lnTo>
                    <a:pt x="564" y="2191"/>
                  </a:lnTo>
                  <a:cubicBezTo>
                    <a:pt x="564" y="2191"/>
                    <a:pt x="1232" y="2157"/>
                    <a:pt x="1575" y="1780"/>
                  </a:cubicBezTo>
                  <a:cubicBezTo>
                    <a:pt x="1917" y="140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18;p22"/>
            <p:cNvSpPr/>
            <p:nvPr/>
          </p:nvSpPr>
          <p:spPr>
            <a:xfrm flipH="1">
              <a:off x="4366590" y="3779945"/>
              <a:ext cx="47245" cy="17363"/>
            </a:xfrm>
            <a:custGeom>
              <a:avLst/>
              <a:gdLst/>
              <a:ahLst/>
              <a:cxnLst/>
              <a:rect l="l" t="t" r="r" b="b"/>
              <a:pathLst>
                <a:path w="2808" h="1032" extrusionOk="0">
                  <a:moveTo>
                    <a:pt x="0" y="0"/>
                  </a:moveTo>
                  <a:lnTo>
                    <a:pt x="0" y="0"/>
                  </a:lnTo>
                  <a:cubicBezTo>
                    <a:pt x="326" y="429"/>
                    <a:pt x="771" y="805"/>
                    <a:pt x="1284" y="959"/>
                  </a:cubicBezTo>
                  <a:cubicBezTo>
                    <a:pt x="1444" y="1007"/>
                    <a:pt x="1614" y="1032"/>
                    <a:pt x="1784" y="1032"/>
                  </a:cubicBezTo>
                  <a:cubicBezTo>
                    <a:pt x="2160" y="1032"/>
                    <a:pt x="2536" y="910"/>
                    <a:pt x="2807" y="650"/>
                  </a:cubicBezTo>
                  <a:cubicBezTo>
                    <a:pt x="1849" y="582"/>
                    <a:pt x="908" y="3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19;p22"/>
            <p:cNvSpPr/>
            <p:nvPr/>
          </p:nvSpPr>
          <p:spPr>
            <a:xfrm flipH="1">
              <a:off x="2633725" y="4237697"/>
              <a:ext cx="204205" cy="204491"/>
            </a:xfrm>
            <a:custGeom>
              <a:avLst/>
              <a:gdLst/>
              <a:ahLst/>
              <a:cxnLst/>
              <a:rect l="l" t="t" r="r" b="b"/>
              <a:pathLst>
                <a:path w="12137" h="12154" extrusionOk="0">
                  <a:moveTo>
                    <a:pt x="6059" y="1"/>
                  </a:moveTo>
                  <a:cubicBezTo>
                    <a:pt x="5272" y="1"/>
                    <a:pt x="4503" y="154"/>
                    <a:pt x="3800" y="446"/>
                  </a:cubicBezTo>
                  <a:cubicBezTo>
                    <a:pt x="2979" y="770"/>
                    <a:pt x="2243" y="1284"/>
                    <a:pt x="1643" y="1934"/>
                  </a:cubicBezTo>
                  <a:cubicBezTo>
                    <a:pt x="616" y="3013"/>
                    <a:pt x="0" y="4468"/>
                    <a:pt x="0" y="6077"/>
                  </a:cubicBezTo>
                  <a:lnTo>
                    <a:pt x="0" y="6385"/>
                  </a:lnTo>
                  <a:lnTo>
                    <a:pt x="0" y="6402"/>
                  </a:lnTo>
                  <a:cubicBezTo>
                    <a:pt x="52" y="7327"/>
                    <a:pt x="308" y="8183"/>
                    <a:pt x="719" y="8952"/>
                  </a:cubicBezTo>
                  <a:cubicBezTo>
                    <a:pt x="1490" y="10390"/>
                    <a:pt x="2825" y="11485"/>
                    <a:pt x="4416" y="11930"/>
                  </a:cubicBezTo>
                  <a:cubicBezTo>
                    <a:pt x="4948" y="12067"/>
                    <a:pt x="5495" y="12154"/>
                    <a:pt x="6059" y="12154"/>
                  </a:cubicBezTo>
                  <a:cubicBezTo>
                    <a:pt x="6470" y="12154"/>
                    <a:pt x="6865" y="12119"/>
                    <a:pt x="7258" y="12033"/>
                  </a:cubicBezTo>
                  <a:cubicBezTo>
                    <a:pt x="8867" y="11725"/>
                    <a:pt x="10270" y="10750"/>
                    <a:pt x="11144" y="9415"/>
                  </a:cubicBezTo>
                  <a:cubicBezTo>
                    <a:pt x="11674" y="8628"/>
                    <a:pt x="12000" y="7703"/>
                    <a:pt x="12102" y="6711"/>
                  </a:cubicBezTo>
                  <a:cubicBezTo>
                    <a:pt x="12136" y="6505"/>
                    <a:pt x="12136" y="6300"/>
                    <a:pt x="12136" y="6077"/>
                  </a:cubicBezTo>
                  <a:cubicBezTo>
                    <a:pt x="12136" y="4605"/>
                    <a:pt x="11623" y="3253"/>
                    <a:pt x="10749" y="2208"/>
                  </a:cubicBezTo>
                  <a:cubicBezTo>
                    <a:pt x="10151" y="1507"/>
                    <a:pt x="9414" y="925"/>
                    <a:pt x="8576" y="549"/>
                  </a:cubicBezTo>
                  <a:cubicBezTo>
                    <a:pt x="7823" y="206"/>
                    <a:pt x="6967" y="1"/>
                    <a:pt x="60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20;p22"/>
            <p:cNvSpPr/>
            <p:nvPr/>
          </p:nvSpPr>
          <p:spPr>
            <a:xfrm flipH="1">
              <a:off x="2633725" y="4237697"/>
              <a:ext cx="204205" cy="202472"/>
            </a:xfrm>
            <a:custGeom>
              <a:avLst/>
              <a:gdLst/>
              <a:ahLst/>
              <a:cxnLst/>
              <a:rect l="l" t="t" r="r" b="b"/>
              <a:pathLst>
                <a:path w="12137" h="12034" extrusionOk="0">
                  <a:moveTo>
                    <a:pt x="6059" y="1"/>
                  </a:moveTo>
                  <a:cubicBezTo>
                    <a:pt x="5272" y="1"/>
                    <a:pt x="4503" y="154"/>
                    <a:pt x="3800" y="446"/>
                  </a:cubicBezTo>
                  <a:lnTo>
                    <a:pt x="3766" y="583"/>
                  </a:lnTo>
                  <a:lnTo>
                    <a:pt x="6077" y="2260"/>
                  </a:lnTo>
                  <a:lnTo>
                    <a:pt x="6025" y="3390"/>
                  </a:lnTo>
                  <a:lnTo>
                    <a:pt x="3715" y="5050"/>
                  </a:lnTo>
                  <a:lnTo>
                    <a:pt x="2517" y="4639"/>
                  </a:lnTo>
                  <a:lnTo>
                    <a:pt x="1643" y="1934"/>
                  </a:lnTo>
                  <a:cubicBezTo>
                    <a:pt x="616" y="3013"/>
                    <a:pt x="0" y="4468"/>
                    <a:pt x="0" y="6077"/>
                  </a:cubicBezTo>
                  <a:lnTo>
                    <a:pt x="0" y="6385"/>
                  </a:lnTo>
                  <a:lnTo>
                    <a:pt x="0" y="6402"/>
                  </a:lnTo>
                  <a:lnTo>
                    <a:pt x="137" y="6487"/>
                  </a:lnTo>
                  <a:lnTo>
                    <a:pt x="2483" y="4776"/>
                  </a:lnTo>
                  <a:lnTo>
                    <a:pt x="3681" y="5204"/>
                  </a:lnTo>
                  <a:lnTo>
                    <a:pt x="4519" y="7772"/>
                  </a:lnTo>
                  <a:lnTo>
                    <a:pt x="3715" y="8936"/>
                  </a:lnTo>
                  <a:lnTo>
                    <a:pt x="737" y="8936"/>
                  </a:lnTo>
                  <a:lnTo>
                    <a:pt x="719" y="8952"/>
                  </a:lnTo>
                  <a:cubicBezTo>
                    <a:pt x="1490" y="10390"/>
                    <a:pt x="2825" y="11485"/>
                    <a:pt x="4416" y="11930"/>
                  </a:cubicBezTo>
                  <a:lnTo>
                    <a:pt x="4639" y="11759"/>
                  </a:lnTo>
                  <a:lnTo>
                    <a:pt x="3766" y="9107"/>
                  </a:lnTo>
                  <a:lnTo>
                    <a:pt x="4587" y="7943"/>
                  </a:lnTo>
                  <a:lnTo>
                    <a:pt x="7481" y="7943"/>
                  </a:lnTo>
                  <a:lnTo>
                    <a:pt x="7497" y="7977"/>
                  </a:lnTo>
                  <a:lnTo>
                    <a:pt x="7994" y="9158"/>
                  </a:lnTo>
                  <a:lnTo>
                    <a:pt x="8029" y="9226"/>
                  </a:lnTo>
                  <a:lnTo>
                    <a:pt x="7138" y="11948"/>
                  </a:lnTo>
                  <a:lnTo>
                    <a:pt x="7258" y="12033"/>
                  </a:lnTo>
                  <a:cubicBezTo>
                    <a:pt x="8867" y="11725"/>
                    <a:pt x="10270" y="10750"/>
                    <a:pt x="11144" y="9415"/>
                  </a:cubicBezTo>
                  <a:lnTo>
                    <a:pt x="11057" y="9123"/>
                  </a:lnTo>
                  <a:lnTo>
                    <a:pt x="8148" y="9123"/>
                  </a:lnTo>
                  <a:lnTo>
                    <a:pt x="8131" y="9089"/>
                  </a:lnTo>
                  <a:lnTo>
                    <a:pt x="7634" y="7909"/>
                  </a:lnTo>
                  <a:lnTo>
                    <a:pt x="7600" y="7840"/>
                  </a:lnTo>
                  <a:lnTo>
                    <a:pt x="8456" y="5152"/>
                  </a:lnTo>
                  <a:lnTo>
                    <a:pt x="9706" y="5136"/>
                  </a:lnTo>
                  <a:lnTo>
                    <a:pt x="12000" y="6795"/>
                  </a:lnTo>
                  <a:lnTo>
                    <a:pt x="12102" y="6711"/>
                  </a:lnTo>
                  <a:cubicBezTo>
                    <a:pt x="12136" y="6505"/>
                    <a:pt x="12136" y="6300"/>
                    <a:pt x="12136" y="6077"/>
                  </a:cubicBezTo>
                  <a:cubicBezTo>
                    <a:pt x="12136" y="4605"/>
                    <a:pt x="11623" y="3253"/>
                    <a:pt x="10749" y="2208"/>
                  </a:cubicBezTo>
                  <a:lnTo>
                    <a:pt x="10510" y="2208"/>
                  </a:lnTo>
                  <a:lnTo>
                    <a:pt x="9603" y="4981"/>
                  </a:lnTo>
                  <a:lnTo>
                    <a:pt x="8353" y="5015"/>
                  </a:lnTo>
                  <a:lnTo>
                    <a:pt x="6162" y="3424"/>
                  </a:lnTo>
                  <a:lnTo>
                    <a:pt x="6231" y="2295"/>
                  </a:lnTo>
                  <a:lnTo>
                    <a:pt x="8593" y="583"/>
                  </a:lnTo>
                  <a:lnTo>
                    <a:pt x="8576" y="549"/>
                  </a:lnTo>
                  <a:cubicBezTo>
                    <a:pt x="7823" y="206"/>
                    <a:pt x="6967" y="1"/>
                    <a:pt x="6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4671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37"/>
          <p:cNvSpPr txBox="1">
            <a:spLocks noGrp="1"/>
          </p:cNvSpPr>
          <p:nvPr>
            <p:ph type="title"/>
          </p:nvPr>
        </p:nvSpPr>
        <p:spPr>
          <a:xfrm>
            <a:off x="789425" y="539500"/>
            <a:ext cx="77175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Introduction </a:t>
            </a:r>
            <a:endParaRPr dirty="0"/>
          </a:p>
        </p:txBody>
      </p:sp>
      <p:grpSp>
        <p:nvGrpSpPr>
          <p:cNvPr id="1553" name="Google Shape;1553;p37"/>
          <p:cNvGrpSpPr/>
          <p:nvPr/>
        </p:nvGrpSpPr>
        <p:grpSpPr>
          <a:xfrm>
            <a:off x="5130070" y="3104666"/>
            <a:ext cx="1138058" cy="1620284"/>
            <a:chOff x="5622725" y="819225"/>
            <a:chExt cx="2684100" cy="3821425"/>
          </a:xfrm>
        </p:grpSpPr>
        <p:sp>
          <p:nvSpPr>
            <p:cNvPr id="1554" name="Google Shape;1554;p37"/>
            <p:cNvSpPr/>
            <p:nvPr/>
          </p:nvSpPr>
          <p:spPr>
            <a:xfrm>
              <a:off x="6201774" y="819225"/>
              <a:ext cx="717083" cy="570691"/>
            </a:xfrm>
            <a:custGeom>
              <a:avLst/>
              <a:gdLst/>
              <a:ahLst/>
              <a:cxnLst/>
              <a:rect l="l" t="t" r="r" b="b"/>
              <a:pathLst>
                <a:path w="24727" h="19679" extrusionOk="0">
                  <a:moveTo>
                    <a:pt x="19690" y="0"/>
                  </a:moveTo>
                  <a:cubicBezTo>
                    <a:pt x="19196" y="0"/>
                    <a:pt x="18699" y="65"/>
                    <a:pt x="18217" y="189"/>
                  </a:cubicBezTo>
                  <a:cubicBezTo>
                    <a:pt x="16990" y="501"/>
                    <a:pt x="15898" y="1191"/>
                    <a:pt x="14962" y="2038"/>
                  </a:cubicBezTo>
                  <a:cubicBezTo>
                    <a:pt x="14136" y="2796"/>
                    <a:pt x="13446" y="3688"/>
                    <a:pt x="12509" y="4291"/>
                  </a:cubicBezTo>
                  <a:cubicBezTo>
                    <a:pt x="10658" y="5495"/>
                    <a:pt x="8273" y="5272"/>
                    <a:pt x="6110" y="5695"/>
                  </a:cubicBezTo>
                  <a:cubicBezTo>
                    <a:pt x="4305" y="6051"/>
                    <a:pt x="2542" y="6966"/>
                    <a:pt x="1428" y="8438"/>
                  </a:cubicBezTo>
                  <a:cubicBezTo>
                    <a:pt x="336" y="9931"/>
                    <a:pt x="1" y="12050"/>
                    <a:pt x="892" y="13655"/>
                  </a:cubicBezTo>
                  <a:cubicBezTo>
                    <a:pt x="158" y="14948"/>
                    <a:pt x="536" y="16842"/>
                    <a:pt x="1517" y="17957"/>
                  </a:cubicBezTo>
                  <a:cubicBezTo>
                    <a:pt x="2476" y="19072"/>
                    <a:pt x="3969" y="19630"/>
                    <a:pt x="5441" y="19674"/>
                  </a:cubicBezTo>
                  <a:cubicBezTo>
                    <a:pt x="5521" y="19677"/>
                    <a:pt x="5601" y="19678"/>
                    <a:pt x="5681" y="19678"/>
                  </a:cubicBezTo>
                  <a:cubicBezTo>
                    <a:pt x="6314" y="19678"/>
                    <a:pt x="6943" y="19597"/>
                    <a:pt x="7536" y="19339"/>
                  </a:cubicBezTo>
                  <a:cubicBezTo>
                    <a:pt x="8607" y="18893"/>
                    <a:pt x="9388" y="17912"/>
                    <a:pt x="9923" y="16887"/>
                  </a:cubicBezTo>
                  <a:cubicBezTo>
                    <a:pt x="10658" y="17556"/>
                    <a:pt x="11505" y="17980"/>
                    <a:pt x="12509" y="18091"/>
                  </a:cubicBezTo>
                  <a:cubicBezTo>
                    <a:pt x="12634" y="18102"/>
                    <a:pt x="12759" y="18107"/>
                    <a:pt x="12884" y="18107"/>
                  </a:cubicBezTo>
                  <a:cubicBezTo>
                    <a:pt x="13767" y="18107"/>
                    <a:pt x="14654" y="17829"/>
                    <a:pt x="15318" y="17243"/>
                  </a:cubicBezTo>
                  <a:cubicBezTo>
                    <a:pt x="15898" y="16732"/>
                    <a:pt x="16299" y="16018"/>
                    <a:pt x="16612" y="15305"/>
                  </a:cubicBezTo>
                  <a:cubicBezTo>
                    <a:pt x="17658" y="12874"/>
                    <a:pt x="18015" y="10198"/>
                    <a:pt x="18306" y="7567"/>
                  </a:cubicBezTo>
                  <a:cubicBezTo>
                    <a:pt x="18484" y="6030"/>
                    <a:pt x="18684" y="4401"/>
                    <a:pt x="19554" y="3132"/>
                  </a:cubicBezTo>
                  <a:cubicBezTo>
                    <a:pt x="19977" y="2552"/>
                    <a:pt x="20557" y="2038"/>
                    <a:pt x="21270" y="1949"/>
                  </a:cubicBezTo>
                  <a:cubicBezTo>
                    <a:pt x="21340" y="1941"/>
                    <a:pt x="21409" y="1936"/>
                    <a:pt x="21479" y="1936"/>
                  </a:cubicBezTo>
                  <a:cubicBezTo>
                    <a:pt x="22140" y="1936"/>
                    <a:pt x="22771" y="2307"/>
                    <a:pt x="23255" y="2752"/>
                  </a:cubicBezTo>
                  <a:cubicBezTo>
                    <a:pt x="23791" y="3265"/>
                    <a:pt x="24213" y="3911"/>
                    <a:pt x="24727" y="4446"/>
                  </a:cubicBezTo>
                  <a:lnTo>
                    <a:pt x="24525" y="2730"/>
                  </a:lnTo>
                  <a:cubicBezTo>
                    <a:pt x="23791" y="1838"/>
                    <a:pt x="22965" y="968"/>
                    <a:pt x="21895" y="477"/>
                  </a:cubicBezTo>
                  <a:cubicBezTo>
                    <a:pt x="21206" y="153"/>
                    <a:pt x="20451" y="0"/>
                    <a:pt x="196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7"/>
            <p:cNvSpPr/>
            <p:nvPr/>
          </p:nvSpPr>
          <p:spPr>
            <a:xfrm>
              <a:off x="5622725" y="4150750"/>
              <a:ext cx="2684100" cy="489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7"/>
            <p:cNvSpPr/>
            <p:nvPr/>
          </p:nvSpPr>
          <p:spPr>
            <a:xfrm>
              <a:off x="6869036" y="879603"/>
              <a:ext cx="80881" cy="80446"/>
            </a:xfrm>
            <a:custGeom>
              <a:avLst/>
              <a:gdLst/>
              <a:ahLst/>
              <a:cxnLst/>
              <a:rect l="l" t="t" r="r" b="b"/>
              <a:pathLst>
                <a:path w="2789" h="2774" extrusionOk="0">
                  <a:moveTo>
                    <a:pt x="1599" y="0"/>
                  </a:moveTo>
                  <a:cubicBezTo>
                    <a:pt x="1360" y="0"/>
                    <a:pt x="1120" y="62"/>
                    <a:pt x="915" y="179"/>
                  </a:cubicBezTo>
                  <a:cubicBezTo>
                    <a:pt x="336" y="514"/>
                    <a:pt x="0" y="1249"/>
                    <a:pt x="223" y="1897"/>
                  </a:cubicBezTo>
                  <a:cubicBezTo>
                    <a:pt x="389" y="2410"/>
                    <a:pt x="916" y="2773"/>
                    <a:pt x="1459" y="2773"/>
                  </a:cubicBezTo>
                  <a:cubicBezTo>
                    <a:pt x="1575" y="2773"/>
                    <a:pt x="1693" y="2756"/>
                    <a:pt x="1807" y="2721"/>
                  </a:cubicBezTo>
                  <a:cubicBezTo>
                    <a:pt x="2453" y="2498"/>
                    <a:pt x="2788" y="1740"/>
                    <a:pt x="2765" y="1071"/>
                  </a:cubicBezTo>
                  <a:lnTo>
                    <a:pt x="2765" y="1071"/>
                  </a:lnTo>
                  <a:lnTo>
                    <a:pt x="2721" y="1288"/>
                  </a:lnTo>
                  <a:lnTo>
                    <a:pt x="2721" y="1288"/>
                  </a:lnTo>
                  <a:cubicBezTo>
                    <a:pt x="2787" y="956"/>
                    <a:pt x="2674" y="558"/>
                    <a:pt x="2431" y="313"/>
                  </a:cubicBezTo>
                  <a:cubicBezTo>
                    <a:pt x="2206" y="101"/>
                    <a:pt x="1904" y="0"/>
                    <a:pt x="1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7"/>
            <p:cNvSpPr/>
            <p:nvPr/>
          </p:nvSpPr>
          <p:spPr>
            <a:xfrm>
              <a:off x="6854797" y="861014"/>
              <a:ext cx="417716" cy="306994"/>
            </a:xfrm>
            <a:custGeom>
              <a:avLst/>
              <a:gdLst/>
              <a:ahLst/>
              <a:cxnLst/>
              <a:rect l="l" t="t" r="r" b="b"/>
              <a:pathLst>
                <a:path w="14404" h="10586" extrusionOk="0">
                  <a:moveTo>
                    <a:pt x="7093" y="1"/>
                  </a:moveTo>
                  <a:cubicBezTo>
                    <a:pt x="3405" y="1"/>
                    <a:pt x="325" y="2879"/>
                    <a:pt x="69" y="6595"/>
                  </a:cubicBezTo>
                  <a:cubicBezTo>
                    <a:pt x="1" y="7732"/>
                    <a:pt x="45" y="9137"/>
                    <a:pt x="247" y="10585"/>
                  </a:cubicBezTo>
                  <a:cubicBezTo>
                    <a:pt x="916" y="10029"/>
                    <a:pt x="1472" y="9360"/>
                    <a:pt x="1897" y="8602"/>
                  </a:cubicBezTo>
                  <a:cubicBezTo>
                    <a:pt x="2633" y="7303"/>
                    <a:pt x="2969" y="5772"/>
                    <a:pt x="2845" y="4277"/>
                  </a:cubicBezTo>
                  <a:lnTo>
                    <a:pt x="2845" y="4277"/>
                  </a:lnTo>
                  <a:cubicBezTo>
                    <a:pt x="2887" y="4605"/>
                    <a:pt x="3010" y="4918"/>
                    <a:pt x="3167" y="5213"/>
                  </a:cubicBezTo>
                  <a:cubicBezTo>
                    <a:pt x="3211" y="5279"/>
                    <a:pt x="3279" y="5368"/>
                    <a:pt x="3368" y="5391"/>
                  </a:cubicBezTo>
                  <a:cubicBezTo>
                    <a:pt x="3377" y="5393"/>
                    <a:pt x="3386" y="5393"/>
                    <a:pt x="3394" y="5393"/>
                  </a:cubicBezTo>
                  <a:cubicBezTo>
                    <a:pt x="3558" y="5393"/>
                    <a:pt x="3659" y="5204"/>
                    <a:pt x="3702" y="5035"/>
                  </a:cubicBezTo>
                  <a:cubicBezTo>
                    <a:pt x="3833" y="4487"/>
                    <a:pt x="3815" y="3898"/>
                    <a:pt x="3666" y="3370"/>
                  </a:cubicBezTo>
                  <a:lnTo>
                    <a:pt x="3666" y="3370"/>
                  </a:lnTo>
                  <a:cubicBezTo>
                    <a:pt x="3889" y="4139"/>
                    <a:pt x="4221" y="4887"/>
                    <a:pt x="4661" y="5570"/>
                  </a:cubicBezTo>
                  <a:cubicBezTo>
                    <a:pt x="4773" y="5718"/>
                    <a:pt x="4929" y="5881"/>
                    <a:pt x="5094" y="5881"/>
                  </a:cubicBezTo>
                  <a:cubicBezTo>
                    <a:pt x="5128" y="5881"/>
                    <a:pt x="5162" y="5874"/>
                    <a:pt x="5197" y="5859"/>
                  </a:cubicBezTo>
                  <a:cubicBezTo>
                    <a:pt x="5396" y="5793"/>
                    <a:pt x="5396" y="5525"/>
                    <a:pt x="5375" y="5302"/>
                  </a:cubicBezTo>
                  <a:cubicBezTo>
                    <a:pt x="5352" y="5012"/>
                    <a:pt x="5375" y="4744"/>
                    <a:pt x="5352" y="4455"/>
                  </a:cubicBezTo>
                  <a:lnTo>
                    <a:pt x="5352" y="4455"/>
                  </a:lnTo>
                  <a:cubicBezTo>
                    <a:pt x="6267" y="5770"/>
                    <a:pt x="7649" y="6751"/>
                    <a:pt x="9120" y="7375"/>
                  </a:cubicBezTo>
                  <a:cubicBezTo>
                    <a:pt x="10613" y="8022"/>
                    <a:pt x="12219" y="8334"/>
                    <a:pt x="13824" y="8468"/>
                  </a:cubicBezTo>
                  <a:cubicBezTo>
                    <a:pt x="13913" y="8490"/>
                    <a:pt x="13981" y="8490"/>
                    <a:pt x="14070" y="8490"/>
                  </a:cubicBezTo>
                  <a:cubicBezTo>
                    <a:pt x="14115" y="8156"/>
                    <a:pt x="14136" y="7821"/>
                    <a:pt x="14159" y="7509"/>
                  </a:cubicBezTo>
                  <a:cubicBezTo>
                    <a:pt x="14404" y="3629"/>
                    <a:pt x="11461" y="264"/>
                    <a:pt x="7581" y="17"/>
                  </a:cubicBezTo>
                  <a:cubicBezTo>
                    <a:pt x="7417" y="6"/>
                    <a:pt x="7255" y="1"/>
                    <a:pt x="70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7"/>
            <p:cNvSpPr/>
            <p:nvPr/>
          </p:nvSpPr>
          <p:spPr>
            <a:xfrm>
              <a:off x="6861931" y="957874"/>
              <a:ext cx="400925" cy="427808"/>
            </a:xfrm>
            <a:custGeom>
              <a:avLst/>
              <a:gdLst/>
              <a:ahLst/>
              <a:cxnLst/>
              <a:rect l="l" t="t" r="r" b="b"/>
              <a:pathLst>
                <a:path w="13825" h="14752" extrusionOk="0">
                  <a:moveTo>
                    <a:pt x="3411" y="0"/>
                  </a:moveTo>
                  <a:lnTo>
                    <a:pt x="3411" y="0"/>
                  </a:lnTo>
                  <a:cubicBezTo>
                    <a:pt x="3414" y="10"/>
                    <a:pt x="3417" y="20"/>
                    <a:pt x="3420" y="30"/>
                  </a:cubicBezTo>
                  <a:lnTo>
                    <a:pt x="3420" y="30"/>
                  </a:lnTo>
                  <a:cubicBezTo>
                    <a:pt x="3417" y="20"/>
                    <a:pt x="3414" y="10"/>
                    <a:pt x="3411" y="0"/>
                  </a:cubicBezTo>
                  <a:close/>
                  <a:moveTo>
                    <a:pt x="2587" y="803"/>
                  </a:moveTo>
                  <a:lnTo>
                    <a:pt x="2587" y="803"/>
                  </a:lnTo>
                  <a:cubicBezTo>
                    <a:pt x="2590" y="848"/>
                    <a:pt x="2594" y="892"/>
                    <a:pt x="2599" y="937"/>
                  </a:cubicBezTo>
                  <a:lnTo>
                    <a:pt x="2599" y="937"/>
                  </a:lnTo>
                  <a:cubicBezTo>
                    <a:pt x="2596" y="892"/>
                    <a:pt x="2592" y="848"/>
                    <a:pt x="2587" y="803"/>
                  </a:cubicBezTo>
                  <a:close/>
                  <a:moveTo>
                    <a:pt x="3420" y="30"/>
                  </a:moveTo>
                  <a:cubicBezTo>
                    <a:pt x="3569" y="558"/>
                    <a:pt x="3587" y="1147"/>
                    <a:pt x="3456" y="1695"/>
                  </a:cubicBezTo>
                  <a:cubicBezTo>
                    <a:pt x="3413" y="1864"/>
                    <a:pt x="3312" y="2053"/>
                    <a:pt x="3148" y="2053"/>
                  </a:cubicBezTo>
                  <a:cubicBezTo>
                    <a:pt x="3140" y="2053"/>
                    <a:pt x="3131" y="2053"/>
                    <a:pt x="3122" y="2051"/>
                  </a:cubicBezTo>
                  <a:cubicBezTo>
                    <a:pt x="3033" y="2028"/>
                    <a:pt x="2965" y="1939"/>
                    <a:pt x="2921" y="1873"/>
                  </a:cubicBezTo>
                  <a:cubicBezTo>
                    <a:pt x="2764" y="1578"/>
                    <a:pt x="2641" y="1265"/>
                    <a:pt x="2599" y="937"/>
                  </a:cubicBezTo>
                  <a:lnTo>
                    <a:pt x="2599" y="937"/>
                  </a:lnTo>
                  <a:cubicBezTo>
                    <a:pt x="2723" y="2432"/>
                    <a:pt x="2387" y="3963"/>
                    <a:pt x="1651" y="5262"/>
                  </a:cubicBezTo>
                  <a:cubicBezTo>
                    <a:pt x="1226" y="6020"/>
                    <a:pt x="670" y="6689"/>
                    <a:pt x="1" y="7245"/>
                  </a:cubicBezTo>
                  <a:cubicBezTo>
                    <a:pt x="557" y="10768"/>
                    <a:pt x="2207" y="14448"/>
                    <a:pt x="6154" y="14737"/>
                  </a:cubicBezTo>
                  <a:cubicBezTo>
                    <a:pt x="6302" y="14747"/>
                    <a:pt x="6447" y="14752"/>
                    <a:pt x="6590" y="14752"/>
                  </a:cubicBezTo>
                  <a:cubicBezTo>
                    <a:pt x="11399" y="14752"/>
                    <a:pt x="13348" y="9026"/>
                    <a:pt x="13824" y="5150"/>
                  </a:cubicBezTo>
                  <a:cubicBezTo>
                    <a:pt x="13735" y="5150"/>
                    <a:pt x="13667" y="5150"/>
                    <a:pt x="13578" y="5128"/>
                  </a:cubicBezTo>
                  <a:cubicBezTo>
                    <a:pt x="11973" y="4994"/>
                    <a:pt x="10367" y="4682"/>
                    <a:pt x="8874" y="4035"/>
                  </a:cubicBezTo>
                  <a:cubicBezTo>
                    <a:pt x="7403" y="3411"/>
                    <a:pt x="6021" y="2430"/>
                    <a:pt x="5106" y="1115"/>
                  </a:cubicBezTo>
                  <a:lnTo>
                    <a:pt x="5106" y="1115"/>
                  </a:lnTo>
                  <a:cubicBezTo>
                    <a:pt x="5129" y="1404"/>
                    <a:pt x="5106" y="1672"/>
                    <a:pt x="5129" y="1962"/>
                  </a:cubicBezTo>
                  <a:cubicBezTo>
                    <a:pt x="5150" y="2185"/>
                    <a:pt x="5150" y="2453"/>
                    <a:pt x="4951" y="2519"/>
                  </a:cubicBezTo>
                  <a:cubicBezTo>
                    <a:pt x="4916" y="2534"/>
                    <a:pt x="4882" y="2541"/>
                    <a:pt x="4848" y="2541"/>
                  </a:cubicBezTo>
                  <a:cubicBezTo>
                    <a:pt x="4683" y="2541"/>
                    <a:pt x="4527" y="2378"/>
                    <a:pt x="4415" y="2230"/>
                  </a:cubicBezTo>
                  <a:cubicBezTo>
                    <a:pt x="3975" y="1547"/>
                    <a:pt x="3643" y="799"/>
                    <a:pt x="3420" y="3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7"/>
            <p:cNvSpPr/>
            <p:nvPr/>
          </p:nvSpPr>
          <p:spPr>
            <a:xfrm>
              <a:off x="6808252" y="1076078"/>
              <a:ext cx="103472" cy="135372"/>
            </a:xfrm>
            <a:custGeom>
              <a:avLst/>
              <a:gdLst/>
              <a:ahLst/>
              <a:cxnLst/>
              <a:rect l="l" t="t" r="r" b="b"/>
              <a:pathLst>
                <a:path w="3568" h="4668" extrusionOk="0">
                  <a:moveTo>
                    <a:pt x="1808" y="0"/>
                  </a:moveTo>
                  <a:cubicBezTo>
                    <a:pt x="1778" y="0"/>
                    <a:pt x="1748" y="1"/>
                    <a:pt x="1718" y="3"/>
                  </a:cubicBezTo>
                  <a:cubicBezTo>
                    <a:pt x="737" y="48"/>
                    <a:pt x="1" y="1141"/>
                    <a:pt x="45" y="2435"/>
                  </a:cubicBezTo>
                  <a:cubicBezTo>
                    <a:pt x="68" y="3687"/>
                    <a:pt x="842" y="4667"/>
                    <a:pt x="1762" y="4667"/>
                  </a:cubicBezTo>
                  <a:cubicBezTo>
                    <a:pt x="1792" y="4667"/>
                    <a:pt x="1822" y="4666"/>
                    <a:pt x="1852" y="4664"/>
                  </a:cubicBezTo>
                  <a:cubicBezTo>
                    <a:pt x="2833" y="4619"/>
                    <a:pt x="3568" y="3526"/>
                    <a:pt x="3523" y="2233"/>
                  </a:cubicBezTo>
                  <a:cubicBezTo>
                    <a:pt x="3503" y="980"/>
                    <a:pt x="2727" y="0"/>
                    <a:pt x="18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7"/>
            <p:cNvSpPr/>
            <p:nvPr/>
          </p:nvSpPr>
          <p:spPr>
            <a:xfrm>
              <a:off x="6826348" y="1096901"/>
              <a:ext cx="65975" cy="97643"/>
            </a:xfrm>
            <a:custGeom>
              <a:avLst/>
              <a:gdLst/>
              <a:ahLst/>
              <a:cxnLst/>
              <a:rect l="l" t="t" r="r" b="b"/>
              <a:pathLst>
                <a:path w="2275" h="3367" extrusionOk="0">
                  <a:moveTo>
                    <a:pt x="943" y="1"/>
                  </a:moveTo>
                  <a:cubicBezTo>
                    <a:pt x="811" y="1"/>
                    <a:pt x="680" y="28"/>
                    <a:pt x="559" y="88"/>
                  </a:cubicBezTo>
                  <a:cubicBezTo>
                    <a:pt x="268" y="222"/>
                    <a:pt x="45" y="489"/>
                    <a:pt x="1" y="802"/>
                  </a:cubicBezTo>
                  <a:cubicBezTo>
                    <a:pt x="135" y="534"/>
                    <a:pt x="381" y="334"/>
                    <a:pt x="625" y="266"/>
                  </a:cubicBezTo>
                  <a:cubicBezTo>
                    <a:pt x="686" y="251"/>
                    <a:pt x="747" y="244"/>
                    <a:pt x="807" y="244"/>
                  </a:cubicBezTo>
                  <a:cubicBezTo>
                    <a:pt x="1011" y="244"/>
                    <a:pt x="1206" y="325"/>
                    <a:pt x="1362" y="445"/>
                  </a:cubicBezTo>
                  <a:cubicBezTo>
                    <a:pt x="1721" y="710"/>
                    <a:pt x="1871" y="1168"/>
                    <a:pt x="1854" y="1615"/>
                  </a:cubicBezTo>
                  <a:lnTo>
                    <a:pt x="1854" y="1615"/>
                  </a:lnTo>
                  <a:cubicBezTo>
                    <a:pt x="1741" y="1581"/>
                    <a:pt x="1623" y="1559"/>
                    <a:pt x="1503" y="1559"/>
                  </a:cubicBezTo>
                  <a:cubicBezTo>
                    <a:pt x="1434" y="1559"/>
                    <a:pt x="1364" y="1566"/>
                    <a:pt x="1294" y="1583"/>
                  </a:cubicBezTo>
                  <a:cubicBezTo>
                    <a:pt x="982" y="1672"/>
                    <a:pt x="759" y="1916"/>
                    <a:pt x="714" y="2228"/>
                  </a:cubicBezTo>
                  <a:cubicBezTo>
                    <a:pt x="693" y="2362"/>
                    <a:pt x="714" y="2519"/>
                    <a:pt x="782" y="2653"/>
                  </a:cubicBezTo>
                  <a:cubicBezTo>
                    <a:pt x="848" y="2764"/>
                    <a:pt x="916" y="2876"/>
                    <a:pt x="1005" y="2965"/>
                  </a:cubicBezTo>
                  <a:cubicBezTo>
                    <a:pt x="1183" y="3143"/>
                    <a:pt x="1406" y="3299"/>
                    <a:pt x="1629" y="3366"/>
                  </a:cubicBezTo>
                  <a:cubicBezTo>
                    <a:pt x="1428" y="3209"/>
                    <a:pt x="1273" y="3054"/>
                    <a:pt x="1139" y="2853"/>
                  </a:cubicBezTo>
                  <a:cubicBezTo>
                    <a:pt x="1026" y="2653"/>
                    <a:pt x="937" y="2430"/>
                    <a:pt x="982" y="2273"/>
                  </a:cubicBezTo>
                  <a:cubicBezTo>
                    <a:pt x="1050" y="2118"/>
                    <a:pt x="1205" y="1961"/>
                    <a:pt x="1383" y="1939"/>
                  </a:cubicBezTo>
                  <a:cubicBezTo>
                    <a:pt x="1423" y="1930"/>
                    <a:pt x="1463" y="1925"/>
                    <a:pt x="1504" y="1925"/>
                  </a:cubicBezTo>
                  <a:cubicBezTo>
                    <a:pt x="1649" y="1925"/>
                    <a:pt x="1802" y="1981"/>
                    <a:pt x="1941" y="2050"/>
                  </a:cubicBezTo>
                  <a:lnTo>
                    <a:pt x="2164" y="2184"/>
                  </a:lnTo>
                  <a:lnTo>
                    <a:pt x="2209" y="1916"/>
                  </a:lnTo>
                  <a:cubicBezTo>
                    <a:pt x="2275" y="1604"/>
                    <a:pt x="2254" y="1271"/>
                    <a:pt x="2141" y="958"/>
                  </a:cubicBezTo>
                  <a:cubicBezTo>
                    <a:pt x="2052" y="646"/>
                    <a:pt x="1829" y="356"/>
                    <a:pt x="1540" y="177"/>
                  </a:cubicBezTo>
                  <a:cubicBezTo>
                    <a:pt x="1362" y="68"/>
                    <a:pt x="1151" y="1"/>
                    <a:pt x="9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7"/>
            <p:cNvSpPr/>
            <p:nvPr/>
          </p:nvSpPr>
          <p:spPr>
            <a:xfrm>
              <a:off x="6743611" y="3973822"/>
              <a:ext cx="658880" cy="634752"/>
            </a:xfrm>
            <a:custGeom>
              <a:avLst/>
              <a:gdLst/>
              <a:ahLst/>
              <a:cxnLst/>
              <a:rect l="l" t="t" r="r" b="b"/>
              <a:pathLst>
                <a:path w="22720" h="21888" extrusionOk="0">
                  <a:moveTo>
                    <a:pt x="11352" y="1"/>
                  </a:moveTo>
                  <a:cubicBezTo>
                    <a:pt x="5682" y="1"/>
                    <a:pt x="871" y="4366"/>
                    <a:pt x="446" y="10130"/>
                  </a:cubicBezTo>
                  <a:cubicBezTo>
                    <a:pt x="0" y="16150"/>
                    <a:pt x="4504" y="21390"/>
                    <a:pt x="10547" y="21857"/>
                  </a:cubicBezTo>
                  <a:cubicBezTo>
                    <a:pt x="10821" y="21878"/>
                    <a:pt x="11094" y="21888"/>
                    <a:pt x="11364" y="21888"/>
                  </a:cubicBezTo>
                  <a:cubicBezTo>
                    <a:pt x="17034" y="21888"/>
                    <a:pt x="21826" y="17504"/>
                    <a:pt x="22274" y="11759"/>
                  </a:cubicBezTo>
                  <a:cubicBezTo>
                    <a:pt x="22720" y="5739"/>
                    <a:pt x="18193" y="477"/>
                    <a:pt x="12173" y="31"/>
                  </a:cubicBezTo>
                  <a:cubicBezTo>
                    <a:pt x="11898" y="11"/>
                    <a:pt x="11624" y="1"/>
                    <a:pt x="113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7"/>
            <p:cNvSpPr/>
            <p:nvPr/>
          </p:nvSpPr>
          <p:spPr>
            <a:xfrm>
              <a:off x="7043616" y="4290850"/>
              <a:ext cx="34916" cy="316854"/>
            </a:xfrm>
            <a:custGeom>
              <a:avLst/>
              <a:gdLst/>
              <a:ahLst/>
              <a:cxnLst/>
              <a:rect l="l" t="t" r="r" b="b"/>
              <a:pathLst>
                <a:path w="1204" h="10926" extrusionOk="0">
                  <a:moveTo>
                    <a:pt x="826" y="1"/>
                  </a:moveTo>
                  <a:lnTo>
                    <a:pt x="0" y="10904"/>
                  </a:lnTo>
                  <a:cubicBezTo>
                    <a:pt x="68" y="10904"/>
                    <a:pt x="134" y="10904"/>
                    <a:pt x="202" y="10925"/>
                  </a:cubicBezTo>
                  <a:lnTo>
                    <a:pt x="380" y="10925"/>
                  </a:lnTo>
                  <a:lnTo>
                    <a:pt x="1204" y="24"/>
                  </a:lnTo>
                  <a:lnTo>
                    <a:pt x="8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7"/>
            <p:cNvSpPr/>
            <p:nvPr/>
          </p:nvSpPr>
          <p:spPr>
            <a:xfrm>
              <a:off x="7070761" y="4285688"/>
              <a:ext cx="302615" cy="118987"/>
            </a:xfrm>
            <a:custGeom>
              <a:avLst/>
              <a:gdLst/>
              <a:ahLst/>
              <a:cxnLst/>
              <a:rect l="l" t="t" r="r" b="b"/>
              <a:pathLst>
                <a:path w="10435" h="4103" extrusionOk="0">
                  <a:moveTo>
                    <a:pt x="134" y="0"/>
                  </a:moveTo>
                  <a:lnTo>
                    <a:pt x="0" y="357"/>
                  </a:lnTo>
                  <a:lnTo>
                    <a:pt x="10301" y="4103"/>
                  </a:lnTo>
                  <a:cubicBezTo>
                    <a:pt x="10345" y="3969"/>
                    <a:pt x="10390" y="3858"/>
                    <a:pt x="10435" y="3746"/>
                  </a:cubicBezTo>
                  <a:lnTo>
                    <a:pt x="1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7"/>
            <p:cNvSpPr/>
            <p:nvPr/>
          </p:nvSpPr>
          <p:spPr>
            <a:xfrm>
              <a:off x="6761069" y="4285688"/>
              <a:ext cx="316854" cy="74414"/>
            </a:xfrm>
            <a:custGeom>
              <a:avLst/>
              <a:gdLst/>
              <a:ahLst/>
              <a:cxnLst/>
              <a:rect l="l" t="t" r="r" b="b"/>
              <a:pathLst>
                <a:path w="10926" h="2566" extrusionOk="0">
                  <a:moveTo>
                    <a:pt x="10858" y="0"/>
                  </a:moveTo>
                  <a:lnTo>
                    <a:pt x="1" y="2185"/>
                  </a:lnTo>
                  <a:cubicBezTo>
                    <a:pt x="22" y="2319"/>
                    <a:pt x="46" y="2453"/>
                    <a:pt x="67" y="2565"/>
                  </a:cubicBezTo>
                  <a:lnTo>
                    <a:pt x="10926" y="380"/>
                  </a:lnTo>
                  <a:lnTo>
                    <a:pt x="108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7"/>
            <p:cNvSpPr/>
            <p:nvPr/>
          </p:nvSpPr>
          <p:spPr>
            <a:xfrm>
              <a:off x="7072733" y="4036114"/>
              <a:ext cx="197867" cy="258651"/>
            </a:xfrm>
            <a:custGeom>
              <a:avLst/>
              <a:gdLst/>
              <a:ahLst/>
              <a:cxnLst/>
              <a:rect l="l" t="t" r="r" b="b"/>
              <a:pathLst>
                <a:path w="6823" h="8919" extrusionOk="0">
                  <a:moveTo>
                    <a:pt x="6510" y="1"/>
                  </a:moveTo>
                  <a:lnTo>
                    <a:pt x="0" y="8696"/>
                  </a:lnTo>
                  <a:lnTo>
                    <a:pt x="312" y="8919"/>
                  </a:lnTo>
                  <a:lnTo>
                    <a:pt x="6823" y="247"/>
                  </a:lnTo>
                  <a:cubicBezTo>
                    <a:pt x="6733" y="158"/>
                    <a:pt x="6621" y="90"/>
                    <a:pt x="65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7"/>
            <p:cNvSpPr/>
            <p:nvPr/>
          </p:nvSpPr>
          <p:spPr>
            <a:xfrm>
              <a:off x="6915581" y="4010246"/>
              <a:ext cx="159761" cy="283214"/>
            </a:xfrm>
            <a:custGeom>
              <a:avLst/>
              <a:gdLst/>
              <a:ahLst/>
              <a:cxnLst/>
              <a:rect l="l" t="t" r="r" b="b"/>
              <a:pathLst>
                <a:path w="5509" h="9766" extrusionOk="0">
                  <a:moveTo>
                    <a:pt x="336" y="1"/>
                  </a:moveTo>
                  <a:cubicBezTo>
                    <a:pt x="224" y="69"/>
                    <a:pt x="113" y="113"/>
                    <a:pt x="1" y="179"/>
                  </a:cubicBezTo>
                  <a:lnTo>
                    <a:pt x="5173" y="9766"/>
                  </a:lnTo>
                  <a:lnTo>
                    <a:pt x="5508" y="9588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7"/>
            <p:cNvSpPr/>
            <p:nvPr/>
          </p:nvSpPr>
          <p:spPr>
            <a:xfrm>
              <a:off x="6914305" y="4006360"/>
              <a:ext cx="356294" cy="36917"/>
            </a:xfrm>
            <a:custGeom>
              <a:avLst/>
              <a:gdLst/>
              <a:ahLst/>
              <a:cxnLst/>
              <a:rect l="l" t="t" r="r" b="b"/>
              <a:pathLst>
                <a:path w="12286" h="1273" extrusionOk="0">
                  <a:moveTo>
                    <a:pt x="647" y="1"/>
                  </a:moveTo>
                  <a:cubicBezTo>
                    <a:pt x="425" y="113"/>
                    <a:pt x="223" y="224"/>
                    <a:pt x="0" y="336"/>
                  </a:cubicBezTo>
                  <a:lnTo>
                    <a:pt x="12286" y="1273"/>
                  </a:lnTo>
                  <a:cubicBezTo>
                    <a:pt x="12107" y="1116"/>
                    <a:pt x="11906" y="982"/>
                    <a:pt x="11706" y="827"/>
                  </a:cubicBezTo>
                  <a:lnTo>
                    <a:pt x="6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7"/>
            <p:cNvSpPr/>
            <p:nvPr/>
          </p:nvSpPr>
          <p:spPr>
            <a:xfrm>
              <a:off x="7256970" y="4036781"/>
              <a:ext cx="125454" cy="343331"/>
            </a:xfrm>
            <a:custGeom>
              <a:avLst/>
              <a:gdLst/>
              <a:ahLst/>
              <a:cxnLst/>
              <a:rect l="l" t="t" r="r" b="b"/>
              <a:pathLst>
                <a:path w="4326" h="11839" extrusionOk="0">
                  <a:moveTo>
                    <a:pt x="202" y="1"/>
                  </a:moveTo>
                  <a:lnTo>
                    <a:pt x="0" y="67"/>
                  </a:lnTo>
                  <a:lnTo>
                    <a:pt x="4171" y="11839"/>
                  </a:lnTo>
                  <a:cubicBezTo>
                    <a:pt x="4215" y="11616"/>
                    <a:pt x="4281" y="11393"/>
                    <a:pt x="4326" y="11170"/>
                  </a:cubicBezTo>
                  <a:lnTo>
                    <a:pt x="470" y="201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7"/>
            <p:cNvSpPr/>
            <p:nvPr/>
          </p:nvSpPr>
          <p:spPr>
            <a:xfrm>
              <a:off x="7101182" y="4410505"/>
              <a:ext cx="246326" cy="196591"/>
            </a:xfrm>
            <a:custGeom>
              <a:avLst/>
              <a:gdLst/>
              <a:ahLst/>
              <a:cxnLst/>
              <a:rect l="l" t="t" r="r" b="b"/>
              <a:pathLst>
                <a:path w="8494" h="6779" extrusionOk="0">
                  <a:moveTo>
                    <a:pt x="8249" y="0"/>
                  </a:moveTo>
                  <a:lnTo>
                    <a:pt x="0" y="6778"/>
                  </a:lnTo>
                  <a:cubicBezTo>
                    <a:pt x="245" y="6755"/>
                    <a:pt x="468" y="6733"/>
                    <a:pt x="714" y="6689"/>
                  </a:cubicBezTo>
                  <a:lnTo>
                    <a:pt x="8494" y="289"/>
                  </a:lnTo>
                  <a:lnTo>
                    <a:pt x="82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7"/>
            <p:cNvSpPr/>
            <p:nvPr/>
          </p:nvSpPr>
          <p:spPr>
            <a:xfrm>
              <a:off x="6757212" y="4010913"/>
              <a:ext cx="174580" cy="326540"/>
            </a:xfrm>
            <a:custGeom>
              <a:avLst/>
              <a:gdLst/>
              <a:ahLst/>
              <a:cxnLst/>
              <a:rect l="l" t="t" r="r" b="b"/>
              <a:pathLst>
                <a:path w="6020" h="11260" extrusionOk="0">
                  <a:moveTo>
                    <a:pt x="5774" y="1"/>
                  </a:moveTo>
                  <a:cubicBezTo>
                    <a:pt x="5729" y="22"/>
                    <a:pt x="5663" y="46"/>
                    <a:pt x="5595" y="90"/>
                  </a:cubicBezTo>
                  <a:lnTo>
                    <a:pt x="0" y="10613"/>
                  </a:lnTo>
                  <a:cubicBezTo>
                    <a:pt x="0" y="10836"/>
                    <a:pt x="45" y="11036"/>
                    <a:pt x="66" y="11259"/>
                  </a:cubicBezTo>
                  <a:lnTo>
                    <a:pt x="89" y="11259"/>
                  </a:lnTo>
                  <a:lnTo>
                    <a:pt x="6020" y="112"/>
                  </a:lnTo>
                  <a:lnTo>
                    <a:pt x="57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7"/>
            <p:cNvSpPr/>
            <p:nvPr/>
          </p:nvSpPr>
          <p:spPr>
            <a:xfrm>
              <a:off x="6784965" y="4369122"/>
              <a:ext cx="216659" cy="231507"/>
            </a:xfrm>
            <a:custGeom>
              <a:avLst/>
              <a:gdLst/>
              <a:ahLst/>
              <a:cxnLst/>
              <a:rect l="l" t="t" r="r" b="b"/>
              <a:pathLst>
                <a:path w="7471" h="7983" extrusionOk="0">
                  <a:moveTo>
                    <a:pt x="292" y="0"/>
                  </a:moveTo>
                  <a:lnTo>
                    <a:pt x="1" y="268"/>
                  </a:lnTo>
                  <a:lnTo>
                    <a:pt x="6779" y="7781"/>
                  </a:lnTo>
                  <a:cubicBezTo>
                    <a:pt x="7002" y="7848"/>
                    <a:pt x="7248" y="7914"/>
                    <a:pt x="7471" y="7982"/>
                  </a:cubicBezTo>
                  <a:lnTo>
                    <a:pt x="2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7"/>
            <p:cNvSpPr/>
            <p:nvPr/>
          </p:nvSpPr>
          <p:spPr>
            <a:xfrm>
              <a:off x="6960212" y="4177692"/>
              <a:ext cx="231507" cy="222691"/>
            </a:xfrm>
            <a:custGeom>
              <a:avLst/>
              <a:gdLst/>
              <a:ahLst/>
              <a:cxnLst/>
              <a:rect l="l" t="t" r="r" b="b"/>
              <a:pathLst>
                <a:path w="7983" h="7679" extrusionOk="0">
                  <a:moveTo>
                    <a:pt x="2386" y="1"/>
                  </a:moveTo>
                  <a:cubicBezTo>
                    <a:pt x="2062" y="1"/>
                    <a:pt x="1689" y="239"/>
                    <a:pt x="1562" y="537"/>
                  </a:cubicBezTo>
                  <a:lnTo>
                    <a:pt x="135" y="4037"/>
                  </a:lnTo>
                  <a:cubicBezTo>
                    <a:pt x="1" y="4372"/>
                    <a:pt x="111" y="4818"/>
                    <a:pt x="379" y="5041"/>
                  </a:cubicBezTo>
                  <a:lnTo>
                    <a:pt x="3256" y="7493"/>
                  </a:lnTo>
                  <a:cubicBezTo>
                    <a:pt x="3404" y="7617"/>
                    <a:pt x="3614" y="7679"/>
                    <a:pt x="3821" y="7679"/>
                  </a:cubicBezTo>
                  <a:cubicBezTo>
                    <a:pt x="3987" y="7679"/>
                    <a:pt x="4152" y="7639"/>
                    <a:pt x="4282" y="7559"/>
                  </a:cubicBezTo>
                  <a:lnTo>
                    <a:pt x="7513" y="5576"/>
                  </a:lnTo>
                  <a:cubicBezTo>
                    <a:pt x="7804" y="5397"/>
                    <a:pt x="7983" y="4973"/>
                    <a:pt x="7893" y="4616"/>
                  </a:cubicBezTo>
                  <a:lnTo>
                    <a:pt x="7002" y="938"/>
                  </a:lnTo>
                  <a:cubicBezTo>
                    <a:pt x="6912" y="603"/>
                    <a:pt x="6556" y="314"/>
                    <a:pt x="6220" y="291"/>
                  </a:cubicBezTo>
                  <a:lnTo>
                    <a:pt x="2430" y="2"/>
                  </a:lnTo>
                  <a:cubicBezTo>
                    <a:pt x="2416" y="1"/>
                    <a:pt x="2401" y="1"/>
                    <a:pt x="2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7"/>
            <p:cNvSpPr/>
            <p:nvPr/>
          </p:nvSpPr>
          <p:spPr>
            <a:xfrm>
              <a:off x="7247284" y="4264489"/>
              <a:ext cx="142912" cy="213672"/>
            </a:xfrm>
            <a:custGeom>
              <a:avLst/>
              <a:gdLst/>
              <a:ahLst/>
              <a:cxnLst/>
              <a:rect l="l" t="t" r="r" b="b"/>
              <a:pathLst>
                <a:path w="4928" h="7368" extrusionOk="0">
                  <a:moveTo>
                    <a:pt x="3544" y="1"/>
                  </a:moveTo>
                  <a:cubicBezTo>
                    <a:pt x="3345" y="1"/>
                    <a:pt x="3118" y="95"/>
                    <a:pt x="2965" y="264"/>
                  </a:cubicBezTo>
                  <a:lnTo>
                    <a:pt x="379" y="2916"/>
                  </a:lnTo>
                  <a:cubicBezTo>
                    <a:pt x="135" y="3163"/>
                    <a:pt x="1" y="3585"/>
                    <a:pt x="67" y="3876"/>
                  </a:cubicBezTo>
                  <a:lnTo>
                    <a:pt x="893" y="6953"/>
                  </a:lnTo>
                  <a:cubicBezTo>
                    <a:pt x="949" y="7201"/>
                    <a:pt x="1172" y="7368"/>
                    <a:pt x="1417" y="7368"/>
                  </a:cubicBezTo>
                  <a:cubicBezTo>
                    <a:pt x="1457" y="7368"/>
                    <a:pt x="1498" y="7363"/>
                    <a:pt x="1538" y="7354"/>
                  </a:cubicBezTo>
                  <a:lnTo>
                    <a:pt x="3099" y="6974"/>
                  </a:lnTo>
                  <a:cubicBezTo>
                    <a:pt x="4103" y="5458"/>
                    <a:pt x="4749" y="3674"/>
                    <a:pt x="4906" y="1736"/>
                  </a:cubicBezTo>
                  <a:cubicBezTo>
                    <a:pt x="4927" y="1400"/>
                    <a:pt x="4927" y="1067"/>
                    <a:pt x="4927" y="755"/>
                  </a:cubicBezTo>
                  <a:lnTo>
                    <a:pt x="3791" y="63"/>
                  </a:lnTo>
                  <a:cubicBezTo>
                    <a:pt x="3721" y="21"/>
                    <a:pt x="3635" y="1"/>
                    <a:pt x="35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7"/>
            <p:cNvSpPr/>
            <p:nvPr/>
          </p:nvSpPr>
          <p:spPr>
            <a:xfrm>
              <a:off x="7178090" y="4000589"/>
              <a:ext cx="149408" cy="130616"/>
            </a:xfrm>
            <a:custGeom>
              <a:avLst/>
              <a:gdLst/>
              <a:ahLst/>
              <a:cxnLst/>
              <a:rect l="l" t="t" r="r" b="b"/>
              <a:pathLst>
                <a:path w="5152" h="4504" extrusionOk="0">
                  <a:moveTo>
                    <a:pt x="915" y="0"/>
                  </a:moveTo>
                  <a:lnTo>
                    <a:pt x="380" y="357"/>
                  </a:lnTo>
                  <a:cubicBezTo>
                    <a:pt x="134" y="512"/>
                    <a:pt x="0" y="869"/>
                    <a:pt x="45" y="1136"/>
                  </a:cubicBezTo>
                  <a:lnTo>
                    <a:pt x="625" y="4013"/>
                  </a:lnTo>
                  <a:cubicBezTo>
                    <a:pt x="669" y="4281"/>
                    <a:pt x="937" y="4481"/>
                    <a:pt x="1204" y="4481"/>
                  </a:cubicBezTo>
                  <a:lnTo>
                    <a:pt x="4147" y="4504"/>
                  </a:lnTo>
                  <a:cubicBezTo>
                    <a:pt x="4415" y="4504"/>
                    <a:pt x="4727" y="4281"/>
                    <a:pt x="4839" y="4035"/>
                  </a:cubicBezTo>
                  <a:lnTo>
                    <a:pt x="5152" y="3277"/>
                  </a:lnTo>
                  <a:cubicBezTo>
                    <a:pt x="4058" y="1873"/>
                    <a:pt x="2587" y="735"/>
                    <a:pt x="9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7"/>
            <p:cNvSpPr/>
            <p:nvPr/>
          </p:nvSpPr>
          <p:spPr>
            <a:xfrm>
              <a:off x="6865817" y="3983102"/>
              <a:ext cx="159703" cy="130065"/>
            </a:xfrm>
            <a:custGeom>
              <a:avLst/>
              <a:gdLst/>
              <a:ahLst/>
              <a:cxnLst/>
              <a:rect l="l" t="t" r="r" b="b"/>
              <a:pathLst>
                <a:path w="5507" h="4485" extrusionOk="0">
                  <a:moveTo>
                    <a:pt x="4660" y="0"/>
                  </a:moveTo>
                  <a:cubicBezTo>
                    <a:pt x="2899" y="446"/>
                    <a:pt x="1315" y="1293"/>
                    <a:pt x="1" y="2476"/>
                  </a:cubicBezTo>
                  <a:lnTo>
                    <a:pt x="245" y="3478"/>
                  </a:lnTo>
                  <a:cubicBezTo>
                    <a:pt x="334" y="3769"/>
                    <a:pt x="602" y="4013"/>
                    <a:pt x="869" y="4058"/>
                  </a:cubicBezTo>
                  <a:lnTo>
                    <a:pt x="3768" y="4483"/>
                  </a:lnTo>
                  <a:cubicBezTo>
                    <a:pt x="3784" y="4484"/>
                    <a:pt x="3801" y="4485"/>
                    <a:pt x="3817" y="4485"/>
                  </a:cubicBezTo>
                  <a:cubicBezTo>
                    <a:pt x="4070" y="4485"/>
                    <a:pt x="4332" y="4332"/>
                    <a:pt x="4415" y="4081"/>
                  </a:cubicBezTo>
                  <a:lnTo>
                    <a:pt x="5418" y="1338"/>
                  </a:lnTo>
                  <a:cubicBezTo>
                    <a:pt x="5507" y="1071"/>
                    <a:pt x="5418" y="714"/>
                    <a:pt x="5218" y="514"/>
                  </a:cubicBezTo>
                  <a:lnTo>
                    <a:pt x="46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7"/>
            <p:cNvSpPr/>
            <p:nvPr/>
          </p:nvSpPr>
          <p:spPr>
            <a:xfrm>
              <a:off x="6757212" y="4223570"/>
              <a:ext cx="139664" cy="220400"/>
            </a:xfrm>
            <a:custGeom>
              <a:avLst/>
              <a:gdLst/>
              <a:ahLst/>
              <a:cxnLst/>
              <a:rect l="l" t="t" r="r" b="b"/>
              <a:pathLst>
                <a:path w="4816" h="7600" extrusionOk="0">
                  <a:moveTo>
                    <a:pt x="1726" y="0"/>
                  </a:moveTo>
                  <a:cubicBezTo>
                    <a:pt x="1674" y="0"/>
                    <a:pt x="1625" y="8"/>
                    <a:pt x="1582" y="25"/>
                  </a:cubicBezTo>
                  <a:lnTo>
                    <a:pt x="245" y="582"/>
                  </a:lnTo>
                  <a:cubicBezTo>
                    <a:pt x="200" y="873"/>
                    <a:pt x="155" y="1185"/>
                    <a:pt x="134" y="1518"/>
                  </a:cubicBezTo>
                  <a:cubicBezTo>
                    <a:pt x="0" y="3436"/>
                    <a:pt x="357" y="5264"/>
                    <a:pt x="1115" y="6914"/>
                  </a:cubicBezTo>
                  <a:lnTo>
                    <a:pt x="2720" y="7561"/>
                  </a:lnTo>
                  <a:cubicBezTo>
                    <a:pt x="2784" y="7588"/>
                    <a:pt x="2852" y="7600"/>
                    <a:pt x="2920" y="7600"/>
                  </a:cubicBezTo>
                  <a:cubicBezTo>
                    <a:pt x="3135" y="7600"/>
                    <a:pt x="3348" y="7474"/>
                    <a:pt x="3434" y="7270"/>
                  </a:cubicBezTo>
                  <a:lnTo>
                    <a:pt x="4682" y="4351"/>
                  </a:lnTo>
                  <a:cubicBezTo>
                    <a:pt x="4816" y="4083"/>
                    <a:pt x="4748" y="3637"/>
                    <a:pt x="4525" y="3370"/>
                  </a:cubicBezTo>
                  <a:lnTo>
                    <a:pt x="2363" y="359"/>
                  </a:lnTo>
                  <a:cubicBezTo>
                    <a:pt x="2219" y="143"/>
                    <a:pt x="1944" y="0"/>
                    <a:pt x="1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7"/>
            <p:cNvSpPr/>
            <p:nvPr/>
          </p:nvSpPr>
          <p:spPr>
            <a:xfrm>
              <a:off x="6936954" y="4486630"/>
              <a:ext cx="231478" cy="121858"/>
            </a:xfrm>
            <a:custGeom>
              <a:avLst/>
              <a:gdLst/>
              <a:ahLst/>
              <a:cxnLst/>
              <a:rect l="l" t="t" r="r" b="b"/>
              <a:pathLst>
                <a:path w="7982" h="4202" extrusionOk="0">
                  <a:moveTo>
                    <a:pt x="4084" y="1"/>
                  </a:moveTo>
                  <a:cubicBezTo>
                    <a:pt x="3933" y="1"/>
                    <a:pt x="3784" y="31"/>
                    <a:pt x="3657" y="95"/>
                  </a:cubicBezTo>
                  <a:lnTo>
                    <a:pt x="468" y="1767"/>
                  </a:lnTo>
                  <a:cubicBezTo>
                    <a:pt x="179" y="1924"/>
                    <a:pt x="0" y="2280"/>
                    <a:pt x="89" y="2569"/>
                  </a:cubicBezTo>
                  <a:lnTo>
                    <a:pt x="289" y="3283"/>
                  </a:lnTo>
                  <a:cubicBezTo>
                    <a:pt x="1404" y="3752"/>
                    <a:pt x="2608" y="4064"/>
                    <a:pt x="3880" y="4174"/>
                  </a:cubicBezTo>
                  <a:cubicBezTo>
                    <a:pt x="4139" y="4193"/>
                    <a:pt x="4396" y="4202"/>
                    <a:pt x="4652" y="4202"/>
                  </a:cubicBezTo>
                  <a:cubicBezTo>
                    <a:pt x="5648" y="4202"/>
                    <a:pt x="6613" y="4066"/>
                    <a:pt x="7536" y="3818"/>
                  </a:cubicBezTo>
                  <a:lnTo>
                    <a:pt x="7848" y="3149"/>
                  </a:lnTo>
                  <a:cubicBezTo>
                    <a:pt x="7982" y="2881"/>
                    <a:pt x="7870" y="2503"/>
                    <a:pt x="7602" y="2302"/>
                  </a:cubicBezTo>
                  <a:lnTo>
                    <a:pt x="4682" y="185"/>
                  </a:lnTo>
                  <a:cubicBezTo>
                    <a:pt x="4524" y="65"/>
                    <a:pt x="4303" y="1"/>
                    <a:pt x="40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7"/>
            <p:cNvSpPr/>
            <p:nvPr/>
          </p:nvSpPr>
          <p:spPr>
            <a:xfrm>
              <a:off x="7591282" y="4254658"/>
              <a:ext cx="496567" cy="188210"/>
            </a:xfrm>
            <a:custGeom>
              <a:avLst/>
              <a:gdLst/>
              <a:ahLst/>
              <a:cxnLst/>
              <a:rect l="l" t="t" r="r" b="b"/>
              <a:pathLst>
                <a:path w="17123" h="6490" extrusionOk="0">
                  <a:moveTo>
                    <a:pt x="4347" y="0"/>
                  </a:moveTo>
                  <a:lnTo>
                    <a:pt x="0" y="580"/>
                  </a:lnTo>
                  <a:lnTo>
                    <a:pt x="735" y="5396"/>
                  </a:lnTo>
                  <a:cubicBezTo>
                    <a:pt x="735" y="5396"/>
                    <a:pt x="8936" y="6489"/>
                    <a:pt x="13554" y="6489"/>
                  </a:cubicBezTo>
                  <a:cubicBezTo>
                    <a:pt x="15260" y="6489"/>
                    <a:pt x="16477" y="6340"/>
                    <a:pt x="16609" y="5931"/>
                  </a:cubicBezTo>
                  <a:cubicBezTo>
                    <a:pt x="17123" y="4438"/>
                    <a:pt x="4347" y="0"/>
                    <a:pt x="4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7"/>
            <p:cNvSpPr/>
            <p:nvPr/>
          </p:nvSpPr>
          <p:spPr>
            <a:xfrm>
              <a:off x="6047900" y="4254658"/>
              <a:ext cx="496596" cy="188210"/>
            </a:xfrm>
            <a:custGeom>
              <a:avLst/>
              <a:gdLst/>
              <a:ahLst/>
              <a:cxnLst/>
              <a:rect l="l" t="t" r="r" b="b"/>
              <a:pathLst>
                <a:path w="17124" h="6490" extrusionOk="0">
                  <a:moveTo>
                    <a:pt x="12776" y="0"/>
                  </a:moveTo>
                  <a:cubicBezTo>
                    <a:pt x="12776" y="0"/>
                    <a:pt x="0" y="4438"/>
                    <a:pt x="514" y="5931"/>
                  </a:cubicBezTo>
                  <a:cubicBezTo>
                    <a:pt x="646" y="6340"/>
                    <a:pt x="1863" y="6489"/>
                    <a:pt x="3570" y="6489"/>
                  </a:cubicBezTo>
                  <a:cubicBezTo>
                    <a:pt x="8187" y="6489"/>
                    <a:pt x="16388" y="5396"/>
                    <a:pt x="16388" y="5396"/>
                  </a:cubicBezTo>
                  <a:lnTo>
                    <a:pt x="17123" y="580"/>
                  </a:lnTo>
                  <a:lnTo>
                    <a:pt x="127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7"/>
            <p:cNvSpPr/>
            <p:nvPr/>
          </p:nvSpPr>
          <p:spPr>
            <a:xfrm>
              <a:off x="6418405" y="2960241"/>
              <a:ext cx="487548" cy="1311235"/>
            </a:xfrm>
            <a:custGeom>
              <a:avLst/>
              <a:gdLst/>
              <a:ahLst/>
              <a:cxnLst/>
              <a:rect l="l" t="t" r="r" b="b"/>
              <a:pathLst>
                <a:path w="16812" h="45215" extrusionOk="0">
                  <a:moveTo>
                    <a:pt x="3901" y="0"/>
                  </a:moveTo>
                  <a:cubicBezTo>
                    <a:pt x="1561" y="15384"/>
                    <a:pt x="0" y="44635"/>
                    <a:pt x="0" y="44635"/>
                  </a:cubicBezTo>
                  <a:lnTo>
                    <a:pt x="4347" y="45215"/>
                  </a:lnTo>
                  <a:lnTo>
                    <a:pt x="16811" y="2988"/>
                  </a:lnTo>
                  <a:lnTo>
                    <a:pt x="16811" y="2988"/>
                  </a:lnTo>
                  <a:cubicBezTo>
                    <a:pt x="16553" y="2996"/>
                    <a:pt x="16295" y="3000"/>
                    <a:pt x="16037" y="3000"/>
                  </a:cubicBezTo>
                  <a:cubicBezTo>
                    <a:pt x="11833" y="3000"/>
                    <a:pt x="7620" y="1975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7"/>
            <p:cNvSpPr/>
            <p:nvPr/>
          </p:nvSpPr>
          <p:spPr>
            <a:xfrm>
              <a:off x="6531534" y="2213490"/>
              <a:ext cx="967266" cy="833750"/>
            </a:xfrm>
            <a:custGeom>
              <a:avLst/>
              <a:gdLst/>
              <a:ahLst/>
              <a:cxnLst/>
              <a:rect l="l" t="t" r="r" b="b"/>
              <a:pathLst>
                <a:path w="33354" h="28750" extrusionOk="0">
                  <a:moveTo>
                    <a:pt x="25485" y="0"/>
                  </a:moveTo>
                  <a:lnTo>
                    <a:pt x="6332" y="536"/>
                  </a:lnTo>
                  <a:cubicBezTo>
                    <a:pt x="6332" y="536"/>
                    <a:pt x="3746" y="7848"/>
                    <a:pt x="847" y="21047"/>
                  </a:cubicBezTo>
                  <a:cubicBezTo>
                    <a:pt x="535" y="22406"/>
                    <a:pt x="268" y="23990"/>
                    <a:pt x="0" y="25750"/>
                  </a:cubicBezTo>
                  <a:cubicBezTo>
                    <a:pt x="3719" y="27725"/>
                    <a:pt x="7932" y="28750"/>
                    <a:pt x="12136" y="28750"/>
                  </a:cubicBezTo>
                  <a:cubicBezTo>
                    <a:pt x="12394" y="28750"/>
                    <a:pt x="12652" y="28746"/>
                    <a:pt x="12910" y="28738"/>
                  </a:cubicBezTo>
                  <a:lnTo>
                    <a:pt x="16365" y="17145"/>
                  </a:lnTo>
                  <a:lnTo>
                    <a:pt x="20446" y="28003"/>
                  </a:lnTo>
                  <a:cubicBezTo>
                    <a:pt x="24816" y="27891"/>
                    <a:pt x="29186" y="27133"/>
                    <a:pt x="33354" y="25774"/>
                  </a:cubicBezTo>
                  <a:cubicBezTo>
                    <a:pt x="33309" y="25551"/>
                    <a:pt x="33243" y="25328"/>
                    <a:pt x="33199" y="25126"/>
                  </a:cubicBezTo>
                  <a:cubicBezTo>
                    <a:pt x="28850" y="5976"/>
                    <a:pt x="25485" y="0"/>
                    <a:pt x="254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7"/>
            <p:cNvSpPr/>
            <p:nvPr/>
          </p:nvSpPr>
          <p:spPr>
            <a:xfrm>
              <a:off x="7124440" y="2960908"/>
              <a:ext cx="592905" cy="1310568"/>
            </a:xfrm>
            <a:custGeom>
              <a:avLst/>
              <a:gdLst/>
              <a:ahLst/>
              <a:cxnLst/>
              <a:rect l="l" t="t" r="r" b="b"/>
              <a:pathLst>
                <a:path w="20445" h="45192" extrusionOk="0">
                  <a:moveTo>
                    <a:pt x="12909" y="1"/>
                  </a:moveTo>
                  <a:cubicBezTo>
                    <a:pt x="8741" y="1360"/>
                    <a:pt x="4371" y="2118"/>
                    <a:pt x="1" y="2230"/>
                  </a:cubicBezTo>
                  <a:lnTo>
                    <a:pt x="16098" y="45192"/>
                  </a:lnTo>
                  <a:lnTo>
                    <a:pt x="20445" y="44612"/>
                  </a:lnTo>
                  <a:cubicBezTo>
                    <a:pt x="20445" y="44612"/>
                    <a:pt x="17190" y="19085"/>
                    <a:pt x="129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7"/>
            <p:cNvSpPr/>
            <p:nvPr/>
          </p:nvSpPr>
          <p:spPr>
            <a:xfrm>
              <a:off x="6275492" y="2060224"/>
              <a:ext cx="364066" cy="917531"/>
            </a:xfrm>
            <a:custGeom>
              <a:avLst/>
              <a:gdLst/>
              <a:ahLst/>
              <a:cxnLst/>
              <a:rect l="l" t="t" r="r" b="b"/>
              <a:pathLst>
                <a:path w="12554" h="31639" extrusionOk="0">
                  <a:moveTo>
                    <a:pt x="5663" y="1"/>
                  </a:moveTo>
                  <a:cubicBezTo>
                    <a:pt x="5241" y="1674"/>
                    <a:pt x="4839" y="3413"/>
                    <a:pt x="4438" y="5196"/>
                  </a:cubicBezTo>
                  <a:cubicBezTo>
                    <a:pt x="2497" y="14114"/>
                    <a:pt x="0" y="31460"/>
                    <a:pt x="0" y="31460"/>
                  </a:cubicBezTo>
                  <a:lnTo>
                    <a:pt x="2765" y="31638"/>
                  </a:lnTo>
                  <a:cubicBezTo>
                    <a:pt x="2765" y="31638"/>
                    <a:pt x="6689" y="19866"/>
                    <a:pt x="8027" y="15830"/>
                  </a:cubicBezTo>
                  <a:cubicBezTo>
                    <a:pt x="8852" y="13244"/>
                    <a:pt x="11059" y="7046"/>
                    <a:pt x="12553" y="2922"/>
                  </a:cubicBezTo>
                  <a:cubicBezTo>
                    <a:pt x="10101" y="2387"/>
                    <a:pt x="7759" y="1406"/>
                    <a:pt x="56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7"/>
            <p:cNvSpPr/>
            <p:nvPr/>
          </p:nvSpPr>
          <p:spPr>
            <a:xfrm>
              <a:off x="6869036" y="1301844"/>
              <a:ext cx="263204" cy="283852"/>
            </a:xfrm>
            <a:custGeom>
              <a:avLst/>
              <a:gdLst/>
              <a:ahLst/>
              <a:cxnLst/>
              <a:rect l="l" t="t" r="r" b="b"/>
              <a:pathLst>
                <a:path w="9076" h="9788" extrusionOk="0">
                  <a:moveTo>
                    <a:pt x="1896" y="0"/>
                  </a:moveTo>
                  <a:cubicBezTo>
                    <a:pt x="1896" y="0"/>
                    <a:pt x="1450" y="4504"/>
                    <a:pt x="1049" y="5039"/>
                  </a:cubicBezTo>
                  <a:cubicBezTo>
                    <a:pt x="981" y="5150"/>
                    <a:pt x="580" y="5351"/>
                    <a:pt x="0" y="5596"/>
                  </a:cubicBezTo>
                  <a:cubicBezTo>
                    <a:pt x="708" y="7143"/>
                    <a:pt x="2359" y="9788"/>
                    <a:pt x="5518" y="9788"/>
                  </a:cubicBezTo>
                  <a:cubicBezTo>
                    <a:pt x="5545" y="9788"/>
                    <a:pt x="5571" y="9787"/>
                    <a:pt x="5597" y="9787"/>
                  </a:cubicBezTo>
                  <a:cubicBezTo>
                    <a:pt x="8540" y="9721"/>
                    <a:pt x="9075" y="7290"/>
                    <a:pt x="9075" y="5596"/>
                  </a:cubicBezTo>
                  <a:cubicBezTo>
                    <a:pt x="8473" y="5440"/>
                    <a:pt x="8005" y="5328"/>
                    <a:pt x="7804" y="5194"/>
                  </a:cubicBezTo>
                  <a:cubicBezTo>
                    <a:pt x="6867" y="4659"/>
                    <a:pt x="7113" y="1160"/>
                    <a:pt x="7113" y="1160"/>
                  </a:cubicBezTo>
                  <a:lnTo>
                    <a:pt x="18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7"/>
            <p:cNvSpPr/>
            <p:nvPr/>
          </p:nvSpPr>
          <p:spPr>
            <a:xfrm>
              <a:off x="6439720" y="1464099"/>
              <a:ext cx="1200049" cy="872871"/>
            </a:xfrm>
            <a:custGeom>
              <a:avLst/>
              <a:gdLst/>
              <a:ahLst/>
              <a:cxnLst/>
              <a:rect l="l" t="t" r="r" b="b"/>
              <a:pathLst>
                <a:path w="41381" h="30099" extrusionOk="0">
                  <a:moveTo>
                    <a:pt x="14804" y="1"/>
                  </a:moveTo>
                  <a:cubicBezTo>
                    <a:pt x="12486" y="1005"/>
                    <a:pt x="7090" y="3100"/>
                    <a:pt x="5307" y="5820"/>
                  </a:cubicBezTo>
                  <a:cubicBezTo>
                    <a:pt x="3502" y="8540"/>
                    <a:pt x="1650" y="13957"/>
                    <a:pt x="0" y="20557"/>
                  </a:cubicBezTo>
                  <a:cubicBezTo>
                    <a:pt x="2096" y="21962"/>
                    <a:pt x="4438" y="22943"/>
                    <a:pt x="6890" y="23478"/>
                  </a:cubicBezTo>
                  <a:cubicBezTo>
                    <a:pt x="7714" y="21136"/>
                    <a:pt x="8339" y="19465"/>
                    <a:pt x="8339" y="19465"/>
                  </a:cubicBezTo>
                  <a:lnTo>
                    <a:pt x="9498" y="26377"/>
                  </a:lnTo>
                  <a:cubicBezTo>
                    <a:pt x="9498" y="26377"/>
                    <a:pt x="12441" y="30099"/>
                    <a:pt x="19040" y="30099"/>
                  </a:cubicBezTo>
                  <a:cubicBezTo>
                    <a:pt x="25640" y="30099"/>
                    <a:pt x="28651" y="25841"/>
                    <a:pt x="28651" y="25841"/>
                  </a:cubicBezTo>
                  <a:lnTo>
                    <a:pt x="28740" y="18684"/>
                  </a:lnTo>
                  <a:cubicBezTo>
                    <a:pt x="28740" y="18684"/>
                    <a:pt x="30256" y="17815"/>
                    <a:pt x="31058" y="16299"/>
                  </a:cubicBezTo>
                  <a:cubicBezTo>
                    <a:pt x="31927" y="14649"/>
                    <a:pt x="31772" y="12955"/>
                    <a:pt x="31772" y="12955"/>
                  </a:cubicBezTo>
                  <a:lnTo>
                    <a:pt x="31772" y="12955"/>
                  </a:lnTo>
                  <a:lnTo>
                    <a:pt x="36074" y="17703"/>
                  </a:lnTo>
                  <a:cubicBezTo>
                    <a:pt x="38104" y="16522"/>
                    <a:pt x="39909" y="14961"/>
                    <a:pt x="41380" y="13133"/>
                  </a:cubicBezTo>
                  <a:cubicBezTo>
                    <a:pt x="38015" y="8651"/>
                    <a:pt x="34246" y="4058"/>
                    <a:pt x="32551" y="2943"/>
                  </a:cubicBezTo>
                  <a:cubicBezTo>
                    <a:pt x="30077" y="1317"/>
                    <a:pt x="25997" y="536"/>
                    <a:pt x="23879" y="1"/>
                  </a:cubicBezTo>
                  <a:cubicBezTo>
                    <a:pt x="23879" y="1695"/>
                    <a:pt x="23344" y="4126"/>
                    <a:pt x="20401" y="4192"/>
                  </a:cubicBezTo>
                  <a:cubicBezTo>
                    <a:pt x="20375" y="4192"/>
                    <a:pt x="20349" y="4193"/>
                    <a:pt x="20322" y="4193"/>
                  </a:cubicBezTo>
                  <a:cubicBezTo>
                    <a:pt x="17163" y="4193"/>
                    <a:pt x="15512" y="1548"/>
                    <a:pt x="148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7"/>
            <p:cNvSpPr/>
            <p:nvPr/>
          </p:nvSpPr>
          <p:spPr>
            <a:xfrm>
              <a:off x="7347479" y="1844957"/>
              <a:ext cx="506311" cy="611668"/>
            </a:xfrm>
            <a:custGeom>
              <a:avLst/>
              <a:gdLst/>
              <a:ahLst/>
              <a:cxnLst/>
              <a:rect l="l" t="t" r="r" b="b"/>
              <a:pathLst>
                <a:path w="17459" h="21092" extrusionOk="0">
                  <a:moveTo>
                    <a:pt x="10078" y="0"/>
                  </a:moveTo>
                  <a:cubicBezTo>
                    <a:pt x="8607" y="1828"/>
                    <a:pt x="6802" y="3389"/>
                    <a:pt x="4772" y="4570"/>
                  </a:cubicBezTo>
                  <a:lnTo>
                    <a:pt x="8853" y="9052"/>
                  </a:lnTo>
                  <a:lnTo>
                    <a:pt x="1" y="17658"/>
                  </a:lnTo>
                  <a:lnTo>
                    <a:pt x="1094" y="21091"/>
                  </a:lnTo>
                  <a:cubicBezTo>
                    <a:pt x="1094" y="21091"/>
                    <a:pt x="17459" y="11995"/>
                    <a:pt x="16210" y="9141"/>
                  </a:cubicBezTo>
                  <a:cubicBezTo>
                    <a:pt x="15631" y="7780"/>
                    <a:pt x="13021" y="3946"/>
                    <a:pt x="100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7"/>
            <p:cNvSpPr/>
            <p:nvPr/>
          </p:nvSpPr>
          <p:spPr>
            <a:xfrm>
              <a:off x="6179792" y="2962213"/>
              <a:ext cx="194010" cy="273499"/>
            </a:xfrm>
            <a:custGeom>
              <a:avLst/>
              <a:gdLst/>
              <a:ahLst/>
              <a:cxnLst/>
              <a:rect l="l" t="t" r="r" b="b"/>
              <a:pathLst>
                <a:path w="6690" h="9431" extrusionOk="0">
                  <a:moveTo>
                    <a:pt x="5976" y="0"/>
                  </a:moveTo>
                  <a:lnTo>
                    <a:pt x="3279" y="179"/>
                  </a:lnTo>
                  <a:cubicBezTo>
                    <a:pt x="3279" y="179"/>
                    <a:pt x="3324" y="646"/>
                    <a:pt x="2922" y="1315"/>
                  </a:cubicBezTo>
                  <a:cubicBezTo>
                    <a:pt x="2521" y="1984"/>
                    <a:pt x="1" y="6264"/>
                    <a:pt x="447" y="6600"/>
                  </a:cubicBezTo>
                  <a:cubicBezTo>
                    <a:pt x="474" y="6620"/>
                    <a:pt x="504" y="6629"/>
                    <a:pt x="536" y="6629"/>
                  </a:cubicBezTo>
                  <a:cubicBezTo>
                    <a:pt x="1044" y="6629"/>
                    <a:pt x="2185" y="4348"/>
                    <a:pt x="2186" y="4347"/>
                  </a:cubicBezTo>
                  <a:lnTo>
                    <a:pt x="2186" y="4347"/>
                  </a:lnTo>
                  <a:cubicBezTo>
                    <a:pt x="2185" y="4348"/>
                    <a:pt x="604" y="8315"/>
                    <a:pt x="1071" y="8583"/>
                  </a:cubicBezTo>
                  <a:cubicBezTo>
                    <a:pt x="1085" y="8590"/>
                    <a:pt x="1100" y="8594"/>
                    <a:pt x="1116" y="8594"/>
                  </a:cubicBezTo>
                  <a:cubicBezTo>
                    <a:pt x="1626" y="8594"/>
                    <a:pt x="2966" y="4928"/>
                    <a:pt x="2967" y="4927"/>
                  </a:cubicBezTo>
                  <a:lnTo>
                    <a:pt x="2967" y="4927"/>
                  </a:lnTo>
                  <a:cubicBezTo>
                    <a:pt x="2966" y="4928"/>
                    <a:pt x="1606" y="8984"/>
                    <a:pt x="2120" y="9073"/>
                  </a:cubicBezTo>
                  <a:cubicBezTo>
                    <a:pt x="2127" y="9075"/>
                    <a:pt x="2134" y="9076"/>
                    <a:pt x="2141" y="9076"/>
                  </a:cubicBezTo>
                  <a:cubicBezTo>
                    <a:pt x="2666" y="9076"/>
                    <a:pt x="3903" y="5195"/>
                    <a:pt x="3903" y="5194"/>
                  </a:cubicBezTo>
                  <a:lnTo>
                    <a:pt x="3903" y="5194"/>
                  </a:lnTo>
                  <a:cubicBezTo>
                    <a:pt x="3903" y="5195"/>
                    <a:pt x="3086" y="9431"/>
                    <a:pt x="3539" y="9431"/>
                  </a:cubicBezTo>
                  <a:cubicBezTo>
                    <a:pt x="3542" y="9431"/>
                    <a:pt x="3544" y="9430"/>
                    <a:pt x="3546" y="9430"/>
                  </a:cubicBezTo>
                  <a:cubicBezTo>
                    <a:pt x="3992" y="9409"/>
                    <a:pt x="5084" y="5084"/>
                    <a:pt x="5084" y="5084"/>
                  </a:cubicBezTo>
                  <a:cubicBezTo>
                    <a:pt x="5084" y="5084"/>
                    <a:pt x="5307" y="7647"/>
                    <a:pt x="5687" y="7670"/>
                  </a:cubicBezTo>
                  <a:cubicBezTo>
                    <a:pt x="5691" y="7670"/>
                    <a:pt x="5695" y="7670"/>
                    <a:pt x="5699" y="7670"/>
                  </a:cubicBezTo>
                  <a:cubicBezTo>
                    <a:pt x="6046" y="7670"/>
                    <a:pt x="6136" y="6739"/>
                    <a:pt x="6400" y="5306"/>
                  </a:cubicBezTo>
                  <a:cubicBezTo>
                    <a:pt x="6689" y="3880"/>
                    <a:pt x="5976" y="0"/>
                    <a:pt x="59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7"/>
            <p:cNvSpPr/>
            <p:nvPr/>
          </p:nvSpPr>
          <p:spPr>
            <a:xfrm>
              <a:off x="7206916" y="2327083"/>
              <a:ext cx="181975" cy="175740"/>
            </a:xfrm>
            <a:custGeom>
              <a:avLst/>
              <a:gdLst/>
              <a:ahLst/>
              <a:cxnLst/>
              <a:rect l="l" t="t" r="r" b="b"/>
              <a:pathLst>
                <a:path w="6275" h="6060" extrusionOk="0">
                  <a:moveTo>
                    <a:pt x="3613" y="0"/>
                  </a:moveTo>
                  <a:cubicBezTo>
                    <a:pt x="2470" y="0"/>
                    <a:pt x="1774" y="431"/>
                    <a:pt x="1794" y="742"/>
                  </a:cubicBezTo>
                  <a:cubicBezTo>
                    <a:pt x="1816" y="1122"/>
                    <a:pt x="4381" y="1345"/>
                    <a:pt x="4381" y="1345"/>
                  </a:cubicBezTo>
                  <a:cubicBezTo>
                    <a:pt x="4381" y="1345"/>
                    <a:pt x="55" y="2415"/>
                    <a:pt x="11" y="2883"/>
                  </a:cubicBezTo>
                  <a:cubicBezTo>
                    <a:pt x="1" y="2986"/>
                    <a:pt x="203" y="3027"/>
                    <a:pt x="523" y="3027"/>
                  </a:cubicBezTo>
                  <a:cubicBezTo>
                    <a:pt x="1650" y="3027"/>
                    <a:pt x="4246" y="2526"/>
                    <a:pt x="4247" y="2526"/>
                  </a:cubicBezTo>
                  <a:lnTo>
                    <a:pt x="4247" y="2526"/>
                  </a:lnTo>
                  <a:cubicBezTo>
                    <a:pt x="4246" y="2526"/>
                    <a:pt x="255" y="3798"/>
                    <a:pt x="367" y="4309"/>
                  </a:cubicBezTo>
                  <a:cubicBezTo>
                    <a:pt x="381" y="4385"/>
                    <a:pt x="490" y="4418"/>
                    <a:pt x="665" y="4418"/>
                  </a:cubicBezTo>
                  <a:cubicBezTo>
                    <a:pt x="1616" y="4418"/>
                    <a:pt x="4513" y="3463"/>
                    <a:pt x="4514" y="3462"/>
                  </a:cubicBezTo>
                  <a:lnTo>
                    <a:pt x="4514" y="3462"/>
                  </a:lnTo>
                  <a:cubicBezTo>
                    <a:pt x="4513" y="3463"/>
                    <a:pt x="612" y="4889"/>
                    <a:pt x="858" y="5358"/>
                  </a:cubicBezTo>
                  <a:cubicBezTo>
                    <a:pt x="891" y="5414"/>
                    <a:pt x="983" y="5438"/>
                    <a:pt x="1117" y="5438"/>
                  </a:cubicBezTo>
                  <a:cubicBezTo>
                    <a:pt x="2055" y="5438"/>
                    <a:pt x="5093" y="4244"/>
                    <a:pt x="5094" y="4243"/>
                  </a:cubicBezTo>
                  <a:lnTo>
                    <a:pt x="5094" y="4243"/>
                  </a:lnTo>
                  <a:cubicBezTo>
                    <a:pt x="5093" y="4244"/>
                    <a:pt x="2508" y="5537"/>
                    <a:pt x="2841" y="5983"/>
                  </a:cubicBezTo>
                  <a:cubicBezTo>
                    <a:pt x="2879" y="6032"/>
                    <a:pt x="2997" y="6059"/>
                    <a:pt x="3169" y="6059"/>
                  </a:cubicBezTo>
                  <a:cubicBezTo>
                    <a:pt x="3925" y="6059"/>
                    <a:pt x="5703" y="5528"/>
                    <a:pt x="6030" y="4021"/>
                  </a:cubicBezTo>
                  <a:cubicBezTo>
                    <a:pt x="6275" y="2861"/>
                    <a:pt x="5406" y="163"/>
                    <a:pt x="4134" y="29"/>
                  </a:cubicBezTo>
                  <a:cubicBezTo>
                    <a:pt x="3952" y="9"/>
                    <a:pt x="3778" y="0"/>
                    <a:pt x="36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7"/>
            <p:cNvSpPr/>
            <p:nvPr/>
          </p:nvSpPr>
          <p:spPr>
            <a:xfrm>
              <a:off x="6843168" y="1467347"/>
              <a:ext cx="316854" cy="158427"/>
            </a:xfrm>
            <a:custGeom>
              <a:avLst/>
              <a:gdLst/>
              <a:ahLst/>
              <a:cxnLst/>
              <a:rect l="l" t="t" r="r" b="b"/>
              <a:pathLst>
                <a:path w="10926" h="5463" extrusionOk="0">
                  <a:moveTo>
                    <a:pt x="10524" y="1"/>
                  </a:moveTo>
                  <a:cubicBezTo>
                    <a:pt x="10301" y="2186"/>
                    <a:pt x="9632" y="3613"/>
                    <a:pt x="8496" y="4415"/>
                  </a:cubicBezTo>
                  <a:cubicBezTo>
                    <a:pt x="7889" y="4854"/>
                    <a:pt x="7121" y="5073"/>
                    <a:pt x="6313" y="5073"/>
                  </a:cubicBezTo>
                  <a:cubicBezTo>
                    <a:pt x="5397" y="5073"/>
                    <a:pt x="4431" y="4793"/>
                    <a:pt x="3591" y="4237"/>
                  </a:cubicBezTo>
                  <a:cubicBezTo>
                    <a:pt x="2319" y="3411"/>
                    <a:pt x="1272" y="2052"/>
                    <a:pt x="357" y="45"/>
                  </a:cubicBezTo>
                  <a:lnTo>
                    <a:pt x="1" y="224"/>
                  </a:lnTo>
                  <a:cubicBezTo>
                    <a:pt x="916" y="2275"/>
                    <a:pt x="2030" y="3702"/>
                    <a:pt x="3368" y="4571"/>
                  </a:cubicBezTo>
                  <a:cubicBezTo>
                    <a:pt x="4260" y="5173"/>
                    <a:pt x="5307" y="5462"/>
                    <a:pt x="6311" y="5462"/>
                  </a:cubicBezTo>
                  <a:cubicBezTo>
                    <a:pt x="7203" y="5462"/>
                    <a:pt x="8050" y="5239"/>
                    <a:pt x="8740" y="4749"/>
                  </a:cubicBezTo>
                  <a:cubicBezTo>
                    <a:pt x="9967" y="3880"/>
                    <a:pt x="10681" y="2341"/>
                    <a:pt x="10925" y="45"/>
                  </a:cubicBezTo>
                  <a:lnTo>
                    <a:pt x="105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7"/>
            <p:cNvSpPr/>
            <p:nvPr/>
          </p:nvSpPr>
          <p:spPr>
            <a:xfrm>
              <a:off x="7466466" y="1818422"/>
              <a:ext cx="157789" cy="148741"/>
            </a:xfrm>
            <a:custGeom>
              <a:avLst/>
              <a:gdLst/>
              <a:ahLst/>
              <a:cxnLst/>
              <a:rect l="l" t="t" r="r" b="b"/>
              <a:pathLst>
                <a:path w="5441" h="5129" extrusionOk="0">
                  <a:moveTo>
                    <a:pt x="5107" y="0"/>
                  </a:moveTo>
                  <a:cubicBezTo>
                    <a:pt x="3680" y="1896"/>
                    <a:pt x="1962" y="3501"/>
                    <a:pt x="0" y="4795"/>
                  </a:cubicBezTo>
                  <a:lnTo>
                    <a:pt x="223" y="5128"/>
                  </a:lnTo>
                  <a:cubicBezTo>
                    <a:pt x="2230" y="3814"/>
                    <a:pt x="3992" y="2164"/>
                    <a:pt x="5440" y="246"/>
                  </a:cubicBezTo>
                  <a:lnTo>
                    <a:pt x="51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7"/>
            <p:cNvSpPr/>
            <p:nvPr/>
          </p:nvSpPr>
          <p:spPr>
            <a:xfrm>
              <a:off x="6439720" y="2029861"/>
              <a:ext cx="208887" cy="95062"/>
            </a:xfrm>
            <a:custGeom>
              <a:avLst/>
              <a:gdLst/>
              <a:ahLst/>
              <a:cxnLst/>
              <a:rect l="l" t="t" r="r" b="b"/>
              <a:pathLst>
                <a:path w="7203" h="3278" extrusionOk="0">
                  <a:moveTo>
                    <a:pt x="223" y="1"/>
                  </a:moveTo>
                  <a:lnTo>
                    <a:pt x="0" y="334"/>
                  </a:lnTo>
                  <a:cubicBezTo>
                    <a:pt x="2185" y="1761"/>
                    <a:pt x="4572" y="2742"/>
                    <a:pt x="7113" y="3277"/>
                  </a:cubicBezTo>
                  <a:lnTo>
                    <a:pt x="7203" y="2876"/>
                  </a:lnTo>
                  <a:cubicBezTo>
                    <a:pt x="4705" y="2364"/>
                    <a:pt x="2364" y="1383"/>
                    <a:pt x="2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7"/>
            <p:cNvSpPr/>
            <p:nvPr/>
          </p:nvSpPr>
          <p:spPr>
            <a:xfrm>
              <a:off x="6907838" y="1305034"/>
              <a:ext cx="188819" cy="86043"/>
            </a:xfrm>
            <a:custGeom>
              <a:avLst/>
              <a:gdLst/>
              <a:ahLst/>
              <a:cxnLst/>
              <a:rect l="l" t="t" r="r" b="b"/>
              <a:pathLst>
                <a:path w="6511" h="2967" extrusionOk="0">
                  <a:moveTo>
                    <a:pt x="0" y="1"/>
                  </a:moveTo>
                  <a:cubicBezTo>
                    <a:pt x="514" y="1160"/>
                    <a:pt x="1539" y="2097"/>
                    <a:pt x="2743" y="2587"/>
                  </a:cubicBezTo>
                  <a:cubicBezTo>
                    <a:pt x="3359" y="2838"/>
                    <a:pt x="4022" y="2967"/>
                    <a:pt x="4681" y="2967"/>
                  </a:cubicBezTo>
                  <a:cubicBezTo>
                    <a:pt x="5309" y="2967"/>
                    <a:pt x="5934" y="2850"/>
                    <a:pt x="6510" y="2610"/>
                  </a:cubicBezTo>
                  <a:lnTo>
                    <a:pt x="6510" y="2610"/>
                  </a:lnTo>
                  <a:cubicBezTo>
                    <a:pt x="6139" y="2663"/>
                    <a:pt x="5769" y="2691"/>
                    <a:pt x="5401" y="2691"/>
                  </a:cubicBezTo>
                  <a:cubicBezTo>
                    <a:pt x="4530" y="2691"/>
                    <a:pt x="3676" y="2538"/>
                    <a:pt x="2877" y="2209"/>
                  </a:cubicBezTo>
                  <a:cubicBezTo>
                    <a:pt x="1762" y="1763"/>
                    <a:pt x="781" y="98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3" name="Google Shape;1593;p37"/>
            <p:cNvGrpSpPr/>
            <p:nvPr/>
          </p:nvGrpSpPr>
          <p:grpSpPr>
            <a:xfrm>
              <a:off x="7011091" y="1137161"/>
              <a:ext cx="196917" cy="188149"/>
              <a:chOff x="2466703" y="1550286"/>
              <a:chExt cx="196917" cy="188149"/>
            </a:xfrm>
          </p:grpSpPr>
          <p:sp>
            <p:nvSpPr>
              <p:cNvPr id="1594" name="Google Shape;1594;p37"/>
              <p:cNvSpPr/>
              <p:nvPr/>
            </p:nvSpPr>
            <p:spPr>
              <a:xfrm>
                <a:off x="2466703" y="1550286"/>
                <a:ext cx="75384" cy="25990"/>
              </a:xfrm>
              <a:custGeom>
                <a:avLst/>
                <a:gdLst/>
                <a:ahLst/>
                <a:cxnLst/>
                <a:rect l="l" t="t" r="r" b="b"/>
                <a:pathLst>
                  <a:path w="2158" h="744" extrusionOk="0">
                    <a:moveTo>
                      <a:pt x="1123" y="0"/>
                    </a:moveTo>
                    <a:cubicBezTo>
                      <a:pt x="785" y="0"/>
                      <a:pt x="286" y="19"/>
                      <a:pt x="53" y="304"/>
                    </a:cubicBezTo>
                    <a:cubicBezTo>
                      <a:pt x="0" y="357"/>
                      <a:pt x="0" y="428"/>
                      <a:pt x="53" y="483"/>
                    </a:cubicBezTo>
                    <a:cubicBezTo>
                      <a:pt x="303" y="642"/>
                      <a:pt x="695" y="625"/>
                      <a:pt x="980" y="642"/>
                    </a:cubicBezTo>
                    <a:cubicBezTo>
                      <a:pt x="1180" y="666"/>
                      <a:pt x="1425" y="743"/>
                      <a:pt x="1651" y="743"/>
                    </a:cubicBezTo>
                    <a:cubicBezTo>
                      <a:pt x="1769" y="743"/>
                      <a:pt x="1881" y="722"/>
                      <a:pt x="1979" y="661"/>
                    </a:cubicBezTo>
                    <a:cubicBezTo>
                      <a:pt x="2086" y="590"/>
                      <a:pt x="2158" y="447"/>
                      <a:pt x="2069" y="321"/>
                    </a:cubicBezTo>
                    <a:cubicBezTo>
                      <a:pt x="1872" y="0"/>
                      <a:pt x="1480" y="19"/>
                      <a:pt x="11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37"/>
              <p:cNvSpPr/>
              <p:nvPr/>
            </p:nvSpPr>
            <p:spPr>
              <a:xfrm>
                <a:off x="2481655" y="1579595"/>
                <a:ext cx="39264" cy="29937"/>
              </a:xfrm>
              <a:custGeom>
                <a:avLst/>
                <a:gdLst/>
                <a:ahLst/>
                <a:cxnLst/>
                <a:rect l="l" t="t" r="r" b="b"/>
                <a:pathLst>
                  <a:path w="1124" h="857" extrusionOk="0">
                    <a:moveTo>
                      <a:pt x="552" y="0"/>
                    </a:moveTo>
                    <a:cubicBezTo>
                      <a:pt x="0" y="0"/>
                      <a:pt x="0" y="856"/>
                      <a:pt x="552" y="856"/>
                    </a:cubicBezTo>
                    <a:cubicBezTo>
                      <a:pt x="1123" y="856"/>
                      <a:pt x="1123" y="0"/>
                      <a:pt x="55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37"/>
              <p:cNvSpPr/>
              <p:nvPr/>
            </p:nvSpPr>
            <p:spPr>
              <a:xfrm>
                <a:off x="2588167" y="1564714"/>
                <a:ext cx="75454" cy="24942"/>
              </a:xfrm>
              <a:custGeom>
                <a:avLst/>
                <a:gdLst/>
                <a:ahLst/>
                <a:cxnLst/>
                <a:rect l="l" t="t" r="r" b="b"/>
                <a:pathLst>
                  <a:path w="2160" h="714" extrusionOk="0">
                    <a:moveTo>
                      <a:pt x="708" y="1"/>
                    </a:moveTo>
                    <a:cubicBezTo>
                      <a:pt x="470" y="1"/>
                      <a:pt x="247" y="42"/>
                      <a:pt x="90" y="248"/>
                    </a:cubicBezTo>
                    <a:cubicBezTo>
                      <a:pt x="0" y="372"/>
                      <a:pt x="72" y="533"/>
                      <a:pt x="162" y="605"/>
                    </a:cubicBezTo>
                    <a:cubicBezTo>
                      <a:pt x="276" y="688"/>
                      <a:pt x="416" y="713"/>
                      <a:pt x="564" y="713"/>
                    </a:cubicBezTo>
                    <a:cubicBezTo>
                      <a:pt x="763" y="713"/>
                      <a:pt x="976" y="668"/>
                      <a:pt x="1160" y="657"/>
                    </a:cubicBezTo>
                    <a:cubicBezTo>
                      <a:pt x="1275" y="657"/>
                      <a:pt x="1404" y="666"/>
                      <a:pt x="1535" y="666"/>
                    </a:cubicBezTo>
                    <a:cubicBezTo>
                      <a:pt x="1729" y="666"/>
                      <a:pt x="1927" y="647"/>
                      <a:pt x="2088" y="550"/>
                    </a:cubicBezTo>
                    <a:cubicBezTo>
                      <a:pt x="2159" y="515"/>
                      <a:pt x="2159" y="443"/>
                      <a:pt x="2105" y="372"/>
                    </a:cubicBezTo>
                    <a:cubicBezTo>
                      <a:pt x="1891" y="87"/>
                      <a:pt x="1391" y="34"/>
                      <a:pt x="1053" y="15"/>
                    </a:cubicBezTo>
                    <a:cubicBezTo>
                      <a:pt x="938" y="10"/>
                      <a:pt x="822" y="1"/>
                      <a:pt x="7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37"/>
              <p:cNvSpPr/>
              <p:nvPr/>
            </p:nvSpPr>
            <p:spPr>
              <a:xfrm>
                <a:off x="2606821" y="1594442"/>
                <a:ext cx="40207" cy="30077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861" extrusionOk="0">
                    <a:moveTo>
                      <a:pt x="559" y="1"/>
                    </a:moveTo>
                    <a:cubicBezTo>
                      <a:pt x="52" y="1"/>
                      <a:pt x="1" y="825"/>
                      <a:pt x="536" y="859"/>
                    </a:cubicBezTo>
                    <a:cubicBezTo>
                      <a:pt x="548" y="860"/>
                      <a:pt x="559" y="861"/>
                      <a:pt x="570" y="861"/>
                    </a:cubicBezTo>
                    <a:cubicBezTo>
                      <a:pt x="1093" y="861"/>
                      <a:pt x="1150" y="38"/>
                      <a:pt x="608" y="3"/>
                    </a:cubicBezTo>
                    <a:cubicBezTo>
                      <a:pt x="591" y="2"/>
                      <a:pt x="575" y="1"/>
                      <a:pt x="55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37"/>
              <p:cNvSpPr/>
              <p:nvPr/>
            </p:nvSpPr>
            <p:spPr>
              <a:xfrm>
                <a:off x="2549530" y="1615716"/>
                <a:ext cx="45552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2099" extrusionOk="0">
                    <a:moveTo>
                      <a:pt x="768" y="1"/>
                    </a:moveTo>
                    <a:lnTo>
                      <a:pt x="768" y="1"/>
                    </a:lnTo>
                    <a:cubicBezTo>
                      <a:pt x="269" y="536"/>
                      <a:pt x="1" y="1266"/>
                      <a:pt x="250" y="1963"/>
                    </a:cubicBezTo>
                    <a:cubicBezTo>
                      <a:pt x="415" y="2054"/>
                      <a:pt x="598" y="2099"/>
                      <a:pt x="783" y="2099"/>
                    </a:cubicBezTo>
                    <a:cubicBezTo>
                      <a:pt x="960" y="2099"/>
                      <a:pt x="1138" y="2058"/>
                      <a:pt x="1303" y="1980"/>
                    </a:cubicBezTo>
                    <a:cubicBezTo>
                      <a:pt x="857" y="1428"/>
                      <a:pt x="661" y="696"/>
                      <a:pt x="7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37"/>
              <p:cNvSpPr/>
              <p:nvPr/>
            </p:nvSpPr>
            <p:spPr>
              <a:xfrm>
                <a:off x="2469778" y="1675487"/>
                <a:ext cx="63577" cy="62948"/>
              </a:xfrm>
              <a:custGeom>
                <a:avLst/>
                <a:gdLst/>
                <a:ahLst/>
                <a:cxnLst/>
                <a:rect l="l" t="t" r="r" b="b"/>
                <a:pathLst>
                  <a:path w="1820" h="1802" extrusionOk="0">
                    <a:moveTo>
                      <a:pt x="122" y="0"/>
                    </a:moveTo>
                    <a:cubicBezTo>
                      <a:pt x="99" y="0"/>
                      <a:pt x="77" y="1"/>
                      <a:pt x="55" y="2"/>
                    </a:cubicBezTo>
                    <a:cubicBezTo>
                      <a:pt x="1" y="340"/>
                      <a:pt x="19" y="732"/>
                      <a:pt x="143" y="1036"/>
                    </a:cubicBezTo>
                    <a:cubicBezTo>
                      <a:pt x="269" y="1357"/>
                      <a:pt x="500" y="1643"/>
                      <a:pt x="840" y="1750"/>
                    </a:cubicBezTo>
                    <a:cubicBezTo>
                      <a:pt x="941" y="1784"/>
                      <a:pt x="1055" y="1801"/>
                      <a:pt x="1170" y="1801"/>
                    </a:cubicBezTo>
                    <a:cubicBezTo>
                      <a:pt x="1419" y="1801"/>
                      <a:pt x="1673" y="1718"/>
                      <a:pt x="1820" y="1536"/>
                    </a:cubicBezTo>
                    <a:cubicBezTo>
                      <a:pt x="1767" y="1108"/>
                      <a:pt x="1553" y="697"/>
                      <a:pt x="1232" y="430"/>
                    </a:cubicBezTo>
                    <a:cubicBezTo>
                      <a:pt x="928" y="159"/>
                      <a:pt x="527" y="0"/>
                      <a:pt x="1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00" name="Google Shape;1600;p37"/>
          <p:cNvGrpSpPr/>
          <p:nvPr/>
        </p:nvGrpSpPr>
        <p:grpSpPr>
          <a:xfrm>
            <a:off x="3085168" y="3122084"/>
            <a:ext cx="1013386" cy="1586037"/>
            <a:chOff x="2874489" y="3228557"/>
            <a:chExt cx="818501" cy="1281025"/>
          </a:xfrm>
        </p:grpSpPr>
        <p:sp>
          <p:nvSpPr>
            <p:cNvPr id="1601" name="Google Shape;1601;p37"/>
            <p:cNvSpPr/>
            <p:nvPr/>
          </p:nvSpPr>
          <p:spPr>
            <a:xfrm>
              <a:off x="2948051" y="4367675"/>
              <a:ext cx="744938" cy="14190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7"/>
            <p:cNvSpPr/>
            <p:nvPr/>
          </p:nvSpPr>
          <p:spPr>
            <a:xfrm>
              <a:off x="2956875" y="4280769"/>
              <a:ext cx="152709" cy="152709"/>
            </a:xfrm>
            <a:custGeom>
              <a:avLst/>
              <a:gdLst/>
              <a:ahLst/>
              <a:cxnLst/>
              <a:rect l="l" t="t" r="r" b="b"/>
              <a:pathLst>
                <a:path w="12165" h="12165" extrusionOk="0">
                  <a:moveTo>
                    <a:pt x="6082" y="1"/>
                  </a:moveTo>
                  <a:cubicBezTo>
                    <a:pt x="5280" y="1"/>
                    <a:pt x="4513" y="161"/>
                    <a:pt x="3818" y="429"/>
                  </a:cubicBezTo>
                  <a:cubicBezTo>
                    <a:pt x="2979" y="767"/>
                    <a:pt x="2230" y="1285"/>
                    <a:pt x="1642" y="1927"/>
                  </a:cubicBezTo>
                  <a:cubicBezTo>
                    <a:pt x="607" y="3014"/>
                    <a:pt x="1" y="4477"/>
                    <a:pt x="1" y="6082"/>
                  </a:cubicBezTo>
                  <a:lnTo>
                    <a:pt x="1" y="6403"/>
                  </a:lnTo>
                  <a:cubicBezTo>
                    <a:pt x="54" y="7330"/>
                    <a:pt x="303" y="8205"/>
                    <a:pt x="714" y="8971"/>
                  </a:cubicBezTo>
                  <a:cubicBezTo>
                    <a:pt x="1499" y="10398"/>
                    <a:pt x="2819" y="11487"/>
                    <a:pt x="4424" y="11932"/>
                  </a:cubicBezTo>
                  <a:cubicBezTo>
                    <a:pt x="4941" y="12093"/>
                    <a:pt x="5511" y="12164"/>
                    <a:pt x="6082" y="12164"/>
                  </a:cubicBezTo>
                  <a:cubicBezTo>
                    <a:pt x="6474" y="12164"/>
                    <a:pt x="6885" y="12129"/>
                    <a:pt x="7259" y="12039"/>
                  </a:cubicBezTo>
                  <a:cubicBezTo>
                    <a:pt x="8883" y="11736"/>
                    <a:pt x="10291" y="10755"/>
                    <a:pt x="11166" y="9418"/>
                  </a:cubicBezTo>
                  <a:cubicBezTo>
                    <a:pt x="11682" y="8633"/>
                    <a:pt x="12022" y="7723"/>
                    <a:pt x="12129" y="6724"/>
                  </a:cubicBezTo>
                  <a:cubicBezTo>
                    <a:pt x="12146" y="6510"/>
                    <a:pt x="12165" y="6296"/>
                    <a:pt x="12165" y="6082"/>
                  </a:cubicBezTo>
                  <a:cubicBezTo>
                    <a:pt x="12165" y="4602"/>
                    <a:pt x="11629" y="3247"/>
                    <a:pt x="10755" y="2194"/>
                  </a:cubicBezTo>
                  <a:cubicBezTo>
                    <a:pt x="10167" y="1499"/>
                    <a:pt x="9435" y="928"/>
                    <a:pt x="8598" y="536"/>
                  </a:cubicBezTo>
                  <a:cubicBezTo>
                    <a:pt x="7830" y="196"/>
                    <a:pt x="6974" y="1"/>
                    <a:pt x="60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7"/>
            <p:cNvSpPr/>
            <p:nvPr/>
          </p:nvSpPr>
          <p:spPr>
            <a:xfrm>
              <a:off x="2965838" y="4291289"/>
              <a:ext cx="120674" cy="120460"/>
            </a:xfrm>
            <a:custGeom>
              <a:avLst/>
              <a:gdLst/>
              <a:ahLst/>
              <a:cxnLst/>
              <a:rect l="l" t="t" r="r" b="b"/>
              <a:pathLst>
                <a:path w="9613" h="9596" extrusionOk="0">
                  <a:moveTo>
                    <a:pt x="4816" y="0"/>
                  </a:moveTo>
                  <a:cubicBezTo>
                    <a:pt x="4174" y="0"/>
                    <a:pt x="3567" y="126"/>
                    <a:pt x="3014" y="340"/>
                  </a:cubicBezTo>
                  <a:cubicBezTo>
                    <a:pt x="2372" y="607"/>
                    <a:pt x="1784" y="1018"/>
                    <a:pt x="1302" y="1517"/>
                  </a:cubicBezTo>
                  <a:cubicBezTo>
                    <a:pt x="500" y="2373"/>
                    <a:pt x="0" y="3532"/>
                    <a:pt x="0" y="4799"/>
                  </a:cubicBezTo>
                  <a:cubicBezTo>
                    <a:pt x="0" y="4887"/>
                    <a:pt x="0" y="4977"/>
                    <a:pt x="18" y="5048"/>
                  </a:cubicBezTo>
                  <a:cubicBezTo>
                    <a:pt x="53" y="5779"/>
                    <a:pt x="250" y="6475"/>
                    <a:pt x="588" y="7082"/>
                  </a:cubicBezTo>
                  <a:cubicBezTo>
                    <a:pt x="1195" y="8205"/>
                    <a:pt x="2248" y="9079"/>
                    <a:pt x="3513" y="9417"/>
                  </a:cubicBezTo>
                  <a:cubicBezTo>
                    <a:pt x="3924" y="9543"/>
                    <a:pt x="4352" y="9596"/>
                    <a:pt x="4816" y="9596"/>
                  </a:cubicBezTo>
                  <a:cubicBezTo>
                    <a:pt x="5137" y="9596"/>
                    <a:pt x="5439" y="9579"/>
                    <a:pt x="5743" y="9507"/>
                  </a:cubicBezTo>
                  <a:cubicBezTo>
                    <a:pt x="7027" y="9258"/>
                    <a:pt x="8133" y="8490"/>
                    <a:pt x="8828" y="7438"/>
                  </a:cubicBezTo>
                  <a:cubicBezTo>
                    <a:pt x="9239" y="6813"/>
                    <a:pt x="9506" y="6083"/>
                    <a:pt x="9577" y="5315"/>
                  </a:cubicBezTo>
                  <a:lnTo>
                    <a:pt x="9577" y="5298"/>
                  </a:lnTo>
                  <a:cubicBezTo>
                    <a:pt x="9596" y="5137"/>
                    <a:pt x="9613" y="4977"/>
                    <a:pt x="9613" y="4799"/>
                  </a:cubicBezTo>
                  <a:cubicBezTo>
                    <a:pt x="9613" y="3639"/>
                    <a:pt x="9203" y="2569"/>
                    <a:pt x="8507" y="1731"/>
                  </a:cubicBezTo>
                  <a:cubicBezTo>
                    <a:pt x="8043" y="1177"/>
                    <a:pt x="7455" y="732"/>
                    <a:pt x="6795" y="428"/>
                  </a:cubicBezTo>
                  <a:cubicBezTo>
                    <a:pt x="6188" y="162"/>
                    <a:pt x="5511" y="0"/>
                    <a:pt x="48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7"/>
            <p:cNvSpPr/>
            <p:nvPr/>
          </p:nvSpPr>
          <p:spPr>
            <a:xfrm>
              <a:off x="3047094" y="4373148"/>
              <a:ext cx="17474" cy="33015"/>
            </a:xfrm>
            <a:custGeom>
              <a:avLst/>
              <a:gdLst/>
              <a:ahLst/>
              <a:cxnLst/>
              <a:rect l="l" t="t" r="r" b="b"/>
              <a:pathLst>
                <a:path w="1392" h="2630" extrusionOk="0">
                  <a:moveTo>
                    <a:pt x="86" y="0"/>
                  </a:moveTo>
                  <a:cubicBezTo>
                    <a:pt x="75" y="0"/>
                    <a:pt x="65" y="2"/>
                    <a:pt x="55" y="7"/>
                  </a:cubicBezTo>
                  <a:cubicBezTo>
                    <a:pt x="19" y="43"/>
                    <a:pt x="1" y="78"/>
                    <a:pt x="19" y="114"/>
                  </a:cubicBezTo>
                  <a:lnTo>
                    <a:pt x="322" y="613"/>
                  </a:lnTo>
                  <a:lnTo>
                    <a:pt x="821" y="1809"/>
                  </a:lnTo>
                  <a:lnTo>
                    <a:pt x="1249" y="2594"/>
                  </a:lnTo>
                  <a:cubicBezTo>
                    <a:pt x="1249" y="2611"/>
                    <a:pt x="1285" y="2629"/>
                    <a:pt x="1303" y="2629"/>
                  </a:cubicBezTo>
                  <a:lnTo>
                    <a:pt x="1339" y="2629"/>
                  </a:lnTo>
                  <a:cubicBezTo>
                    <a:pt x="1375" y="2594"/>
                    <a:pt x="1392" y="2558"/>
                    <a:pt x="1375" y="2522"/>
                  </a:cubicBezTo>
                  <a:lnTo>
                    <a:pt x="964" y="1738"/>
                  </a:lnTo>
                  <a:lnTo>
                    <a:pt x="447" y="561"/>
                  </a:lnTo>
                  <a:lnTo>
                    <a:pt x="162" y="43"/>
                  </a:lnTo>
                  <a:cubicBezTo>
                    <a:pt x="148" y="17"/>
                    <a:pt x="116" y="0"/>
                    <a:pt x="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7"/>
            <p:cNvSpPr/>
            <p:nvPr/>
          </p:nvSpPr>
          <p:spPr>
            <a:xfrm>
              <a:off x="3052253" y="4343008"/>
              <a:ext cx="36505" cy="2711"/>
            </a:xfrm>
            <a:custGeom>
              <a:avLst/>
              <a:gdLst/>
              <a:ahLst/>
              <a:cxnLst/>
              <a:rect l="l" t="t" r="r" b="b"/>
              <a:pathLst>
                <a:path w="2908" h="216" extrusionOk="0">
                  <a:moveTo>
                    <a:pt x="2819" y="1"/>
                  </a:moveTo>
                  <a:lnTo>
                    <a:pt x="72" y="72"/>
                  </a:lnTo>
                  <a:cubicBezTo>
                    <a:pt x="36" y="72"/>
                    <a:pt x="1" y="108"/>
                    <a:pt x="1" y="144"/>
                  </a:cubicBezTo>
                  <a:cubicBezTo>
                    <a:pt x="1" y="196"/>
                    <a:pt x="36" y="215"/>
                    <a:pt x="72" y="215"/>
                  </a:cubicBezTo>
                  <a:lnTo>
                    <a:pt x="2836" y="161"/>
                  </a:lnTo>
                  <a:cubicBezTo>
                    <a:pt x="2871" y="161"/>
                    <a:pt x="2907" y="125"/>
                    <a:pt x="2907" y="72"/>
                  </a:cubicBezTo>
                  <a:cubicBezTo>
                    <a:pt x="2907" y="37"/>
                    <a:pt x="2871" y="1"/>
                    <a:pt x="2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7"/>
            <p:cNvSpPr/>
            <p:nvPr/>
          </p:nvSpPr>
          <p:spPr>
            <a:xfrm>
              <a:off x="3032105" y="4301821"/>
              <a:ext cx="3364" cy="29111"/>
            </a:xfrm>
            <a:custGeom>
              <a:avLst/>
              <a:gdLst/>
              <a:ahLst/>
              <a:cxnLst/>
              <a:rect l="l" t="t" r="r" b="b"/>
              <a:pathLst>
                <a:path w="268" h="2319" extrusionOk="0">
                  <a:moveTo>
                    <a:pt x="196" y="0"/>
                  </a:moveTo>
                  <a:cubicBezTo>
                    <a:pt x="143" y="0"/>
                    <a:pt x="125" y="36"/>
                    <a:pt x="125" y="89"/>
                  </a:cubicBezTo>
                  <a:lnTo>
                    <a:pt x="1" y="2229"/>
                  </a:lnTo>
                  <a:cubicBezTo>
                    <a:pt x="1" y="2283"/>
                    <a:pt x="36" y="2319"/>
                    <a:pt x="72" y="2319"/>
                  </a:cubicBezTo>
                  <a:lnTo>
                    <a:pt x="89" y="2319"/>
                  </a:lnTo>
                  <a:cubicBezTo>
                    <a:pt x="125" y="2319"/>
                    <a:pt x="160" y="2283"/>
                    <a:pt x="160" y="2248"/>
                  </a:cubicBezTo>
                  <a:lnTo>
                    <a:pt x="267" y="89"/>
                  </a:lnTo>
                  <a:cubicBezTo>
                    <a:pt x="267" y="53"/>
                    <a:pt x="232" y="17"/>
                    <a:pt x="1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7"/>
            <p:cNvSpPr/>
            <p:nvPr/>
          </p:nvSpPr>
          <p:spPr>
            <a:xfrm>
              <a:off x="2983060" y="4337547"/>
              <a:ext cx="25546" cy="9955"/>
            </a:xfrm>
            <a:custGeom>
              <a:avLst/>
              <a:gdLst/>
              <a:ahLst/>
              <a:cxnLst/>
              <a:rect l="l" t="t" r="r" b="b"/>
              <a:pathLst>
                <a:path w="2035" h="793" extrusionOk="0">
                  <a:moveTo>
                    <a:pt x="80" y="1"/>
                  </a:moveTo>
                  <a:cubicBezTo>
                    <a:pt x="54" y="1"/>
                    <a:pt x="32" y="18"/>
                    <a:pt x="20" y="44"/>
                  </a:cubicBezTo>
                  <a:cubicBezTo>
                    <a:pt x="1" y="79"/>
                    <a:pt x="20" y="132"/>
                    <a:pt x="55" y="151"/>
                  </a:cubicBezTo>
                  <a:lnTo>
                    <a:pt x="1927" y="793"/>
                  </a:lnTo>
                  <a:lnTo>
                    <a:pt x="1946" y="793"/>
                  </a:lnTo>
                  <a:cubicBezTo>
                    <a:pt x="1981" y="793"/>
                    <a:pt x="2017" y="774"/>
                    <a:pt x="2017" y="738"/>
                  </a:cubicBezTo>
                  <a:cubicBezTo>
                    <a:pt x="2034" y="703"/>
                    <a:pt x="2017" y="667"/>
                    <a:pt x="1981" y="650"/>
                  </a:cubicBezTo>
                  <a:lnTo>
                    <a:pt x="108" y="8"/>
                  </a:lnTo>
                  <a:cubicBezTo>
                    <a:pt x="98" y="3"/>
                    <a:pt x="89" y="1"/>
                    <a:pt x="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7"/>
            <p:cNvSpPr/>
            <p:nvPr/>
          </p:nvSpPr>
          <p:spPr>
            <a:xfrm>
              <a:off x="2999191" y="4373210"/>
              <a:ext cx="19708" cy="27127"/>
            </a:xfrm>
            <a:custGeom>
              <a:avLst/>
              <a:gdLst/>
              <a:ahLst/>
              <a:cxnLst/>
              <a:rect l="l" t="t" r="r" b="b"/>
              <a:pathLst>
                <a:path w="1570" h="2161" extrusionOk="0">
                  <a:moveTo>
                    <a:pt x="1475" y="1"/>
                  </a:moveTo>
                  <a:cubicBezTo>
                    <a:pt x="1454" y="1"/>
                    <a:pt x="1432" y="16"/>
                    <a:pt x="1410" y="38"/>
                  </a:cubicBezTo>
                  <a:lnTo>
                    <a:pt x="19" y="2035"/>
                  </a:lnTo>
                  <a:cubicBezTo>
                    <a:pt x="0" y="2071"/>
                    <a:pt x="0" y="2125"/>
                    <a:pt x="36" y="2142"/>
                  </a:cubicBezTo>
                  <a:cubicBezTo>
                    <a:pt x="54" y="2161"/>
                    <a:pt x="71" y="2161"/>
                    <a:pt x="90" y="2161"/>
                  </a:cubicBezTo>
                  <a:cubicBezTo>
                    <a:pt x="107" y="2161"/>
                    <a:pt x="126" y="2142"/>
                    <a:pt x="143" y="2125"/>
                  </a:cubicBezTo>
                  <a:lnTo>
                    <a:pt x="1534" y="128"/>
                  </a:lnTo>
                  <a:cubicBezTo>
                    <a:pt x="1570" y="92"/>
                    <a:pt x="1552" y="38"/>
                    <a:pt x="1517" y="21"/>
                  </a:cubicBezTo>
                  <a:cubicBezTo>
                    <a:pt x="1503" y="7"/>
                    <a:pt x="1489" y="1"/>
                    <a:pt x="14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7"/>
            <p:cNvSpPr/>
            <p:nvPr/>
          </p:nvSpPr>
          <p:spPr>
            <a:xfrm>
              <a:off x="3002769" y="4322860"/>
              <a:ext cx="60695" cy="57782"/>
            </a:xfrm>
            <a:custGeom>
              <a:avLst/>
              <a:gdLst/>
              <a:ahLst/>
              <a:cxnLst/>
              <a:rect l="l" t="t" r="r" b="b"/>
              <a:pathLst>
                <a:path w="4835" h="4603" extrusionOk="0">
                  <a:moveTo>
                    <a:pt x="2426" y="1"/>
                  </a:moveTo>
                  <a:lnTo>
                    <a:pt x="0" y="1749"/>
                  </a:lnTo>
                  <a:lnTo>
                    <a:pt x="928" y="4602"/>
                  </a:lnTo>
                  <a:lnTo>
                    <a:pt x="3907" y="4602"/>
                  </a:lnTo>
                  <a:lnTo>
                    <a:pt x="4834" y="1749"/>
                  </a:lnTo>
                  <a:lnTo>
                    <a:pt x="24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7"/>
            <p:cNvSpPr/>
            <p:nvPr/>
          </p:nvSpPr>
          <p:spPr>
            <a:xfrm>
              <a:off x="3004112" y="4280769"/>
              <a:ext cx="60695" cy="29337"/>
            </a:xfrm>
            <a:custGeom>
              <a:avLst/>
              <a:gdLst/>
              <a:ahLst/>
              <a:cxnLst/>
              <a:rect l="l" t="t" r="r" b="b"/>
              <a:pathLst>
                <a:path w="4835" h="2337" extrusionOk="0">
                  <a:moveTo>
                    <a:pt x="2319" y="1"/>
                  </a:moveTo>
                  <a:cubicBezTo>
                    <a:pt x="1517" y="1"/>
                    <a:pt x="750" y="161"/>
                    <a:pt x="55" y="429"/>
                  </a:cubicBezTo>
                  <a:lnTo>
                    <a:pt x="0" y="572"/>
                  </a:lnTo>
                  <a:lnTo>
                    <a:pt x="2426" y="2337"/>
                  </a:lnTo>
                  <a:lnTo>
                    <a:pt x="4835" y="572"/>
                  </a:lnTo>
                  <a:lnTo>
                    <a:pt x="4835" y="536"/>
                  </a:lnTo>
                  <a:cubicBezTo>
                    <a:pt x="4067" y="196"/>
                    <a:pt x="3211" y="1"/>
                    <a:pt x="23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7"/>
            <p:cNvSpPr/>
            <p:nvPr/>
          </p:nvSpPr>
          <p:spPr>
            <a:xfrm>
              <a:off x="2956875" y="4304959"/>
              <a:ext cx="32023" cy="57318"/>
            </a:xfrm>
            <a:custGeom>
              <a:avLst/>
              <a:gdLst/>
              <a:ahLst/>
              <a:cxnLst/>
              <a:rect l="l" t="t" r="r" b="b"/>
              <a:pathLst>
                <a:path w="2551" h="4566" extrusionOk="0">
                  <a:moveTo>
                    <a:pt x="1642" y="0"/>
                  </a:moveTo>
                  <a:cubicBezTo>
                    <a:pt x="607" y="1087"/>
                    <a:pt x="1" y="2550"/>
                    <a:pt x="1" y="4155"/>
                  </a:cubicBezTo>
                  <a:lnTo>
                    <a:pt x="1" y="4476"/>
                  </a:lnTo>
                  <a:lnTo>
                    <a:pt x="125" y="4566"/>
                  </a:lnTo>
                  <a:lnTo>
                    <a:pt x="2551" y="2799"/>
                  </a:lnTo>
                  <a:lnTo>
                    <a:pt x="16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7"/>
            <p:cNvSpPr/>
            <p:nvPr/>
          </p:nvSpPr>
          <p:spPr>
            <a:xfrm>
              <a:off x="2965838" y="4392931"/>
              <a:ext cx="49271" cy="37622"/>
            </a:xfrm>
            <a:custGeom>
              <a:avLst/>
              <a:gdLst/>
              <a:ahLst/>
              <a:cxnLst/>
              <a:rect l="l" t="t" r="r" b="b"/>
              <a:pathLst>
                <a:path w="3925" h="2997" extrusionOk="0">
                  <a:moveTo>
                    <a:pt x="18" y="1"/>
                  </a:moveTo>
                  <a:lnTo>
                    <a:pt x="0" y="36"/>
                  </a:lnTo>
                  <a:cubicBezTo>
                    <a:pt x="785" y="1463"/>
                    <a:pt x="2105" y="2552"/>
                    <a:pt x="3710" y="2997"/>
                  </a:cubicBezTo>
                  <a:lnTo>
                    <a:pt x="3924" y="2837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7"/>
            <p:cNvSpPr/>
            <p:nvPr/>
          </p:nvSpPr>
          <p:spPr>
            <a:xfrm>
              <a:off x="3046654" y="4395404"/>
              <a:ext cx="50388" cy="36492"/>
            </a:xfrm>
            <a:custGeom>
              <a:avLst/>
              <a:gdLst/>
              <a:ahLst/>
              <a:cxnLst/>
              <a:rect l="l" t="t" r="r" b="b"/>
              <a:pathLst>
                <a:path w="4014" h="2907" extrusionOk="0">
                  <a:moveTo>
                    <a:pt x="928" y="0"/>
                  </a:moveTo>
                  <a:lnTo>
                    <a:pt x="0" y="2835"/>
                  </a:lnTo>
                  <a:lnTo>
                    <a:pt x="107" y="2907"/>
                  </a:lnTo>
                  <a:cubicBezTo>
                    <a:pt x="1731" y="2604"/>
                    <a:pt x="3139" y="1623"/>
                    <a:pt x="4014" y="286"/>
                  </a:cubicBezTo>
                  <a:lnTo>
                    <a:pt x="39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7"/>
            <p:cNvSpPr/>
            <p:nvPr/>
          </p:nvSpPr>
          <p:spPr>
            <a:xfrm>
              <a:off x="3077334" y="4308298"/>
              <a:ext cx="32249" cy="57782"/>
            </a:xfrm>
            <a:custGeom>
              <a:avLst/>
              <a:gdLst/>
              <a:ahLst/>
              <a:cxnLst/>
              <a:rect l="l" t="t" r="r" b="b"/>
              <a:pathLst>
                <a:path w="2569" h="4603" extrusionOk="0">
                  <a:moveTo>
                    <a:pt x="928" y="1"/>
                  </a:moveTo>
                  <a:lnTo>
                    <a:pt x="0" y="2854"/>
                  </a:lnTo>
                  <a:lnTo>
                    <a:pt x="2426" y="4602"/>
                  </a:lnTo>
                  <a:lnTo>
                    <a:pt x="2533" y="4531"/>
                  </a:lnTo>
                  <a:cubicBezTo>
                    <a:pt x="2550" y="4317"/>
                    <a:pt x="2569" y="4103"/>
                    <a:pt x="2569" y="3889"/>
                  </a:cubicBezTo>
                  <a:cubicBezTo>
                    <a:pt x="2569" y="2409"/>
                    <a:pt x="2033" y="1054"/>
                    <a:pt x="1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7"/>
            <p:cNvSpPr/>
            <p:nvPr/>
          </p:nvSpPr>
          <p:spPr>
            <a:xfrm>
              <a:off x="2938974" y="3771428"/>
              <a:ext cx="24403" cy="39743"/>
            </a:xfrm>
            <a:custGeom>
              <a:avLst/>
              <a:gdLst/>
              <a:ahLst/>
              <a:cxnLst/>
              <a:rect l="l" t="t" r="r" b="b"/>
              <a:pathLst>
                <a:path w="1944" h="3166" extrusionOk="0">
                  <a:moveTo>
                    <a:pt x="481" y="0"/>
                  </a:moveTo>
                  <a:lnTo>
                    <a:pt x="481" y="0"/>
                  </a:lnTo>
                  <a:cubicBezTo>
                    <a:pt x="428" y="447"/>
                    <a:pt x="0" y="3015"/>
                    <a:pt x="714" y="3158"/>
                  </a:cubicBezTo>
                  <a:cubicBezTo>
                    <a:pt x="740" y="3163"/>
                    <a:pt x="767" y="3166"/>
                    <a:pt x="792" y="3166"/>
                  </a:cubicBezTo>
                  <a:cubicBezTo>
                    <a:pt x="1641" y="3166"/>
                    <a:pt x="1943" y="393"/>
                    <a:pt x="1943" y="393"/>
                  </a:cubicBezTo>
                  <a:lnTo>
                    <a:pt x="4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7"/>
            <p:cNvSpPr/>
            <p:nvPr/>
          </p:nvSpPr>
          <p:spPr>
            <a:xfrm>
              <a:off x="2904491" y="3762465"/>
              <a:ext cx="44564" cy="60130"/>
            </a:xfrm>
            <a:custGeom>
              <a:avLst/>
              <a:gdLst/>
              <a:ahLst/>
              <a:cxnLst/>
              <a:rect l="l" t="t" r="r" b="b"/>
              <a:pathLst>
                <a:path w="3550" h="4790" extrusionOk="0">
                  <a:moveTo>
                    <a:pt x="2569" y="1"/>
                  </a:moveTo>
                  <a:cubicBezTo>
                    <a:pt x="2569" y="1"/>
                    <a:pt x="1" y="4210"/>
                    <a:pt x="802" y="4745"/>
                  </a:cubicBezTo>
                  <a:cubicBezTo>
                    <a:pt x="848" y="4775"/>
                    <a:pt x="897" y="4789"/>
                    <a:pt x="950" y="4789"/>
                  </a:cubicBezTo>
                  <a:cubicBezTo>
                    <a:pt x="1808" y="4789"/>
                    <a:pt x="3549" y="1054"/>
                    <a:pt x="3549" y="1054"/>
                  </a:cubicBezTo>
                  <a:lnTo>
                    <a:pt x="256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7"/>
            <p:cNvSpPr/>
            <p:nvPr/>
          </p:nvSpPr>
          <p:spPr>
            <a:xfrm>
              <a:off x="2889477" y="3749272"/>
              <a:ext cx="47263" cy="58272"/>
            </a:xfrm>
            <a:custGeom>
              <a:avLst/>
              <a:gdLst/>
              <a:ahLst/>
              <a:cxnLst/>
              <a:rect l="l" t="t" r="r" b="b"/>
              <a:pathLst>
                <a:path w="3765" h="4642" extrusionOk="0">
                  <a:moveTo>
                    <a:pt x="2837" y="0"/>
                  </a:moveTo>
                  <a:cubicBezTo>
                    <a:pt x="2837" y="0"/>
                    <a:pt x="1" y="3995"/>
                    <a:pt x="750" y="4583"/>
                  </a:cubicBezTo>
                  <a:cubicBezTo>
                    <a:pt x="801" y="4623"/>
                    <a:pt x="858" y="4642"/>
                    <a:pt x="921" y="4642"/>
                  </a:cubicBezTo>
                  <a:cubicBezTo>
                    <a:pt x="1795" y="4642"/>
                    <a:pt x="3765" y="1106"/>
                    <a:pt x="3765" y="1106"/>
                  </a:cubicBezTo>
                  <a:lnTo>
                    <a:pt x="28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7"/>
            <p:cNvSpPr/>
            <p:nvPr/>
          </p:nvSpPr>
          <p:spPr>
            <a:xfrm>
              <a:off x="2874489" y="3742769"/>
              <a:ext cx="56439" cy="47074"/>
            </a:xfrm>
            <a:custGeom>
              <a:avLst/>
              <a:gdLst/>
              <a:ahLst/>
              <a:cxnLst/>
              <a:rect l="l" t="t" r="r" b="b"/>
              <a:pathLst>
                <a:path w="4496" h="3750" extrusionOk="0">
                  <a:moveTo>
                    <a:pt x="3763" y="0"/>
                  </a:moveTo>
                  <a:cubicBezTo>
                    <a:pt x="3763" y="0"/>
                    <a:pt x="1" y="2961"/>
                    <a:pt x="660" y="3657"/>
                  </a:cubicBezTo>
                  <a:cubicBezTo>
                    <a:pt x="720" y="3721"/>
                    <a:pt x="801" y="3750"/>
                    <a:pt x="899" y="3750"/>
                  </a:cubicBezTo>
                  <a:cubicBezTo>
                    <a:pt x="1873" y="3750"/>
                    <a:pt x="4495" y="892"/>
                    <a:pt x="4495" y="892"/>
                  </a:cubicBezTo>
                  <a:lnTo>
                    <a:pt x="37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7"/>
            <p:cNvSpPr/>
            <p:nvPr/>
          </p:nvSpPr>
          <p:spPr>
            <a:xfrm>
              <a:off x="2874702" y="3732915"/>
              <a:ext cx="62038" cy="30052"/>
            </a:xfrm>
            <a:custGeom>
              <a:avLst/>
              <a:gdLst/>
              <a:ahLst/>
              <a:cxnLst/>
              <a:rect l="l" t="t" r="r" b="b"/>
              <a:pathLst>
                <a:path w="4942" h="2394" extrusionOk="0">
                  <a:moveTo>
                    <a:pt x="4602" y="1"/>
                  </a:moveTo>
                  <a:cubicBezTo>
                    <a:pt x="4602" y="1"/>
                    <a:pt x="1" y="1268"/>
                    <a:pt x="340" y="2159"/>
                  </a:cubicBezTo>
                  <a:cubicBezTo>
                    <a:pt x="403" y="2326"/>
                    <a:pt x="603" y="2393"/>
                    <a:pt x="886" y="2393"/>
                  </a:cubicBezTo>
                  <a:cubicBezTo>
                    <a:pt x="2121" y="2393"/>
                    <a:pt x="4942" y="1106"/>
                    <a:pt x="4942" y="1106"/>
                  </a:cubicBezTo>
                  <a:lnTo>
                    <a:pt x="46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7"/>
            <p:cNvSpPr/>
            <p:nvPr/>
          </p:nvSpPr>
          <p:spPr>
            <a:xfrm>
              <a:off x="2912550" y="3634637"/>
              <a:ext cx="144650" cy="152709"/>
            </a:xfrm>
            <a:custGeom>
              <a:avLst/>
              <a:gdLst/>
              <a:ahLst/>
              <a:cxnLst/>
              <a:rect l="l" t="t" r="r" b="b"/>
              <a:pathLst>
                <a:path w="11523" h="12165" extrusionOk="0">
                  <a:moveTo>
                    <a:pt x="8864" y="1"/>
                  </a:moveTo>
                  <a:lnTo>
                    <a:pt x="8062" y="2087"/>
                  </a:lnTo>
                  <a:lnTo>
                    <a:pt x="1" y="9221"/>
                  </a:lnTo>
                  <a:lnTo>
                    <a:pt x="3620" y="12164"/>
                  </a:lnTo>
                  <a:cubicBezTo>
                    <a:pt x="4512" y="12164"/>
                    <a:pt x="5387" y="11451"/>
                    <a:pt x="5511" y="10648"/>
                  </a:cubicBezTo>
                  <a:cubicBezTo>
                    <a:pt x="5511" y="10648"/>
                    <a:pt x="10488" y="7670"/>
                    <a:pt x="11522" y="5404"/>
                  </a:cubicBezTo>
                  <a:lnTo>
                    <a:pt x="88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7"/>
            <p:cNvSpPr/>
            <p:nvPr/>
          </p:nvSpPr>
          <p:spPr>
            <a:xfrm>
              <a:off x="3161515" y="4235767"/>
              <a:ext cx="108823" cy="131658"/>
            </a:xfrm>
            <a:custGeom>
              <a:avLst/>
              <a:gdLst/>
              <a:ahLst/>
              <a:cxnLst/>
              <a:rect l="l" t="t" r="r" b="b"/>
              <a:pathLst>
                <a:path w="8669" h="10488" extrusionOk="0">
                  <a:moveTo>
                    <a:pt x="5261" y="0"/>
                  </a:moveTo>
                  <a:lnTo>
                    <a:pt x="2212" y="2569"/>
                  </a:lnTo>
                  <a:lnTo>
                    <a:pt x="2176" y="2961"/>
                  </a:lnTo>
                  <a:cubicBezTo>
                    <a:pt x="2158" y="3211"/>
                    <a:pt x="2105" y="3460"/>
                    <a:pt x="2033" y="3693"/>
                  </a:cubicBezTo>
                  <a:cubicBezTo>
                    <a:pt x="1891" y="4174"/>
                    <a:pt x="1641" y="4620"/>
                    <a:pt x="1302" y="5013"/>
                  </a:cubicBezTo>
                  <a:cubicBezTo>
                    <a:pt x="1230" y="5084"/>
                    <a:pt x="1177" y="5172"/>
                    <a:pt x="1106" y="5244"/>
                  </a:cubicBezTo>
                  <a:cubicBezTo>
                    <a:pt x="945" y="5458"/>
                    <a:pt x="802" y="5672"/>
                    <a:pt x="678" y="5904"/>
                  </a:cubicBezTo>
                  <a:cubicBezTo>
                    <a:pt x="552" y="6100"/>
                    <a:pt x="445" y="6314"/>
                    <a:pt x="357" y="6528"/>
                  </a:cubicBezTo>
                  <a:cubicBezTo>
                    <a:pt x="231" y="6832"/>
                    <a:pt x="143" y="7153"/>
                    <a:pt x="89" y="7474"/>
                  </a:cubicBezTo>
                  <a:cubicBezTo>
                    <a:pt x="36" y="7741"/>
                    <a:pt x="0" y="7990"/>
                    <a:pt x="0" y="8259"/>
                  </a:cubicBezTo>
                  <a:cubicBezTo>
                    <a:pt x="0" y="9008"/>
                    <a:pt x="143" y="9774"/>
                    <a:pt x="481" y="10487"/>
                  </a:cubicBezTo>
                  <a:lnTo>
                    <a:pt x="8668" y="3622"/>
                  </a:lnTo>
                  <a:lnTo>
                    <a:pt x="6706" y="1534"/>
                  </a:lnTo>
                  <a:lnTo>
                    <a:pt x="52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7"/>
            <p:cNvSpPr/>
            <p:nvPr/>
          </p:nvSpPr>
          <p:spPr>
            <a:xfrm>
              <a:off x="3226202" y="4255023"/>
              <a:ext cx="44137" cy="53979"/>
            </a:xfrm>
            <a:custGeom>
              <a:avLst/>
              <a:gdLst/>
              <a:ahLst/>
              <a:cxnLst/>
              <a:rect l="l" t="t" r="r" b="b"/>
              <a:pathLst>
                <a:path w="3516" h="4300" extrusionOk="0">
                  <a:moveTo>
                    <a:pt x="1553" y="0"/>
                  </a:moveTo>
                  <a:lnTo>
                    <a:pt x="1518" y="19"/>
                  </a:lnTo>
                  <a:cubicBezTo>
                    <a:pt x="251" y="1089"/>
                    <a:pt x="1" y="2944"/>
                    <a:pt x="876" y="4299"/>
                  </a:cubicBezTo>
                  <a:lnTo>
                    <a:pt x="3515" y="2088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7"/>
            <p:cNvSpPr/>
            <p:nvPr/>
          </p:nvSpPr>
          <p:spPr>
            <a:xfrm>
              <a:off x="3175399" y="4282113"/>
              <a:ext cx="29563" cy="21089"/>
            </a:xfrm>
            <a:custGeom>
              <a:avLst/>
              <a:gdLst/>
              <a:ahLst/>
              <a:cxnLst/>
              <a:rect l="l" t="t" r="r" b="b"/>
              <a:pathLst>
                <a:path w="2355" h="1680" extrusionOk="0">
                  <a:moveTo>
                    <a:pt x="927" y="1"/>
                  </a:moveTo>
                  <a:cubicBezTo>
                    <a:pt x="785" y="482"/>
                    <a:pt x="535" y="928"/>
                    <a:pt x="196" y="1321"/>
                  </a:cubicBezTo>
                  <a:cubicBezTo>
                    <a:pt x="124" y="1392"/>
                    <a:pt x="71" y="1480"/>
                    <a:pt x="0" y="1552"/>
                  </a:cubicBezTo>
                  <a:lnTo>
                    <a:pt x="1427" y="1677"/>
                  </a:lnTo>
                  <a:cubicBezTo>
                    <a:pt x="1448" y="1679"/>
                    <a:pt x="1469" y="1680"/>
                    <a:pt x="1490" y="1680"/>
                  </a:cubicBezTo>
                  <a:cubicBezTo>
                    <a:pt x="1682" y="1680"/>
                    <a:pt x="1871" y="1609"/>
                    <a:pt x="2015" y="1480"/>
                  </a:cubicBezTo>
                  <a:cubicBezTo>
                    <a:pt x="2176" y="1356"/>
                    <a:pt x="2283" y="1159"/>
                    <a:pt x="2300" y="945"/>
                  </a:cubicBezTo>
                  <a:cubicBezTo>
                    <a:pt x="2354" y="482"/>
                    <a:pt x="2015" y="89"/>
                    <a:pt x="1570" y="54"/>
                  </a:cubicBezTo>
                  <a:lnTo>
                    <a:pt x="9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7"/>
            <p:cNvSpPr/>
            <p:nvPr/>
          </p:nvSpPr>
          <p:spPr>
            <a:xfrm>
              <a:off x="3162620" y="4309880"/>
              <a:ext cx="39655" cy="22269"/>
            </a:xfrm>
            <a:custGeom>
              <a:avLst/>
              <a:gdLst/>
              <a:ahLst/>
              <a:cxnLst/>
              <a:rect l="l" t="t" r="r" b="b"/>
              <a:pathLst>
                <a:path w="3159" h="1774" extrusionOk="0">
                  <a:moveTo>
                    <a:pt x="590" y="0"/>
                  </a:moveTo>
                  <a:cubicBezTo>
                    <a:pt x="464" y="196"/>
                    <a:pt x="357" y="410"/>
                    <a:pt x="269" y="624"/>
                  </a:cubicBezTo>
                  <a:cubicBezTo>
                    <a:pt x="143" y="928"/>
                    <a:pt x="55" y="1249"/>
                    <a:pt x="1" y="1570"/>
                  </a:cubicBezTo>
                  <a:lnTo>
                    <a:pt x="2231" y="1765"/>
                  </a:lnTo>
                  <a:cubicBezTo>
                    <a:pt x="2266" y="1771"/>
                    <a:pt x="2301" y="1773"/>
                    <a:pt x="2335" y="1773"/>
                  </a:cubicBezTo>
                  <a:cubicBezTo>
                    <a:pt x="2526" y="1773"/>
                    <a:pt x="2700" y="1694"/>
                    <a:pt x="2837" y="1587"/>
                  </a:cubicBezTo>
                  <a:cubicBezTo>
                    <a:pt x="2997" y="1444"/>
                    <a:pt x="3104" y="1249"/>
                    <a:pt x="3123" y="1035"/>
                  </a:cubicBezTo>
                  <a:cubicBezTo>
                    <a:pt x="3158" y="588"/>
                    <a:pt x="2837" y="196"/>
                    <a:pt x="2374" y="160"/>
                  </a:cubicBezTo>
                  <a:lnTo>
                    <a:pt x="5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7"/>
            <p:cNvSpPr/>
            <p:nvPr/>
          </p:nvSpPr>
          <p:spPr>
            <a:xfrm>
              <a:off x="3167553" y="4281221"/>
              <a:ext cx="111736" cy="96948"/>
            </a:xfrm>
            <a:custGeom>
              <a:avLst/>
              <a:gdLst/>
              <a:ahLst/>
              <a:cxnLst/>
              <a:rect l="l" t="t" r="r" b="b"/>
              <a:pathLst>
                <a:path w="8901" h="7723" extrusionOk="0">
                  <a:moveTo>
                    <a:pt x="8187" y="1"/>
                  </a:moveTo>
                  <a:lnTo>
                    <a:pt x="0" y="6866"/>
                  </a:lnTo>
                  <a:lnTo>
                    <a:pt x="714" y="7722"/>
                  </a:lnTo>
                  <a:lnTo>
                    <a:pt x="8901" y="857"/>
                  </a:lnTo>
                  <a:lnTo>
                    <a:pt x="81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7"/>
            <p:cNvSpPr/>
            <p:nvPr/>
          </p:nvSpPr>
          <p:spPr>
            <a:xfrm>
              <a:off x="3176504" y="4363381"/>
              <a:ext cx="20399" cy="19269"/>
            </a:xfrm>
            <a:custGeom>
              <a:avLst/>
              <a:gdLst/>
              <a:ahLst/>
              <a:cxnLst/>
              <a:rect l="l" t="t" r="r" b="b"/>
              <a:pathLst>
                <a:path w="1625" h="1535" extrusionOk="0">
                  <a:moveTo>
                    <a:pt x="1410" y="0"/>
                  </a:moveTo>
                  <a:lnTo>
                    <a:pt x="1" y="1177"/>
                  </a:lnTo>
                  <a:lnTo>
                    <a:pt x="804" y="1534"/>
                  </a:lnTo>
                  <a:lnTo>
                    <a:pt x="1624" y="856"/>
                  </a:lnTo>
                  <a:lnTo>
                    <a:pt x="14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7"/>
            <p:cNvSpPr/>
            <p:nvPr/>
          </p:nvSpPr>
          <p:spPr>
            <a:xfrm>
              <a:off x="3215908" y="4330480"/>
              <a:ext cx="20399" cy="19269"/>
            </a:xfrm>
            <a:custGeom>
              <a:avLst/>
              <a:gdLst/>
              <a:ahLst/>
              <a:cxnLst/>
              <a:rect l="l" t="t" r="r" b="b"/>
              <a:pathLst>
                <a:path w="1625" h="1535" extrusionOk="0">
                  <a:moveTo>
                    <a:pt x="1410" y="0"/>
                  </a:moveTo>
                  <a:lnTo>
                    <a:pt x="1" y="1159"/>
                  </a:lnTo>
                  <a:lnTo>
                    <a:pt x="804" y="1534"/>
                  </a:lnTo>
                  <a:lnTo>
                    <a:pt x="1624" y="856"/>
                  </a:lnTo>
                  <a:lnTo>
                    <a:pt x="14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7"/>
            <p:cNvSpPr/>
            <p:nvPr/>
          </p:nvSpPr>
          <p:spPr>
            <a:xfrm>
              <a:off x="3255312" y="4297339"/>
              <a:ext cx="20399" cy="19269"/>
            </a:xfrm>
            <a:custGeom>
              <a:avLst/>
              <a:gdLst/>
              <a:ahLst/>
              <a:cxnLst/>
              <a:rect l="l" t="t" r="r" b="b"/>
              <a:pathLst>
                <a:path w="1625" h="1535" extrusionOk="0">
                  <a:moveTo>
                    <a:pt x="1410" y="1"/>
                  </a:moveTo>
                  <a:lnTo>
                    <a:pt x="0" y="1178"/>
                  </a:lnTo>
                  <a:lnTo>
                    <a:pt x="804" y="1534"/>
                  </a:lnTo>
                  <a:lnTo>
                    <a:pt x="1624" y="874"/>
                  </a:lnTo>
                  <a:lnTo>
                    <a:pt x="14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7"/>
            <p:cNvSpPr/>
            <p:nvPr/>
          </p:nvSpPr>
          <p:spPr>
            <a:xfrm>
              <a:off x="2957778" y="3767185"/>
              <a:ext cx="259486" cy="240908"/>
            </a:xfrm>
            <a:custGeom>
              <a:avLst/>
              <a:gdLst/>
              <a:ahLst/>
              <a:cxnLst/>
              <a:rect l="l" t="t" r="r" b="b"/>
              <a:pathLst>
                <a:path w="20671" h="19191" extrusionOk="0">
                  <a:moveTo>
                    <a:pt x="10041" y="0"/>
                  </a:moveTo>
                  <a:lnTo>
                    <a:pt x="7865" y="1230"/>
                  </a:lnTo>
                  <a:cubicBezTo>
                    <a:pt x="7865" y="1230"/>
                    <a:pt x="4690" y="3995"/>
                    <a:pt x="1677" y="7705"/>
                  </a:cubicBezTo>
                  <a:cubicBezTo>
                    <a:pt x="1088" y="8400"/>
                    <a:pt x="535" y="9132"/>
                    <a:pt x="0" y="9898"/>
                  </a:cubicBezTo>
                  <a:cubicBezTo>
                    <a:pt x="1463" y="14357"/>
                    <a:pt x="5297" y="17959"/>
                    <a:pt x="9827" y="19191"/>
                  </a:cubicBezTo>
                  <a:cubicBezTo>
                    <a:pt x="10397" y="18922"/>
                    <a:pt x="11075" y="18566"/>
                    <a:pt x="11824" y="18173"/>
                  </a:cubicBezTo>
                  <a:cubicBezTo>
                    <a:pt x="14999" y="16480"/>
                    <a:pt x="19351" y="13876"/>
                    <a:pt x="20671" y="11646"/>
                  </a:cubicBezTo>
                  <a:lnTo>
                    <a:pt x="13198" y="1016"/>
                  </a:lnTo>
                  <a:lnTo>
                    <a:pt x="100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7"/>
            <p:cNvSpPr/>
            <p:nvPr/>
          </p:nvSpPr>
          <p:spPr>
            <a:xfrm>
              <a:off x="2904704" y="3891423"/>
              <a:ext cx="198378" cy="221450"/>
            </a:xfrm>
            <a:custGeom>
              <a:avLst/>
              <a:gdLst/>
              <a:ahLst/>
              <a:cxnLst/>
              <a:rect l="l" t="t" r="r" b="b"/>
              <a:pathLst>
                <a:path w="15803" h="17641" extrusionOk="0">
                  <a:moveTo>
                    <a:pt x="4228" y="1"/>
                  </a:moveTo>
                  <a:cubicBezTo>
                    <a:pt x="3354" y="1214"/>
                    <a:pt x="2552" y="2481"/>
                    <a:pt x="1927" y="3765"/>
                  </a:cubicBezTo>
                  <a:cubicBezTo>
                    <a:pt x="1" y="7617"/>
                    <a:pt x="840" y="12343"/>
                    <a:pt x="4138" y="15125"/>
                  </a:cubicBezTo>
                  <a:cubicBezTo>
                    <a:pt x="5370" y="16160"/>
                    <a:pt x="6742" y="16944"/>
                    <a:pt x="8062" y="17641"/>
                  </a:cubicBezTo>
                  <a:cubicBezTo>
                    <a:pt x="9097" y="16071"/>
                    <a:pt x="11612" y="12896"/>
                    <a:pt x="15803" y="11594"/>
                  </a:cubicBezTo>
                  <a:cubicBezTo>
                    <a:pt x="13182" y="10221"/>
                    <a:pt x="12504" y="10043"/>
                    <a:pt x="12504" y="10043"/>
                  </a:cubicBezTo>
                  <a:cubicBezTo>
                    <a:pt x="12504" y="10043"/>
                    <a:pt x="13110" y="9775"/>
                    <a:pt x="14055" y="9294"/>
                  </a:cubicBezTo>
                  <a:cubicBezTo>
                    <a:pt x="9525" y="8062"/>
                    <a:pt x="5691" y="4460"/>
                    <a:pt x="42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7"/>
            <p:cNvSpPr/>
            <p:nvPr/>
          </p:nvSpPr>
          <p:spPr>
            <a:xfrm>
              <a:off x="3005907" y="4036951"/>
              <a:ext cx="125381" cy="89567"/>
            </a:xfrm>
            <a:custGeom>
              <a:avLst/>
              <a:gdLst/>
              <a:ahLst/>
              <a:cxnLst/>
              <a:rect l="l" t="t" r="r" b="b"/>
              <a:pathLst>
                <a:path w="9988" h="7135" extrusionOk="0">
                  <a:moveTo>
                    <a:pt x="7741" y="1"/>
                  </a:moveTo>
                  <a:cubicBezTo>
                    <a:pt x="3550" y="1303"/>
                    <a:pt x="1035" y="4478"/>
                    <a:pt x="0" y="6048"/>
                  </a:cubicBezTo>
                  <a:cubicBezTo>
                    <a:pt x="749" y="6440"/>
                    <a:pt x="1481" y="6797"/>
                    <a:pt x="2176" y="7135"/>
                  </a:cubicBezTo>
                  <a:cubicBezTo>
                    <a:pt x="3389" y="5423"/>
                    <a:pt x="5940" y="2552"/>
                    <a:pt x="9988" y="1428"/>
                  </a:cubicBezTo>
                  <a:cubicBezTo>
                    <a:pt x="9614" y="1071"/>
                    <a:pt x="9239" y="785"/>
                    <a:pt x="8865" y="590"/>
                  </a:cubicBezTo>
                  <a:cubicBezTo>
                    <a:pt x="8454" y="376"/>
                    <a:pt x="8080" y="179"/>
                    <a:pt x="77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7"/>
            <p:cNvSpPr/>
            <p:nvPr/>
          </p:nvSpPr>
          <p:spPr>
            <a:xfrm>
              <a:off x="3033223" y="4054864"/>
              <a:ext cx="199495" cy="213153"/>
            </a:xfrm>
            <a:custGeom>
              <a:avLst/>
              <a:gdLst/>
              <a:ahLst/>
              <a:cxnLst/>
              <a:rect l="l" t="t" r="r" b="b"/>
              <a:pathLst>
                <a:path w="15892" h="16980" extrusionOk="0">
                  <a:moveTo>
                    <a:pt x="7812" y="1"/>
                  </a:moveTo>
                  <a:cubicBezTo>
                    <a:pt x="3764" y="1125"/>
                    <a:pt x="1213" y="3996"/>
                    <a:pt x="0" y="5708"/>
                  </a:cubicBezTo>
                  <a:cubicBezTo>
                    <a:pt x="340" y="5886"/>
                    <a:pt x="661" y="6064"/>
                    <a:pt x="982" y="6226"/>
                  </a:cubicBezTo>
                  <a:cubicBezTo>
                    <a:pt x="9364" y="10880"/>
                    <a:pt x="12432" y="16980"/>
                    <a:pt x="12432" y="16980"/>
                  </a:cubicBezTo>
                  <a:cubicBezTo>
                    <a:pt x="12432" y="16980"/>
                    <a:pt x="15321" y="16713"/>
                    <a:pt x="15892" y="14822"/>
                  </a:cubicBezTo>
                  <a:cubicBezTo>
                    <a:pt x="15892" y="14822"/>
                    <a:pt x="11718" y="3675"/>
                    <a:pt x="78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7"/>
            <p:cNvSpPr/>
            <p:nvPr/>
          </p:nvSpPr>
          <p:spPr>
            <a:xfrm>
              <a:off x="3535849" y="4334948"/>
              <a:ext cx="113744" cy="126737"/>
            </a:xfrm>
            <a:custGeom>
              <a:avLst/>
              <a:gdLst/>
              <a:ahLst/>
              <a:cxnLst/>
              <a:rect l="l" t="t" r="r" b="b"/>
              <a:pathLst>
                <a:path w="9061" h="10096" extrusionOk="0">
                  <a:moveTo>
                    <a:pt x="5939" y="1"/>
                  </a:moveTo>
                  <a:lnTo>
                    <a:pt x="2693" y="2319"/>
                  </a:lnTo>
                  <a:lnTo>
                    <a:pt x="2640" y="2712"/>
                  </a:lnTo>
                  <a:cubicBezTo>
                    <a:pt x="2605" y="2962"/>
                    <a:pt x="2533" y="3193"/>
                    <a:pt x="2443" y="3425"/>
                  </a:cubicBezTo>
                  <a:cubicBezTo>
                    <a:pt x="2265" y="3906"/>
                    <a:pt x="1980" y="4334"/>
                    <a:pt x="1606" y="4691"/>
                  </a:cubicBezTo>
                  <a:cubicBezTo>
                    <a:pt x="1534" y="4762"/>
                    <a:pt x="1480" y="4834"/>
                    <a:pt x="1409" y="4905"/>
                  </a:cubicBezTo>
                  <a:cubicBezTo>
                    <a:pt x="1231" y="5102"/>
                    <a:pt x="1071" y="5316"/>
                    <a:pt x="909" y="5530"/>
                  </a:cubicBezTo>
                  <a:cubicBezTo>
                    <a:pt x="785" y="5725"/>
                    <a:pt x="660" y="5922"/>
                    <a:pt x="571" y="6136"/>
                  </a:cubicBezTo>
                  <a:cubicBezTo>
                    <a:pt x="410" y="6439"/>
                    <a:pt x="303" y="6743"/>
                    <a:pt x="215" y="7064"/>
                  </a:cubicBezTo>
                  <a:cubicBezTo>
                    <a:pt x="143" y="7313"/>
                    <a:pt x="108" y="7580"/>
                    <a:pt x="72" y="7830"/>
                  </a:cubicBezTo>
                  <a:cubicBezTo>
                    <a:pt x="1" y="8597"/>
                    <a:pt x="108" y="9364"/>
                    <a:pt x="374" y="10096"/>
                  </a:cubicBezTo>
                  <a:lnTo>
                    <a:pt x="9061" y="3853"/>
                  </a:lnTo>
                  <a:lnTo>
                    <a:pt x="7259" y="1623"/>
                  </a:lnTo>
                  <a:lnTo>
                    <a:pt x="59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7"/>
            <p:cNvSpPr/>
            <p:nvPr/>
          </p:nvSpPr>
          <p:spPr>
            <a:xfrm>
              <a:off x="3604803" y="4355322"/>
              <a:ext cx="44790" cy="53288"/>
            </a:xfrm>
            <a:custGeom>
              <a:avLst/>
              <a:gdLst/>
              <a:ahLst/>
              <a:cxnLst/>
              <a:rect l="l" t="t" r="r" b="b"/>
              <a:pathLst>
                <a:path w="3568" h="4245" extrusionOk="0">
                  <a:moveTo>
                    <a:pt x="1766" y="0"/>
                  </a:moveTo>
                  <a:lnTo>
                    <a:pt x="1730" y="19"/>
                  </a:lnTo>
                  <a:cubicBezTo>
                    <a:pt x="375" y="999"/>
                    <a:pt x="1" y="2818"/>
                    <a:pt x="767" y="4245"/>
                  </a:cubicBezTo>
                  <a:lnTo>
                    <a:pt x="3568" y="2230"/>
                  </a:lnTo>
                  <a:lnTo>
                    <a:pt x="17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7"/>
            <p:cNvSpPr/>
            <p:nvPr/>
          </p:nvSpPr>
          <p:spPr>
            <a:xfrm>
              <a:off x="3553524" y="4377943"/>
              <a:ext cx="30253" cy="21642"/>
            </a:xfrm>
            <a:custGeom>
              <a:avLst/>
              <a:gdLst/>
              <a:ahLst/>
              <a:cxnLst/>
              <a:rect l="l" t="t" r="r" b="b"/>
              <a:pathLst>
                <a:path w="2410" h="1724" extrusionOk="0">
                  <a:moveTo>
                    <a:pt x="1035" y="0"/>
                  </a:moveTo>
                  <a:cubicBezTo>
                    <a:pt x="857" y="481"/>
                    <a:pt x="572" y="909"/>
                    <a:pt x="198" y="1266"/>
                  </a:cubicBezTo>
                  <a:cubicBezTo>
                    <a:pt x="126" y="1337"/>
                    <a:pt x="72" y="1409"/>
                    <a:pt x="1" y="1480"/>
                  </a:cubicBezTo>
                  <a:lnTo>
                    <a:pt x="1411" y="1712"/>
                  </a:lnTo>
                  <a:cubicBezTo>
                    <a:pt x="1454" y="1720"/>
                    <a:pt x="1497" y="1723"/>
                    <a:pt x="1540" y="1723"/>
                  </a:cubicBezTo>
                  <a:cubicBezTo>
                    <a:pt x="1709" y="1723"/>
                    <a:pt x="1871" y="1669"/>
                    <a:pt x="1998" y="1570"/>
                  </a:cubicBezTo>
                  <a:cubicBezTo>
                    <a:pt x="2177" y="1444"/>
                    <a:pt x="2302" y="1266"/>
                    <a:pt x="2338" y="1052"/>
                  </a:cubicBezTo>
                  <a:cubicBezTo>
                    <a:pt x="2409" y="607"/>
                    <a:pt x="2105" y="179"/>
                    <a:pt x="1660" y="107"/>
                  </a:cubicBezTo>
                  <a:lnTo>
                    <a:pt x="10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7"/>
            <p:cNvSpPr/>
            <p:nvPr/>
          </p:nvSpPr>
          <p:spPr>
            <a:xfrm>
              <a:off x="3538535" y="4404355"/>
              <a:ext cx="40534" cy="23889"/>
            </a:xfrm>
            <a:custGeom>
              <a:avLst/>
              <a:gdLst/>
              <a:ahLst/>
              <a:cxnLst/>
              <a:rect l="l" t="t" r="r" b="b"/>
              <a:pathLst>
                <a:path w="3229" h="1903" extrusionOk="0">
                  <a:moveTo>
                    <a:pt x="695" y="1"/>
                  </a:moveTo>
                  <a:cubicBezTo>
                    <a:pt x="571" y="196"/>
                    <a:pt x="446" y="393"/>
                    <a:pt x="357" y="607"/>
                  </a:cubicBezTo>
                  <a:cubicBezTo>
                    <a:pt x="196" y="910"/>
                    <a:pt x="89" y="1214"/>
                    <a:pt x="1" y="1535"/>
                  </a:cubicBezTo>
                  <a:lnTo>
                    <a:pt x="2229" y="1891"/>
                  </a:lnTo>
                  <a:cubicBezTo>
                    <a:pt x="2274" y="1899"/>
                    <a:pt x="2318" y="1902"/>
                    <a:pt x="2362" y="1902"/>
                  </a:cubicBezTo>
                  <a:cubicBezTo>
                    <a:pt x="2530" y="1902"/>
                    <a:pt x="2691" y="1851"/>
                    <a:pt x="2819" y="1766"/>
                  </a:cubicBezTo>
                  <a:cubicBezTo>
                    <a:pt x="2997" y="1642"/>
                    <a:pt x="3121" y="1445"/>
                    <a:pt x="3157" y="1231"/>
                  </a:cubicBezTo>
                  <a:cubicBezTo>
                    <a:pt x="3228" y="786"/>
                    <a:pt x="2926" y="375"/>
                    <a:pt x="2479" y="286"/>
                  </a:cubicBezTo>
                  <a:lnTo>
                    <a:pt x="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7"/>
            <p:cNvSpPr/>
            <p:nvPr/>
          </p:nvSpPr>
          <p:spPr>
            <a:xfrm>
              <a:off x="3540544" y="4383316"/>
              <a:ext cx="117108" cy="89780"/>
            </a:xfrm>
            <a:custGeom>
              <a:avLst/>
              <a:gdLst/>
              <a:ahLst/>
              <a:cxnLst/>
              <a:rect l="l" t="t" r="r" b="b"/>
              <a:pathLst>
                <a:path w="9329" h="7152" extrusionOk="0">
                  <a:moveTo>
                    <a:pt x="8687" y="0"/>
                  </a:moveTo>
                  <a:lnTo>
                    <a:pt x="0" y="6243"/>
                  </a:lnTo>
                  <a:lnTo>
                    <a:pt x="661" y="7151"/>
                  </a:lnTo>
                  <a:lnTo>
                    <a:pt x="9329" y="909"/>
                  </a:lnTo>
                  <a:lnTo>
                    <a:pt x="86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7"/>
            <p:cNvSpPr/>
            <p:nvPr/>
          </p:nvSpPr>
          <p:spPr>
            <a:xfrm>
              <a:off x="3548842" y="4459651"/>
              <a:ext cx="20600" cy="18604"/>
            </a:xfrm>
            <a:custGeom>
              <a:avLst/>
              <a:gdLst/>
              <a:ahLst/>
              <a:cxnLst/>
              <a:rect l="l" t="t" r="r" b="b"/>
              <a:pathLst>
                <a:path w="1641" h="1482" extrusionOk="0">
                  <a:moveTo>
                    <a:pt x="1480" y="0"/>
                  </a:moveTo>
                  <a:lnTo>
                    <a:pt x="0" y="1070"/>
                  </a:lnTo>
                  <a:lnTo>
                    <a:pt x="785" y="1481"/>
                  </a:lnTo>
                  <a:lnTo>
                    <a:pt x="1641" y="875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7"/>
            <p:cNvSpPr/>
            <p:nvPr/>
          </p:nvSpPr>
          <p:spPr>
            <a:xfrm>
              <a:off x="3590480" y="4429649"/>
              <a:ext cx="20612" cy="18604"/>
            </a:xfrm>
            <a:custGeom>
              <a:avLst/>
              <a:gdLst/>
              <a:ahLst/>
              <a:cxnLst/>
              <a:rect l="l" t="t" r="r" b="b"/>
              <a:pathLst>
                <a:path w="1642" h="1482" extrusionOk="0">
                  <a:moveTo>
                    <a:pt x="1499" y="0"/>
                  </a:moveTo>
                  <a:lnTo>
                    <a:pt x="0" y="1071"/>
                  </a:lnTo>
                  <a:lnTo>
                    <a:pt x="785" y="1481"/>
                  </a:lnTo>
                  <a:lnTo>
                    <a:pt x="1641" y="875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7"/>
            <p:cNvSpPr/>
            <p:nvPr/>
          </p:nvSpPr>
          <p:spPr>
            <a:xfrm>
              <a:off x="3632332" y="4399647"/>
              <a:ext cx="20612" cy="18604"/>
            </a:xfrm>
            <a:custGeom>
              <a:avLst/>
              <a:gdLst/>
              <a:ahLst/>
              <a:cxnLst/>
              <a:rect l="l" t="t" r="r" b="b"/>
              <a:pathLst>
                <a:path w="1642" h="1482" extrusionOk="0">
                  <a:moveTo>
                    <a:pt x="1482" y="1"/>
                  </a:moveTo>
                  <a:lnTo>
                    <a:pt x="1" y="1071"/>
                  </a:lnTo>
                  <a:lnTo>
                    <a:pt x="786" y="1482"/>
                  </a:lnTo>
                  <a:lnTo>
                    <a:pt x="1642" y="875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7"/>
            <p:cNvSpPr/>
            <p:nvPr/>
          </p:nvSpPr>
          <p:spPr>
            <a:xfrm>
              <a:off x="3270087" y="3922554"/>
              <a:ext cx="224576" cy="234204"/>
            </a:xfrm>
            <a:custGeom>
              <a:avLst/>
              <a:gdLst/>
              <a:ahLst/>
              <a:cxnLst/>
              <a:rect l="l" t="t" r="r" b="b"/>
              <a:pathLst>
                <a:path w="17890" h="18657" extrusionOk="0">
                  <a:moveTo>
                    <a:pt x="9472" y="1"/>
                  </a:moveTo>
                  <a:lnTo>
                    <a:pt x="6600" y="964"/>
                  </a:lnTo>
                  <a:lnTo>
                    <a:pt x="1196" y="4405"/>
                  </a:lnTo>
                  <a:lnTo>
                    <a:pt x="1" y="8704"/>
                  </a:lnTo>
                  <a:lnTo>
                    <a:pt x="9489" y="18656"/>
                  </a:lnTo>
                  <a:cubicBezTo>
                    <a:pt x="10899" y="17051"/>
                    <a:pt x="13734" y="14447"/>
                    <a:pt x="17890" y="13751"/>
                  </a:cubicBezTo>
                  <a:cubicBezTo>
                    <a:pt x="17693" y="13537"/>
                    <a:pt x="17515" y="13306"/>
                    <a:pt x="17336" y="13127"/>
                  </a:cubicBezTo>
                  <a:cubicBezTo>
                    <a:pt x="14965" y="10648"/>
                    <a:pt x="12164" y="10969"/>
                    <a:pt x="11629" y="7206"/>
                  </a:cubicBezTo>
                  <a:cubicBezTo>
                    <a:pt x="11094" y="3442"/>
                    <a:pt x="9472" y="1"/>
                    <a:pt x="94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7"/>
            <p:cNvSpPr/>
            <p:nvPr/>
          </p:nvSpPr>
          <p:spPr>
            <a:xfrm>
              <a:off x="3389191" y="4095159"/>
              <a:ext cx="121364" cy="83755"/>
            </a:xfrm>
            <a:custGeom>
              <a:avLst/>
              <a:gdLst/>
              <a:ahLst/>
              <a:cxnLst/>
              <a:rect l="l" t="t" r="r" b="b"/>
              <a:pathLst>
                <a:path w="9668" h="6672" extrusionOk="0">
                  <a:moveTo>
                    <a:pt x="8402" y="1"/>
                  </a:moveTo>
                  <a:cubicBezTo>
                    <a:pt x="4246" y="697"/>
                    <a:pt x="1411" y="3301"/>
                    <a:pt x="1" y="4906"/>
                  </a:cubicBezTo>
                  <a:lnTo>
                    <a:pt x="1677" y="6671"/>
                  </a:lnTo>
                  <a:cubicBezTo>
                    <a:pt x="3016" y="5120"/>
                    <a:pt x="5727" y="2605"/>
                    <a:pt x="9668" y="1803"/>
                  </a:cubicBezTo>
                  <a:cubicBezTo>
                    <a:pt x="9239" y="1125"/>
                    <a:pt x="8811" y="519"/>
                    <a:pt x="84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7"/>
            <p:cNvSpPr/>
            <p:nvPr/>
          </p:nvSpPr>
          <p:spPr>
            <a:xfrm>
              <a:off x="3410243" y="4117780"/>
              <a:ext cx="201742" cy="246293"/>
            </a:xfrm>
            <a:custGeom>
              <a:avLst/>
              <a:gdLst/>
              <a:ahLst/>
              <a:cxnLst/>
              <a:rect l="l" t="t" r="r" b="b"/>
              <a:pathLst>
                <a:path w="16071" h="19620" extrusionOk="0">
                  <a:moveTo>
                    <a:pt x="7991" y="1"/>
                  </a:moveTo>
                  <a:cubicBezTo>
                    <a:pt x="4050" y="803"/>
                    <a:pt x="1339" y="3318"/>
                    <a:pt x="0" y="4869"/>
                  </a:cubicBezTo>
                  <a:lnTo>
                    <a:pt x="12699" y="19619"/>
                  </a:lnTo>
                  <a:cubicBezTo>
                    <a:pt x="12699" y="19619"/>
                    <a:pt x="15321" y="19423"/>
                    <a:pt x="16071" y="17479"/>
                  </a:cubicBezTo>
                  <a:cubicBezTo>
                    <a:pt x="16071" y="17479"/>
                    <a:pt x="11843" y="6011"/>
                    <a:pt x="79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7"/>
            <p:cNvSpPr/>
            <p:nvPr/>
          </p:nvSpPr>
          <p:spPr>
            <a:xfrm>
              <a:off x="3341075" y="3563887"/>
              <a:ext cx="149332" cy="224564"/>
            </a:xfrm>
            <a:custGeom>
              <a:avLst/>
              <a:gdLst/>
              <a:ahLst/>
              <a:cxnLst/>
              <a:rect l="l" t="t" r="r" b="b"/>
              <a:pathLst>
                <a:path w="11896" h="17889" extrusionOk="0">
                  <a:moveTo>
                    <a:pt x="3817" y="1"/>
                  </a:moveTo>
                  <a:lnTo>
                    <a:pt x="0" y="5494"/>
                  </a:lnTo>
                  <a:cubicBezTo>
                    <a:pt x="2818" y="7223"/>
                    <a:pt x="4851" y="12022"/>
                    <a:pt x="4851" y="12022"/>
                  </a:cubicBezTo>
                  <a:lnTo>
                    <a:pt x="10130" y="17889"/>
                  </a:lnTo>
                  <a:cubicBezTo>
                    <a:pt x="11895" y="16302"/>
                    <a:pt x="11522" y="14305"/>
                    <a:pt x="11236" y="12557"/>
                  </a:cubicBezTo>
                  <a:cubicBezTo>
                    <a:pt x="9774" y="5494"/>
                    <a:pt x="4547" y="72"/>
                    <a:pt x="4547" y="72"/>
                  </a:cubicBezTo>
                  <a:lnTo>
                    <a:pt x="38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7"/>
            <p:cNvSpPr/>
            <p:nvPr/>
          </p:nvSpPr>
          <p:spPr>
            <a:xfrm>
              <a:off x="3113600" y="3767185"/>
              <a:ext cx="275391" cy="264646"/>
            </a:xfrm>
            <a:custGeom>
              <a:avLst/>
              <a:gdLst/>
              <a:ahLst/>
              <a:cxnLst/>
              <a:rect l="l" t="t" r="r" b="b"/>
              <a:pathLst>
                <a:path w="21938" h="21082" extrusionOk="0">
                  <a:moveTo>
                    <a:pt x="13769" y="0"/>
                  </a:moveTo>
                  <a:lnTo>
                    <a:pt x="945" y="1926"/>
                  </a:lnTo>
                  <a:cubicBezTo>
                    <a:pt x="945" y="1926"/>
                    <a:pt x="1" y="7206"/>
                    <a:pt x="2943" y="11182"/>
                  </a:cubicBezTo>
                  <a:cubicBezTo>
                    <a:pt x="4905" y="13805"/>
                    <a:pt x="8419" y="17282"/>
                    <a:pt x="10595" y="19333"/>
                  </a:cubicBezTo>
                  <a:cubicBezTo>
                    <a:pt x="11718" y="20403"/>
                    <a:pt x="12467" y="21081"/>
                    <a:pt x="12467" y="21081"/>
                  </a:cubicBezTo>
                  <a:cubicBezTo>
                    <a:pt x="12467" y="21081"/>
                    <a:pt x="21724" y="18299"/>
                    <a:pt x="21938" y="12378"/>
                  </a:cubicBezTo>
                  <a:cubicBezTo>
                    <a:pt x="21938" y="12378"/>
                    <a:pt x="21545" y="11593"/>
                    <a:pt x="20903" y="10397"/>
                  </a:cubicBezTo>
                  <a:cubicBezTo>
                    <a:pt x="19351" y="7579"/>
                    <a:pt x="16338" y="2426"/>
                    <a:pt x="137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7"/>
            <p:cNvSpPr/>
            <p:nvPr/>
          </p:nvSpPr>
          <p:spPr>
            <a:xfrm>
              <a:off x="2935384" y="3400007"/>
              <a:ext cx="234418" cy="415610"/>
            </a:xfrm>
            <a:custGeom>
              <a:avLst/>
              <a:gdLst/>
              <a:ahLst/>
              <a:cxnLst/>
              <a:rect l="l" t="t" r="r" b="b"/>
              <a:pathLst>
                <a:path w="18674" h="33108" extrusionOk="0">
                  <a:moveTo>
                    <a:pt x="16319" y="1"/>
                  </a:moveTo>
                  <a:lnTo>
                    <a:pt x="15142" y="179"/>
                  </a:lnTo>
                  <a:cubicBezTo>
                    <a:pt x="14590" y="232"/>
                    <a:pt x="14091" y="286"/>
                    <a:pt x="13591" y="374"/>
                  </a:cubicBezTo>
                  <a:cubicBezTo>
                    <a:pt x="1" y="2515"/>
                    <a:pt x="4317" y="15018"/>
                    <a:pt x="4317" y="15178"/>
                  </a:cubicBezTo>
                  <a:cubicBezTo>
                    <a:pt x="4317" y="15339"/>
                    <a:pt x="9649" y="30480"/>
                    <a:pt x="9649" y="30480"/>
                  </a:cubicBezTo>
                  <a:cubicBezTo>
                    <a:pt x="12635" y="32432"/>
                    <a:pt x="15588" y="33108"/>
                    <a:pt x="18264" y="33108"/>
                  </a:cubicBezTo>
                  <a:cubicBezTo>
                    <a:pt x="18401" y="33108"/>
                    <a:pt x="18538" y="33106"/>
                    <a:pt x="18673" y="33103"/>
                  </a:cubicBezTo>
                  <a:cubicBezTo>
                    <a:pt x="17230" y="31212"/>
                    <a:pt x="14875" y="27538"/>
                    <a:pt x="13109" y="21795"/>
                  </a:cubicBezTo>
                  <a:cubicBezTo>
                    <a:pt x="10434" y="13092"/>
                    <a:pt x="14464" y="3656"/>
                    <a:pt x="163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7"/>
            <p:cNvSpPr/>
            <p:nvPr/>
          </p:nvSpPr>
          <p:spPr>
            <a:xfrm>
              <a:off x="3066350" y="3395751"/>
              <a:ext cx="310327" cy="419803"/>
            </a:xfrm>
            <a:custGeom>
              <a:avLst/>
              <a:gdLst/>
              <a:ahLst/>
              <a:cxnLst/>
              <a:rect l="l" t="t" r="r" b="b"/>
              <a:pathLst>
                <a:path w="24721" h="33442" extrusionOk="0">
                  <a:moveTo>
                    <a:pt x="8009" y="0"/>
                  </a:moveTo>
                  <a:lnTo>
                    <a:pt x="5886" y="321"/>
                  </a:lnTo>
                  <a:cubicBezTo>
                    <a:pt x="4031" y="3995"/>
                    <a:pt x="1" y="13431"/>
                    <a:pt x="2676" y="22134"/>
                  </a:cubicBezTo>
                  <a:cubicBezTo>
                    <a:pt x="4442" y="27877"/>
                    <a:pt x="6797" y="31551"/>
                    <a:pt x="8240" y="33442"/>
                  </a:cubicBezTo>
                  <a:cubicBezTo>
                    <a:pt x="9186" y="33406"/>
                    <a:pt x="10078" y="33299"/>
                    <a:pt x="10934" y="33138"/>
                  </a:cubicBezTo>
                  <a:cubicBezTo>
                    <a:pt x="11736" y="32978"/>
                    <a:pt x="12485" y="32781"/>
                    <a:pt x="13182" y="32550"/>
                  </a:cubicBezTo>
                  <a:cubicBezTo>
                    <a:pt x="13788" y="32353"/>
                    <a:pt x="14340" y="32139"/>
                    <a:pt x="14858" y="31925"/>
                  </a:cubicBezTo>
                  <a:cubicBezTo>
                    <a:pt x="17229" y="30909"/>
                    <a:pt x="18692" y="29768"/>
                    <a:pt x="18692" y="29768"/>
                  </a:cubicBezTo>
                  <a:cubicBezTo>
                    <a:pt x="16088" y="24648"/>
                    <a:pt x="18085" y="19352"/>
                    <a:pt x="18085" y="19352"/>
                  </a:cubicBezTo>
                  <a:lnTo>
                    <a:pt x="18085" y="19352"/>
                  </a:lnTo>
                  <a:lnTo>
                    <a:pt x="19245" y="19940"/>
                  </a:lnTo>
                  <a:cubicBezTo>
                    <a:pt x="20066" y="18995"/>
                    <a:pt x="21956" y="16677"/>
                    <a:pt x="23543" y="13645"/>
                  </a:cubicBezTo>
                  <a:cubicBezTo>
                    <a:pt x="23971" y="12824"/>
                    <a:pt x="24363" y="11950"/>
                    <a:pt x="24720" y="11041"/>
                  </a:cubicBezTo>
                  <a:cubicBezTo>
                    <a:pt x="20119" y="5333"/>
                    <a:pt x="13074" y="1998"/>
                    <a:pt x="9810" y="661"/>
                  </a:cubicBezTo>
                  <a:cubicBezTo>
                    <a:pt x="8704" y="214"/>
                    <a:pt x="8009" y="0"/>
                    <a:pt x="80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7"/>
            <p:cNvSpPr/>
            <p:nvPr/>
          </p:nvSpPr>
          <p:spPr>
            <a:xfrm>
              <a:off x="3307935" y="3534337"/>
              <a:ext cx="90232" cy="124050"/>
            </a:xfrm>
            <a:custGeom>
              <a:avLst/>
              <a:gdLst/>
              <a:ahLst/>
              <a:cxnLst/>
              <a:rect l="l" t="t" r="r" b="b"/>
              <a:pathLst>
                <a:path w="7188" h="9882" extrusionOk="0">
                  <a:moveTo>
                    <a:pt x="5475" y="1"/>
                  </a:moveTo>
                  <a:cubicBezTo>
                    <a:pt x="3817" y="4281"/>
                    <a:pt x="1052" y="7687"/>
                    <a:pt x="0" y="8900"/>
                  </a:cubicBezTo>
                  <a:lnTo>
                    <a:pt x="1908" y="9881"/>
                  </a:lnTo>
                  <a:cubicBezTo>
                    <a:pt x="4459" y="8365"/>
                    <a:pt x="7187" y="2426"/>
                    <a:pt x="7187" y="2426"/>
                  </a:cubicBezTo>
                  <a:cubicBezTo>
                    <a:pt x="6671" y="1570"/>
                    <a:pt x="6100" y="767"/>
                    <a:pt x="54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7"/>
            <p:cNvSpPr/>
            <p:nvPr/>
          </p:nvSpPr>
          <p:spPr>
            <a:xfrm>
              <a:off x="3105993" y="3395751"/>
              <a:ext cx="83504" cy="44124"/>
            </a:xfrm>
            <a:custGeom>
              <a:avLst/>
              <a:gdLst/>
              <a:ahLst/>
              <a:cxnLst/>
              <a:rect l="l" t="t" r="r" b="b"/>
              <a:pathLst>
                <a:path w="6652" h="3515" extrusionOk="0">
                  <a:moveTo>
                    <a:pt x="4851" y="0"/>
                  </a:moveTo>
                  <a:lnTo>
                    <a:pt x="1551" y="518"/>
                  </a:lnTo>
                  <a:cubicBezTo>
                    <a:pt x="999" y="571"/>
                    <a:pt x="500" y="625"/>
                    <a:pt x="0" y="713"/>
                  </a:cubicBezTo>
                  <a:cubicBezTo>
                    <a:pt x="36" y="1374"/>
                    <a:pt x="286" y="1998"/>
                    <a:pt x="731" y="2515"/>
                  </a:cubicBezTo>
                  <a:cubicBezTo>
                    <a:pt x="1284" y="3139"/>
                    <a:pt x="2086" y="3514"/>
                    <a:pt x="2942" y="3514"/>
                  </a:cubicBezTo>
                  <a:cubicBezTo>
                    <a:pt x="3121" y="3514"/>
                    <a:pt x="3299" y="3496"/>
                    <a:pt x="3460" y="3460"/>
                  </a:cubicBezTo>
                  <a:cubicBezTo>
                    <a:pt x="4262" y="3317"/>
                    <a:pt x="5011" y="2979"/>
                    <a:pt x="5636" y="2480"/>
                  </a:cubicBezTo>
                  <a:cubicBezTo>
                    <a:pt x="6207" y="2016"/>
                    <a:pt x="6563" y="1374"/>
                    <a:pt x="6652" y="661"/>
                  </a:cubicBezTo>
                  <a:cubicBezTo>
                    <a:pt x="5546" y="214"/>
                    <a:pt x="4851" y="0"/>
                    <a:pt x="48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7"/>
            <p:cNvSpPr/>
            <p:nvPr/>
          </p:nvSpPr>
          <p:spPr>
            <a:xfrm>
              <a:off x="3122325" y="3337317"/>
              <a:ext cx="51506" cy="85851"/>
            </a:xfrm>
            <a:custGeom>
              <a:avLst/>
              <a:gdLst/>
              <a:ahLst/>
              <a:cxnLst/>
              <a:rect l="l" t="t" r="r" b="b"/>
              <a:pathLst>
                <a:path w="4103" h="6839" extrusionOk="0">
                  <a:moveTo>
                    <a:pt x="2390" y="1"/>
                  </a:moveTo>
                  <a:lnTo>
                    <a:pt x="340" y="2747"/>
                  </a:lnTo>
                  <a:lnTo>
                    <a:pt x="36" y="5012"/>
                  </a:lnTo>
                  <a:cubicBezTo>
                    <a:pt x="0" y="5261"/>
                    <a:pt x="36" y="5511"/>
                    <a:pt x="107" y="5744"/>
                  </a:cubicBezTo>
                  <a:cubicBezTo>
                    <a:pt x="328" y="6375"/>
                    <a:pt x="940" y="6838"/>
                    <a:pt x="1646" y="6838"/>
                  </a:cubicBezTo>
                  <a:cubicBezTo>
                    <a:pt x="1738" y="6838"/>
                    <a:pt x="1832" y="6830"/>
                    <a:pt x="1927" y="6814"/>
                  </a:cubicBezTo>
                  <a:cubicBezTo>
                    <a:pt x="2623" y="6688"/>
                    <a:pt x="3139" y="6386"/>
                    <a:pt x="3496" y="6100"/>
                  </a:cubicBezTo>
                  <a:cubicBezTo>
                    <a:pt x="3907" y="5761"/>
                    <a:pt x="4102" y="5244"/>
                    <a:pt x="4031" y="4745"/>
                  </a:cubicBezTo>
                  <a:lnTo>
                    <a:pt x="3853" y="3193"/>
                  </a:lnTo>
                  <a:lnTo>
                    <a:pt x="34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7"/>
            <p:cNvSpPr/>
            <p:nvPr/>
          </p:nvSpPr>
          <p:spPr>
            <a:xfrm>
              <a:off x="3122325" y="3337317"/>
              <a:ext cx="48367" cy="72482"/>
            </a:xfrm>
            <a:custGeom>
              <a:avLst/>
              <a:gdLst/>
              <a:ahLst/>
              <a:cxnLst/>
              <a:rect l="l" t="t" r="r" b="b"/>
              <a:pathLst>
                <a:path w="3853" h="5774" extrusionOk="0">
                  <a:moveTo>
                    <a:pt x="2390" y="1"/>
                  </a:moveTo>
                  <a:lnTo>
                    <a:pt x="340" y="2747"/>
                  </a:lnTo>
                  <a:lnTo>
                    <a:pt x="36" y="5012"/>
                  </a:lnTo>
                  <a:cubicBezTo>
                    <a:pt x="0" y="5261"/>
                    <a:pt x="36" y="5511"/>
                    <a:pt x="107" y="5744"/>
                  </a:cubicBezTo>
                  <a:cubicBezTo>
                    <a:pt x="243" y="5764"/>
                    <a:pt x="371" y="5773"/>
                    <a:pt x="501" y="5773"/>
                  </a:cubicBezTo>
                  <a:cubicBezTo>
                    <a:pt x="594" y="5773"/>
                    <a:pt x="688" y="5769"/>
                    <a:pt x="785" y="5761"/>
                  </a:cubicBezTo>
                  <a:lnTo>
                    <a:pt x="875" y="5761"/>
                  </a:lnTo>
                  <a:cubicBezTo>
                    <a:pt x="2319" y="5654"/>
                    <a:pt x="3515" y="4602"/>
                    <a:pt x="3853" y="3193"/>
                  </a:cubicBezTo>
                  <a:lnTo>
                    <a:pt x="3496" y="1"/>
                  </a:lnTo>
                  <a:close/>
                </a:path>
              </a:pathLst>
            </a:custGeom>
            <a:solidFill>
              <a:srgbClr val="000000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7"/>
            <p:cNvSpPr/>
            <p:nvPr/>
          </p:nvSpPr>
          <p:spPr>
            <a:xfrm>
              <a:off x="3064555" y="3272166"/>
              <a:ext cx="122255" cy="130176"/>
            </a:xfrm>
            <a:custGeom>
              <a:avLst/>
              <a:gdLst/>
              <a:ahLst/>
              <a:cxnLst/>
              <a:rect l="l" t="t" r="r" b="b"/>
              <a:pathLst>
                <a:path w="9739" h="10370" extrusionOk="0">
                  <a:moveTo>
                    <a:pt x="7420" y="0"/>
                  </a:moveTo>
                  <a:lnTo>
                    <a:pt x="1570" y="178"/>
                  </a:lnTo>
                  <a:lnTo>
                    <a:pt x="448" y="875"/>
                  </a:lnTo>
                  <a:cubicBezTo>
                    <a:pt x="1" y="3603"/>
                    <a:pt x="305" y="6047"/>
                    <a:pt x="662" y="7688"/>
                  </a:cubicBezTo>
                  <a:cubicBezTo>
                    <a:pt x="985" y="9241"/>
                    <a:pt x="2356" y="10370"/>
                    <a:pt x="3927" y="10370"/>
                  </a:cubicBezTo>
                  <a:cubicBezTo>
                    <a:pt x="3997" y="10370"/>
                    <a:pt x="4068" y="10368"/>
                    <a:pt x="4139" y="10363"/>
                  </a:cubicBezTo>
                  <a:cubicBezTo>
                    <a:pt x="4157" y="10363"/>
                    <a:pt x="4193" y="10363"/>
                    <a:pt x="4210" y="10344"/>
                  </a:cubicBezTo>
                  <a:cubicBezTo>
                    <a:pt x="5727" y="10237"/>
                    <a:pt x="6957" y="9096"/>
                    <a:pt x="7261" y="7616"/>
                  </a:cubicBezTo>
                  <a:lnTo>
                    <a:pt x="7634" y="5672"/>
                  </a:lnTo>
                  <a:cubicBezTo>
                    <a:pt x="8152" y="5636"/>
                    <a:pt x="8652" y="5512"/>
                    <a:pt x="9061" y="5191"/>
                  </a:cubicBezTo>
                  <a:cubicBezTo>
                    <a:pt x="9472" y="4887"/>
                    <a:pt x="9739" y="4370"/>
                    <a:pt x="9668" y="3871"/>
                  </a:cubicBezTo>
                  <a:cubicBezTo>
                    <a:pt x="9585" y="3407"/>
                    <a:pt x="9163" y="2989"/>
                    <a:pt x="8704" y="2989"/>
                  </a:cubicBezTo>
                  <a:cubicBezTo>
                    <a:pt x="8668" y="2989"/>
                    <a:pt x="8633" y="2991"/>
                    <a:pt x="8597" y="2996"/>
                  </a:cubicBezTo>
                  <a:lnTo>
                    <a:pt x="74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7"/>
            <p:cNvSpPr/>
            <p:nvPr/>
          </p:nvSpPr>
          <p:spPr>
            <a:xfrm>
              <a:off x="3059873" y="3228557"/>
              <a:ext cx="131206" cy="102271"/>
            </a:xfrm>
            <a:custGeom>
              <a:avLst/>
              <a:gdLst/>
              <a:ahLst/>
              <a:cxnLst/>
              <a:rect l="l" t="t" r="r" b="b"/>
              <a:pathLst>
                <a:path w="10452" h="8147" extrusionOk="0">
                  <a:moveTo>
                    <a:pt x="5580" y="1"/>
                  </a:moveTo>
                  <a:cubicBezTo>
                    <a:pt x="5063" y="1"/>
                    <a:pt x="4543" y="53"/>
                    <a:pt x="4031" y="140"/>
                  </a:cubicBezTo>
                  <a:cubicBezTo>
                    <a:pt x="3121" y="282"/>
                    <a:pt x="2193" y="568"/>
                    <a:pt x="1444" y="1103"/>
                  </a:cubicBezTo>
                  <a:cubicBezTo>
                    <a:pt x="695" y="1638"/>
                    <a:pt x="107" y="2458"/>
                    <a:pt x="36" y="3386"/>
                  </a:cubicBezTo>
                  <a:cubicBezTo>
                    <a:pt x="0" y="3759"/>
                    <a:pt x="71" y="4135"/>
                    <a:pt x="267" y="4437"/>
                  </a:cubicBezTo>
                  <a:cubicBezTo>
                    <a:pt x="456" y="4746"/>
                    <a:pt x="777" y="4973"/>
                    <a:pt x="1135" y="4973"/>
                  </a:cubicBezTo>
                  <a:cubicBezTo>
                    <a:pt x="1149" y="4973"/>
                    <a:pt x="1163" y="4973"/>
                    <a:pt x="1177" y="4972"/>
                  </a:cubicBezTo>
                  <a:cubicBezTo>
                    <a:pt x="1534" y="4972"/>
                    <a:pt x="1729" y="4687"/>
                    <a:pt x="1765" y="4313"/>
                  </a:cubicBezTo>
                  <a:cubicBezTo>
                    <a:pt x="1998" y="4491"/>
                    <a:pt x="2212" y="4651"/>
                    <a:pt x="2479" y="4758"/>
                  </a:cubicBezTo>
                  <a:cubicBezTo>
                    <a:pt x="2633" y="4824"/>
                    <a:pt x="2809" y="4871"/>
                    <a:pt x="2979" y="4871"/>
                  </a:cubicBezTo>
                  <a:cubicBezTo>
                    <a:pt x="3084" y="4871"/>
                    <a:pt x="3187" y="4853"/>
                    <a:pt x="3282" y="4812"/>
                  </a:cubicBezTo>
                  <a:cubicBezTo>
                    <a:pt x="3549" y="4723"/>
                    <a:pt x="3763" y="4491"/>
                    <a:pt x="3746" y="4223"/>
                  </a:cubicBezTo>
                  <a:lnTo>
                    <a:pt x="3746" y="4223"/>
                  </a:lnTo>
                  <a:cubicBezTo>
                    <a:pt x="3941" y="4384"/>
                    <a:pt x="4119" y="4544"/>
                    <a:pt x="4333" y="4670"/>
                  </a:cubicBezTo>
                  <a:cubicBezTo>
                    <a:pt x="4484" y="4739"/>
                    <a:pt x="4642" y="4786"/>
                    <a:pt x="4798" y="4786"/>
                  </a:cubicBezTo>
                  <a:cubicBezTo>
                    <a:pt x="4882" y="4786"/>
                    <a:pt x="4966" y="4772"/>
                    <a:pt x="5047" y="4741"/>
                  </a:cubicBezTo>
                  <a:cubicBezTo>
                    <a:pt x="5279" y="4670"/>
                    <a:pt x="5458" y="4437"/>
                    <a:pt x="5439" y="4206"/>
                  </a:cubicBezTo>
                  <a:lnTo>
                    <a:pt x="5439" y="4206"/>
                  </a:lnTo>
                  <a:cubicBezTo>
                    <a:pt x="5546" y="4420"/>
                    <a:pt x="5724" y="4598"/>
                    <a:pt x="5957" y="4705"/>
                  </a:cubicBezTo>
                  <a:cubicBezTo>
                    <a:pt x="6061" y="4745"/>
                    <a:pt x="6180" y="4764"/>
                    <a:pt x="6300" y="4764"/>
                  </a:cubicBezTo>
                  <a:cubicBezTo>
                    <a:pt x="6447" y="4764"/>
                    <a:pt x="6596" y="4736"/>
                    <a:pt x="6723" y="4687"/>
                  </a:cubicBezTo>
                  <a:lnTo>
                    <a:pt x="6723" y="4687"/>
                  </a:lnTo>
                  <a:cubicBezTo>
                    <a:pt x="6616" y="5115"/>
                    <a:pt x="6652" y="5579"/>
                    <a:pt x="6849" y="5990"/>
                  </a:cubicBezTo>
                  <a:cubicBezTo>
                    <a:pt x="7027" y="6382"/>
                    <a:pt x="7365" y="6684"/>
                    <a:pt x="7758" y="6881"/>
                  </a:cubicBezTo>
                  <a:cubicBezTo>
                    <a:pt x="7793" y="7362"/>
                    <a:pt x="8043" y="7844"/>
                    <a:pt x="8418" y="8147"/>
                  </a:cubicBezTo>
                  <a:cubicBezTo>
                    <a:pt x="8347" y="7773"/>
                    <a:pt x="8507" y="7381"/>
                    <a:pt x="8811" y="7131"/>
                  </a:cubicBezTo>
                  <a:cubicBezTo>
                    <a:pt x="8994" y="6958"/>
                    <a:pt x="9229" y="6867"/>
                    <a:pt x="9469" y="6867"/>
                  </a:cubicBezTo>
                  <a:cubicBezTo>
                    <a:pt x="9601" y="6867"/>
                    <a:pt x="9735" y="6895"/>
                    <a:pt x="9862" y="6953"/>
                  </a:cubicBezTo>
                  <a:cubicBezTo>
                    <a:pt x="10095" y="6221"/>
                    <a:pt x="10290" y="5490"/>
                    <a:pt x="10380" y="4741"/>
                  </a:cubicBezTo>
                  <a:cubicBezTo>
                    <a:pt x="10452" y="3973"/>
                    <a:pt x="10397" y="3207"/>
                    <a:pt x="10095" y="2511"/>
                  </a:cubicBezTo>
                  <a:cubicBezTo>
                    <a:pt x="9631" y="1424"/>
                    <a:pt x="8614" y="656"/>
                    <a:pt x="7508" y="282"/>
                  </a:cubicBezTo>
                  <a:cubicBezTo>
                    <a:pt x="6882" y="83"/>
                    <a:pt x="6232" y="1"/>
                    <a:pt x="55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37"/>
            <p:cNvSpPr/>
            <p:nvPr/>
          </p:nvSpPr>
          <p:spPr>
            <a:xfrm>
              <a:off x="3143816" y="3600166"/>
              <a:ext cx="109062" cy="211571"/>
            </a:xfrm>
            <a:custGeom>
              <a:avLst/>
              <a:gdLst/>
              <a:ahLst/>
              <a:cxnLst/>
              <a:rect l="l" t="t" r="r" b="b"/>
              <a:pathLst>
                <a:path w="8688" h="16854" extrusionOk="0">
                  <a:moveTo>
                    <a:pt x="4193" y="0"/>
                  </a:moveTo>
                  <a:cubicBezTo>
                    <a:pt x="3051" y="214"/>
                    <a:pt x="1891" y="428"/>
                    <a:pt x="733" y="642"/>
                  </a:cubicBezTo>
                  <a:cubicBezTo>
                    <a:pt x="1" y="6331"/>
                    <a:pt x="1410" y="12235"/>
                    <a:pt x="4763" y="16854"/>
                  </a:cubicBezTo>
                  <a:cubicBezTo>
                    <a:pt x="6226" y="16568"/>
                    <a:pt x="7563" y="16123"/>
                    <a:pt x="8687" y="15641"/>
                  </a:cubicBezTo>
                  <a:cubicBezTo>
                    <a:pt x="7260" y="13626"/>
                    <a:pt x="6279" y="11289"/>
                    <a:pt x="5601" y="8899"/>
                  </a:cubicBezTo>
                  <a:cubicBezTo>
                    <a:pt x="4780" y="5974"/>
                    <a:pt x="4602" y="2996"/>
                    <a:pt x="41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7"/>
            <p:cNvSpPr/>
            <p:nvPr/>
          </p:nvSpPr>
          <p:spPr>
            <a:xfrm>
              <a:off x="3375998" y="3706955"/>
              <a:ext cx="34935" cy="48593"/>
            </a:xfrm>
            <a:custGeom>
              <a:avLst/>
              <a:gdLst/>
              <a:ahLst/>
              <a:cxnLst/>
              <a:rect l="l" t="t" r="r" b="b"/>
              <a:pathLst>
                <a:path w="2783" h="3871" extrusionOk="0">
                  <a:moveTo>
                    <a:pt x="1891" y="1"/>
                  </a:moveTo>
                  <a:cubicBezTo>
                    <a:pt x="1794" y="1"/>
                    <a:pt x="1698" y="12"/>
                    <a:pt x="1605" y="35"/>
                  </a:cubicBezTo>
                  <a:cubicBezTo>
                    <a:pt x="1177" y="142"/>
                    <a:pt x="821" y="464"/>
                    <a:pt x="588" y="839"/>
                  </a:cubicBezTo>
                  <a:cubicBezTo>
                    <a:pt x="0" y="1731"/>
                    <a:pt x="0" y="2979"/>
                    <a:pt x="624" y="3871"/>
                  </a:cubicBezTo>
                  <a:lnTo>
                    <a:pt x="2783" y="446"/>
                  </a:lnTo>
                  <a:cubicBezTo>
                    <a:pt x="2600" y="152"/>
                    <a:pt x="2243" y="1"/>
                    <a:pt x="1891" y="1"/>
                  </a:cubicBezTo>
                  <a:close/>
                </a:path>
              </a:pathLst>
            </a:custGeom>
            <a:solidFill>
              <a:srgbClr val="E689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7"/>
            <p:cNvSpPr/>
            <p:nvPr/>
          </p:nvSpPr>
          <p:spPr>
            <a:xfrm>
              <a:off x="3370751" y="3704896"/>
              <a:ext cx="113694" cy="102810"/>
            </a:xfrm>
            <a:custGeom>
              <a:avLst/>
              <a:gdLst/>
              <a:ahLst/>
              <a:cxnLst/>
              <a:rect l="l" t="t" r="r" b="b"/>
              <a:pathLst>
                <a:path w="9057" h="8190" extrusionOk="0">
                  <a:moveTo>
                    <a:pt x="3592" y="0"/>
                  </a:moveTo>
                  <a:cubicBezTo>
                    <a:pt x="2482" y="0"/>
                    <a:pt x="1" y="4397"/>
                    <a:pt x="739" y="5015"/>
                  </a:cubicBezTo>
                  <a:cubicBezTo>
                    <a:pt x="902" y="5151"/>
                    <a:pt x="1064" y="5205"/>
                    <a:pt x="1219" y="5205"/>
                  </a:cubicBezTo>
                  <a:cubicBezTo>
                    <a:pt x="1796" y="5205"/>
                    <a:pt x="2273" y="4463"/>
                    <a:pt x="2273" y="4463"/>
                  </a:cubicBezTo>
                  <a:lnTo>
                    <a:pt x="2273" y="4463"/>
                  </a:lnTo>
                  <a:cubicBezTo>
                    <a:pt x="2273" y="4463"/>
                    <a:pt x="1667" y="5711"/>
                    <a:pt x="2309" y="6068"/>
                  </a:cubicBezTo>
                  <a:cubicBezTo>
                    <a:pt x="2414" y="6126"/>
                    <a:pt x="2523" y="6151"/>
                    <a:pt x="2630" y="6151"/>
                  </a:cubicBezTo>
                  <a:cubicBezTo>
                    <a:pt x="3181" y="6151"/>
                    <a:pt x="3717" y="5514"/>
                    <a:pt x="3717" y="5514"/>
                  </a:cubicBezTo>
                  <a:lnTo>
                    <a:pt x="3717" y="5514"/>
                  </a:lnTo>
                  <a:cubicBezTo>
                    <a:pt x="3717" y="5514"/>
                    <a:pt x="3146" y="6513"/>
                    <a:pt x="3717" y="6977"/>
                  </a:cubicBezTo>
                  <a:cubicBezTo>
                    <a:pt x="3835" y="7072"/>
                    <a:pt x="3971" y="7110"/>
                    <a:pt x="4113" y="7110"/>
                  </a:cubicBezTo>
                  <a:cubicBezTo>
                    <a:pt x="4657" y="7110"/>
                    <a:pt x="5286" y="6549"/>
                    <a:pt x="5287" y="6549"/>
                  </a:cubicBezTo>
                  <a:lnTo>
                    <a:pt x="5287" y="6549"/>
                  </a:lnTo>
                  <a:cubicBezTo>
                    <a:pt x="4699" y="7191"/>
                    <a:pt x="4806" y="7762"/>
                    <a:pt x="5287" y="8118"/>
                  </a:cubicBezTo>
                  <a:cubicBezTo>
                    <a:pt x="5366" y="8167"/>
                    <a:pt x="5460" y="8190"/>
                    <a:pt x="5564" y="8190"/>
                  </a:cubicBezTo>
                  <a:cubicBezTo>
                    <a:pt x="6684" y="8190"/>
                    <a:pt x="9056" y="5605"/>
                    <a:pt x="8354" y="4855"/>
                  </a:cubicBezTo>
                  <a:cubicBezTo>
                    <a:pt x="8030" y="4500"/>
                    <a:pt x="7756" y="4397"/>
                    <a:pt x="7548" y="4397"/>
                  </a:cubicBezTo>
                  <a:cubicBezTo>
                    <a:pt x="7266" y="4397"/>
                    <a:pt x="7106" y="4587"/>
                    <a:pt x="7106" y="4587"/>
                  </a:cubicBezTo>
                  <a:cubicBezTo>
                    <a:pt x="7106" y="4587"/>
                    <a:pt x="7909" y="3250"/>
                    <a:pt x="7267" y="2644"/>
                  </a:cubicBezTo>
                  <a:cubicBezTo>
                    <a:pt x="7085" y="2472"/>
                    <a:pt x="6903" y="2410"/>
                    <a:pt x="6736" y="2410"/>
                  </a:cubicBezTo>
                  <a:cubicBezTo>
                    <a:pt x="6312" y="2410"/>
                    <a:pt x="5983" y="2803"/>
                    <a:pt x="5983" y="2803"/>
                  </a:cubicBezTo>
                  <a:cubicBezTo>
                    <a:pt x="5983" y="2803"/>
                    <a:pt x="6625" y="1680"/>
                    <a:pt x="5983" y="1324"/>
                  </a:cubicBezTo>
                  <a:cubicBezTo>
                    <a:pt x="5673" y="1188"/>
                    <a:pt x="5409" y="1134"/>
                    <a:pt x="5185" y="1134"/>
                  </a:cubicBezTo>
                  <a:cubicBezTo>
                    <a:pt x="4457" y="1134"/>
                    <a:pt x="4154" y="1699"/>
                    <a:pt x="4088" y="1843"/>
                  </a:cubicBezTo>
                  <a:lnTo>
                    <a:pt x="4088" y="1843"/>
                  </a:lnTo>
                  <a:cubicBezTo>
                    <a:pt x="4178" y="1624"/>
                    <a:pt x="4644" y="379"/>
                    <a:pt x="3717" y="21"/>
                  </a:cubicBezTo>
                  <a:cubicBezTo>
                    <a:pt x="3678" y="7"/>
                    <a:pt x="3636" y="0"/>
                    <a:pt x="35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7"/>
            <p:cNvSpPr/>
            <p:nvPr/>
          </p:nvSpPr>
          <p:spPr>
            <a:xfrm>
              <a:off x="3368830" y="3702524"/>
              <a:ext cx="62251" cy="69444"/>
            </a:xfrm>
            <a:custGeom>
              <a:avLst/>
              <a:gdLst/>
              <a:ahLst/>
              <a:cxnLst/>
              <a:rect l="l" t="t" r="r" b="b"/>
              <a:pathLst>
                <a:path w="4959" h="5532" extrusionOk="0">
                  <a:moveTo>
                    <a:pt x="3746" y="0"/>
                  </a:moveTo>
                  <a:cubicBezTo>
                    <a:pt x="2958" y="0"/>
                    <a:pt x="2203" y="1288"/>
                    <a:pt x="1855" y="1762"/>
                  </a:cubicBezTo>
                  <a:cubicBezTo>
                    <a:pt x="1213" y="2619"/>
                    <a:pt x="1" y="4402"/>
                    <a:pt x="945" y="5275"/>
                  </a:cubicBezTo>
                  <a:cubicBezTo>
                    <a:pt x="1149" y="5457"/>
                    <a:pt x="1348" y="5531"/>
                    <a:pt x="1535" y="5531"/>
                  </a:cubicBezTo>
                  <a:cubicBezTo>
                    <a:pt x="2100" y="5531"/>
                    <a:pt x="2560" y="4857"/>
                    <a:pt x="2747" y="4455"/>
                  </a:cubicBezTo>
                  <a:cubicBezTo>
                    <a:pt x="2821" y="4306"/>
                    <a:pt x="2690" y="4167"/>
                    <a:pt x="2566" y="4167"/>
                  </a:cubicBezTo>
                  <a:cubicBezTo>
                    <a:pt x="2512" y="4167"/>
                    <a:pt x="2459" y="4194"/>
                    <a:pt x="2426" y="4259"/>
                  </a:cubicBezTo>
                  <a:cubicBezTo>
                    <a:pt x="2326" y="4604"/>
                    <a:pt x="1773" y="5033"/>
                    <a:pt x="1403" y="5033"/>
                  </a:cubicBezTo>
                  <a:cubicBezTo>
                    <a:pt x="1180" y="5033"/>
                    <a:pt x="1024" y="4877"/>
                    <a:pt x="1071" y="4455"/>
                  </a:cubicBezTo>
                  <a:cubicBezTo>
                    <a:pt x="1106" y="4152"/>
                    <a:pt x="1159" y="3848"/>
                    <a:pt x="1266" y="3563"/>
                  </a:cubicBezTo>
                  <a:cubicBezTo>
                    <a:pt x="1427" y="3082"/>
                    <a:pt x="1713" y="2636"/>
                    <a:pt x="1998" y="2226"/>
                  </a:cubicBezTo>
                  <a:cubicBezTo>
                    <a:pt x="2283" y="1798"/>
                    <a:pt x="2622" y="1406"/>
                    <a:pt x="2943" y="995"/>
                  </a:cubicBezTo>
                  <a:cubicBezTo>
                    <a:pt x="3050" y="871"/>
                    <a:pt x="3140" y="764"/>
                    <a:pt x="3264" y="657"/>
                  </a:cubicBezTo>
                  <a:cubicBezTo>
                    <a:pt x="3370" y="556"/>
                    <a:pt x="3522" y="508"/>
                    <a:pt x="3677" y="508"/>
                  </a:cubicBezTo>
                  <a:cubicBezTo>
                    <a:pt x="3989" y="508"/>
                    <a:pt x="4317" y="703"/>
                    <a:pt x="4317" y="1049"/>
                  </a:cubicBezTo>
                  <a:cubicBezTo>
                    <a:pt x="4298" y="1387"/>
                    <a:pt x="4210" y="1691"/>
                    <a:pt x="4048" y="1977"/>
                  </a:cubicBezTo>
                  <a:cubicBezTo>
                    <a:pt x="3988" y="2134"/>
                    <a:pt x="4119" y="2276"/>
                    <a:pt x="4242" y="2276"/>
                  </a:cubicBezTo>
                  <a:cubicBezTo>
                    <a:pt x="4299" y="2276"/>
                    <a:pt x="4354" y="2246"/>
                    <a:pt x="4388" y="2172"/>
                  </a:cubicBezTo>
                  <a:cubicBezTo>
                    <a:pt x="4709" y="1441"/>
                    <a:pt x="4959" y="460"/>
                    <a:pt x="4048" y="67"/>
                  </a:cubicBezTo>
                  <a:cubicBezTo>
                    <a:pt x="3947" y="21"/>
                    <a:pt x="3846" y="0"/>
                    <a:pt x="3746" y="0"/>
                  </a:cubicBezTo>
                  <a:close/>
                </a:path>
              </a:pathLst>
            </a:custGeom>
            <a:solidFill>
              <a:srgbClr val="E689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7"/>
            <p:cNvSpPr/>
            <p:nvPr/>
          </p:nvSpPr>
          <p:spPr>
            <a:xfrm>
              <a:off x="3386957" y="3716408"/>
              <a:ext cx="62038" cy="69658"/>
            </a:xfrm>
            <a:custGeom>
              <a:avLst/>
              <a:gdLst/>
              <a:ahLst/>
              <a:cxnLst/>
              <a:rect l="l" t="t" r="r" b="b"/>
              <a:pathLst>
                <a:path w="4942" h="5549" extrusionOk="0">
                  <a:moveTo>
                    <a:pt x="3745" y="0"/>
                  </a:moveTo>
                  <a:cubicBezTo>
                    <a:pt x="2946" y="0"/>
                    <a:pt x="2202" y="1304"/>
                    <a:pt x="1838" y="1779"/>
                  </a:cubicBezTo>
                  <a:cubicBezTo>
                    <a:pt x="1213" y="2635"/>
                    <a:pt x="1" y="4419"/>
                    <a:pt x="947" y="5294"/>
                  </a:cubicBezTo>
                  <a:cubicBezTo>
                    <a:pt x="1146" y="5475"/>
                    <a:pt x="1342" y="5549"/>
                    <a:pt x="1528" y="5549"/>
                  </a:cubicBezTo>
                  <a:cubicBezTo>
                    <a:pt x="2090" y="5549"/>
                    <a:pt x="2560" y="4875"/>
                    <a:pt x="2747" y="4473"/>
                  </a:cubicBezTo>
                  <a:cubicBezTo>
                    <a:pt x="2822" y="4324"/>
                    <a:pt x="2689" y="4184"/>
                    <a:pt x="2560" y="4184"/>
                  </a:cubicBezTo>
                  <a:cubicBezTo>
                    <a:pt x="2503" y="4184"/>
                    <a:pt x="2447" y="4211"/>
                    <a:pt x="2409" y="4276"/>
                  </a:cubicBezTo>
                  <a:cubicBezTo>
                    <a:pt x="2308" y="4622"/>
                    <a:pt x="1756" y="5050"/>
                    <a:pt x="1390" y="5050"/>
                  </a:cubicBezTo>
                  <a:cubicBezTo>
                    <a:pt x="1170" y="5050"/>
                    <a:pt x="1017" y="4895"/>
                    <a:pt x="1071" y="4473"/>
                  </a:cubicBezTo>
                  <a:cubicBezTo>
                    <a:pt x="1089" y="4169"/>
                    <a:pt x="1161" y="3867"/>
                    <a:pt x="1268" y="3581"/>
                  </a:cubicBezTo>
                  <a:cubicBezTo>
                    <a:pt x="1427" y="3099"/>
                    <a:pt x="1713" y="2654"/>
                    <a:pt x="1981" y="2243"/>
                  </a:cubicBezTo>
                  <a:cubicBezTo>
                    <a:pt x="2266" y="1798"/>
                    <a:pt x="2604" y="1406"/>
                    <a:pt x="2944" y="1013"/>
                  </a:cubicBezTo>
                  <a:cubicBezTo>
                    <a:pt x="3033" y="888"/>
                    <a:pt x="3140" y="781"/>
                    <a:pt x="3247" y="674"/>
                  </a:cubicBezTo>
                  <a:cubicBezTo>
                    <a:pt x="3353" y="574"/>
                    <a:pt x="3506" y="526"/>
                    <a:pt x="3663" y="526"/>
                  </a:cubicBezTo>
                  <a:cubicBezTo>
                    <a:pt x="3981" y="526"/>
                    <a:pt x="4317" y="720"/>
                    <a:pt x="4317" y="1066"/>
                  </a:cubicBezTo>
                  <a:cubicBezTo>
                    <a:pt x="4281" y="1387"/>
                    <a:pt x="4192" y="1708"/>
                    <a:pt x="4050" y="1993"/>
                  </a:cubicBezTo>
                  <a:cubicBezTo>
                    <a:pt x="3977" y="2153"/>
                    <a:pt x="4112" y="2286"/>
                    <a:pt x="4233" y="2286"/>
                  </a:cubicBezTo>
                  <a:cubicBezTo>
                    <a:pt x="4289" y="2286"/>
                    <a:pt x="4342" y="2258"/>
                    <a:pt x="4371" y="2190"/>
                  </a:cubicBezTo>
                  <a:cubicBezTo>
                    <a:pt x="4692" y="1458"/>
                    <a:pt x="4942" y="478"/>
                    <a:pt x="4050" y="67"/>
                  </a:cubicBezTo>
                  <a:cubicBezTo>
                    <a:pt x="3948" y="21"/>
                    <a:pt x="3846" y="0"/>
                    <a:pt x="3745" y="0"/>
                  </a:cubicBezTo>
                  <a:close/>
                </a:path>
              </a:pathLst>
            </a:custGeom>
            <a:solidFill>
              <a:srgbClr val="E689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7"/>
            <p:cNvSpPr/>
            <p:nvPr/>
          </p:nvSpPr>
          <p:spPr>
            <a:xfrm>
              <a:off x="3405761" y="3728496"/>
              <a:ext cx="62251" cy="69570"/>
            </a:xfrm>
            <a:custGeom>
              <a:avLst/>
              <a:gdLst/>
              <a:ahLst/>
              <a:cxnLst/>
              <a:rect l="l" t="t" r="r" b="b"/>
              <a:pathLst>
                <a:path w="4959" h="5542" extrusionOk="0">
                  <a:moveTo>
                    <a:pt x="3745" y="1"/>
                  </a:moveTo>
                  <a:cubicBezTo>
                    <a:pt x="2946" y="1"/>
                    <a:pt x="2204" y="1304"/>
                    <a:pt x="1856" y="1779"/>
                  </a:cubicBezTo>
                  <a:cubicBezTo>
                    <a:pt x="1213" y="2618"/>
                    <a:pt x="1" y="4419"/>
                    <a:pt x="947" y="5275"/>
                  </a:cubicBezTo>
                  <a:cubicBezTo>
                    <a:pt x="1154" y="5465"/>
                    <a:pt x="1356" y="5541"/>
                    <a:pt x="1546" y="5541"/>
                  </a:cubicBezTo>
                  <a:cubicBezTo>
                    <a:pt x="2106" y="5541"/>
                    <a:pt x="2561" y="4873"/>
                    <a:pt x="2747" y="4473"/>
                  </a:cubicBezTo>
                  <a:cubicBezTo>
                    <a:pt x="2820" y="4314"/>
                    <a:pt x="2694" y="4173"/>
                    <a:pt x="2572" y="4173"/>
                  </a:cubicBezTo>
                  <a:cubicBezTo>
                    <a:pt x="2516" y="4173"/>
                    <a:pt x="2460" y="4203"/>
                    <a:pt x="2426" y="4276"/>
                  </a:cubicBezTo>
                  <a:cubicBezTo>
                    <a:pt x="2316" y="4620"/>
                    <a:pt x="1772" y="5046"/>
                    <a:pt x="1405" y="5046"/>
                  </a:cubicBezTo>
                  <a:cubicBezTo>
                    <a:pt x="1181" y="5046"/>
                    <a:pt x="1024" y="4887"/>
                    <a:pt x="1071" y="4455"/>
                  </a:cubicBezTo>
                  <a:cubicBezTo>
                    <a:pt x="1106" y="4152"/>
                    <a:pt x="1161" y="3867"/>
                    <a:pt x="1268" y="3582"/>
                  </a:cubicBezTo>
                  <a:cubicBezTo>
                    <a:pt x="1427" y="3099"/>
                    <a:pt x="1713" y="2654"/>
                    <a:pt x="1998" y="2226"/>
                  </a:cubicBezTo>
                  <a:cubicBezTo>
                    <a:pt x="2284" y="1798"/>
                    <a:pt x="2623" y="1406"/>
                    <a:pt x="2944" y="1013"/>
                  </a:cubicBezTo>
                  <a:cubicBezTo>
                    <a:pt x="3033" y="888"/>
                    <a:pt x="3140" y="764"/>
                    <a:pt x="3247" y="657"/>
                  </a:cubicBezTo>
                  <a:cubicBezTo>
                    <a:pt x="3356" y="565"/>
                    <a:pt x="3506" y="521"/>
                    <a:pt x="3658" y="521"/>
                  </a:cubicBezTo>
                  <a:cubicBezTo>
                    <a:pt x="3981" y="521"/>
                    <a:pt x="4317" y="716"/>
                    <a:pt x="4317" y="1066"/>
                  </a:cubicBezTo>
                  <a:cubicBezTo>
                    <a:pt x="4300" y="1387"/>
                    <a:pt x="4210" y="1708"/>
                    <a:pt x="4050" y="1994"/>
                  </a:cubicBezTo>
                  <a:cubicBezTo>
                    <a:pt x="3976" y="2142"/>
                    <a:pt x="4116" y="2283"/>
                    <a:pt x="4245" y="2283"/>
                  </a:cubicBezTo>
                  <a:cubicBezTo>
                    <a:pt x="4301" y="2283"/>
                    <a:pt x="4355" y="2256"/>
                    <a:pt x="4388" y="2190"/>
                  </a:cubicBezTo>
                  <a:cubicBezTo>
                    <a:pt x="4709" y="1458"/>
                    <a:pt x="4959" y="478"/>
                    <a:pt x="4050" y="67"/>
                  </a:cubicBezTo>
                  <a:cubicBezTo>
                    <a:pt x="3948" y="21"/>
                    <a:pt x="3846" y="1"/>
                    <a:pt x="3745" y="1"/>
                  </a:cubicBezTo>
                  <a:close/>
                </a:path>
              </a:pathLst>
            </a:custGeom>
            <a:solidFill>
              <a:srgbClr val="E689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7"/>
            <p:cNvSpPr/>
            <p:nvPr/>
          </p:nvSpPr>
          <p:spPr>
            <a:xfrm>
              <a:off x="3423913" y="3741928"/>
              <a:ext cx="62013" cy="69444"/>
            </a:xfrm>
            <a:custGeom>
              <a:avLst/>
              <a:gdLst/>
              <a:ahLst/>
              <a:cxnLst/>
              <a:rect l="l" t="t" r="r" b="b"/>
              <a:pathLst>
                <a:path w="4940" h="5532" extrusionOk="0">
                  <a:moveTo>
                    <a:pt x="3741" y="0"/>
                  </a:moveTo>
                  <a:cubicBezTo>
                    <a:pt x="2943" y="0"/>
                    <a:pt x="2201" y="1288"/>
                    <a:pt x="1836" y="1762"/>
                  </a:cubicBezTo>
                  <a:cubicBezTo>
                    <a:pt x="1213" y="2619"/>
                    <a:pt x="0" y="4402"/>
                    <a:pt x="945" y="5275"/>
                  </a:cubicBezTo>
                  <a:cubicBezTo>
                    <a:pt x="1144" y="5457"/>
                    <a:pt x="1341" y="5531"/>
                    <a:pt x="1527" y="5531"/>
                  </a:cubicBezTo>
                  <a:cubicBezTo>
                    <a:pt x="2090" y="5531"/>
                    <a:pt x="2559" y="4857"/>
                    <a:pt x="2747" y="4455"/>
                  </a:cubicBezTo>
                  <a:cubicBezTo>
                    <a:pt x="2821" y="4306"/>
                    <a:pt x="2689" y="4167"/>
                    <a:pt x="2566" y="4167"/>
                  </a:cubicBezTo>
                  <a:cubicBezTo>
                    <a:pt x="2511" y="4167"/>
                    <a:pt x="2458" y="4194"/>
                    <a:pt x="2426" y="4259"/>
                  </a:cubicBezTo>
                  <a:cubicBezTo>
                    <a:pt x="2314" y="4604"/>
                    <a:pt x="1758" y="5033"/>
                    <a:pt x="1391" y="5033"/>
                  </a:cubicBezTo>
                  <a:cubicBezTo>
                    <a:pt x="1169" y="5033"/>
                    <a:pt x="1017" y="4877"/>
                    <a:pt x="1070" y="4455"/>
                  </a:cubicBezTo>
                  <a:cubicBezTo>
                    <a:pt x="1087" y="4152"/>
                    <a:pt x="1159" y="3848"/>
                    <a:pt x="1266" y="3563"/>
                  </a:cubicBezTo>
                  <a:cubicBezTo>
                    <a:pt x="1427" y="3082"/>
                    <a:pt x="1712" y="2636"/>
                    <a:pt x="1979" y="2226"/>
                  </a:cubicBezTo>
                  <a:cubicBezTo>
                    <a:pt x="2264" y="1798"/>
                    <a:pt x="2604" y="1387"/>
                    <a:pt x="2942" y="995"/>
                  </a:cubicBezTo>
                  <a:cubicBezTo>
                    <a:pt x="3032" y="871"/>
                    <a:pt x="3139" y="764"/>
                    <a:pt x="3246" y="657"/>
                  </a:cubicBezTo>
                  <a:cubicBezTo>
                    <a:pt x="3352" y="556"/>
                    <a:pt x="3506" y="508"/>
                    <a:pt x="3663" y="508"/>
                  </a:cubicBezTo>
                  <a:cubicBezTo>
                    <a:pt x="3981" y="508"/>
                    <a:pt x="4316" y="703"/>
                    <a:pt x="4316" y="1049"/>
                  </a:cubicBezTo>
                  <a:cubicBezTo>
                    <a:pt x="4280" y="1387"/>
                    <a:pt x="4191" y="1691"/>
                    <a:pt x="4048" y="1976"/>
                  </a:cubicBezTo>
                  <a:cubicBezTo>
                    <a:pt x="3975" y="2134"/>
                    <a:pt x="4110" y="2276"/>
                    <a:pt x="4231" y="2276"/>
                  </a:cubicBezTo>
                  <a:cubicBezTo>
                    <a:pt x="4288" y="2276"/>
                    <a:pt x="4341" y="2246"/>
                    <a:pt x="4369" y="2172"/>
                  </a:cubicBezTo>
                  <a:cubicBezTo>
                    <a:pt x="4690" y="1441"/>
                    <a:pt x="4940" y="460"/>
                    <a:pt x="4048" y="67"/>
                  </a:cubicBezTo>
                  <a:cubicBezTo>
                    <a:pt x="3945" y="21"/>
                    <a:pt x="3842" y="0"/>
                    <a:pt x="3741" y="0"/>
                  </a:cubicBezTo>
                  <a:close/>
                </a:path>
              </a:pathLst>
            </a:custGeom>
            <a:solidFill>
              <a:srgbClr val="E689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7"/>
            <p:cNvSpPr/>
            <p:nvPr/>
          </p:nvSpPr>
          <p:spPr>
            <a:xfrm>
              <a:off x="3113600" y="3305896"/>
              <a:ext cx="22809" cy="9214"/>
            </a:xfrm>
            <a:custGeom>
              <a:avLst/>
              <a:gdLst/>
              <a:ahLst/>
              <a:cxnLst/>
              <a:rect l="l" t="t" r="r" b="b"/>
              <a:pathLst>
                <a:path w="1817" h="734" extrusionOk="0">
                  <a:moveTo>
                    <a:pt x="459" y="0"/>
                  </a:moveTo>
                  <a:cubicBezTo>
                    <a:pt x="402" y="0"/>
                    <a:pt x="344" y="2"/>
                    <a:pt x="286" y="7"/>
                  </a:cubicBezTo>
                  <a:cubicBezTo>
                    <a:pt x="6" y="24"/>
                    <a:pt x="1" y="453"/>
                    <a:pt x="269" y="453"/>
                  </a:cubicBezTo>
                  <a:cubicBezTo>
                    <a:pt x="274" y="453"/>
                    <a:pt x="280" y="452"/>
                    <a:pt x="286" y="452"/>
                  </a:cubicBezTo>
                  <a:cubicBezTo>
                    <a:pt x="342" y="447"/>
                    <a:pt x="398" y="444"/>
                    <a:pt x="453" y="444"/>
                  </a:cubicBezTo>
                  <a:cubicBezTo>
                    <a:pt x="780" y="444"/>
                    <a:pt x="1084" y="534"/>
                    <a:pt x="1373" y="702"/>
                  </a:cubicBezTo>
                  <a:cubicBezTo>
                    <a:pt x="1412" y="724"/>
                    <a:pt x="1450" y="734"/>
                    <a:pt x="1487" y="734"/>
                  </a:cubicBezTo>
                  <a:cubicBezTo>
                    <a:pt x="1684" y="734"/>
                    <a:pt x="1817" y="448"/>
                    <a:pt x="1606" y="328"/>
                  </a:cubicBezTo>
                  <a:cubicBezTo>
                    <a:pt x="1246" y="109"/>
                    <a:pt x="860" y="0"/>
                    <a:pt x="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7"/>
            <p:cNvSpPr/>
            <p:nvPr/>
          </p:nvSpPr>
          <p:spPr>
            <a:xfrm>
              <a:off x="3070229" y="3307591"/>
              <a:ext cx="22106" cy="9164"/>
            </a:xfrm>
            <a:custGeom>
              <a:avLst/>
              <a:gdLst/>
              <a:ahLst/>
              <a:cxnLst/>
              <a:rect l="l" t="t" r="r" b="b"/>
              <a:pathLst>
                <a:path w="1761" h="730" extrusionOk="0">
                  <a:moveTo>
                    <a:pt x="1247" y="1"/>
                  </a:moveTo>
                  <a:cubicBezTo>
                    <a:pt x="879" y="1"/>
                    <a:pt x="519" y="107"/>
                    <a:pt x="210" y="300"/>
                  </a:cubicBezTo>
                  <a:cubicBezTo>
                    <a:pt x="1" y="434"/>
                    <a:pt x="128" y="730"/>
                    <a:pt x="312" y="730"/>
                  </a:cubicBezTo>
                  <a:cubicBezTo>
                    <a:pt x="347" y="730"/>
                    <a:pt x="386" y="718"/>
                    <a:pt x="424" y="692"/>
                  </a:cubicBezTo>
                  <a:cubicBezTo>
                    <a:pt x="677" y="523"/>
                    <a:pt x="954" y="443"/>
                    <a:pt x="1243" y="443"/>
                  </a:cubicBezTo>
                  <a:cubicBezTo>
                    <a:pt x="1319" y="443"/>
                    <a:pt x="1397" y="449"/>
                    <a:pt x="1475" y="460"/>
                  </a:cubicBezTo>
                  <a:cubicBezTo>
                    <a:pt x="1481" y="460"/>
                    <a:pt x="1487" y="460"/>
                    <a:pt x="1492" y="460"/>
                  </a:cubicBezTo>
                  <a:cubicBezTo>
                    <a:pt x="1760" y="460"/>
                    <a:pt x="1755" y="31"/>
                    <a:pt x="1475" y="15"/>
                  </a:cubicBezTo>
                  <a:cubicBezTo>
                    <a:pt x="1399" y="5"/>
                    <a:pt x="1323" y="1"/>
                    <a:pt x="12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7"/>
            <p:cNvSpPr/>
            <p:nvPr/>
          </p:nvSpPr>
          <p:spPr>
            <a:xfrm>
              <a:off x="3118295" y="3316717"/>
              <a:ext cx="10758" cy="10771"/>
            </a:xfrm>
            <a:custGeom>
              <a:avLst/>
              <a:gdLst/>
              <a:ahLst/>
              <a:cxnLst/>
              <a:rect l="l" t="t" r="r" b="b"/>
              <a:pathLst>
                <a:path w="857" h="858" extrusionOk="0">
                  <a:moveTo>
                    <a:pt x="428" y="1"/>
                  </a:moveTo>
                  <a:cubicBezTo>
                    <a:pt x="179" y="1"/>
                    <a:pt x="0" y="196"/>
                    <a:pt x="0" y="429"/>
                  </a:cubicBezTo>
                  <a:cubicBezTo>
                    <a:pt x="0" y="660"/>
                    <a:pt x="179" y="857"/>
                    <a:pt x="428" y="857"/>
                  </a:cubicBezTo>
                  <a:cubicBezTo>
                    <a:pt x="661" y="857"/>
                    <a:pt x="856" y="660"/>
                    <a:pt x="856" y="429"/>
                  </a:cubicBezTo>
                  <a:cubicBezTo>
                    <a:pt x="856" y="196"/>
                    <a:pt x="661" y="1"/>
                    <a:pt x="4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7"/>
            <p:cNvSpPr/>
            <p:nvPr/>
          </p:nvSpPr>
          <p:spPr>
            <a:xfrm>
              <a:off x="3075539" y="3318726"/>
              <a:ext cx="10758" cy="10758"/>
            </a:xfrm>
            <a:custGeom>
              <a:avLst/>
              <a:gdLst/>
              <a:ahLst/>
              <a:cxnLst/>
              <a:rect l="l" t="t" r="r" b="b"/>
              <a:pathLst>
                <a:path w="857" h="857" extrusionOk="0">
                  <a:moveTo>
                    <a:pt x="429" y="1"/>
                  </a:moveTo>
                  <a:cubicBezTo>
                    <a:pt x="196" y="1"/>
                    <a:pt x="1" y="198"/>
                    <a:pt x="1" y="429"/>
                  </a:cubicBezTo>
                  <a:cubicBezTo>
                    <a:pt x="1" y="678"/>
                    <a:pt x="196" y="857"/>
                    <a:pt x="429" y="857"/>
                  </a:cubicBezTo>
                  <a:cubicBezTo>
                    <a:pt x="660" y="857"/>
                    <a:pt x="857" y="678"/>
                    <a:pt x="857" y="429"/>
                  </a:cubicBezTo>
                  <a:cubicBezTo>
                    <a:pt x="857" y="198"/>
                    <a:pt x="660" y="1"/>
                    <a:pt x="4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7"/>
            <p:cNvSpPr/>
            <p:nvPr/>
          </p:nvSpPr>
          <p:spPr>
            <a:xfrm>
              <a:off x="3088745" y="3324098"/>
              <a:ext cx="16809" cy="29086"/>
            </a:xfrm>
            <a:custGeom>
              <a:avLst/>
              <a:gdLst/>
              <a:ahLst/>
              <a:cxnLst/>
              <a:rect l="l" t="t" r="r" b="b"/>
              <a:pathLst>
                <a:path w="1339" h="2317" extrusionOk="0">
                  <a:moveTo>
                    <a:pt x="928" y="1"/>
                  </a:moveTo>
                  <a:cubicBezTo>
                    <a:pt x="928" y="1"/>
                    <a:pt x="749" y="1696"/>
                    <a:pt x="0" y="1891"/>
                  </a:cubicBezTo>
                  <a:cubicBezTo>
                    <a:pt x="0" y="1891"/>
                    <a:pt x="403" y="2316"/>
                    <a:pt x="827" y="2316"/>
                  </a:cubicBezTo>
                  <a:cubicBezTo>
                    <a:pt x="939" y="2316"/>
                    <a:pt x="1052" y="2287"/>
                    <a:pt x="1160" y="2212"/>
                  </a:cubicBezTo>
                  <a:cubicBezTo>
                    <a:pt x="1160" y="2212"/>
                    <a:pt x="1338" y="1107"/>
                    <a:pt x="928" y="1"/>
                  </a:cubicBezTo>
                  <a:close/>
                </a:path>
              </a:pathLst>
            </a:custGeom>
            <a:solidFill>
              <a:srgbClr val="E689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7"/>
            <p:cNvSpPr/>
            <p:nvPr/>
          </p:nvSpPr>
          <p:spPr>
            <a:xfrm>
              <a:off x="3100382" y="3355443"/>
              <a:ext cx="22633" cy="13206"/>
            </a:xfrm>
            <a:custGeom>
              <a:avLst/>
              <a:gdLst/>
              <a:ahLst/>
              <a:cxnLst/>
              <a:rect l="l" t="t" r="r" b="b"/>
              <a:pathLst>
                <a:path w="1803" h="1052" extrusionOk="0">
                  <a:moveTo>
                    <a:pt x="1784" y="1"/>
                  </a:moveTo>
                  <a:lnTo>
                    <a:pt x="1" y="536"/>
                  </a:lnTo>
                  <a:cubicBezTo>
                    <a:pt x="1" y="536"/>
                    <a:pt x="369" y="1052"/>
                    <a:pt x="945" y="1052"/>
                  </a:cubicBezTo>
                  <a:cubicBezTo>
                    <a:pt x="1003" y="1052"/>
                    <a:pt x="1063" y="1047"/>
                    <a:pt x="1125" y="1035"/>
                  </a:cubicBezTo>
                  <a:cubicBezTo>
                    <a:pt x="1803" y="911"/>
                    <a:pt x="1784" y="1"/>
                    <a:pt x="17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7"/>
            <p:cNvSpPr/>
            <p:nvPr/>
          </p:nvSpPr>
          <p:spPr>
            <a:xfrm>
              <a:off x="3246588" y="3897699"/>
              <a:ext cx="142403" cy="134131"/>
            </a:xfrm>
            <a:custGeom>
              <a:avLst/>
              <a:gdLst/>
              <a:ahLst/>
              <a:cxnLst/>
              <a:rect l="l" t="t" r="r" b="b"/>
              <a:pathLst>
                <a:path w="11344" h="10685" extrusionOk="0">
                  <a:moveTo>
                    <a:pt x="10309" y="0"/>
                  </a:moveTo>
                  <a:cubicBezTo>
                    <a:pt x="8614" y="6136"/>
                    <a:pt x="2515" y="8294"/>
                    <a:pt x="1" y="8936"/>
                  </a:cubicBezTo>
                  <a:cubicBezTo>
                    <a:pt x="1124" y="10006"/>
                    <a:pt x="1873" y="10684"/>
                    <a:pt x="1873" y="10684"/>
                  </a:cubicBezTo>
                  <a:cubicBezTo>
                    <a:pt x="1873" y="10684"/>
                    <a:pt x="11130" y="7902"/>
                    <a:pt x="11344" y="1981"/>
                  </a:cubicBezTo>
                  <a:cubicBezTo>
                    <a:pt x="11344" y="1981"/>
                    <a:pt x="10951" y="1196"/>
                    <a:pt x="10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7"/>
            <p:cNvSpPr/>
            <p:nvPr/>
          </p:nvSpPr>
          <p:spPr>
            <a:xfrm>
              <a:off x="2957778" y="3863894"/>
              <a:ext cx="148441" cy="144198"/>
            </a:xfrm>
            <a:custGeom>
              <a:avLst/>
              <a:gdLst/>
              <a:ahLst/>
              <a:cxnLst/>
              <a:rect l="l" t="t" r="r" b="b"/>
              <a:pathLst>
                <a:path w="11825" h="11487" extrusionOk="0">
                  <a:moveTo>
                    <a:pt x="1677" y="1"/>
                  </a:moveTo>
                  <a:cubicBezTo>
                    <a:pt x="1088" y="696"/>
                    <a:pt x="535" y="1428"/>
                    <a:pt x="0" y="2194"/>
                  </a:cubicBezTo>
                  <a:cubicBezTo>
                    <a:pt x="1463" y="6653"/>
                    <a:pt x="5297" y="10255"/>
                    <a:pt x="9827" y="11487"/>
                  </a:cubicBezTo>
                  <a:cubicBezTo>
                    <a:pt x="10397" y="11218"/>
                    <a:pt x="11075" y="10862"/>
                    <a:pt x="11824" y="10469"/>
                  </a:cubicBezTo>
                  <a:cubicBezTo>
                    <a:pt x="3781" y="7473"/>
                    <a:pt x="2034" y="1944"/>
                    <a:pt x="1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9" name="Google Shape;1669;p37"/>
          <p:cNvGrpSpPr/>
          <p:nvPr/>
        </p:nvGrpSpPr>
        <p:grpSpPr>
          <a:xfrm>
            <a:off x="5003454" y="1233399"/>
            <a:ext cx="1264666" cy="1530742"/>
            <a:chOff x="268004" y="1213250"/>
            <a:chExt cx="2722054" cy="3294753"/>
          </a:xfrm>
        </p:grpSpPr>
        <p:sp>
          <p:nvSpPr>
            <p:cNvPr id="1670" name="Google Shape;1670;p37"/>
            <p:cNvSpPr/>
            <p:nvPr/>
          </p:nvSpPr>
          <p:spPr>
            <a:xfrm>
              <a:off x="601347" y="4177403"/>
              <a:ext cx="2297400" cy="330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71" name="Google Shape;1671;p37"/>
            <p:cNvGrpSpPr/>
            <p:nvPr/>
          </p:nvGrpSpPr>
          <p:grpSpPr>
            <a:xfrm>
              <a:off x="268004" y="1213250"/>
              <a:ext cx="2722054" cy="3242924"/>
              <a:chOff x="268004" y="1213250"/>
              <a:chExt cx="2722054" cy="3242924"/>
            </a:xfrm>
          </p:grpSpPr>
          <p:sp>
            <p:nvSpPr>
              <p:cNvPr id="1672" name="Google Shape;1672;p37"/>
              <p:cNvSpPr/>
              <p:nvPr/>
            </p:nvSpPr>
            <p:spPr>
              <a:xfrm>
                <a:off x="2175709" y="3976402"/>
                <a:ext cx="425583" cy="425583"/>
              </a:xfrm>
              <a:custGeom>
                <a:avLst/>
                <a:gdLst/>
                <a:ahLst/>
                <a:cxnLst/>
                <a:rect l="l" t="t" r="r" b="b"/>
                <a:pathLst>
                  <a:path w="12183" h="12183" extrusionOk="0">
                    <a:moveTo>
                      <a:pt x="6083" y="0"/>
                    </a:moveTo>
                    <a:cubicBezTo>
                      <a:pt x="5280" y="0"/>
                      <a:pt x="4531" y="161"/>
                      <a:pt x="3817" y="447"/>
                    </a:cubicBezTo>
                    <a:cubicBezTo>
                      <a:pt x="2997" y="768"/>
                      <a:pt x="2248" y="1284"/>
                      <a:pt x="1660" y="1926"/>
                    </a:cubicBezTo>
                    <a:cubicBezTo>
                      <a:pt x="625" y="3015"/>
                      <a:pt x="0" y="4478"/>
                      <a:pt x="0" y="6100"/>
                    </a:cubicBezTo>
                    <a:cubicBezTo>
                      <a:pt x="0" y="6190"/>
                      <a:pt x="0" y="6297"/>
                      <a:pt x="19" y="6404"/>
                    </a:cubicBezTo>
                    <a:cubicBezTo>
                      <a:pt x="55" y="7331"/>
                      <a:pt x="322" y="8204"/>
                      <a:pt x="732" y="8972"/>
                    </a:cubicBezTo>
                    <a:cubicBezTo>
                      <a:pt x="1499" y="10416"/>
                      <a:pt x="2837" y="11505"/>
                      <a:pt x="4442" y="11950"/>
                    </a:cubicBezTo>
                    <a:cubicBezTo>
                      <a:pt x="4959" y="12092"/>
                      <a:pt x="5512" y="12182"/>
                      <a:pt x="6083" y="12182"/>
                    </a:cubicBezTo>
                    <a:cubicBezTo>
                      <a:pt x="6492" y="12182"/>
                      <a:pt x="6885" y="12128"/>
                      <a:pt x="7277" y="12057"/>
                    </a:cubicBezTo>
                    <a:cubicBezTo>
                      <a:pt x="8901" y="11736"/>
                      <a:pt x="10292" y="10773"/>
                      <a:pt x="11184" y="9436"/>
                    </a:cubicBezTo>
                    <a:cubicBezTo>
                      <a:pt x="11700" y="8632"/>
                      <a:pt x="12040" y="7724"/>
                      <a:pt x="12147" y="6725"/>
                    </a:cubicBezTo>
                    <a:cubicBezTo>
                      <a:pt x="12164" y="6528"/>
                      <a:pt x="12183" y="6314"/>
                      <a:pt x="12183" y="6100"/>
                    </a:cubicBezTo>
                    <a:cubicBezTo>
                      <a:pt x="12183" y="4620"/>
                      <a:pt x="11648" y="3265"/>
                      <a:pt x="10773" y="2212"/>
                    </a:cubicBezTo>
                    <a:cubicBezTo>
                      <a:pt x="10185" y="1498"/>
                      <a:pt x="9453" y="928"/>
                      <a:pt x="8616" y="554"/>
                    </a:cubicBezTo>
                    <a:cubicBezTo>
                      <a:pt x="7848" y="197"/>
                      <a:pt x="6992" y="0"/>
                      <a:pt x="60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37"/>
              <p:cNvSpPr/>
              <p:nvPr/>
            </p:nvSpPr>
            <p:spPr>
              <a:xfrm>
                <a:off x="2201280" y="4006304"/>
                <a:ext cx="335806" cy="335212"/>
              </a:xfrm>
              <a:custGeom>
                <a:avLst/>
                <a:gdLst/>
                <a:ahLst/>
                <a:cxnLst/>
                <a:rect l="l" t="t" r="r" b="b"/>
                <a:pathLst>
                  <a:path w="9613" h="9596" extrusionOk="0">
                    <a:moveTo>
                      <a:pt x="4797" y="0"/>
                    </a:moveTo>
                    <a:cubicBezTo>
                      <a:pt x="4174" y="0"/>
                      <a:pt x="3567" y="107"/>
                      <a:pt x="3014" y="340"/>
                    </a:cubicBezTo>
                    <a:cubicBezTo>
                      <a:pt x="2355" y="590"/>
                      <a:pt x="1765" y="999"/>
                      <a:pt x="1302" y="1517"/>
                    </a:cubicBezTo>
                    <a:cubicBezTo>
                      <a:pt x="500" y="2373"/>
                      <a:pt x="0" y="3532"/>
                      <a:pt x="0" y="4799"/>
                    </a:cubicBezTo>
                    <a:cubicBezTo>
                      <a:pt x="0" y="4870"/>
                      <a:pt x="0" y="4958"/>
                      <a:pt x="18" y="5048"/>
                    </a:cubicBezTo>
                    <a:cubicBezTo>
                      <a:pt x="53" y="5779"/>
                      <a:pt x="250" y="6457"/>
                      <a:pt x="571" y="7063"/>
                    </a:cubicBezTo>
                    <a:cubicBezTo>
                      <a:pt x="1178" y="8204"/>
                      <a:pt x="2248" y="9061"/>
                      <a:pt x="3496" y="9417"/>
                    </a:cubicBezTo>
                    <a:cubicBezTo>
                      <a:pt x="3924" y="9543"/>
                      <a:pt x="4352" y="9596"/>
                      <a:pt x="4797" y="9596"/>
                    </a:cubicBezTo>
                    <a:cubicBezTo>
                      <a:pt x="5118" y="9596"/>
                      <a:pt x="5439" y="9560"/>
                      <a:pt x="5743" y="9507"/>
                    </a:cubicBezTo>
                    <a:cubicBezTo>
                      <a:pt x="7027" y="9257"/>
                      <a:pt x="8133" y="8490"/>
                      <a:pt x="8811" y="7438"/>
                    </a:cubicBezTo>
                    <a:cubicBezTo>
                      <a:pt x="9239" y="6813"/>
                      <a:pt x="9506" y="6083"/>
                      <a:pt x="9577" y="5298"/>
                    </a:cubicBezTo>
                    <a:cubicBezTo>
                      <a:pt x="9596" y="5137"/>
                      <a:pt x="9613" y="4958"/>
                      <a:pt x="9613" y="4799"/>
                    </a:cubicBezTo>
                    <a:cubicBezTo>
                      <a:pt x="9613" y="3622"/>
                      <a:pt x="9203" y="2551"/>
                      <a:pt x="8507" y="1731"/>
                    </a:cubicBezTo>
                    <a:cubicBezTo>
                      <a:pt x="8043" y="1177"/>
                      <a:pt x="7456" y="714"/>
                      <a:pt x="6795" y="428"/>
                    </a:cubicBezTo>
                    <a:cubicBezTo>
                      <a:pt x="6188" y="143"/>
                      <a:pt x="5511" y="0"/>
                      <a:pt x="47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37"/>
              <p:cNvSpPr/>
              <p:nvPr/>
            </p:nvSpPr>
            <p:spPr>
              <a:xfrm>
                <a:off x="2427403" y="4234104"/>
                <a:ext cx="48626" cy="91872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2630" extrusionOk="0">
                    <a:moveTo>
                      <a:pt x="84" y="0"/>
                    </a:moveTo>
                    <a:cubicBezTo>
                      <a:pt x="74" y="0"/>
                      <a:pt x="65" y="2"/>
                      <a:pt x="55" y="7"/>
                    </a:cubicBezTo>
                    <a:cubicBezTo>
                      <a:pt x="19" y="25"/>
                      <a:pt x="1" y="78"/>
                      <a:pt x="19" y="114"/>
                    </a:cubicBezTo>
                    <a:lnTo>
                      <a:pt x="305" y="613"/>
                    </a:lnTo>
                    <a:lnTo>
                      <a:pt x="821" y="1790"/>
                    </a:lnTo>
                    <a:lnTo>
                      <a:pt x="1232" y="2575"/>
                    </a:lnTo>
                    <a:cubicBezTo>
                      <a:pt x="1249" y="2611"/>
                      <a:pt x="1285" y="2629"/>
                      <a:pt x="1304" y="2629"/>
                    </a:cubicBezTo>
                    <a:cubicBezTo>
                      <a:pt x="1321" y="2629"/>
                      <a:pt x="1321" y="2629"/>
                      <a:pt x="1339" y="2611"/>
                    </a:cubicBezTo>
                    <a:cubicBezTo>
                      <a:pt x="1375" y="2594"/>
                      <a:pt x="1392" y="2540"/>
                      <a:pt x="1375" y="2504"/>
                    </a:cubicBezTo>
                    <a:lnTo>
                      <a:pt x="947" y="1738"/>
                    </a:lnTo>
                    <a:lnTo>
                      <a:pt x="447" y="542"/>
                    </a:lnTo>
                    <a:lnTo>
                      <a:pt x="162" y="43"/>
                    </a:lnTo>
                    <a:cubicBezTo>
                      <a:pt x="136" y="16"/>
                      <a:pt x="110" y="0"/>
                      <a:pt x="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37"/>
              <p:cNvSpPr/>
              <p:nvPr/>
            </p:nvSpPr>
            <p:spPr>
              <a:xfrm>
                <a:off x="2441132" y="4150229"/>
                <a:ext cx="102212" cy="7510"/>
              </a:xfrm>
              <a:custGeom>
                <a:avLst/>
                <a:gdLst/>
                <a:ahLst/>
                <a:cxnLst/>
                <a:rect l="l" t="t" r="r" b="b"/>
                <a:pathLst>
                  <a:path w="2926" h="215" extrusionOk="0">
                    <a:moveTo>
                      <a:pt x="2837" y="1"/>
                    </a:moveTo>
                    <a:lnTo>
                      <a:pt x="90" y="72"/>
                    </a:lnTo>
                    <a:cubicBezTo>
                      <a:pt x="36" y="72"/>
                      <a:pt x="0" y="108"/>
                      <a:pt x="19" y="144"/>
                    </a:cubicBezTo>
                    <a:cubicBezTo>
                      <a:pt x="19" y="179"/>
                      <a:pt x="36" y="215"/>
                      <a:pt x="90" y="215"/>
                    </a:cubicBezTo>
                    <a:lnTo>
                      <a:pt x="2837" y="144"/>
                    </a:lnTo>
                    <a:cubicBezTo>
                      <a:pt x="2890" y="144"/>
                      <a:pt x="2925" y="108"/>
                      <a:pt x="2925" y="72"/>
                    </a:cubicBezTo>
                    <a:cubicBezTo>
                      <a:pt x="2925" y="37"/>
                      <a:pt x="2890" y="1"/>
                      <a:pt x="28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37"/>
              <p:cNvSpPr/>
              <p:nvPr/>
            </p:nvSpPr>
            <p:spPr>
              <a:xfrm>
                <a:off x="2385693" y="4035613"/>
                <a:ext cx="9362" cy="80380"/>
              </a:xfrm>
              <a:custGeom>
                <a:avLst/>
                <a:gdLst/>
                <a:ahLst/>
                <a:cxnLst/>
                <a:rect l="l" t="t" r="r" b="b"/>
                <a:pathLst>
                  <a:path w="268" h="2301" extrusionOk="0">
                    <a:moveTo>
                      <a:pt x="196" y="0"/>
                    </a:moveTo>
                    <a:cubicBezTo>
                      <a:pt x="143" y="0"/>
                      <a:pt x="108" y="36"/>
                      <a:pt x="108" y="72"/>
                    </a:cubicBezTo>
                    <a:lnTo>
                      <a:pt x="1" y="2229"/>
                    </a:lnTo>
                    <a:cubicBezTo>
                      <a:pt x="1" y="2265"/>
                      <a:pt x="36" y="2300"/>
                      <a:pt x="72" y="2300"/>
                    </a:cubicBezTo>
                    <a:cubicBezTo>
                      <a:pt x="125" y="2300"/>
                      <a:pt x="160" y="2283"/>
                      <a:pt x="160" y="2229"/>
                    </a:cubicBezTo>
                    <a:lnTo>
                      <a:pt x="267" y="89"/>
                    </a:lnTo>
                    <a:cubicBezTo>
                      <a:pt x="267" y="36"/>
                      <a:pt x="232" y="0"/>
                      <a:pt x="1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37"/>
              <p:cNvSpPr/>
              <p:nvPr/>
            </p:nvSpPr>
            <p:spPr>
              <a:xfrm>
                <a:off x="2249243" y="4134649"/>
                <a:ext cx="71053" cy="28086"/>
              </a:xfrm>
              <a:custGeom>
                <a:avLst/>
                <a:gdLst/>
                <a:ahLst/>
                <a:cxnLst/>
                <a:rect l="l" t="t" r="r" b="b"/>
                <a:pathLst>
                  <a:path w="2034" h="804" extrusionOk="0">
                    <a:moveTo>
                      <a:pt x="107" y="0"/>
                    </a:moveTo>
                    <a:cubicBezTo>
                      <a:pt x="71" y="0"/>
                      <a:pt x="19" y="19"/>
                      <a:pt x="19" y="55"/>
                    </a:cubicBezTo>
                    <a:cubicBezTo>
                      <a:pt x="0" y="90"/>
                      <a:pt x="19" y="143"/>
                      <a:pt x="54" y="143"/>
                    </a:cubicBezTo>
                    <a:lnTo>
                      <a:pt x="1926" y="804"/>
                    </a:lnTo>
                    <a:lnTo>
                      <a:pt x="1945" y="804"/>
                    </a:lnTo>
                    <a:cubicBezTo>
                      <a:pt x="1980" y="804"/>
                      <a:pt x="1998" y="785"/>
                      <a:pt x="2016" y="749"/>
                    </a:cubicBezTo>
                    <a:cubicBezTo>
                      <a:pt x="2033" y="714"/>
                      <a:pt x="2016" y="661"/>
                      <a:pt x="1962" y="661"/>
                    </a:cubicBez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37"/>
              <p:cNvSpPr/>
              <p:nvPr/>
            </p:nvSpPr>
            <p:spPr>
              <a:xfrm>
                <a:off x="2293504" y="4233930"/>
                <a:ext cx="54844" cy="75210"/>
              </a:xfrm>
              <a:custGeom>
                <a:avLst/>
                <a:gdLst/>
                <a:ahLst/>
                <a:cxnLst/>
                <a:rect l="l" t="t" r="r" b="b"/>
                <a:pathLst>
                  <a:path w="1570" h="2153" extrusionOk="0">
                    <a:moveTo>
                      <a:pt x="1485" y="1"/>
                    </a:moveTo>
                    <a:cubicBezTo>
                      <a:pt x="1460" y="1"/>
                      <a:pt x="1437" y="9"/>
                      <a:pt x="1427" y="30"/>
                    </a:cubicBezTo>
                    <a:lnTo>
                      <a:pt x="36" y="2045"/>
                    </a:lnTo>
                    <a:cubicBezTo>
                      <a:pt x="0" y="2081"/>
                      <a:pt x="17" y="2116"/>
                      <a:pt x="53" y="2152"/>
                    </a:cubicBezTo>
                    <a:lnTo>
                      <a:pt x="88" y="2152"/>
                    </a:lnTo>
                    <a:cubicBezTo>
                      <a:pt x="124" y="2152"/>
                      <a:pt x="143" y="2152"/>
                      <a:pt x="160" y="2135"/>
                    </a:cubicBezTo>
                    <a:lnTo>
                      <a:pt x="1551" y="119"/>
                    </a:lnTo>
                    <a:cubicBezTo>
                      <a:pt x="1570" y="83"/>
                      <a:pt x="1570" y="48"/>
                      <a:pt x="1534" y="12"/>
                    </a:cubicBezTo>
                    <a:cubicBezTo>
                      <a:pt x="1519" y="5"/>
                      <a:pt x="1502" y="1"/>
                      <a:pt x="14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37"/>
              <p:cNvSpPr/>
              <p:nvPr/>
            </p:nvSpPr>
            <p:spPr>
              <a:xfrm>
                <a:off x="2304054" y="4093533"/>
                <a:ext cx="168899" cy="160759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4602" extrusionOk="0">
                    <a:moveTo>
                      <a:pt x="2409" y="0"/>
                    </a:moveTo>
                    <a:lnTo>
                      <a:pt x="1" y="1767"/>
                    </a:lnTo>
                    <a:lnTo>
                      <a:pt x="928" y="4602"/>
                    </a:lnTo>
                    <a:lnTo>
                      <a:pt x="3907" y="4602"/>
                    </a:lnTo>
                    <a:lnTo>
                      <a:pt x="4835" y="1767"/>
                    </a:lnTo>
                    <a:lnTo>
                      <a:pt x="24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37"/>
              <p:cNvSpPr/>
              <p:nvPr/>
            </p:nvSpPr>
            <p:spPr>
              <a:xfrm>
                <a:off x="2307792" y="3976402"/>
                <a:ext cx="168899" cy="81672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338" extrusionOk="0">
                    <a:moveTo>
                      <a:pt x="2302" y="0"/>
                    </a:moveTo>
                    <a:cubicBezTo>
                      <a:pt x="1499" y="0"/>
                      <a:pt x="750" y="161"/>
                      <a:pt x="36" y="447"/>
                    </a:cubicBezTo>
                    <a:lnTo>
                      <a:pt x="1" y="589"/>
                    </a:lnTo>
                    <a:lnTo>
                      <a:pt x="2426" y="2337"/>
                    </a:lnTo>
                    <a:lnTo>
                      <a:pt x="4835" y="589"/>
                    </a:lnTo>
                    <a:lnTo>
                      <a:pt x="4835" y="554"/>
                    </a:lnTo>
                    <a:cubicBezTo>
                      <a:pt x="4067" y="197"/>
                      <a:pt x="3211" y="0"/>
                      <a:pt x="23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37"/>
              <p:cNvSpPr/>
              <p:nvPr/>
            </p:nvSpPr>
            <p:spPr>
              <a:xfrm>
                <a:off x="2175709" y="4043683"/>
                <a:ext cx="89742" cy="160166"/>
              </a:xfrm>
              <a:custGeom>
                <a:avLst/>
                <a:gdLst/>
                <a:ahLst/>
                <a:cxnLst/>
                <a:rect l="l" t="t" r="r" b="b"/>
                <a:pathLst>
                  <a:path w="2569" h="4585" extrusionOk="0">
                    <a:moveTo>
                      <a:pt x="1660" y="0"/>
                    </a:moveTo>
                    <a:cubicBezTo>
                      <a:pt x="625" y="1089"/>
                      <a:pt x="0" y="2552"/>
                      <a:pt x="0" y="4174"/>
                    </a:cubicBezTo>
                    <a:cubicBezTo>
                      <a:pt x="0" y="4264"/>
                      <a:pt x="0" y="4371"/>
                      <a:pt x="19" y="4478"/>
                    </a:cubicBezTo>
                    <a:lnTo>
                      <a:pt x="143" y="4585"/>
                    </a:lnTo>
                    <a:lnTo>
                      <a:pt x="2569" y="2818"/>
                    </a:lnTo>
                    <a:lnTo>
                      <a:pt x="16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37"/>
              <p:cNvSpPr/>
              <p:nvPr/>
            </p:nvSpPr>
            <p:spPr>
              <a:xfrm>
                <a:off x="2201280" y="4289159"/>
                <a:ext cx="137110" cy="104693"/>
              </a:xfrm>
              <a:custGeom>
                <a:avLst/>
                <a:gdLst/>
                <a:ahLst/>
                <a:cxnLst/>
                <a:rect l="l" t="t" r="r" b="b"/>
                <a:pathLst>
                  <a:path w="3925" h="2997" extrusionOk="0">
                    <a:moveTo>
                      <a:pt x="18" y="0"/>
                    </a:moveTo>
                    <a:lnTo>
                      <a:pt x="0" y="19"/>
                    </a:lnTo>
                    <a:cubicBezTo>
                      <a:pt x="767" y="1463"/>
                      <a:pt x="2105" y="2552"/>
                      <a:pt x="3710" y="2997"/>
                    </a:cubicBezTo>
                    <a:lnTo>
                      <a:pt x="3924" y="2837"/>
                    </a:lnTo>
                    <a:lnTo>
                      <a:pt x="299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37"/>
              <p:cNvSpPr/>
              <p:nvPr/>
            </p:nvSpPr>
            <p:spPr>
              <a:xfrm>
                <a:off x="2426181" y="4295377"/>
                <a:ext cx="140219" cy="102212"/>
              </a:xfrm>
              <a:custGeom>
                <a:avLst/>
                <a:gdLst/>
                <a:ahLst/>
                <a:cxnLst/>
                <a:rect l="l" t="t" r="r" b="b"/>
                <a:pathLst>
                  <a:path w="4014" h="2926" extrusionOk="0">
                    <a:moveTo>
                      <a:pt x="910" y="1"/>
                    </a:moveTo>
                    <a:lnTo>
                      <a:pt x="0" y="2854"/>
                    </a:lnTo>
                    <a:lnTo>
                      <a:pt x="107" y="2926"/>
                    </a:lnTo>
                    <a:cubicBezTo>
                      <a:pt x="1731" y="2605"/>
                      <a:pt x="3122" y="1642"/>
                      <a:pt x="4014" y="305"/>
                    </a:cubicBezTo>
                    <a:lnTo>
                      <a:pt x="390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37"/>
              <p:cNvSpPr/>
              <p:nvPr/>
            </p:nvSpPr>
            <p:spPr>
              <a:xfrm>
                <a:off x="2511558" y="4053639"/>
                <a:ext cx="89742" cy="160794"/>
              </a:xfrm>
              <a:custGeom>
                <a:avLst/>
                <a:gdLst/>
                <a:ahLst/>
                <a:cxnLst/>
                <a:rect l="l" t="t" r="r" b="b"/>
                <a:pathLst>
                  <a:path w="2569" h="4603" extrusionOk="0">
                    <a:moveTo>
                      <a:pt x="928" y="1"/>
                    </a:moveTo>
                    <a:lnTo>
                      <a:pt x="0" y="2837"/>
                    </a:lnTo>
                    <a:lnTo>
                      <a:pt x="2426" y="4602"/>
                    </a:lnTo>
                    <a:lnTo>
                      <a:pt x="2533" y="4514"/>
                    </a:lnTo>
                    <a:cubicBezTo>
                      <a:pt x="2550" y="4317"/>
                      <a:pt x="2569" y="4103"/>
                      <a:pt x="2569" y="3889"/>
                    </a:cubicBezTo>
                    <a:cubicBezTo>
                      <a:pt x="2569" y="2409"/>
                      <a:pt x="2034" y="1054"/>
                      <a:pt x="11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37"/>
              <p:cNvSpPr/>
              <p:nvPr/>
            </p:nvSpPr>
            <p:spPr>
              <a:xfrm>
                <a:off x="1786935" y="4145269"/>
                <a:ext cx="363892" cy="249243"/>
              </a:xfrm>
              <a:custGeom>
                <a:avLst/>
                <a:gdLst/>
                <a:ahLst/>
                <a:cxnLst/>
                <a:rect l="l" t="t" r="r" b="b"/>
                <a:pathLst>
                  <a:path w="10417" h="7135" extrusionOk="0">
                    <a:moveTo>
                      <a:pt x="1356" y="0"/>
                    </a:moveTo>
                    <a:lnTo>
                      <a:pt x="785" y="2015"/>
                    </a:lnTo>
                    <a:lnTo>
                      <a:pt x="0" y="4780"/>
                    </a:lnTo>
                    <a:lnTo>
                      <a:pt x="10416" y="7134"/>
                    </a:lnTo>
                    <a:cubicBezTo>
                      <a:pt x="10399" y="6350"/>
                      <a:pt x="10185" y="5600"/>
                      <a:pt x="9828" y="4923"/>
                    </a:cubicBezTo>
                    <a:cubicBezTo>
                      <a:pt x="9703" y="4690"/>
                      <a:pt x="9560" y="4476"/>
                      <a:pt x="9400" y="4262"/>
                    </a:cubicBezTo>
                    <a:cubicBezTo>
                      <a:pt x="9186" y="4012"/>
                      <a:pt x="8954" y="3763"/>
                      <a:pt x="8704" y="3549"/>
                    </a:cubicBezTo>
                    <a:cubicBezTo>
                      <a:pt x="8526" y="3406"/>
                      <a:pt x="8347" y="3263"/>
                      <a:pt x="8152" y="3139"/>
                    </a:cubicBezTo>
                    <a:cubicBezTo>
                      <a:pt x="7919" y="2997"/>
                      <a:pt x="7688" y="2871"/>
                      <a:pt x="7455" y="2747"/>
                    </a:cubicBezTo>
                    <a:lnTo>
                      <a:pt x="7189" y="2640"/>
                    </a:lnTo>
                    <a:cubicBezTo>
                      <a:pt x="6706" y="2443"/>
                      <a:pt x="6278" y="2158"/>
                      <a:pt x="5922" y="1801"/>
                    </a:cubicBezTo>
                    <a:cubicBezTo>
                      <a:pt x="5743" y="1623"/>
                      <a:pt x="5601" y="1427"/>
                      <a:pt x="5458" y="1213"/>
                    </a:cubicBezTo>
                    <a:lnTo>
                      <a:pt x="5244" y="873"/>
                    </a:lnTo>
                    <a:lnTo>
                      <a:pt x="13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37"/>
              <p:cNvSpPr/>
              <p:nvPr/>
            </p:nvSpPr>
            <p:spPr>
              <a:xfrm>
                <a:off x="1786935" y="4215625"/>
                <a:ext cx="122788" cy="122823"/>
              </a:xfrm>
              <a:custGeom>
                <a:avLst/>
                <a:gdLst/>
                <a:ahLst/>
                <a:cxnLst/>
                <a:rect l="l" t="t" r="r" b="b"/>
                <a:pathLst>
                  <a:path w="3515" h="3516" extrusionOk="0">
                    <a:moveTo>
                      <a:pt x="785" y="1"/>
                    </a:moveTo>
                    <a:lnTo>
                      <a:pt x="0" y="2766"/>
                    </a:lnTo>
                    <a:lnTo>
                      <a:pt x="3353" y="3515"/>
                    </a:lnTo>
                    <a:cubicBezTo>
                      <a:pt x="3515" y="1910"/>
                      <a:pt x="2444" y="376"/>
                      <a:pt x="821" y="19"/>
                    </a:cubicBezTo>
                    <a:lnTo>
                      <a:pt x="78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37"/>
              <p:cNvSpPr/>
              <p:nvPr/>
            </p:nvSpPr>
            <p:spPr>
              <a:xfrm>
                <a:off x="1957655" y="4208149"/>
                <a:ext cx="89742" cy="64450"/>
              </a:xfrm>
              <a:custGeom>
                <a:avLst/>
                <a:gdLst/>
                <a:ahLst/>
                <a:cxnLst/>
                <a:rect l="l" t="t" r="r" b="b"/>
                <a:pathLst>
                  <a:path w="2569" h="1845" extrusionOk="0">
                    <a:moveTo>
                      <a:pt x="1035" y="1"/>
                    </a:moveTo>
                    <a:lnTo>
                      <a:pt x="500" y="340"/>
                    </a:lnTo>
                    <a:cubicBezTo>
                      <a:pt x="107" y="590"/>
                      <a:pt x="0" y="1090"/>
                      <a:pt x="250" y="1463"/>
                    </a:cubicBezTo>
                    <a:cubicBezTo>
                      <a:pt x="357" y="1642"/>
                      <a:pt x="554" y="1767"/>
                      <a:pt x="749" y="1820"/>
                    </a:cubicBezTo>
                    <a:cubicBezTo>
                      <a:pt x="814" y="1836"/>
                      <a:pt x="878" y="1845"/>
                      <a:pt x="942" y="1845"/>
                    </a:cubicBezTo>
                    <a:cubicBezTo>
                      <a:pt x="1091" y="1845"/>
                      <a:pt x="1237" y="1801"/>
                      <a:pt x="1374" y="1713"/>
                    </a:cubicBezTo>
                    <a:lnTo>
                      <a:pt x="2568" y="947"/>
                    </a:lnTo>
                    <a:lnTo>
                      <a:pt x="2302" y="840"/>
                    </a:lnTo>
                    <a:cubicBezTo>
                      <a:pt x="1819" y="643"/>
                      <a:pt x="1391" y="358"/>
                      <a:pt x="103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37"/>
              <p:cNvSpPr/>
              <p:nvPr/>
            </p:nvSpPr>
            <p:spPr>
              <a:xfrm>
                <a:off x="2001251" y="4254924"/>
                <a:ext cx="114090" cy="85934"/>
              </a:xfrm>
              <a:custGeom>
                <a:avLst/>
                <a:gdLst/>
                <a:ahLst/>
                <a:cxnLst/>
                <a:rect l="l" t="t" r="r" b="b"/>
                <a:pathLst>
                  <a:path w="3266" h="2460" extrusionOk="0">
                    <a:moveTo>
                      <a:pt x="2017" y="0"/>
                    </a:moveTo>
                    <a:lnTo>
                      <a:pt x="483" y="963"/>
                    </a:lnTo>
                    <a:cubicBezTo>
                      <a:pt x="108" y="1194"/>
                      <a:pt x="1" y="1694"/>
                      <a:pt x="233" y="2086"/>
                    </a:cubicBezTo>
                    <a:cubicBezTo>
                      <a:pt x="357" y="2265"/>
                      <a:pt x="536" y="2390"/>
                      <a:pt x="750" y="2443"/>
                    </a:cubicBezTo>
                    <a:cubicBezTo>
                      <a:pt x="807" y="2453"/>
                      <a:pt x="868" y="2459"/>
                      <a:pt x="929" y="2459"/>
                    </a:cubicBezTo>
                    <a:cubicBezTo>
                      <a:pt x="1077" y="2459"/>
                      <a:pt x="1230" y="2425"/>
                      <a:pt x="1356" y="2336"/>
                    </a:cubicBezTo>
                    <a:lnTo>
                      <a:pt x="3265" y="1123"/>
                    </a:lnTo>
                    <a:cubicBezTo>
                      <a:pt x="3051" y="873"/>
                      <a:pt x="2819" y="624"/>
                      <a:pt x="2569" y="410"/>
                    </a:cubicBezTo>
                    <a:cubicBezTo>
                      <a:pt x="2391" y="267"/>
                      <a:pt x="2212" y="124"/>
                      <a:pt x="20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37"/>
              <p:cNvSpPr/>
              <p:nvPr/>
            </p:nvSpPr>
            <p:spPr>
              <a:xfrm>
                <a:off x="1778202" y="4312250"/>
                <a:ext cx="372625" cy="120238"/>
              </a:xfrm>
              <a:custGeom>
                <a:avLst/>
                <a:gdLst/>
                <a:ahLst/>
                <a:cxnLst/>
                <a:rect l="l" t="t" r="r" b="b"/>
                <a:pathLst>
                  <a:path w="10667" h="3442" extrusionOk="0">
                    <a:moveTo>
                      <a:pt x="250" y="0"/>
                    </a:moveTo>
                    <a:lnTo>
                      <a:pt x="1" y="1087"/>
                    </a:lnTo>
                    <a:lnTo>
                      <a:pt x="10435" y="3441"/>
                    </a:lnTo>
                    <a:lnTo>
                      <a:pt x="10666" y="2354"/>
                    </a:lnTo>
                    <a:lnTo>
                      <a:pt x="2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37"/>
              <p:cNvSpPr/>
              <p:nvPr/>
            </p:nvSpPr>
            <p:spPr>
              <a:xfrm>
                <a:off x="2079747" y="4418133"/>
                <a:ext cx="62983" cy="38041"/>
              </a:xfrm>
              <a:custGeom>
                <a:avLst/>
                <a:gdLst/>
                <a:ahLst/>
                <a:cxnLst/>
                <a:rect l="l" t="t" r="r" b="b"/>
                <a:pathLst>
                  <a:path w="1803" h="1089" extrusionOk="0">
                    <a:moveTo>
                      <a:pt x="1" y="1"/>
                    </a:moveTo>
                    <a:lnTo>
                      <a:pt x="215" y="857"/>
                    </a:lnTo>
                    <a:lnTo>
                      <a:pt x="1232" y="1088"/>
                    </a:lnTo>
                    <a:lnTo>
                      <a:pt x="1803" y="41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37"/>
              <p:cNvSpPr/>
              <p:nvPr/>
            </p:nvSpPr>
            <p:spPr>
              <a:xfrm>
                <a:off x="1940188" y="4387007"/>
                <a:ext cx="62983" cy="38007"/>
              </a:xfrm>
              <a:custGeom>
                <a:avLst/>
                <a:gdLst/>
                <a:ahLst/>
                <a:cxnLst/>
                <a:rect l="l" t="t" r="r" b="b"/>
                <a:pathLst>
                  <a:path w="1803" h="1088" extrusionOk="0">
                    <a:moveTo>
                      <a:pt x="1" y="0"/>
                    </a:moveTo>
                    <a:lnTo>
                      <a:pt x="215" y="856"/>
                    </a:lnTo>
                    <a:lnTo>
                      <a:pt x="1249" y="1087"/>
                    </a:lnTo>
                    <a:lnTo>
                      <a:pt x="1803" y="39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37"/>
              <p:cNvSpPr/>
              <p:nvPr/>
            </p:nvSpPr>
            <p:spPr>
              <a:xfrm>
                <a:off x="1801293" y="4355183"/>
                <a:ext cx="62320" cy="38670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1107" extrusionOk="0">
                    <a:moveTo>
                      <a:pt x="0" y="1"/>
                    </a:moveTo>
                    <a:lnTo>
                      <a:pt x="196" y="876"/>
                    </a:lnTo>
                    <a:lnTo>
                      <a:pt x="1230" y="1107"/>
                    </a:lnTo>
                    <a:lnTo>
                      <a:pt x="1784" y="41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37"/>
              <p:cNvSpPr/>
              <p:nvPr/>
            </p:nvSpPr>
            <p:spPr>
              <a:xfrm>
                <a:off x="1819318" y="2978288"/>
                <a:ext cx="563915" cy="1211180"/>
              </a:xfrm>
              <a:custGeom>
                <a:avLst/>
                <a:gdLst/>
                <a:ahLst/>
                <a:cxnLst/>
                <a:rect l="l" t="t" r="r" b="b"/>
                <a:pathLst>
                  <a:path w="16143" h="34672" extrusionOk="0">
                    <a:moveTo>
                      <a:pt x="8490" y="0"/>
                    </a:moveTo>
                    <a:lnTo>
                      <a:pt x="1946" y="3907"/>
                    </a:lnTo>
                    <a:lnTo>
                      <a:pt x="1268" y="6064"/>
                    </a:lnTo>
                    <a:lnTo>
                      <a:pt x="5173" y="13288"/>
                    </a:lnTo>
                    <a:cubicBezTo>
                      <a:pt x="4852" y="13484"/>
                      <a:pt x="4549" y="13681"/>
                      <a:pt x="4281" y="13876"/>
                    </a:cubicBezTo>
                    <a:cubicBezTo>
                      <a:pt x="1" y="17034"/>
                      <a:pt x="1142" y="21759"/>
                      <a:pt x="1142" y="25433"/>
                    </a:cubicBezTo>
                    <a:cubicBezTo>
                      <a:pt x="1142" y="29321"/>
                      <a:pt x="376" y="33637"/>
                      <a:pt x="376" y="33637"/>
                    </a:cubicBezTo>
                    <a:cubicBezTo>
                      <a:pt x="2783" y="34636"/>
                      <a:pt x="4549" y="34672"/>
                      <a:pt x="4549" y="34672"/>
                    </a:cubicBezTo>
                    <a:cubicBezTo>
                      <a:pt x="4549" y="34672"/>
                      <a:pt x="10452" y="23043"/>
                      <a:pt x="13591" y="15802"/>
                    </a:cubicBezTo>
                    <a:cubicBezTo>
                      <a:pt x="14608" y="13484"/>
                      <a:pt x="15339" y="11612"/>
                      <a:pt x="15482" y="10701"/>
                    </a:cubicBezTo>
                    <a:cubicBezTo>
                      <a:pt x="16142" y="7010"/>
                      <a:pt x="13948" y="1285"/>
                      <a:pt x="13948" y="1285"/>
                    </a:cubicBezTo>
                    <a:lnTo>
                      <a:pt x="84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37"/>
              <p:cNvSpPr/>
              <p:nvPr/>
            </p:nvSpPr>
            <p:spPr>
              <a:xfrm>
                <a:off x="1819318" y="3454149"/>
                <a:ext cx="474803" cy="737530"/>
              </a:xfrm>
              <a:custGeom>
                <a:avLst/>
                <a:gdLst/>
                <a:ahLst/>
                <a:cxnLst/>
                <a:rect l="l" t="t" r="r" b="b"/>
                <a:pathLst>
                  <a:path w="13592" h="21113" extrusionOk="0">
                    <a:moveTo>
                      <a:pt x="6431" y="0"/>
                    </a:moveTo>
                    <a:cubicBezTo>
                      <a:pt x="5089" y="0"/>
                      <a:pt x="4300" y="254"/>
                      <a:pt x="4300" y="254"/>
                    </a:cubicBezTo>
                    <a:lnTo>
                      <a:pt x="4281" y="254"/>
                    </a:lnTo>
                    <a:cubicBezTo>
                      <a:pt x="1" y="3412"/>
                      <a:pt x="1142" y="8137"/>
                      <a:pt x="1142" y="11811"/>
                    </a:cubicBezTo>
                    <a:cubicBezTo>
                      <a:pt x="1142" y="15699"/>
                      <a:pt x="376" y="20015"/>
                      <a:pt x="376" y="20015"/>
                    </a:cubicBezTo>
                    <a:cubicBezTo>
                      <a:pt x="1667" y="20939"/>
                      <a:pt x="2971" y="21113"/>
                      <a:pt x="3770" y="21113"/>
                    </a:cubicBezTo>
                    <a:cubicBezTo>
                      <a:pt x="4252" y="21113"/>
                      <a:pt x="4549" y="21050"/>
                      <a:pt x="4549" y="21050"/>
                    </a:cubicBezTo>
                    <a:cubicBezTo>
                      <a:pt x="4549" y="21050"/>
                      <a:pt x="10452" y="9421"/>
                      <a:pt x="13591" y="2180"/>
                    </a:cubicBezTo>
                    <a:cubicBezTo>
                      <a:pt x="10649" y="397"/>
                      <a:pt x="8108" y="0"/>
                      <a:pt x="64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37"/>
              <p:cNvSpPr/>
              <p:nvPr/>
            </p:nvSpPr>
            <p:spPr>
              <a:xfrm>
                <a:off x="1909691" y="3454149"/>
                <a:ext cx="384432" cy="150943"/>
              </a:xfrm>
              <a:custGeom>
                <a:avLst/>
                <a:gdLst/>
                <a:ahLst/>
                <a:cxnLst/>
                <a:rect l="l" t="t" r="r" b="b"/>
                <a:pathLst>
                  <a:path w="11005" h="4321" extrusionOk="0">
                    <a:moveTo>
                      <a:pt x="3844" y="0"/>
                    </a:moveTo>
                    <a:cubicBezTo>
                      <a:pt x="2502" y="0"/>
                      <a:pt x="1713" y="254"/>
                      <a:pt x="1713" y="254"/>
                    </a:cubicBezTo>
                    <a:lnTo>
                      <a:pt x="1694" y="254"/>
                    </a:lnTo>
                    <a:cubicBezTo>
                      <a:pt x="981" y="772"/>
                      <a:pt x="429" y="1324"/>
                      <a:pt x="1" y="1931"/>
                    </a:cubicBezTo>
                    <a:cubicBezTo>
                      <a:pt x="412" y="1853"/>
                      <a:pt x="1035" y="1773"/>
                      <a:pt x="1829" y="1773"/>
                    </a:cubicBezTo>
                    <a:cubicBezTo>
                      <a:pt x="3751" y="1773"/>
                      <a:pt x="6678" y="2239"/>
                      <a:pt x="10060" y="4320"/>
                    </a:cubicBezTo>
                    <a:cubicBezTo>
                      <a:pt x="10398" y="3590"/>
                      <a:pt x="10719" y="2858"/>
                      <a:pt x="11004" y="2180"/>
                    </a:cubicBezTo>
                    <a:cubicBezTo>
                      <a:pt x="8062" y="397"/>
                      <a:pt x="5521" y="0"/>
                      <a:pt x="38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37"/>
              <p:cNvSpPr/>
              <p:nvPr/>
            </p:nvSpPr>
            <p:spPr>
              <a:xfrm>
                <a:off x="1649263" y="2514130"/>
                <a:ext cx="657290" cy="694179"/>
              </a:xfrm>
              <a:custGeom>
                <a:avLst/>
                <a:gdLst/>
                <a:ahLst/>
                <a:cxnLst/>
                <a:rect l="l" t="t" r="r" b="b"/>
                <a:pathLst>
                  <a:path w="18816" h="19872" extrusionOk="0">
                    <a:moveTo>
                      <a:pt x="5975" y="1"/>
                    </a:moveTo>
                    <a:lnTo>
                      <a:pt x="1" y="9756"/>
                    </a:lnTo>
                    <a:lnTo>
                      <a:pt x="5440" y="18264"/>
                    </a:lnTo>
                    <a:lnTo>
                      <a:pt x="6136" y="19351"/>
                    </a:lnTo>
                    <a:cubicBezTo>
                      <a:pt x="7096" y="19714"/>
                      <a:pt x="8095" y="19871"/>
                      <a:pt x="9093" y="19871"/>
                    </a:cubicBezTo>
                    <a:cubicBezTo>
                      <a:pt x="13878" y="19871"/>
                      <a:pt x="18625" y="16269"/>
                      <a:pt x="18816" y="14572"/>
                    </a:cubicBezTo>
                    <a:lnTo>
                      <a:pt x="18281" y="13287"/>
                    </a:lnTo>
                    <a:lnTo>
                      <a:pt x="13591" y="1980"/>
                    </a:lnTo>
                    <a:lnTo>
                      <a:pt x="597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37"/>
              <p:cNvSpPr/>
              <p:nvPr/>
            </p:nvSpPr>
            <p:spPr>
              <a:xfrm>
                <a:off x="1839265" y="2978288"/>
                <a:ext cx="467292" cy="230031"/>
              </a:xfrm>
              <a:custGeom>
                <a:avLst/>
                <a:gdLst/>
                <a:ahLst/>
                <a:cxnLst/>
                <a:rect l="l" t="t" r="r" b="b"/>
                <a:pathLst>
                  <a:path w="13377" h="6585" extrusionOk="0">
                    <a:moveTo>
                      <a:pt x="12842" y="0"/>
                    </a:moveTo>
                    <a:cubicBezTo>
                      <a:pt x="8026" y="4192"/>
                      <a:pt x="2587" y="4906"/>
                      <a:pt x="1" y="4977"/>
                    </a:cubicBezTo>
                    <a:lnTo>
                      <a:pt x="697" y="6064"/>
                    </a:lnTo>
                    <a:cubicBezTo>
                      <a:pt x="1657" y="6427"/>
                      <a:pt x="2656" y="6584"/>
                      <a:pt x="3654" y="6584"/>
                    </a:cubicBezTo>
                    <a:cubicBezTo>
                      <a:pt x="8439" y="6584"/>
                      <a:pt x="13186" y="2982"/>
                      <a:pt x="13377" y="1285"/>
                    </a:cubicBezTo>
                    <a:lnTo>
                      <a:pt x="1284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37"/>
              <p:cNvSpPr/>
              <p:nvPr/>
            </p:nvSpPr>
            <p:spPr>
              <a:xfrm>
                <a:off x="2310936" y="2018217"/>
                <a:ext cx="679123" cy="862938"/>
              </a:xfrm>
              <a:custGeom>
                <a:avLst/>
                <a:gdLst/>
                <a:ahLst/>
                <a:cxnLst/>
                <a:rect l="l" t="t" r="r" b="b"/>
                <a:pathLst>
                  <a:path w="19441" h="24703" extrusionOk="0">
                    <a:moveTo>
                      <a:pt x="3371" y="0"/>
                    </a:moveTo>
                    <a:lnTo>
                      <a:pt x="410" y="1623"/>
                    </a:lnTo>
                    <a:cubicBezTo>
                      <a:pt x="410" y="1623"/>
                      <a:pt x="0" y="3817"/>
                      <a:pt x="143" y="6723"/>
                    </a:cubicBezTo>
                    <a:cubicBezTo>
                      <a:pt x="481" y="13287"/>
                      <a:pt x="4298" y="18423"/>
                      <a:pt x="10666" y="20118"/>
                    </a:cubicBezTo>
                    <a:cubicBezTo>
                      <a:pt x="10701" y="20118"/>
                      <a:pt x="10754" y="20135"/>
                      <a:pt x="10790" y="20154"/>
                    </a:cubicBezTo>
                    <a:cubicBezTo>
                      <a:pt x="10790" y="20154"/>
                      <a:pt x="11539" y="21545"/>
                      <a:pt x="12716" y="22187"/>
                    </a:cubicBezTo>
                    <a:cubicBezTo>
                      <a:pt x="12716" y="22187"/>
                      <a:pt x="14144" y="24702"/>
                      <a:pt x="14895" y="24702"/>
                    </a:cubicBezTo>
                    <a:cubicBezTo>
                      <a:pt x="14932" y="24702"/>
                      <a:pt x="14966" y="24696"/>
                      <a:pt x="14999" y="24684"/>
                    </a:cubicBezTo>
                    <a:cubicBezTo>
                      <a:pt x="15731" y="24434"/>
                      <a:pt x="14643" y="22420"/>
                      <a:pt x="14642" y="22418"/>
                    </a:cubicBezTo>
                    <a:lnTo>
                      <a:pt x="14642" y="22418"/>
                    </a:lnTo>
                    <a:cubicBezTo>
                      <a:pt x="14643" y="22420"/>
                      <a:pt x="15720" y="24338"/>
                      <a:pt x="16297" y="24338"/>
                    </a:cubicBezTo>
                    <a:cubicBezTo>
                      <a:pt x="16336" y="24338"/>
                      <a:pt x="16374" y="24328"/>
                      <a:pt x="16409" y="24309"/>
                    </a:cubicBezTo>
                    <a:cubicBezTo>
                      <a:pt x="16944" y="24023"/>
                      <a:pt x="15998" y="21689"/>
                      <a:pt x="15998" y="21688"/>
                    </a:cubicBezTo>
                    <a:lnTo>
                      <a:pt x="15998" y="21688"/>
                    </a:lnTo>
                    <a:cubicBezTo>
                      <a:pt x="15998" y="21689"/>
                      <a:pt x="17035" y="23865"/>
                      <a:pt x="17714" y="23865"/>
                    </a:cubicBezTo>
                    <a:cubicBezTo>
                      <a:pt x="17724" y="23865"/>
                      <a:pt x="17735" y="23865"/>
                      <a:pt x="17746" y="23864"/>
                    </a:cubicBezTo>
                    <a:cubicBezTo>
                      <a:pt x="18442" y="23809"/>
                      <a:pt x="17460" y="21312"/>
                      <a:pt x="17175" y="20849"/>
                    </a:cubicBezTo>
                    <a:lnTo>
                      <a:pt x="17175" y="20849"/>
                    </a:lnTo>
                    <a:cubicBezTo>
                      <a:pt x="17176" y="20850"/>
                      <a:pt x="18291" y="22554"/>
                      <a:pt x="18847" y="22554"/>
                    </a:cubicBezTo>
                    <a:cubicBezTo>
                      <a:pt x="18887" y="22554"/>
                      <a:pt x="18925" y="22545"/>
                      <a:pt x="18958" y="22525"/>
                    </a:cubicBezTo>
                    <a:cubicBezTo>
                      <a:pt x="19441" y="22223"/>
                      <a:pt x="17460" y="19493"/>
                      <a:pt x="15945" y="18173"/>
                    </a:cubicBezTo>
                    <a:lnTo>
                      <a:pt x="13091" y="15945"/>
                    </a:lnTo>
                    <a:lnTo>
                      <a:pt x="10131" y="13322"/>
                    </a:lnTo>
                    <a:cubicBezTo>
                      <a:pt x="8614" y="11860"/>
                      <a:pt x="7829" y="9810"/>
                      <a:pt x="7936" y="7686"/>
                    </a:cubicBezTo>
                    <a:lnTo>
                      <a:pt x="8205" y="2676"/>
                    </a:lnTo>
                    <a:lnTo>
                      <a:pt x="337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37"/>
              <p:cNvSpPr/>
              <p:nvPr/>
            </p:nvSpPr>
            <p:spPr>
              <a:xfrm>
                <a:off x="2224965" y="1747834"/>
                <a:ext cx="424290" cy="498976"/>
              </a:xfrm>
              <a:custGeom>
                <a:avLst/>
                <a:gdLst/>
                <a:ahLst/>
                <a:cxnLst/>
                <a:rect l="l" t="t" r="r" b="b"/>
                <a:pathLst>
                  <a:path w="12146" h="14284" extrusionOk="0">
                    <a:moveTo>
                      <a:pt x="5903" y="0"/>
                    </a:moveTo>
                    <a:cubicBezTo>
                      <a:pt x="5317" y="0"/>
                      <a:pt x="4730" y="180"/>
                      <a:pt x="4226" y="552"/>
                    </a:cubicBezTo>
                    <a:cubicBezTo>
                      <a:pt x="0" y="3638"/>
                      <a:pt x="2157" y="13322"/>
                      <a:pt x="2157" y="13322"/>
                    </a:cubicBezTo>
                    <a:cubicBezTo>
                      <a:pt x="3719" y="14022"/>
                      <a:pt x="5127" y="14284"/>
                      <a:pt x="6360" y="14284"/>
                    </a:cubicBezTo>
                    <a:cubicBezTo>
                      <a:pt x="10027" y="14284"/>
                      <a:pt x="12145" y="11966"/>
                      <a:pt x="12145" y="11966"/>
                    </a:cubicBezTo>
                    <a:cubicBezTo>
                      <a:pt x="11360" y="6295"/>
                      <a:pt x="9292" y="2247"/>
                      <a:pt x="7990" y="892"/>
                    </a:cubicBezTo>
                    <a:cubicBezTo>
                      <a:pt x="7425" y="306"/>
                      <a:pt x="6666" y="0"/>
                      <a:pt x="59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37"/>
              <p:cNvSpPr/>
              <p:nvPr/>
            </p:nvSpPr>
            <p:spPr>
              <a:xfrm>
                <a:off x="2290360" y="2104782"/>
                <a:ext cx="358897" cy="142036"/>
              </a:xfrm>
              <a:custGeom>
                <a:avLst/>
                <a:gdLst/>
                <a:ahLst/>
                <a:cxnLst/>
                <a:rect l="l" t="t" r="r" b="b"/>
                <a:pathLst>
                  <a:path w="10274" h="4066" extrusionOk="0">
                    <a:moveTo>
                      <a:pt x="9988" y="1"/>
                    </a:moveTo>
                    <a:cubicBezTo>
                      <a:pt x="9402" y="548"/>
                      <a:pt x="7301" y="2277"/>
                      <a:pt x="4047" y="2277"/>
                    </a:cubicBezTo>
                    <a:cubicBezTo>
                      <a:pt x="2849" y="2277"/>
                      <a:pt x="1494" y="2042"/>
                      <a:pt x="0" y="1427"/>
                    </a:cubicBezTo>
                    <a:lnTo>
                      <a:pt x="0" y="1427"/>
                    </a:lnTo>
                    <a:cubicBezTo>
                      <a:pt x="143" y="2445"/>
                      <a:pt x="285" y="3104"/>
                      <a:pt x="285" y="3104"/>
                    </a:cubicBezTo>
                    <a:cubicBezTo>
                      <a:pt x="1847" y="3804"/>
                      <a:pt x="3255" y="4066"/>
                      <a:pt x="4488" y="4066"/>
                    </a:cubicBezTo>
                    <a:cubicBezTo>
                      <a:pt x="8155" y="4066"/>
                      <a:pt x="10273" y="1748"/>
                      <a:pt x="10273" y="1748"/>
                    </a:cubicBezTo>
                    <a:cubicBezTo>
                      <a:pt x="10185" y="1125"/>
                      <a:pt x="10095" y="554"/>
                      <a:pt x="998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37"/>
              <p:cNvSpPr/>
              <p:nvPr/>
            </p:nvSpPr>
            <p:spPr>
              <a:xfrm>
                <a:off x="1459854" y="1601149"/>
                <a:ext cx="1097824" cy="1081755"/>
              </a:xfrm>
              <a:custGeom>
                <a:avLst/>
                <a:gdLst/>
                <a:ahLst/>
                <a:cxnLst/>
                <a:rect l="l" t="t" r="r" b="b"/>
                <a:pathLst>
                  <a:path w="31427" h="30967" extrusionOk="0">
                    <a:moveTo>
                      <a:pt x="22889" y="0"/>
                    </a:moveTo>
                    <a:cubicBezTo>
                      <a:pt x="20137" y="0"/>
                      <a:pt x="17419" y="1193"/>
                      <a:pt x="15160" y="2646"/>
                    </a:cubicBezTo>
                    <a:cubicBezTo>
                      <a:pt x="12592" y="4270"/>
                      <a:pt x="10077" y="5999"/>
                      <a:pt x="7884" y="8104"/>
                    </a:cubicBezTo>
                    <a:cubicBezTo>
                      <a:pt x="5530" y="10370"/>
                      <a:pt x="3496" y="12974"/>
                      <a:pt x="1908" y="15827"/>
                    </a:cubicBezTo>
                    <a:cubicBezTo>
                      <a:pt x="1659" y="16291"/>
                      <a:pt x="1" y="18769"/>
                      <a:pt x="267" y="19323"/>
                    </a:cubicBezTo>
                    <a:cubicBezTo>
                      <a:pt x="3603" y="26314"/>
                      <a:pt x="10167" y="29292"/>
                      <a:pt x="14732" y="30523"/>
                    </a:cubicBezTo>
                    <a:cubicBezTo>
                      <a:pt x="15213" y="30666"/>
                      <a:pt x="15696" y="30790"/>
                      <a:pt x="16124" y="30880"/>
                    </a:cubicBezTo>
                    <a:cubicBezTo>
                      <a:pt x="16385" y="30938"/>
                      <a:pt x="16646" y="30966"/>
                      <a:pt x="16904" y="30966"/>
                    </a:cubicBezTo>
                    <a:cubicBezTo>
                      <a:pt x="18390" y="30966"/>
                      <a:pt x="19756" y="30038"/>
                      <a:pt x="20243" y="28579"/>
                    </a:cubicBezTo>
                    <a:cubicBezTo>
                      <a:pt x="20725" y="27188"/>
                      <a:pt x="21384" y="25903"/>
                      <a:pt x="22062" y="24619"/>
                    </a:cubicBezTo>
                    <a:cubicBezTo>
                      <a:pt x="23132" y="22657"/>
                      <a:pt x="24559" y="20945"/>
                      <a:pt x="26218" y="19447"/>
                    </a:cubicBezTo>
                    <a:cubicBezTo>
                      <a:pt x="26913" y="18841"/>
                      <a:pt x="27520" y="18199"/>
                      <a:pt x="28019" y="17575"/>
                    </a:cubicBezTo>
                    <a:cubicBezTo>
                      <a:pt x="30730" y="14329"/>
                      <a:pt x="31426" y="9852"/>
                      <a:pt x="29821" y="6035"/>
                    </a:cubicBezTo>
                    <a:cubicBezTo>
                      <a:pt x="29660" y="5643"/>
                      <a:pt x="29464" y="5269"/>
                      <a:pt x="29267" y="4894"/>
                    </a:cubicBezTo>
                    <a:cubicBezTo>
                      <a:pt x="28982" y="4394"/>
                      <a:pt x="28768" y="4127"/>
                      <a:pt x="28768" y="4127"/>
                    </a:cubicBezTo>
                    <a:cubicBezTo>
                      <a:pt x="27662" y="2772"/>
                      <a:pt x="26646" y="1255"/>
                      <a:pt x="25148" y="506"/>
                    </a:cubicBezTo>
                    <a:cubicBezTo>
                      <a:pt x="24684" y="275"/>
                      <a:pt x="24185" y="114"/>
                      <a:pt x="23631" y="43"/>
                    </a:cubicBezTo>
                    <a:cubicBezTo>
                      <a:pt x="23507" y="25"/>
                      <a:pt x="23365" y="7"/>
                      <a:pt x="23239" y="7"/>
                    </a:cubicBezTo>
                    <a:cubicBezTo>
                      <a:pt x="23122" y="3"/>
                      <a:pt x="23006" y="0"/>
                      <a:pt x="228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37"/>
              <p:cNvSpPr/>
              <p:nvPr/>
            </p:nvSpPr>
            <p:spPr>
              <a:xfrm>
                <a:off x="2743620" y="2554618"/>
                <a:ext cx="130333" cy="184548"/>
              </a:xfrm>
              <a:custGeom>
                <a:avLst/>
                <a:gdLst/>
                <a:ahLst/>
                <a:cxnLst/>
                <a:rect l="l" t="t" r="r" b="b"/>
                <a:pathLst>
                  <a:path w="3731" h="5283" extrusionOk="0">
                    <a:moveTo>
                      <a:pt x="45" y="1"/>
                    </a:moveTo>
                    <a:cubicBezTo>
                      <a:pt x="0" y="3069"/>
                      <a:pt x="1667" y="3309"/>
                      <a:pt x="2191" y="3309"/>
                    </a:cubicBezTo>
                    <a:cubicBezTo>
                      <a:pt x="2288" y="3309"/>
                      <a:pt x="2346" y="3301"/>
                      <a:pt x="2346" y="3301"/>
                    </a:cubicBezTo>
                    <a:cubicBezTo>
                      <a:pt x="2346" y="3301"/>
                      <a:pt x="2453" y="5173"/>
                      <a:pt x="3095" y="5280"/>
                    </a:cubicBezTo>
                    <a:cubicBezTo>
                      <a:pt x="3108" y="5282"/>
                      <a:pt x="3121" y="5283"/>
                      <a:pt x="3134" y="5283"/>
                    </a:cubicBezTo>
                    <a:cubicBezTo>
                      <a:pt x="3730" y="5283"/>
                      <a:pt x="3559" y="2818"/>
                      <a:pt x="3559" y="2818"/>
                    </a:cubicBezTo>
                    <a:cubicBezTo>
                      <a:pt x="2934" y="1106"/>
                      <a:pt x="45" y="1"/>
                      <a:pt x="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37"/>
              <p:cNvSpPr/>
              <p:nvPr/>
            </p:nvSpPr>
            <p:spPr>
              <a:xfrm>
                <a:off x="309079" y="3760828"/>
                <a:ext cx="257383" cy="396903"/>
              </a:xfrm>
              <a:custGeom>
                <a:avLst/>
                <a:gdLst/>
                <a:ahLst/>
                <a:cxnLst/>
                <a:rect l="l" t="t" r="r" b="b"/>
                <a:pathLst>
                  <a:path w="7368" h="11362" extrusionOk="0">
                    <a:moveTo>
                      <a:pt x="4210" y="0"/>
                    </a:moveTo>
                    <a:lnTo>
                      <a:pt x="2426" y="1125"/>
                    </a:lnTo>
                    <a:lnTo>
                      <a:pt x="0" y="2658"/>
                    </a:lnTo>
                    <a:lnTo>
                      <a:pt x="6190" y="11362"/>
                    </a:lnTo>
                    <a:cubicBezTo>
                      <a:pt x="6689" y="10756"/>
                      <a:pt x="7046" y="10059"/>
                      <a:pt x="7224" y="9310"/>
                    </a:cubicBezTo>
                    <a:cubicBezTo>
                      <a:pt x="7277" y="9060"/>
                      <a:pt x="7313" y="8811"/>
                      <a:pt x="7331" y="8544"/>
                    </a:cubicBezTo>
                    <a:cubicBezTo>
                      <a:pt x="7367" y="8204"/>
                      <a:pt x="7349" y="7883"/>
                      <a:pt x="7313" y="7545"/>
                    </a:cubicBezTo>
                    <a:cubicBezTo>
                      <a:pt x="7277" y="7331"/>
                      <a:pt x="7224" y="7099"/>
                      <a:pt x="7170" y="6867"/>
                    </a:cubicBezTo>
                    <a:cubicBezTo>
                      <a:pt x="7099" y="6618"/>
                      <a:pt x="7010" y="6368"/>
                      <a:pt x="6903" y="6118"/>
                    </a:cubicBezTo>
                    <a:cubicBezTo>
                      <a:pt x="6868" y="6029"/>
                      <a:pt x="6832" y="5940"/>
                      <a:pt x="6778" y="5850"/>
                    </a:cubicBezTo>
                    <a:cubicBezTo>
                      <a:pt x="6547" y="5386"/>
                      <a:pt x="6421" y="4887"/>
                      <a:pt x="6404" y="4388"/>
                    </a:cubicBezTo>
                    <a:cubicBezTo>
                      <a:pt x="6385" y="4138"/>
                      <a:pt x="6404" y="3888"/>
                      <a:pt x="6457" y="3639"/>
                    </a:cubicBezTo>
                    <a:lnTo>
                      <a:pt x="6511" y="3246"/>
                    </a:lnTo>
                    <a:lnTo>
                      <a:pt x="42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37"/>
              <p:cNvSpPr/>
              <p:nvPr/>
            </p:nvSpPr>
            <p:spPr>
              <a:xfrm>
                <a:off x="309079" y="3800093"/>
                <a:ext cx="119050" cy="151397"/>
              </a:xfrm>
              <a:custGeom>
                <a:avLst/>
                <a:gdLst/>
                <a:ahLst/>
                <a:cxnLst/>
                <a:rect l="l" t="t" r="r" b="b"/>
                <a:pathLst>
                  <a:path w="3408" h="4334" extrusionOk="0">
                    <a:moveTo>
                      <a:pt x="2426" y="1"/>
                    </a:moveTo>
                    <a:lnTo>
                      <a:pt x="0" y="1534"/>
                    </a:lnTo>
                    <a:lnTo>
                      <a:pt x="1998" y="4334"/>
                    </a:lnTo>
                    <a:cubicBezTo>
                      <a:pt x="3194" y="3228"/>
                      <a:pt x="3408" y="1392"/>
                      <a:pt x="2445" y="36"/>
                    </a:cubicBezTo>
                    <a:lnTo>
                      <a:pt x="24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37"/>
              <p:cNvSpPr/>
              <p:nvPr/>
            </p:nvSpPr>
            <p:spPr>
              <a:xfrm>
                <a:off x="476690" y="3909993"/>
                <a:ext cx="73568" cy="64590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1849" extrusionOk="0">
                    <a:moveTo>
                      <a:pt x="851" y="0"/>
                    </a:moveTo>
                    <a:cubicBezTo>
                      <a:pt x="455" y="0"/>
                      <a:pt x="101" y="287"/>
                      <a:pt x="36" y="688"/>
                    </a:cubicBezTo>
                    <a:cubicBezTo>
                      <a:pt x="1" y="902"/>
                      <a:pt x="54" y="1116"/>
                      <a:pt x="179" y="1278"/>
                    </a:cubicBezTo>
                    <a:cubicBezTo>
                      <a:pt x="303" y="1456"/>
                      <a:pt x="482" y="1580"/>
                      <a:pt x="696" y="1616"/>
                    </a:cubicBezTo>
                    <a:lnTo>
                      <a:pt x="2105" y="1848"/>
                    </a:lnTo>
                    <a:cubicBezTo>
                      <a:pt x="2070" y="1759"/>
                      <a:pt x="2034" y="1670"/>
                      <a:pt x="1980" y="1580"/>
                    </a:cubicBezTo>
                    <a:cubicBezTo>
                      <a:pt x="1749" y="1116"/>
                      <a:pt x="1623" y="617"/>
                      <a:pt x="1606" y="118"/>
                    </a:cubicBezTo>
                    <a:lnTo>
                      <a:pt x="981" y="11"/>
                    </a:lnTo>
                    <a:cubicBezTo>
                      <a:pt x="937" y="4"/>
                      <a:pt x="894" y="0"/>
                      <a:pt x="8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37"/>
              <p:cNvSpPr/>
              <p:nvPr/>
            </p:nvSpPr>
            <p:spPr>
              <a:xfrm>
                <a:off x="463590" y="3989746"/>
                <a:ext cx="102876" cy="69551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991" extrusionOk="0">
                    <a:moveTo>
                      <a:pt x="834" y="0"/>
                    </a:moveTo>
                    <a:cubicBezTo>
                      <a:pt x="441" y="0"/>
                      <a:pt x="99" y="287"/>
                      <a:pt x="19" y="688"/>
                    </a:cubicBezTo>
                    <a:cubicBezTo>
                      <a:pt x="1" y="902"/>
                      <a:pt x="55" y="1116"/>
                      <a:pt x="162" y="1295"/>
                    </a:cubicBezTo>
                    <a:cubicBezTo>
                      <a:pt x="286" y="1456"/>
                      <a:pt x="483" y="1580"/>
                      <a:pt x="697" y="1616"/>
                    </a:cubicBezTo>
                    <a:lnTo>
                      <a:pt x="2908" y="1991"/>
                    </a:lnTo>
                    <a:cubicBezTo>
                      <a:pt x="2944" y="1651"/>
                      <a:pt x="2926" y="1330"/>
                      <a:pt x="2890" y="992"/>
                    </a:cubicBezTo>
                    <a:cubicBezTo>
                      <a:pt x="2854" y="778"/>
                      <a:pt x="2801" y="546"/>
                      <a:pt x="2747" y="314"/>
                    </a:cubicBezTo>
                    <a:lnTo>
                      <a:pt x="964" y="11"/>
                    </a:lnTo>
                    <a:cubicBezTo>
                      <a:pt x="920" y="4"/>
                      <a:pt x="877" y="0"/>
                      <a:pt x="83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37"/>
              <p:cNvSpPr/>
              <p:nvPr/>
            </p:nvSpPr>
            <p:spPr>
              <a:xfrm>
                <a:off x="277325" y="3853681"/>
                <a:ext cx="247986" cy="326479"/>
              </a:xfrm>
              <a:custGeom>
                <a:avLst/>
                <a:gdLst/>
                <a:ahLst/>
                <a:cxnLst/>
                <a:rect l="l" t="t" r="r" b="b"/>
                <a:pathLst>
                  <a:path w="7099" h="9346" extrusionOk="0">
                    <a:moveTo>
                      <a:pt x="909" y="0"/>
                    </a:moveTo>
                    <a:lnTo>
                      <a:pt x="1" y="642"/>
                    </a:lnTo>
                    <a:lnTo>
                      <a:pt x="6207" y="9346"/>
                    </a:lnTo>
                    <a:lnTo>
                      <a:pt x="7099" y="8704"/>
                    </a:lnTo>
                    <a:lnTo>
                      <a:pt x="9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37"/>
              <p:cNvSpPr/>
              <p:nvPr/>
            </p:nvSpPr>
            <p:spPr>
              <a:xfrm>
                <a:off x="441826" y="4127802"/>
                <a:ext cx="52364" cy="57359"/>
              </a:xfrm>
              <a:custGeom>
                <a:avLst/>
                <a:gdLst/>
                <a:ahLst/>
                <a:cxnLst/>
                <a:rect l="l" t="t" r="r" b="b"/>
                <a:pathLst>
                  <a:path w="1499" h="1642" extrusionOk="0">
                    <a:moveTo>
                      <a:pt x="428" y="1"/>
                    </a:moveTo>
                    <a:lnTo>
                      <a:pt x="0" y="786"/>
                    </a:lnTo>
                    <a:lnTo>
                      <a:pt x="606" y="1642"/>
                    </a:lnTo>
                    <a:lnTo>
                      <a:pt x="1498" y="1499"/>
                    </a:lnTo>
                    <a:lnTo>
                      <a:pt x="42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37"/>
              <p:cNvSpPr/>
              <p:nvPr/>
            </p:nvSpPr>
            <p:spPr>
              <a:xfrm>
                <a:off x="358929" y="4011265"/>
                <a:ext cx="51770" cy="57359"/>
              </a:xfrm>
              <a:custGeom>
                <a:avLst/>
                <a:gdLst/>
                <a:ahLst/>
                <a:cxnLst/>
                <a:rect l="l" t="t" r="r" b="b"/>
                <a:pathLst>
                  <a:path w="1482" h="1642" extrusionOk="0">
                    <a:moveTo>
                      <a:pt x="428" y="1"/>
                    </a:moveTo>
                    <a:lnTo>
                      <a:pt x="0" y="786"/>
                    </a:lnTo>
                    <a:lnTo>
                      <a:pt x="607" y="1642"/>
                    </a:lnTo>
                    <a:lnTo>
                      <a:pt x="1481" y="1499"/>
                    </a:lnTo>
                    <a:lnTo>
                      <a:pt x="42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37"/>
              <p:cNvSpPr/>
              <p:nvPr/>
            </p:nvSpPr>
            <p:spPr>
              <a:xfrm>
                <a:off x="447381" y="2790138"/>
                <a:ext cx="1118399" cy="1084095"/>
              </a:xfrm>
              <a:custGeom>
                <a:avLst/>
                <a:gdLst/>
                <a:ahLst/>
                <a:cxnLst/>
                <a:rect l="l" t="t" r="r" b="b"/>
                <a:pathLst>
                  <a:path w="32016" h="31034" extrusionOk="0">
                    <a:moveTo>
                      <a:pt x="21296" y="0"/>
                    </a:moveTo>
                    <a:lnTo>
                      <a:pt x="15767" y="13270"/>
                    </a:lnTo>
                    <a:cubicBezTo>
                      <a:pt x="15426" y="13180"/>
                      <a:pt x="15072" y="13141"/>
                      <a:pt x="14705" y="13141"/>
                    </a:cubicBezTo>
                    <a:cubicBezTo>
                      <a:pt x="14631" y="13141"/>
                      <a:pt x="14557" y="13142"/>
                      <a:pt x="14483" y="13145"/>
                    </a:cubicBezTo>
                    <a:cubicBezTo>
                      <a:pt x="11327" y="13234"/>
                      <a:pt x="7082" y="16035"/>
                      <a:pt x="5120" y="19495"/>
                    </a:cubicBezTo>
                    <a:cubicBezTo>
                      <a:pt x="2873" y="23471"/>
                      <a:pt x="1" y="27966"/>
                      <a:pt x="1" y="27966"/>
                    </a:cubicBezTo>
                    <a:cubicBezTo>
                      <a:pt x="1304" y="30160"/>
                      <a:pt x="2552" y="31033"/>
                      <a:pt x="2552" y="31033"/>
                    </a:cubicBezTo>
                    <a:cubicBezTo>
                      <a:pt x="2552" y="31033"/>
                      <a:pt x="13396" y="24524"/>
                      <a:pt x="19781" y="20458"/>
                    </a:cubicBezTo>
                    <a:cubicBezTo>
                      <a:pt x="20583" y="19940"/>
                      <a:pt x="21296" y="19495"/>
                      <a:pt x="21902" y="19102"/>
                    </a:cubicBezTo>
                    <a:cubicBezTo>
                      <a:pt x="27324" y="15731"/>
                      <a:pt x="32016" y="7848"/>
                      <a:pt x="32016" y="7848"/>
                    </a:cubicBezTo>
                    <a:lnTo>
                      <a:pt x="31124" y="6885"/>
                    </a:lnTo>
                    <a:lnTo>
                      <a:pt x="24061" y="1712"/>
                    </a:lnTo>
                    <a:lnTo>
                      <a:pt x="2129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37"/>
              <p:cNvSpPr/>
              <p:nvPr/>
            </p:nvSpPr>
            <p:spPr>
              <a:xfrm>
                <a:off x="447381" y="3249335"/>
                <a:ext cx="691000" cy="624907"/>
              </a:xfrm>
              <a:custGeom>
                <a:avLst/>
                <a:gdLst/>
                <a:ahLst/>
                <a:cxnLst/>
                <a:rect l="l" t="t" r="r" b="b"/>
                <a:pathLst>
                  <a:path w="19781" h="17889" extrusionOk="0">
                    <a:moveTo>
                      <a:pt x="14483" y="0"/>
                    </a:moveTo>
                    <a:cubicBezTo>
                      <a:pt x="11327" y="89"/>
                      <a:pt x="7082" y="2890"/>
                      <a:pt x="5120" y="6350"/>
                    </a:cubicBezTo>
                    <a:cubicBezTo>
                      <a:pt x="2873" y="10326"/>
                      <a:pt x="1" y="14821"/>
                      <a:pt x="1" y="14821"/>
                    </a:cubicBezTo>
                    <a:cubicBezTo>
                      <a:pt x="875" y="17353"/>
                      <a:pt x="2552" y="17888"/>
                      <a:pt x="2552" y="17888"/>
                    </a:cubicBezTo>
                    <a:cubicBezTo>
                      <a:pt x="2552" y="17888"/>
                      <a:pt x="13396" y="11379"/>
                      <a:pt x="19781" y="7313"/>
                    </a:cubicBezTo>
                    <a:cubicBezTo>
                      <a:pt x="19013" y="3496"/>
                      <a:pt x="16088" y="1070"/>
                      <a:pt x="144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37"/>
              <p:cNvSpPr/>
              <p:nvPr/>
            </p:nvSpPr>
            <p:spPr>
              <a:xfrm>
                <a:off x="864834" y="3249335"/>
                <a:ext cx="273556" cy="294097"/>
              </a:xfrm>
              <a:custGeom>
                <a:avLst/>
                <a:gdLst/>
                <a:ahLst/>
                <a:cxnLst/>
                <a:rect l="l" t="t" r="r" b="b"/>
                <a:pathLst>
                  <a:path w="7831" h="8419" extrusionOk="0">
                    <a:moveTo>
                      <a:pt x="2533" y="0"/>
                    </a:moveTo>
                    <a:cubicBezTo>
                      <a:pt x="1731" y="17"/>
                      <a:pt x="875" y="214"/>
                      <a:pt x="0" y="553"/>
                    </a:cubicBezTo>
                    <a:cubicBezTo>
                      <a:pt x="1106" y="1177"/>
                      <a:pt x="5191" y="3781"/>
                      <a:pt x="6100" y="8419"/>
                    </a:cubicBezTo>
                    <a:cubicBezTo>
                      <a:pt x="6706" y="8026"/>
                      <a:pt x="7277" y="7651"/>
                      <a:pt x="7831" y="7313"/>
                    </a:cubicBezTo>
                    <a:cubicBezTo>
                      <a:pt x="7063" y="3496"/>
                      <a:pt x="4138" y="1070"/>
                      <a:pt x="25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37"/>
              <p:cNvSpPr/>
              <p:nvPr/>
            </p:nvSpPr>
            <p:spPr>
              <a:xfrm>
                <a:off x="1191286" y="2259292"/>
                <a:ext cx="748918" cy="804985"/>
              </a:xfrm>
              <a:custGeom>
                <a:avLst/>
                <a:gdLst/>
                <a:ahLst/>
                <a:cxnLst/>
                <a:rect l="l" t="t" r="r" b="b"/>
                <a:pathLst>
                  <a:path w="21439" h="23044" extrusionOk="0">
                    <a:moveTo>
                      <a:pt x="8152" y="1"/>
                    </a:moveTo>
                    <a:cubicBezTo>
                      <a:pt x="4353" y="2338"/>
                      <a:pt x="1839" y="9008"/>
                      <a:pt x="697" y="12682"/>
                    </a:cubicBezTo>
                    <a:cubicBezTo>
                      <a:pt x="234" y="14180"/>
                      <a:pt x="1" y="15196"/>
                      <a:pt x="1" y="15196"/>
                    </a:cubicBezTo>
                    <a:cubicBezTo>
                      <a:pt x="4300" y="22384"/>
                      <a:pt x="10721" y="23044"/>
                      <a:pt x="10721" y="23044"/>
                    </a:cubicBezTo>
                    <a:lnTo>
                      <a:pt x="12450" y="20993"/>
                    </a:lnTo>
                    <a:lnTo>
                      <a:pt x="21439" y="10309"/>
                    </a:lnTo>
                    <a:lnTo>
                      <a:pt x="19834" y="7332"/>
                    </a:lnTo>
                    <a:lnTo>
                      <a:pt x="13306" y="2569"/>
                    </a:lnTo>
                    <a:lnTo>
                      <a:pt x="81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37"/>
              <p:cNvSpPr/>
              <p:nvPr/>
            </p:nvSpPr>
            <p:spPr>
              <a:xfrm>
                <a:off x="1191286" y="2702315"/>
                <a:ext cx="434910" cy="361971"/>
              </a:xfrm>
              <a:custGeom>
                <a:avLst/>
                <a:gdLst/>
                <a:ahLst/>
                <a:cxnLst/>
                <a:rect l="l" t="t" r="r" b="b"/>
                <a:pathLst>
                  <a:path w="12450" h="10362" extrusionOk="0">
                    <a:moveTo>
                      <a:pt x="697" y="0"/>
                    </a:moveTo>
                    <a:cubicBezTo>
                      <a:pt x="234" y="1498"/>
                      <a:pt x="1" y="2514"/>
                      <a:pt x="1" y="2514"/>
                    </a:cubicBezTo>
                    <a:cubicBezTo>
                      <a:pt x="4300" y="9702"/>
                      <a:pt x="10721" y="10362"/>
                      <a:pt x="10721" y="10362"/>
                    </a:cubicBezTo>
                    <a:lnTo>
                      <a:pt x="12450" y="8311"/>
                    </a:lnTo>
                    <a:cubicBezTo>
                      <a:pt x="6029" y="7027"/>
                      <a:pt x="2177" y="2229"/>
                      <a:pt x="69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37"/>
              <p:cNvSpPr/>
              <p:nvPr/>
            </p:nvSpPr>
            <p:spPr>
              <a:xfrm>
                <a:off x="1466701" y="1601149"/>
                <a:ext cx="986284" cy="1066280"/>
              </a:xfrm>
              <a:custGeom>
                <a:avLst/>
                <a:gdLst/>
                <a:ahLst/>
                <a:cxnLst/>
                <a:rect l="l" t="t" r="r" b="b"/>
                <a:pathLst>
                  <a:path w="28234" h="30524" extrusionOk="0">
                    <a:moveTo>
                      <a:pt x="22693" y="0"/>
                    </a:moveTo>
                    <a:cubicBezTo>
                      <a:pt x="19941" y="0"/>
                      <a:pt x="17223" y="1193"/>
                      <a:pt x="14964" y="2646"/>
                    </a:cubicBezTo>
                    <a:cubicBezTo>
                      <a:pt x="12396" y="4270"/>
                      <a:pt x="9881" y="5999"/>
                      <a:pt x="7688" y="8104"/>
                    </a:cubicBezTo>
                    <a:cubicBezTo>
                      <a:pt x="5334" y="10370"/>
                      <a:pt x="3300" y="12974"/>
                      <a:pt x="1712" y="15827"/>
                    </a:cubicBezTo>
                    <a:cubicBezTo>
                      <a:pt x="1534" y="16148"/>
                      <a:pt x="625" y="17521"/>
                      <a:pt x="233" y="18467"/>
                    </a:cubicBezTo>
                    <a:cubicBezTo>
                      <a:pt x="71" y="18859"/>
                      <a:pt x="0" y="19162"/>
                      <a:pt x="71" y="19323"/>
                    </a:cubicBezTo>
                    <a:cubicBezTo>
                      <a:pt x="3407" y="26314"/>
                      <a:pt x="9971" y="29292"/>
                      <a:pt x="14536" y="30523"/>
                    </a:cubicBezTo>
                    <a:cubicBezTo>
                      <a:pt x="16391" y="29382"/>
                      <a:pt x="17568" y="26635"/>
                      <a:pt x="18263" y="24281"/>
                    </a:cubicBezTo>
                    <a:cubicBezTo>
                      <a:pt x="19102" y="21445"/>
                      <a:pt x="21830" y="19875"/>
                      <a:pt x="24256" y="17164"/>
                    </a:cubicBezTo>
                    <a:cubicBezTo>
                      <a:pt x="24720" y="16648"/>
                      <a:pt x="25166" y="16094"/>
                      <a:pt x="25576" y="15488"/>
                    </a:cubicBezTo>
                    <a:cubicBezTo>
                      <a:pt x="28234" y="11635"/>
                      <a:pt x="27128" y="5376"/>
                      <a:pt x="27128" y="5376"/>
                    </a:cubicBezTo>
                    <a:lnTo>
                      <a:pt x="24952" y="506"/>
                    </a:lnTo>
                    <a:cubicBezTo>
                      <a:pt x="24488" y="275"/>
                      <a:pt x="23989" y="114"/>
                      <a:pt x="23435" y="43"/>
                    </a:cubicBezTo>
                    <a:cubicBezTo>
                      <a:pt x="23311" y="25"/>
                      <a:pt x="23169" y="7"/>
                      <a:pt x="23043" y="7"/>
                    </a:cubicBezTo>
                    <a:cubicBezTo>
                      <a:pt x="22926" y="3"/>
                      <a:pt x="22810" y="0"/>
                      <a:pt x="226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37"/>
              <p:cNvSpPr/>
              <p:nvPr/>
            </p:nvSpPr>
            <p:spPr>
              <a:xfrm>
                <a:off x="2224965" y="1213250"/>
                <a:ext cx="168235" cy="230555"/>
              </a:xfrm>
              <a:custGeom>
                <a:avLst/>
                <a:gdLst/>
                <a:ahLst/>
                <a:cxnLst/>
                <a:rect l="l" t="t" r="r" b="b"/>
                <a:pathLst>
                  <a:path w="4816" h="6600" extrusionOk="0">
                    <a:moveTo>
                      <a:pt x="3639" y="0"/>
                    </a:moveTo>
                    <a:cubicBezTo>
                      <a:pt x="3639" y="0"/>
                      <a:pt x="2782" y="17"/>
                      <a:pt x="2640" y="802"/>
                    </a:cubicBezTo>
                    <a:lnTo>
                      <a:pt x="3584" y="2871"/>
                    </a:lnTo>
                    <a:lnTo>
                      <a:pt x="1622" y="1230"/>
                    </a:lnTo>
                    <a:cubicBezTo>
                      <a:pt x="1622" y="1230"/>
                      <a:pt x="838" y="1391"/>
                      <a:pt x="873" y="2426"/>
                    </a:cubicBezTo>
                    <a:lnTo>
                      <a:pt x="3068" y="3639"/>
                    </a:lnTo>
                    <a:lnTo>
                      <a:pt x="714" y="3299"/>
                    </a:lnTo>
                    <a:cubicBezTo>
                      <a:pt x="714" y="3299"/>
                      <a:pt x="0" y="3977"/>
                      <a:pt x="393" y="4851"/>
                    </a:cubicBezTo>
                    <a:lnTo>
                      <a:pt x="2871" y="4655"/>
                    </a:lnTo>
                    <a:lnTo>
                      <a:pt x="1016" y="5601"/>
                    </a:lnTo>
                    <a:cubicBezTo>
                      <a:pt x="1016" y="5601"/>
                      <a:pt x="766" y="6243"/>
                      <a:pt x="1463" y="6599"/>
                    </a:cubicBezTo>
                    <a:lnTo>
                      <a:pt x="4048" y="5172"/>
                    </a:lnTo>
                    <a:lnTo>
                      <a:pt x="4816" y="4067"/>
                    </a:lnTo>
                    <a:lnTo>
                      <a:pt x="363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37"/>
              <p:cNvSpPr/>
              <p:nvPr/>
            </p:nvSpPr>
            <p:spPr>
              <a:xfrm>
                <a:off x="2342690" y="1347813"/>
                <a:ext cx="122788" cy="122753"/>
              </a:xfrm>
              <a:custGeom>
                <a:avLst/>
                <a:gdLst/>
                <a:ahLst/>
                <a:cxnLst/>
                <a:rect l="l" t="t" r="r" b="b"/>
                <a:pathLst>
                  <a:path w="3515" h="3514" extrusionOk="0">
                    <a:moveTo>
                      <a:pt x="1748" y="1"/>
                    </a:moveTo>
                    <a:cubicBezTo>
                      <a:pt x="785" y="1"/>
                      <a:pt x="0" y="785"/>
                      <a:pt x="0" y="1749"/>
                    </a:cubicBezTo>
                    <a:cubicBezTo>
                      <a:pt x="0" y="2729"/>
                      <a:pt x="785" y="3513"/>
                      <a:pt x="1748" y="3513"/>
                    </a:cubicBezTo>
                    <a:cubicBezTo>
                      <a:pt x="2730" y="3513"/>
                      <a:pt x="3515" y="2729"/>
                      <a:pt x="3515" y="1749"/>
                    </a:cubicBezTo>
                    <a:cubicBezTo>
                      <a:pt x="3515" y="785"/>
                      <a:pt x="2730" y="1"/>
                      <a:pt x="17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37"/>
              <p:cNvSpPr/>
              <p:nvPr/>
            </p:nvSpPr>
            <p:spPr>
              <a:xfrm>
                <a:off x="2327145" y="1313474"/>
                <a:ext cx="382546" cy="324698"/>
              </a:xfrm>
              <a:custGeom>
                <a:avLst/>
                <a:gdLst/>
                <a:ahLst/>
                <a:cxnLst/>
                <a:rect l="l" t="t" r="r" b="b"/>
                <a:pathLst>
                  <a:path w="10951" h="9295" extrusionOk="0">
                    <a:moveTo>
                      <a:pt x="5551" y="0"/>
                    </a:moveTo>
                    <a:cubicBezTo>
                      <a:pt x="5508" y="0"/>
                      <a:pt x="5465" y="1"/>
                      <a:pt x="5422" y="2"/>
                    </a:cubicBezTo>
                    <a:cubicBezTo>
                      <a:pt x="4602" y="21"/>
                      <a:pt x="3781" y="235"/>
                      <a:pt x="3049" y="627"/>
                    </a:cubicBezTo>
                    <a:cubicBezTo>
                      <a:pt x="2371" y="984"/>
                      <a:pt x="1765" y="1483"/>
                      <a:pt x="1301" y="2089"/>
                    </a:cubicBezTo>
                    <a:cubicBezTo>
                      <a:pt x="428" y="3177"/>
                      <a:pt x="0" y="4622"/>
                      <a:pt x="196" y="5995"/>
                    </a:cubicBezTo>
                    <a:cubicBezTo>
                      <a:pt x="392" y="7369"/>
                      <a:pt x="1249" y="8653"/>
                      <a:pt x="2478" y="9295"/>
                    </a:cubicBezTo>
                    <a:lnTo>
                      <a:pt x="9613" y="8171"/>
                    </a:lnTo>
                    <a:cubicBezTo>
                      <a:pt x="10773" y="6655"/>
                      <a:pt x="10951" y="4461"/>
                      <a:pt x="10076" y="2767"/>
                    </a:cubicBezTo>
                    <a:cubicBezTo>
                      <a:pt x="9239" y="1110"/>
                      <a:pt x="7414" y="0"/>
                      <a:pt x="555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37"/>
              <p:cNvSpPr/>
              <p:nvPr/>
            </p:nvSpPr>
            <p:spPr>
              <a:xfrm>
                <a:off x="2487754" y="1310430"/>
                <a:ext cx="68630" cy="147663"/>
              </a:xfrm>
              <a:custGeom>
                <a:avLst/>
                <a:gdLst/>
                <a:ahLst/>
                <a:cxnLst/>
                <a:rect l="l" t="t" r="r" b="b"/>
                <a:pathLst>
                  <a:path w="2067" h="4447" extrusionOk="0">
                    <a:moveTo>
                      <a:pt x="358" y="1"/>
                    </a:moveTo>
                    <a:cubicBezTo>
                      <a:pt x="175" y="1"/>
                      <a:pt x="1" y="181"/>
                      <a:pt x="16" y="361"/>
                    </a:cubicBezTo>
                    <a:cubicBezTo>
                      <a:pt x="52" y="877"/>
                      <a:pt x="319" y="1376"/>
                      <a:pt x="480" y="1859"/>
                    </a:cubicBezTo>
                    <a:cubicBezTo>
                      <a:pt x="675" y="2518"/>
                      <a:pt x="658" y="3160"/>
                      <a:pt x="587" y="3838"/>
                    </a:cubicBezTo>
                    <a:cubicBezTo>
                      <a:pt x="537" y="4226"/>
                      <a:pt x="880" y="4447"/>
                      <a:pt x="1218" y="4447"/>
                    </a:cubicBezTo>
                    <a:cubicBezTo>
                      <a:pt x="1487" y="4447"/>
                      <a:pt x="1754" y="4307"/>
                      <a:pt x="1817" y="3999"/>
                    </a:cubicBezTo>
                    <a:cubicBezTo>
                      <a:pt x="2067" y="2750"/>
                      <a:pt x="1835" y="556"/>
                      <a:pt x="461" y="21"/>
                    </a:cubicBezTo>
                    <a:cubicBezTo>
                      <a:pt x="427" y="7"/>
                      <a:pt x="393" y="1"/>
                      <a:pt x="358" y="1"/>
                    </a:cubicBezTo>
                    <a:close/>
                  </a:path>
                </a:pathLst>
              </a:custGeom>
              <a:solidFill>
                <a:srgbClr val="000000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37"/>
              <p:cNvSpPr/>
              <p:nvPr/>
            </p:nvSpPr>
            <p:spPr>
              <a:xfrm>
                <a:off x="2571261" y="1339419"/>
                <a:ext cx="61557" cy="13494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4064" extrusionOk="0">
                    <a:moveTo>
                      <a:pt x="791" y="1"/>
                    </a:moveTo>
                    <a:cubicBezTo>
                      <a:pt x="682" y="1"/>
                      <a:pt x="580" y="57"/>
                      <a:pt x="533" y="182"/>
                    </a:cubicBezTo>
                    <a:cubicBezTo>
                      <a:pt x="408" y="610"/>
                      <a:pt x="640" y="1074"/>
                      <a:pt x="693" y="1502"/>
                    </a:cubicBezTo>
                    <a:cubicBezTo>
                      <a:pt x="764" y="2144"/>
                      <a:pt x="569" y="2698"/>
                      <a:pt x="248" y="3250"/>
                    </a:cubicBezTo>
                    <a:cubicBezTo>
                      <a:pt x="1" y="3695"/>
                      <a:pt x="361" y="4063"/>
                      <a:pt x="748" y="4063"/>
                    </a:cubicBezTo>
                    <a:cubicBezTo>
                      <a:pt x="920" y="4063"/>
                      <a:pt x="1097" y="3991"/>
                      <a:pt x="1228" y="3821"/>
                    </a:cubicBezTo>
                    <a:cubicBezTo>
                      <a:pt x="1675" y="3233"/>
                      <a:pt x="1853" y="2430"/>
                      <a:pt x="1799" y="1699"/>
                    </a:cubicBezTo>
                    <a:cubicBezTo>
                      <a:pt x="1763" y="1110"/>
                      <a:pt x="1532" y="111"/>
                      <a:pt x="836" y="4"/>
                    </a:cubicBezTo>
                    <a:cubicBezTo>
                      <a:pt x="821" y="2"/>
                      <a:pt x="806" y="1"/>
                      <a:pt x="791" y="1"/>
                    </a:cubicBezTo>
                    <a:close/>
                  </a:path>
                </a:pathLst>
              </a:custGeom>
              <a:solidFill>
                <a:srgbClr val="000000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37"/>
              <p:cNvSpPr/>
              <p:nvPr/>
            </p:nvSpPr>
            <p:spPr>
              <a:xfrm>
                <a:off x="2628605" y="1423928"/>
                <a:ext cx="58669" cy="110838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3338" extrusionOk="0">
                    <a:moveTo>
                      <a:pt x="1115" y="1"/>
                    </a:moveTo>
                    <a:cubicBezTo>
                      <a:pt x="1048" y="1"/>
                      <a:pt x="982" y="48"/>
                      <a:pt x="982" y="134"/>
                    </a:cubicBezTo>
                    <a:cubicBezTo>
                      <a:pt x="1018" y="1009"/>
                      <a:pt x="643" y="1794"/>
                      <a:pt x="215" y="2543"/>
                    </a:cubicBezTo>
                    <a:cubicBezTo>
                      <a:pt x="1" y="2930"/>
                      <a:pt x="348" y="3338"/>
                      <a:pt x="708" y="3338"/>
                    </a:cubicBezTo>
                    <a:cubicBezTo>
                      <a:pt x="829" y="3338"/>
                      <a:pt x="950" y="3292"/>
                      <a:pt x="1053" y="3185"/>
                    </a:cubicBezTo>
                    <a:cubicBezTo>
                      <a:pt x="1463" y="2774"/>
                      <a:pt x="1677" y="2168"/>
                      <a:pt x="1731" y="1597"/>
                    </a:cubicBezTo>
                    <a:cubicBezTo>
                      <a:pt x="1767" y="990"/>
                      <a:pt x="1570" y="545"/>
                      <a:pt x="1232" y="63"/>
                    </a:cubicBezTo>
                    <a:cubicBezTo>
                      <a:pt x="1204" y="21"/>
                      <a:pt x="1159" y="1"/>
                      <a:pt x="1115" y="1"/>
                    </a:cubicBezTo>
                    <a:close/>
                  </a:path>
                </a:pathLst>
              </a:custGeom>
              <a:solidFill>
                <a:srgbClr val="000000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37"/>
              <p:cNvSpPr/>
              <p:nvPr/>
            </p:nvSpPr>
            <p:spPr>
              <a:xfrm>
                <a:off x="2385817" y="1346891"/>
                <a:ext cx="81745" cy="147995"/>
              </a:xfrm>
              <a:custGeom>
                <a:avLst/>
                <a:gdLst/>
                <a:ahLst/>
                <a:cxnLst/>
                <a:rect l="l" t="t" r="r" b="b"/>
                <a:pathLst>
                  <a:path w="2462" h="4457" extrusionOk="0">
                    <a:moveTo>
                      <a:pt x="960" y="0"/>
                    </a:moveTo>
                    <a:cubicBezTo>
                      <a:pt x="938" y="0"/>
                      <a:pt x="915" y="4"/>
                      <a:pt x="892" y="12"/>
                    </a:cubicBezTo>
                    <a:cubicBezTo>
                      <a:pt x="0" y="385"/>
                      <a:pt x="54" y="1634"/>
                      <a:pt x="214" y="2437"/>
                    </a:cubicBezTo>
                    <a:cubicBezTo>
                      <a:pt x="370" y="3162"/>
                      <a:pt x="1027" y="4456"/>
                      <a:pt x="1877" y="4456"/>
                    </a:cubicBezTo>
                    <a:cubicBezTo>
                      <a:pt x="1905" y="4456"/>
                      <a:pt x="1934" y="4455"/>
                      <a:pt x="1962" y="4452"/>
                    </a:cubicBezTo>
                    <a:cubicBezTo>
                      <a:pt x="2212" y="4416"/>
                      <a:pt x="2461" y="4256"/>
                      <a:pt x="2444" y="3971"/>
                    </a:cubicBezTo>
                    <a:cubicBezTo>
                      <a:pt x="2409" y="3310"/>
                      <a:pt x="1784" y="2918"/>
                      <a:pt x="1552" y="2312"/>
                    </a:cubicBezTo>
                    <a:cubicBezTo>
                      <a:pt x="1267" y="1617"/>
                      <a:pt x="1534" y="761"/>
                      <a:pt x="1160" y="119"/>
                    </a:cubicBezTo>
                    <a:cubicBezTo>
                      <a:pt x="1118" y="48"/>
                      <a:pt x="1042" y="0"/>
                      <a:pt x="960" y="0"/>
                    </a:cubicBezTo>
                    <a:close/>
                  </a:path>
                </a:pathLst>
              </a:custGeom>
              <a:solidFill>
                <a:srgbClr val="000000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37"/>
              <p:cNvSpPr/>
              <p:nvPr/>
            </p:nvSpPr>
            <p:spPr>
              <a:xfrm>
                <a:off x="2328375" y="1423364"/>
                <a:ext cx="122584" cy="128835"/>
              </a:xfrm>
              <a:custGeom>
                <a:avLst/>
                <a:gdLst/>
                <a:ahLst/>
                <a:cxnLst/>
                <a:rect l="l" t="t" r="r" b="b"/>
                <a:pathLst>
                  <a:path w="3692" h="3880" extrusionOk="0">
                    <a:moveTo>
                      <a:pt x="711" y="0"/>
                    </a:moveTo>
                    <a:cubicBezTo>
                      <a:pt x="656" y="0"/>
                      <a:pt x="606" y="28"/>
                      <a:pt x="572" y="63"/>
                    </a:cubicBezTo>
                    <a:cubicBezTo>
                      <a:pt x="1" y="491"/>
                      <a:pt x="357" y="1542"/>
                      <a:pt x="589" y="2060"/>
                    </a:cubicBezTo>
                    <a:cubicBezTo>
                      <a:pt x="945" y="2881"/>
                      <a:pt x="1659" y="3523"/>
                      <a:pt x="2462" y="3844"/>
                    </a:cubicBezTo>
                    <a:cubicBezTo>
                      <a:pt x="2516" y="3868"/>
                      <a:pt x="2573" y="3879"/>
                      <a:pt x="2630" y="3879"/>
                    </a:cubicBezTo>
                    <a:cubicBezTo>
                      <a:pt x="2779" y="3879"/>
                      <a:pt x="2930" y="3804"/>
                      <a:pt x="3033" y="3701"/>
                    </a:cubicBezTo>
                    <a:cubicBezTo>
                      <a:pt x="3692" y="3076"/>
                      <a:pt x="2391" y="2453"/>
                      <a:pt x="2034" y="2096"/>
                    </a:cubicBezTo>
                    <a:cubicBezTo>
                      <a:pt x="1713" y="1775"/>
                      <a:pt x="1535" y="1400"/>
                      <a:pt x="1338" y="1007"/>
                    </a:cubicBezTo>
                    <a:cubicBezTo>
                      <a:pt x="1159" y="651"/>
                      <a:pt x="1124" y="258"/>
                      <a:pt x="803" y="27"/>
                    </a:cubicBezTo>
                    <a:cubicBezTo>
                      <a:pt x="772" y="8"/>
                      <a:pt x="741" y="0"/>
                      <a:pt x="711" y="0"/>
                    </a:cubicBezTo>
                    <a:close/>
                  </a:path>
                </a:pathLst>
              </a:custGeom>
              <a:solidFill>
                <a:srgbClr val="000000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37"/>
              <p:cNvSpPr/>
              <p:nvPr/>
            </p:nvSpPr>
            <p:spPr>
              <a:xfrm>
                <a:off x="2259828" y="1602616"/>
                <a:ext cx="241768" cy="241628"/>
              </a:xfrm>
              <a:custGeom>
                <a:avLst/>
                <a:gdLst/>
                <a:ahLst/>
                <a:cxnLst/>
                <a:rect l="l" t="t" r="r" b="b"/>
                <a:pathLst>
                  <a:path w="6921" h="6917" extrusionOk="0">
                    <a:moveTo>
                      <a:pt x="731" y="1"/>
                    </a:moveTo>
                    <a:lnTo>
                      <a:pt x="731" y="1"/>
                    </a:lnTo>
                    <a:cubicBezTo>
                      <a:pt x="1" y="2105"/>
                      <a:pt x="714" y="4673"/>
                      <a:pt x="2498" y="6029"/>
                    </a:cubicBezTo>
                    <a:cubicBezTo>
                      <a:pt x="3173" y="6560"/>
                      <a:pt x="4023" y="6916"/>
                      <a:pt x="4889" y="6916"/>
                    </a:cubicBezTo>
                    <a:cubicBezTo>
                      <a:pt x="4984" y="6916"/>
                      <a:pt x="5078" y="6912"/>
                      <a:pt x="5173" y="6903"/>
                    </a:cubicBezTo>
                    <a:cubicBezTo>
                      <a:pt x="5851" y="6832"/>
                      <a:pt x="6493" y="6511"/>
                      <a:pt x="6921" y="5993"/>
                    </a:cubicBezTo>
                    <a:cubicBezTo>
                      <a:pt x="6760" y="5601"/>
                      <a:pt x="6564" y="5227"/>
                      <a:pt x="6367" y="4852"/>
                    </a:cubicBezTo>
                    <a:cubicBezTo>
                      <a:pt x="6082" y="4352"/>
                      <a:pt x="5868" y="4085"/>
                      <a:pt x="5868" y="4085"/>
                    </a:cubicBezTo>
                    <a:cubicBezTo>
                      <a:pt x="4424" y="2319"/>
                      <a:pt x="3121" y="286"/>
                      <a:pt x="73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37"/>
              <p:cNvSpPr/>
              <p:nvPr/>
            </p:nvSpPr>
            <p:spPr>
              <a:xfrm>
                <a:off x="2302202" y="1568975"/>
                <a:ext cx="162611" cy="220040"/>
              </a:xfrm>
              <a:custGeom>
                <a:avLst/>
                <a:gdLst/>
                <a:ahLst/>
                <a:cxnLst/>
                <a:rect l="l" t="t" r="r" b="b"/>
                <a:pathLst>
                  <a:path w="4655" h="6299" extrusionOk="0">
                    <a:moveTo>
                      <a:pt x="2319" y="0"/>
                    </a:moveTo>
                    <a:lnTo>
                      <a:pt x="536" y="1588"/>
                    </a:lnTo>
                    <a:cubicBezTo>
                      <a:pt x="536" y="1588"/>
                      <a:pt x="1" y="3674"/>
                      <a:pt x="999" y="5013"/>
                    </a:cubicBezTo>
                    <a:cubicBezTo>
                      <a:pt x="1606" y="5798"/>
                      <a:pt x="2284" y="6100"/>
                      <a:pt x="2712" y="6226"/>
                    </a:cubicBezTo>
                    <a:cubicBezTo>
                      <a:pt x="2930" y="6289"/>
                      <a:pt x="3093" y="6298"/>
                      <a:pt x="3167" y="6298"/>
                    </a:cubicBezTo>
                    <a:cubicBezTo>
                      <a:pt x="3196" y="6298"/>
                      <a:pt x="3211" y="6297"/>
                      <a:pt x="3211" y="6297"/>
                    </a:cubicBezTo>
                    <a:lnTo>
                      <a:pt x="4655" y="5048"/>
                    </a:lnTo>
                    <a:cubicBezTo>
                      <a:pt x="4655" y="5048"/>
                      <a:pt x="4245" y="2552"/>
                      <a:pt x="3389" y="1053"/>
                    </a:cubicBezTo>
                    <a:cubicBezTo>
                      <a:pt x="3085" y="518"/>
                      <a:pt x="2729" y="107"/>
                      <a:pt x="231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37"/>
              <p:cNvSpPr/>
              <p:nvPr/>
            </p:nvSpPr>
            <p:spPr>
              <a:xfrm>
                <a:off x="2376331" y="1605271"/>
                <a:ext cx="88484" cy="183745"/>
              </a:xfrm>
              <a:custGeom>
                <a:avLst/>
                <a:gdLst/>
                <a:ahLst/>
                <a:cxnLst/>
                <a:rect l="l" t="t" r="r" b="b"/>
                <a:pathLst>
                  <a:path w="2533" h="5260" extrusionOk="0">
                    <a:moveTo>
                      <a:pt x="944" y="1"/>
                    </a:moveTo>
                    <a:cubicBezTo>
                      <a:pt x="835" y="1"/>
                      <a:pt x="723" y="5"/>
                      <a:pt x="607" y="14"/>
                    </a:cubicBezTo>
                    <a:cubicBezTo>
                      <a:pt x="321" y="978"/>
                      <a:pt x="19" y="1958"/>
                      <a:pt x="19" y="2975"/>
                    </a:cubicBezTo>
                    <a:cubicBezTo>
                      <a:pt x="0" y="3741"/>
                      <a:pt x="179" y="4545"/>
                      <a:pt x="590" y="5187"/>
                    </a:cubicBezTo>
                    <a:cubicBezTo>
                      <a:pt x="808" y="5250"/>
                      <a:pt x="971" y="5259"/>
                      <a:pt x="1045" y="5259"/>
                    </a:cubicBezTo>
                    <a:cubicBezTo>
                      <a:pt x="1074" y="5259"/>
                      <a:pt x="1089" y="5258"/>
                      <a:pt x="1089" y="5258"/>
                    </a:cubicBezTo>
                    <a:lnTo>
                      <a:pt x="2533" y="4009"/>
                    </a:lnTo>
                    <a:cubicBezTo>
                      <a:pt x="2533" y="4009"/>
                      <a:pt x="2123" y="1513"/>
                      <a:pt x="1267" y="14"/>
                    </a:cubicBezTo>
                    <a:cubicBezTo>
                      <a:pt x="1160" y="5"/>
                      <a:pt x="1053" y="1"/>
                      <a:pt x="944" y="1"/>
                    </a:cubicBezTo>
                    <a:close/>
                  </a:path>
                </a:pathLst>
              </a:custGeom>
              <a:solidFill>
                <a:srgbClr val="E689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37"/>
              <p:cNvSpPr/>
              <p:nvPr/>
            </p:nvSpPr>
            <p:spPr>
              <a:xfrm>
                <a:off x="2358270" y="1427531"/>
                <a:ext cx="333990" cy="372520"/>
              </a:xfrm>
              <a:custGeom>
                <a:avLst/>
                <a:gdLst/>
                <a:ahLst/>
                <a:cxnLst/>
                <a:rect l="l" t="t" r="r" b="b"/>
                <a:pathLst>
                  <a:path w="9561" h="10664" extrusionOk="0">
                    <a:moveTo>
                      <a:pt x="5428" y="0"/>
                    </a:moveTo>
                    <a:cubicBezTo>
                      <a:pt x="3505" y="0"/>
                      <a:pt x="1838" y="751"/>
                      <a:pt x="1891" y="3747"/>
                    </a:cubicBezTo>
                    <a:cubicBezTo>
                      <a:pt x="1894" y="3802"/>
                      <a:pt x="1884" y="3826"/>
                      <a:pt x="1863" y="3826"/>
                    </a:cubicBezTo>
                    <a:cubicBezTo>
                      <a:pt x="1755" y="3826"/>
                      <a:pt x="1372" y="3217"/>
                      <a:pt x="1088" y="3158"/>
                    </a:cubicBezTo>
                    <a:cubicBezTo>
                      <a:pt x="1039" y="3148"/>
                      <a:pt x="989" y="3143"/>
                      <a:pt x="940" y="3143"/>
                    </a:cubicBezTo>
                    <a:cubicBezTo>
                      <a:pt x="632" y="3143"/>
                      <a:pt x="333" y="3328"/>
                      <a:pt x="179" y="3604"/>
                    </a:cubicBezTo>
                    <a:cubicBezTo>
                      <a:pt x="1" y="3925"/>
                      <a:pt x="37" y="4335"/>
                      <a:pt x="232" y="4639"/>
                    </a:cubicBezTo>
                    <a:cubicBezTo>
                      <a:pt x="410" y="4960"/>
                      <a:pt x="750" y="5155"/>
                      <a:pt x="1107" y="5227"/>
                    </a:cubicBezTo>
                    <a:cubicBezTo>
                      <a:pt x="1107" y="5227"/>
                      <a:pt x="1249" y="6529"/>
                      <a:pt x="1480" y="8044"/>
                    </a:cubicBezTo>
                    <a:cubicBezTo>
                      <a:pt x="1659" y="9293"/>
                      <a:pt x="2586" y="10327"/>
                      <a:pt x="3835" y="10596"/>
                    </a:cubicBezTo>
                    <a:cubicBezTo>
                      <a:pt x="3870" y="10596"/>
                      <a:pt x="3906" y="10596"/>
                      <a:pt x="3925" y="10613"/>
                    </a:cubicBezTo>
                    <a:cubicBezTo>
                      <a:pt x="4109" y="10647"/>
                      <a:pt x="4293" y="10663"/>
                      <a:pt x="4476" y="10663"/>
                    </a:cubicBezTo>
                    <a:cubicBezTo>
                      <a:pt x="5547" y="10663"/>
                      <a:pt x="6556" y="10098"/>
                      <a:pt x="7135" y="9169"/>
                    </a:cubicBezTo>
                    <a:cubicBezTo>
                      <a:pt x="7901" y="7885"/>
                      <a:pt x="8864" y="6315"/>
                      <a:pt x="9239" y="4175"/>
                    </a:cubicBezTo>
                    <a:cubicBezTo>
                      <a:pt x="9560" y="2427"/>
                      <a:pt x="8543" y="696"/>
                      <a:pt x="6850" y="197"/>
                    </a:cubicBezTo>
                    <a:cubicBezTo>
                      <a:pt x="6831" y="180"/>
                      <a:pt x="6795" y="180"/>
                      <a:pt x="6760" y="161"/>
                    </a:cubicBezTo>
                    <a:cubicBezTo>
                      <a:pt x="6367" y="54"/>
                      <a:pt x="5958" y="2"/>
                      <a:pt x="5565" y="2"/>
                    </a:cubicBezTo>
                    <a:cubicBezTo>
                      <a:pt x="5519" y="1"/>
                      <a:pt x="5474" y="0"/>
                      <a:pt x="54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37"/>
              <p:cNvSpPr/>
              <p:nvPr/>
            </p:nvSpPr>
            <p:spPr>
              <a:xfrm>
                <a:off x="2543312" y="2809456"/>
                <a:ext cx="120901" cy="90370"/>
              </a:xfrm>
              <a:custGeom>
                <a:avLst/>
                <a:gdLst/>
                <a:ahLst/>
                <a:cxnLst/>
                <a:rect l="l" t="t" r="r" b="b"/>
                <a:pathLst>
                  <a:path w="3461" h="2587" extrusionOk="0">
                    <a:moveTo>
                      <a:pt x="0" y="1"/>
                    </a:moveTo>
                    <a:lnTo>
                      <a:pt x="3336" y="2586"/>
                    </a:lnTo>
                    <a:cubicBezTo>
                      <a:pt x="3460" y="2070"/>
                      <a:pt x="3265" y="1516"/>
                      <a:pt x="2925" y="1107"/>
                    </a:cubicBezTo>
                    <a:cubicBezTo>
                      <a:pt x="2568" y="714"/>
                      <a:pt x="2088" y="446"/>
                      <a:pt x="1570" y="286"/>
                    </a:cubicBezTo>
                    <a:cubicBezTo>
                      <a:pt x="1070" y="125"/>
                      <a:pt x="535" y="72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37"/>
              <p:cNvSpPr/>
              <p:nvPr/>
            </p:nvSpPr>
            <p:spPr>
              <a:xfrm>
                <a:off x="1906547" y="2106039"/>
                <a:ext cx="861715" cy="1008396"/>
              </a:xfrm>
              <a:custGeom>
                <a:avLst/>
                <a:gdLst/>
                <a:ahLst/>
                <a:cxnLst/>
                <a:rect l="l" t="t" r="r" b="b"/>
                <a:pathLst>
                  <a:path w="24668" h="28867" extrusionOk="0">
                    <a:moveTo>
                      <a:pt x="3658" y="0"/>
                    </a:moveTo>
                    <a:lnTo>
                      <a:pt x="340" y="2052"/>
                    </a:lnTo>
                    <a:cubicBezTo>
                      <a:pt x="340" y="2052"/>
                      <a:pt x="1" y="4602"/>
                      <a:pt x="357" y="7938"/>
                    </a:cubicBezTo>
                    <a:cubicBezTo>
                      <a:pt x="1142" y="15481"/>
                      <a:pt x="6654" y="21759"/>
                      <a:pt x="14073" y="23311"/>
                    </a:cubicBezTo>
                    <a:cubicBezTo>
                      <a:pt x="14126" y="23329"/>
                      <a:pt x="14180" y="23347"/>
                      <a:pt x="14233" y="23347"/>
                    </a:cubicBezTo>
                    <a:cubicBezTo>
                      <a:pt x="14233" y="23347"/>
                      <a:pt x="15500" y="25433"/>
                      <a:pt x="16891" y="26094"/>
                    </a:cubicBezTo>
                    <a:cubicBezTo>
                      <a:pt x="16891" y="26094"/>
                      <a:pt x="18670" y="28866"/>
                      <a:pt x="19554" y="28866"/>
                    </a:cubicBezTo>
                    <a:cubicBezTo>
                      <a:pt x="19602" y="28866"/>
                      <a:pt x="19648" y="28858"/>
                      <a:pt x="19691" y="28840"/>
                    </a:cubicBezTo>
                    <a:cubicBezTo>
                      <a:pt x="20511" y="28501"/>
                      <a:pt x="19139" y="26255"/>
                      <a:pt x="19138" y="26254"/>
                    </a:cubicBezTo>
                    <a:lnTo>
                      <a:pt x="19138" y="26254"/>
                    </a:lnTo>
                    <a:cubicBezTo>
                      <a:pt x="19139" y="26255"/>
                      <a:pt x="20476" y="28362"/>
                      <a:pt x="21139" y="28362"/>
                    </a:cubicBezTo>
                    <a:cubicBezTo>
                      <a:pt x="21190" y="28362"/>
                      <a:pt x="21237" y="28349"/>
                      <a:pt x="21279" y="28322"/>
                    </a:cubicBezTo>
                    <a:cubicBezTo>
                      <a:pt x="21885" y="27949"/>
                      <a:pt x="20654" y="25327"/>
                      <a:pt x="20654" y="25326"/>
                    </a:cubicBezTo>
                    <a:lnTo>
                      <a:pt x="20654" y="25326"/>
                    </a:lnTo>
                    <a:cubicBezTo>
                      <a:pt x="20654" y="25327"/>
                      <a:pt x="21971" y="27738"/>
                      <a:pt x="22763" y="27738"/>
                    </a:cubicBezTo>
                    <a:cubicBezTo>
                      <a:pt x="22780" y="27738"/>
                      <a:pt x="22796" y="27737"/>
                      <a:pt x="22813" y="27735"/>
                    </a:cubicBezTo>
                    <a:cubicBezTo>
                      <a:pt x="23579" y="27609"/>
                      <a:pt x="22330" y="24791"/>
                      <a:pt x="21956" y="24275"/>
                    </a:cubicBezTo>
                    <a:lnTo>
                      <a:pt x="21956" y="24275"/>
                    </a:lnTo>
                    <a:cubicBezTo>
                      <a:pt x="21966" y="24288"/>
                      <a:pt x="23306" y="26137"/>
                      <a:pt x="23948" y="26137"/>
                    </a:cubicBezTo>
                    <a:cubicBezTo>
                      <a:pt x="24003" y="26137"/>
                      <a:pt x="24053" y="26123"/>
                      <a:pt x="24097" y="26094"/>
                    </a:cubicBezTo>
                    <a:cubicBezTo>
                      <a:pt x="24667" y="25718"/>
                      <a:pt x="22206" y="22687"/>
                      <a:pt x="20387" y="21278"/>
                    </a:cubicBezTo>
                    <a:lnTo>
                      <a:pt x="16963" y="18870"/>
                    </a:lnTo>
                    <a:lnTo>
                      <a:pt x="12254" y="14965"/>
                    </a:lnTo>
                    <a:cubicBezTo>
                      <a:pt x="10435" y="13341"/>
                      <a:pt x="9401" y="11022"/>
                      <a:pt x="9401" y="8597"/>
                    </a:cubicBezTo>
                    <a:lnTo>
                      <a:pt x="9401" y="2801"/>
                    </a:lnTo>
                    <a:lnTo>
                      <a:pt x="365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37"/>
              <p:cNvSpPr/>
              <p:nvPr/>
            </p:nvSpPr>
            <p:spPr>
              <a:xfrm>
                <a:off x="1887264" y="1694770"/>
                <a:ext cx="418072" cy="561924"/>
              </a:xfrm>
              <a:custGeom>
                <a:avLst/>
                <a:gdLst/>
                <a:ahLst/>
                <a:cxnLst/>
                <a:rect l="l" t="t" r="r" b="b"/>
                <a:pathLst>
                  <a:path w="11968" h="16086" extrusionOk="0">
                    <a:moveTo>
                      <a:pt x="6943" y="0"/>
                    </a:moveTo>
                    <a:cubicBezTo>
                      <a:pt x="6542" y="0"/>
                      <a:pt x="6135" y="76"/>
                      <a:pt x="5743" y="235"/>
                    </a:cubicBezTo>
                    <a:cubicBezTo>
                      <a:pt x="286" y="2463"/>
                      <a:pt x="1" y="13611"/>
                      <a:pt x="1" y="13611"/>
                    </a:cubicBezTo>
                    <a:cubicBezTo>
                      <a:pt x="2432" y="15517"/>
                      <a:pt x="4735" y="16085"/>
                      <a:pt x="6619" y="16085"/>
                    </a:cubicBezTo>
                    <a:cubicBezTo>
                      <a:pt x="9405" y="16085"/>
                      <a:pt x="11272" y="14841"/>
                      <a:pt x="11272" y="14841"/>
                    </a:cubicBezTo>
                    <a:cubicBezTo>
                      <a:pt x="11967" y="8456"/>
                      <a:pt x="10809" y="3481"/>
                      <a:pt x="9756" y="1643"/>
                    </a:cubicBezTo>
                    <a:cubicBezTo>
                      <a:pt x="9164" y="603"/>
                      <a:pt x="8075" y="0"/>
                      <a:pt x="69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37"/>
              <p:cNvSpPr/>
              <p:nvPr/>
            </p:nvSpPr>
            <p:spPr>
              <a:xfrm>
                <a:off x="1887264" y="2103524"/>
                <a:ext cx="399383" cy="153424"/>
              </a:xfrm>
              <a:custGeom>
                <a:avLst/>
                <a:gdLst/>
                <a:ahLst/>
                <a:cxnLst/>
                <a:rect l="l" t="t" r="r" b="b"/>
                <a:pathLst>
                  <a:path w="11433" h="4392" extrusionOk="0">
                    <a:moveTo>
                      <a:pt x="160" y="1"/>
                    </a:moveTo>
                    <a:cubicBezTo>
                      <a:pt x="18" y="1161"/>
                      <a:pt x="1" y="1910"/>
                      <a:pt x="1" y="1910"/>
                    </a:cubicBezTo>
                    <a:cubicBezTo>
                      <a:pt x="2440" y="3822"/>
                      <a:pt x="4750" y="4391"/>
                      <a:pt x="6637" y="4391"/>
                    </a:cubicBezTo>
                    <a:cubicBezTo>
                      <a:pt x="9413" y="4391"/>
                      <a:pt x="11272" y="3158"/>
                      <a:pt x="11272" y="3158"/>
                    </a:cubicBezTo>
                    <a:cubicBezTo>
                      <a:pt x="11344" y="2462"/>
                      <a:pt x="11396" y="1803"/>
                      <a:pt x="11432" y="1161"/>
                    </a:cubicBezTo>
                    <a:lnTo>
                      <a:pt x="11432" y="1161"/>
                    </a:lnTo>
                    <a:cubicBezTo>
                      <a:pt x="10831" y="1496"/>
                      <a:pt x="9104" y="2328"/>
                      <a:pt x="6764" y="2328"/>
                    </a:cubicBezTo>
                    <a:cubicBezTo>
                      <a:pt x="4873" y="2328"/>
                      <a:pt x="2583" y="1786"/>
                      <a:pt x="1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37"/>
              <p:cNvSpPr/>
              <p:nvPr/>
            </p:nvSpPr>
            <p:spPr>
              <a:xfrm>
                <a:off x="2733944" y="2566285"/>
                <a:ext cx="167012" cy="182243"/>
              </a:xfrm>
              <a:custGeom>
                <a:avLst/>
                <a:gdLst/>
                <a:ahLst/>
                <a:cxnLst/>
                <a:rect l="l" t="t" r="r" b="b"/>
                <a:pathLst>
                  <a:path w="4781" h="5217" extrusionOk="0">
                    <a:moveTo>
                      <a:pt x="1456" y="1"/>
                    </a:moveTo>
                    <a:cubicBezTo>
                      <a:pt x="1277" y="1"/>
                      <a:pt x="1173" y="238"/>
                      <a:pt x="1356" y="344"/>
                    </a:cubicBezTo>
                    <a:cubicBezTo>
                      <a:pt x="2319" y="898"/>
                      <a:pt x="3301" y="1362"/>
                      <a:pt x="3675" y="2503"/>
                    </a:cubicBezTo>
                    <a:cubicBezTo>
                      <a:pt x="3853" y="3074"/>
                      <a:pt x="3658" y="3876"/>
                      <a:pt x="3532" y="4446"/>
                    </a:cubicBezTo>
                    <a:cubicBezTo>
                      <a:pt x="3469" y="4503"/>
                      <a:pt x="3405" y="4527"/>
                      <a:pt x="3344" y="4527"/>
                    </a:cubicBezTo>
                    <a:cubicBezTo>
                      <a:pt x="3096" y="4527"/>
                      <a:pt x="2883" y="4123"/>
                      <a:pt x="2854" y="3823"/>
                    </a:cubicBezTo>
                    <a:cubicBezTo>
                      <a:pt x="2819" y="3716"/>
                      <a:pt x="2766" y="3359"/>
                      <a:pt x="2730" y="3091"/>
                    </a:cubicBezTo>
                    <a:cubicBezTo>
                      <a:pt x="2695" y="2895"/>
                      <a:pt x="2695" y="2806"/>
                      <a:pt x="2605" y="2753"/>
                    </a:cubicBezTo>
                    <a:cubicBezTo>
                      <a:pt x="1482" y="2111"/>
                      <a:pt x="500" y="1540"/>
                      <a:pt x="519" y="202"/>
                    </a:cubicBezTo>
                    <a:cubicBezTo>
                      <a:pt x="519" y="131"/>
                      <a:pt x="449" y="89"/>
                      <a:pt x="383" y="89"/>
                    </a:cubicBezTo>
                    <a:cubicBezTo>
                      <a:pt x="333" y="89"/>
                      <a:pt x="284" y="113"/>
                      <a:pt x="269" y="166"/>
                    </a:cubicBezTo>
                    <a:cubicBezTo>
                      <a:pt x="1" y="1611"/>
                      <a:pt x="982" y="3038"/>
                      <a:pt x="2445" y="3181"/>
                    </a:cubicBezTo>
                    <a:cubicBezTo>
                      <a:pt x="2338" y="3840"/>
                      <a:pt x="2481" y="4572"/>
                      <a:pt x="2961" y="5053"/>
                    </a:cubicBezTo>
                    <a:cubicBezTo>
                      <a:pt x="3068" y="5169"/>
                      <a:pt x="3182" y="5216"/>
                      <a:pt x="3292" y="5216"/>
                    </a:cubicBezTo>
                    <a:cubicBezTo>
                      <a:pt x="3607" y="5216"/>
                      <a:pt x="3904" y="4836"/>
                      <a:pt x="3996" y="4572"/>
                    </a:cubicBezTo>
                    <a:cubicBezTo>
                      <a:pt x="4781" y="2467"/>
                      <a:pt x="3337" y="808"/>
                      <a:pt x="1553" y="23"/>
                    </a:cubicBezTo>
                    <a:cubicBezTo>
                      <a:pt x="1519" y="8"/>
                      <a:pt x="1487" y="1"/>
                      <a:pt x="145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37"/>
              <p:cNvSpPr/>
              <p:nvPr/>
            </p:nvSpPr>
            <p:spPr>
              <a:xfrm>
                <a:off x="2466703" y="1550286"/>
                <a:ext cx="75384" cy="25990"/>
              </a:xfrm>
              <a:custGeom>
                <a:avLst/>
                <a:gdLst/>
                <a:ahLst/>
                <a:cxnLst/>
                <a:rect l="l" t="t" r="r" b="b"/>
                <a:pathLst>
                  <a:path w="2158" h="744" extrusionOk="0">
                    <a:moveTo>
                      <a:pt x="1123" y="0"/>
                    </a:moveTo>
                    <a:cubicBezTo>
                      <a:pt x="785" y="0"/>
                      <a:pt x="286" y="19"/>
                      <a:pt x="53" y="304"/>
                    </a:cubicBezTo>
                    <a:cubicBezTo>
                      <a:pt x="0" y="357"/>
                      <a:pt x="0" y="428"/>
                      <a:pt x="53" y="483"/>
                    </a:cubicBezTo>
                    <a:cubicBezTo>
                      <a:pt x="303" y="642"/>
                      <a:pt x="695" y="625"/>
                      <a:pt x="980" y="642"/>
                    </a:cubicBezTo>
                    <a:cubicBezTo>
                      <a:pt x="1180" y="666"/>
                      <a:pt x="1425" y="743"/>
                      <a:pt x="1651" y="743"/>
                    </a:cubicBezTo>
                    <a:cubicBezTo>
                      <a:pt x="1769" y="743"/>
                      <a:pt x="1881" y="722"/>
                      <a:pt x="1979" y="661"/>
                    </a:cubicBezTo>
                    <a:cubicBezTo>
                      <a:pt x="2086" y="590"/>
                      <a:pt x="2158" y="447"/>
                      <a:pt x="2069" y="321"/>
                    </a:cubicBezTo>
                    <a:cubicBezTo>
                      <a:pt x="1872" y="0"/>
                      <a:pt x="1480" y="19"/>
                      <a:pt x="11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37"/>
              <p:cNvSpPr/>
              <p:nvPr/>
            </p:nvSpPr>
            <p:spPr>
              <a:xfrm>
                <a:off x="2481655" y="1579595"/>
                <a:ext cx="39264" cy="29937"/>
              </a:xfrm>
              <a:custGeom>
                <a:avLst/>
                <a:gdLst/>
                <a:ahLst/>
                <a:cxnLst/>
                <a:rect l="l" t="t" r="r" b="b"/>
                <a:pathLst>
                  <a:path w="1124" h="857" extrusionOk="0">
                    <a:moveTo>
                      <a:pt x="552" y="0"/>
                    </a:moveTo>
                    <a:cubicBezTo>
                      <a:pt x="0" y="0"/>
                      <a:pt x="0" y="856"/>
                      <a:pt x="552" y="856"/>
                    </a:cubicBezTo>
                    <a:cubicBezTo>
                      <a:pt x="1123" y="856"/>
                      <a:pt x="1123" y="0"/>
                      <a:pt x="55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37"/>
              <p:cNvSpPr/>
              <p:nvPr/>
            </p:nvSpPr>
            <p:spPr>
              <a:xfrm>
                <a:off x="2588167" y="1564714"/>
                <a:ext cx="75454" cy="24942"/>
              </a:xfrm>
              <a:custGeom>
                <a:avLst/>
                <a:gdLst/>
                <a:ahLst/>
                <a:cxnLst/>
                <a:rect l="l" t="t" r="r" b="b"/>
                <a:pathLst>
                  <a:path w="2160" h="714" extrusionOk="0">
                    <a:moveTo>
                      <a:pt x="708" y="1"/>
                    </a:moveTo>
                    <a:cubicBezTo>
                      <a:pt x="470" y="1"/>
                      <a:pt x="247" y="42"/>
                      <a:pt x="90" y="248"/>
                    </a:cubicBezTo>
                    <a:cubicBezTo>
                      <a:pt x="0" y="372"/>
                      <a:pt x="72" y="533"/>
                      <a:pt x="162" y="605"/>
                    </a:cubicBezTo>
                    <a:cubicBezTo>
                      <a:pt x="276" y="688"/>
                      <a:pt x="416" y="713"/>
                      <a:pt x="564" y="713"/>
                    </a:cubicBezTo>
                    <a:cubicBezTo>
                      <a:pt x="763" y="713"/>
                      <a:pt x="976" y="668"/>
                      <a:pt x="1160" y="657"/>
                    </a:cubicBezTo>
                    <a:cubicBezTo>
                      <a:pt x="1275" y="657"/>
                      <a:pt x="1404" y="666"/>
                      <a:pt x="1535" y="666"/>
                    </a:cubicBezTo>
                    <a:cubicBezTo>
                      <a:pt x="1729" y="666"/>
                      <a:pt x="1927" y="647"/>
                      <a:pt x="2088" y="550"/>
                    </a:cubicBezTo>
                    <a:cubicBezTo>
                      <a:pt x="2159" y="515"/>
                      <a:pt x="2159" y="443"/>
                      <a:pt x="2105" y="372"/>
                    </a:cubicBezTo>
                    <a:cubicBezTo>
                      <a:pt x="1891" y="87"/>
                      <a:pt x="1391" y="34"/>
                      <a:pt x="1053" y="15"/>
                    </a:cubicBezTo>
                    <a:cubicBezTo>
                      <a:pt x="938" y="10"/>
                      <a:pt x="822" y="1"/>
                      <a:pt x="7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37"/>
              <p:cNvSpPr/>
              <p:nvPr/>
            </p:nvSpPr>
            <p:spPr>
              <a:xfrm>
                <a:off x="2606821" y="1594442"/>
                <a:ext cx="40207" cy="30077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861" extrusionOk="0">
                    <a:moveTo>
                      <a:pt x="559" y="1"/>
                    </a:moveTo>
                    <a:cubicBezTo>
                      <a:pt x="52" y="1"/>
                      <a:pt x="1" y="825"/>
                      <a:pt x="536" y="859"/>
                    </a:cubicBezTo>
                    <a:cubicBezTo>
                      <a:pt x="548" y="860"/>
                      <a:pt x="559" y="861"/>
                      <a:pt x="570" y="861"/>
                    </a:cubicBezTo>
                    <a:cubicBezTo>
                      <a:pt x="1093" y="861"/>
                      <a:pt x="1150" y="38"/>
                      <a:pt x="608" y="3"/>
                    </a:cubicBezTo>
                    <a:cubicBezTo>
                      <a:pt x="591" y="2"/>
                      <a:pt x="575" y="1"/>
                      <a:pt x="55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37"/>
              <p:cNvSpPr/>
              <p:nvPr/>
            </p:nvSpPr>
            <p:spPr>
              <a:xfrm>
                <a:off x="2549530" y="1615716"/>
                <a:ext cx="45552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2099" extrusionOk="0">
                    <a:moveTo>
                      <a:pt x="768" y="1"/>
                    </a:moveTo>
                    <a:lnTo>
                      <a:pt x="768" y="1"/>
                    </a:lnTo>
                    <a:cubicBezTo>
                      <a:pt x="269" y="536"/>
                      <a:pt x="1" y="1266"/>
                      <a:pt x="250" y="1963"/>
                    </a:cubicBezTo>
                    <a:cubicBezTo>
                      <a:pt x="415" y="2054"/>
                      <a:pt x="598" y="2099"/>
                      <a:pt x="783" y="2099"/>
                    </a:cubicBezTo>
                    <a:cubicBezTo>
                      <a:pt x="960" y="2099"/>
                      <a:pt x="1138" y="2058"/>
                      <a:pt x="1303" y="1980"/>
                    </a:cubicBezTo>
                    <a:cubicBezTo>
                      <a:pt x="857" y="1428"/>
                      <a:pt x="661" y="696"/>
                      <a:pt x="7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37"/>
              <p:cNvSpPr/>
              <p:nvPr/>
            </p:nvSpPr>
            <p:spPr>
              <a:xfrm>
                <a:off x="2469778" y="1675487"/>
                <a:ext cx="63577" cy="62948"/>
              </a:xfrm>
              <a:custGeom>
                <a:avLst/>
                <a:gdLst/>
                <a:ahLst/>
                <a:cxnLst/>
                <a:rect l="l" t="t" r="r" b="b"/>
                <a:pathLst>
                  <a:path w="1820" h="1802" extrusionOk="0">
                    <a:moveTo>
                      <a:pt x="122" y="0"/>
                    </a:moveTo>
                    <a:cubicBezTo>
                      <a:pt x="99" y="0"/>
                      <a:pt x="77" y="1"/>
                      <a:pt x="55" y="2"/>
                    </a:cubicBezTo>
                    <a:cubicBezTo>
                      <a:pt x="1" y="340"/>
                      <a:pt x="19" y="732"/>
                      <a:pt x="143" y="1036"/>
                    </a:cubicBezTo>
                    <a:cubicBezTo>
                      <a:pt x="269" y="1357"/>
                      <a:pt x="500" y="1643"/>
                      <a:pt x="840" y="1750"/>
                    </a:cubicBezTo>
                    <a:cubicBezTo>
                      <a:pt x="941" y="1784"/>
                      <a:pt x="1055" y="1801"/>
                      <a:pt x="1170" y="1801"/>
                    </a:cubicBezTo>
                    <a:cubicBezTo>
                      <a:pt x="1419" y="1801"/>
                      <a:pt x="1673" y="1718"/>
                      <a:pt x="1820" y="1536"/>
                    </a:cubicBezTo>
                    <a:cubicBezTo>
                      <a:pt x="1767" y="1108"/>
                      <a:pt x="1553" y="697"/>
                      <a:pt x="1232" y="430"/>
                    </a:cubicBezTo>
                    <a:cubicBezTo>
                      <a:pt x="928" y="159"/>
                      <a:pt x="527" y="0"/>
                      <a:pt x="1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37"/>
              <p:cNvSpPr/>
              <p:nvPr/>
            </p:nvSpPr>
            <p:spPr>
              <a:xfrm>
                <a:off x="268004" y="3883215"/>
                <a:ext cx="51770" cy="57359"/>
              </a:xfrm>
              <a:custGeom>
                <a:avLst/>
                <a:gdLst/>
                <a:ahLst/>
                <a:cxnLst/>
                <a:rect l="l" t="t" r="r" b="b"/>
                <a:pathLst>
                  <a:path w="1482" h="1642" extrusionOk="0">
                    <a:moveTo>
                      <a:pt x="428" y="1"/>
                    </a:moveTo>
                    <a:lnTo>
                      <a:pt x="0" y="786"/>
                    </a:lnTo>
                    <a:lnTo>
                      <a:pt x="607" y="1642"/>
                    </a:lnTo>
                    <a:lnTo>
                      <a:pt x="1481" y="1499"/>
                    </a:lnTo>
                    <a:lnTo>
                      <a:pt x="42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40" name="Google Shape;1740;p37"/>
          <p:cNvGrpSpPr/>
          <p:nvPr/>
        </p:nvGrpSpPr>
        <p:grpSpPr>
          <a:xfrm>
            <a:off x="2875842" y="1249537"/>
            <a:ext cx="1432036" cy="1498547"/>
            <a:chOff x="2595399" y="1356698"/>
            <a:chExt cx="1224277" cy="1281138"/>
          </a:xfrm>
        </p:grpSpPr>
        <p:sp>
          <p:nvSpPr>
            <p:cNvPr id="1741" name="Google Shape;1741;p37"/>
            <p:cNvSpPr/>
            <p:nvPr/>
          </p:nvSpPr>
          <p:spPr>
            <a:xfrm>
              <a:off x="2827624" y="2462256"/>
              <a:ext cx="961981" cy="17558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7"/>
            <p:cNvSpPr/>
            <p:nvPr/>
          </p:nvSpPr>
          <p:spPr>
            <a:xfrm flipH="1">
              <a:off x="3416932" y="2502264"/>
              <a:ext cx="141158" cy="65538"/>
            </a:xfrm>
            <a:custGeom>
              <a:avLst/>
              <a:gdLst/>
              <a:ahLst/>
              <a:cxnLst/>
              <a:rect l="l" t="t" r="r" b="b"/>
              <a:pathLst>
                <a:path w="10683" h="4960" extrusionOk="0">
                  <a:moveTo>
                    <a:pt x="6421" y="1"/>
                  </a:moveTo>
                  <a:lnTo>
                    <a:pt x="6136" y="286"/>
                  </a:lnTo>
                  <a:cubicBezTo>
                    <a:pt x="5957" y="465"/>
                    <a:pt x="5760" y="626"/>
                    <a:pt x="5546" y="750"/>
                  </a:cubicBezTo>
                  <a:cubicBezTo>
                    <a:pt x="5118" y="1035"/>
                    <a:pt x="4655" y="1214"/>
                    <a:pt x="4138" y="1304"/>
                  </a:cubicBezTo>
                  <a:cubicBezTo>
                    <a:pt x="4048" y="1321"/>
                    <a:pt x="3941" y="1339"/>
                    <a:pt x="3853" y="1356"/>
                  </a:cubicBezTo>
                  <a:cubicBezTo>
                    <a:pt x="3585" y="1411"/>
                    <a:pt x="3335" y="1482"/>
                    <a:pt x="3085" y="1570"/>
                  </a:cubicBezTo>
                  <a:cubicBezTo>
                    <a:pt x="2871" y="1660"/>
                    <a:pt x="2657" y="1749"/>
                    <a:pt x="2443" y="1856"/>
                  </a:cubicBezTo>
                  <a:cubicBezTo>
                    <a:pt x="2158" y="2017"/>
                    <a:pt x="1872" y="2195"/>
                    <a:pt x="1623" y="2409"/>
                  </a:cubicBezTo>
                  <a:cubicBezTo>
                    <a:pt x="1427" y="2569"/>
                    <a:pt x="1230" y="2748"/>
                    <a:pt x="1052" y="2944"/>
                  </a:cubicBezTo>
                  <a:cubicBezTo>
                    <a:pt x="571" y="3532"/>
                    <a:pt x="196" y="4210"/>
                    <a:pt x="0" y="4959"/>
                  </a:cubicBezTo>
                  <a:lnTo>
                    <a:pt x="10683" y="4959"/>
                  </a:lnTo>
                  <a:lnTo>
                    <a:pt x="10505" y="2106"/>
                  </a:lnTo>
                  <a:lnTo>
                    <a:pt x="103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7"/>
            <p:cNvSpPr/>
            <p:nvPr/>
          </p:nvSpPr>
          <p:spPr>
            <a:xfrm flipH="1">
              <a:off x="3416931" y="2530078"/>
              <a:ext cx="45480" cy="37724"/>
            </a:xfrm>
            <a:custGeom>
              <a:avLst/>
              <a:gdLst/>
              <a:ahLst/>
              <a:cxnLst/>
              <a:rect l="l" t="t" r="r" b="b"/>
              <a:pathLst>
                <a:path w="3442" h="2855" extrusionOk="0">
                  <a:moveTo>
                    <a:pt x="3247" y="1"/>
                  </a:moveTo>
                  <a:cubicBezTo>
                    <a:pt x="1570" y="1"/>
                    <a:pt x="196" y="1249"/>
                    <a:pt x="1" y="2854"/>
                  </a:cubicBezTo>
                  <a:lnTo>
                    <a:pt x="3442" y="2854"/>
                  </a:lnTo>
                  <a:lnTo>
                    <a:pt x="32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7"/>
            <p:cNvSpPr/>
            <p:nvPr/>
          </p:nvSpPr>
          <p:spPr>
            <a:xfrm flipH="1">
              <a:off x="3474647" y="2512174"/>
              <a:ext cx="32544" cy="24511"/>
            </a:xfrm>
            <a:custGeom>
              <a:avLst/>
              <a:gdLst/>
              <a:ahLst/>
              <a:cxnLst/>
              <a:rect l="l" t="t" r="r" b="b"/>
              <a:pathLst>
                <a:path w="2463" h="1855" extrusionOk="0">
                  <a:moveTo>
                    <a:pt x="1694" y="0"/>
                  </a:moveTo>
                  <a:cubicBezTo>
                    <a:pt x="1266" y="285"/>
                    <a:pt x="803" y="464"/>
                    <a:pt x="286" y="554"/>
                  </a:cubicBezTo>
                  <a:cubicBezTo>
                    <a:pt x="196" y="571"/>
                    <a:pt x="89" y="589"/>
                    <a:pt x="1" y="606"/>
                  </a:cubicBezTo>
                  <a:lnTo>
                    <a:pt x="1000" y="1605"/>
                  </a:lnTo>
                  <a:cubicBezTo>
                    <a:pt x="1159" y="1766"/>
                    <a:pt x="1373" y="1855"/>
                    <a:pt x="1570" y="1855"/>
                  </a:cubicBezTo>
                  <a:cubicBezTo>
                    <a:pt x="1784" y="1855"/>
                    <a:pt x="1998" y="1766"/>
                    <a:pt x="2158" y="1605"/>
                  </a:cubicBezTo>
                  <a:cubicBezTo>
                    <a:pt x="2462" y="1284"/>
                    <a:pt x="2462" y="785"/>
                    <a:pt x="2158" y="464"/>
                  </a:cubicBezTo>
                  <a:lnTo>
                    <a:pt x="1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7"/>
            <p:cNvSpPr/>
            <p:nvPr/>
          </p:nvSpPr>
          <p:spPr>
            <a:xfrm flipH="1">
              <a:off x="3496330" y="2523009"/>
              <a:ext cx="40327" cy="35359"/>
            </a:xfrm>
            <a:custGeom>
              <a:avLst/>
              <a:gdLst/>
              <a:ahLst/>
              <a:cxnLst/>
              <a:rect l="l" t="t" r="r" b="b"/>
              <a:pathLst>
                <a:path w="3052" h="2676" extrusionOk="0">
                  <a:moveTo>
                    <a:pt x="1463" y="0"/>
                  </a:moveTo>
                  <a:cubicBezTo>
                    <a:pt x="1249" y="90"/>
                    <a:pt x="1035" y="179"/>
                    <a:pt x="821" y="286"/>
                  </a:cubicBezTo>
                  <a:cubicBezTo>
                    <a:pt x="536" y="447"/>
                    <a:pt x="250" y="625"/>
                    <a:pt x="1" y="839"/>
                  </a:cubicBezTo>
                  <a:lnTo>
                    <a:pt x="1589" y="2426"/>
                  </a:lnTo>
                  <a:cubicBezTo>
                    <a:pt x="1749" y="2587"/>
                    <a:pt x="1963" y="2676"/>
                    <a:pt x="2160" y="2676"/>
                  </a:cubicBezTo>
                  <a:cubicBezTo>
                    <a:pt x="2374" y="2676"/>
                    <a:pt x="2588" y="2587"/>
                    <a:pt x="2747" y="2426"/>
                  </a:cubicBezTo>
                  <a:cubicBezTo>
                    <a:pt x="3051" y="2105"/>
                    <a:pt x="3051" y="1606"/>
                    <a:pt x="2747" y="1285"/>
                  </a:cubicBezTo>
                  <a:lnTo>
                    <a:pt x="14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7"/>
            <p:cNvSpPr/>
            <p:nvPr/>
          </p:nvSpPr>
          <p:spPr>
            <a:xfrm flipH="1">
              <a:off x="3416932" y="2567789"/>
              <a:ext cx="141158" cy="14865"/>
            </a:xfrm>
            <a:custGeom>
              <a:avLst/>
              <a:gdLst/>
              <a:ahLst/>
              <a:cxnLst/>
              <a:rect l="l" t="t" r="r" b="b"/>
              <a:pathLst>
                <a:path w="10683" h="1125" extrusionOk="0">
                  <a:moveTo>
                    <a:pt x="0" y="0"/>
                  </a:moveTo>
                  <a:lnTo>
                    <a:pt x="0" y="1124"/>
                  </a:lnTo>
                  <a:lnTo>
                    <a:pt x="10683" y="1124"/>
                  </a:lnTo>
                  <a:lnTo>
                    <a:pt x="106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7"/>
            <p:cNvSpPr/>
            <p:nvPr/>
          </p:nvSpPr>
          <p:spPr>
            <a:xfrm flipH="1">
              <a:off x="3534041" y="2582641"/>
              <a:ext cx="24048" cy="10610"/>
            </a:xfrm>
            <a:custGeom>
              <a:avLst/>
              <a:gdLst/>
              <a:ahLst/>
              <a:cxnLst/>
              <a:rect l="l" t="t" r="r" b="b"/>
              <a:pathLst>
                <a:path w="1820" h="803" extrusionOk="0">
                  <a:moveTo>
                    <a:pt x="0" y="0"/>
                  </a:moveTo>
                  <a:lnTo>
                    <a:pt x="374" y="802"/>
                  </a:lnTo>
                  <a:lnTo>
                    <a:pt x="1427" y="802"/>
                  </a:lnTo>
                  <a:lnTo>
                    <a:pt x="18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7"/>
            <p:cNvSpPr/>
            <p:nvPr/>
          </p:nvSpPr>
          <p:spPr>
            <a:xfrm flipH="1">
              <a:off x="3479840" y="2582641"/>
              <a:ext cx="24299" cy="10610"/>
            </a:xfrm>
            <a:custGeom>
              <a:avLst/>
              <a:gdLst/>
              <a:ahLst/>
              <a:cxnLst/>
              <a:rect l="l" t="t" r="r" b="b"/>
              <a:pathLst>
                <a:path w="1839" h="803" extrusionOk="0">
                  <a:moveTo>
                    <a:pt x="1" y="0"/>
                  </a:moveTo>
                  <a:lnTo>
                    <a:pt x="393" y="802"/>
                  </a:lnTo>
                  <a:lnTo>
                    <a:pt x="1446" y="802"/>
                  </a:lnTo>
                  <a:lnTo>
                    <a:pt x="18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7"/>
            <p:cNvSpPr/>
            <p:nvPr/>
          </p:nvSpPr>
          <p:spPr>
            <a:xfrm flipH="1">
              <a:off x="3425876" y="2582641"/>
              <a:ext cx="24048" cy="10610"/>
            </a:xfrm>
            <a:custGeom>
              <a:avLst/>
              <a:gdLst/>
              <a:ahLst/>
              <a:cxnLst/>
              <a:rect l="l" t="t" r="r" b="b"/>
              <a:pathLst>
                <a:path w="1820" h="803" extrusionOk="0">
                  <a:moveTo>
                    <a:pt x="0" y="0"/>
                  </a:moveTo>
                  <a:lnTo>
                    <a:pt x="392" y="802"/>
                  </a:lnTo>
                  <a:lnTo>
                    <a:pt x="1445" y="802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7"/>
            <p:cNvSpPr/>
            <p:nvPr/>
          </p:nvSpPr>
          <p:spPr>
            <a:xfrm flipH="1">
              <a:off x="3368372" y="2247205"/>
              <a:ext cx="117374" cy="268653"/>
            </a:xfrm>
            <a:custGeom>
              <a:avLst/>
              <a:gdLst/>
              <a:ahLst/>
              <a:cxnLst/>
              <a:rect l="l" t="t" r="r" b="b"/>
              <a:pathLst>
                <a:path w="8883" h="20332" extrusionOk="0">
                  <a:moveTo>
                    <a:pt x="789" y="1"/>
                  </a:moveTo>
                  <a:cubicBezTo>
                    <a:pt x="533" y="1"/>
                    <a:pt x="294" y="10"/>
                    <a:pt x="71" y="25"/>
                  </a:cubicBezTo>
                  <a:cubicBezTo>
                    <a:pt x="0" y="7516"/>
                    <a:pt x="661" y="19589"/>
                    <a:pt x="661" y="19589"/>
                  </a:cubicBezTo>
                  <a:cubicBezTo>
                    <a:pt x="661" y="19589"/>
                    <a:pt x="1740" y="20331"/>
                    <a:pt x="3057" y="20331"/>
                  </a:cubicBezTo>
                  <a:cubicBezTo>
                    <a:pt x="3656" y="20331"/>
                    <a:pt x="4304" y="20178"/>
                    <a:pt x="4923" y="19732"/>
                  </a:cubicBezTo>
                  <a:cubicBezTo>
                    <a:pt x="4923" y="19732"/>
                    <a:pt x="4691" y="15059"/>
                    <a:pt x="6100" y="12010"/>
                  </a:cubicBezTo>
                  <a:cubicBezTo>
                    <a:pt x="7260" y="9530"/>
                    <a:pt x="8882" y="6232"/>
                    <a:pt x="8687" y="2415"/>
                  </a:cubicBezTo>
                  <a:cubicBezTo>
                    <a:pt x="5363" y="471"/>
                    <a:pt x="2646" y="1"/>
                    <a:pt x="7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7"/>
            <p:cNvSpPr/>
            <p:nvPr/>
          </p:nvSpPr>
          <p:spPr>
            <a:xfrm flipH="1">
              <a:off x="3268215" y="2026950"/>
              <a:ext cx="216117" cy="216342"/>
            </a:xfrm>
            <a:custGeom>
              <a:avLst/>
              <a:gdLst/>
              <a:ahLst/>
              <a:cxnLst/>
              <a:rect l="l" t="t" r="r" b="b"/>
              <a:pathLst>
                <a:path w="16356" h="16373" extrusionOk="0">
                  <a:moveTo>
                    <a:pt x="4816" y="0"/>
                  </a:moveTo>
                  <a:cubicBezTo>
                    <a:pt x="4816" y="0"/>
                    <a:pt x="393" y="6706"/>
                    <a:pt x="90" y="11985"/>
                  </a:cubicBezTo>
                  <a:cubicBezTo>
                    <a:pt x="54" y="12663"/>
                    <a:pt x="19" y="13555"/>
                    <a:pt x="0" y="14589"/>
                  </a:cubicBezTo>
                  <a:cubicBezTo>
                    <a:pt x="422" y="14512"/>
                    <a:pt x="912" y="14461"/>
                    <a:pt x="1469" y="14461"/>
                  </a:cubicBezTo>
                  <a:cubicBezTo>
                    <a:pt x="3101" y="14461"/>
                    <a:pt x="5314" y="14897"/>
                    <a:pt x="8133" y="16373"/>
                  </a:cubicBezTo>
                  <a:lnTo>
                    <a:pt x="16356" y="8847"/>
                  </a:lnTo>
                  <a:lnTo>
                    <a:pt x="14518" y="7508"/>
                  </a:lnTo>
                  <a:lnTo>
                    <a:pt x="7509" y="1819"/>
                  </a:lnTo>
                  <a:lnTo>
                    <a:pt x="48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7"/>
            <p:cNvSpPr/>
            <p:nvPr/>
          </p:nvSpPr>
          <p:spPr>
            <a:xfrm flipH="1">
              <a:off x="3370962" y="2218029"/>
              <a:ext cx="113846" cy="61085"/>
            </a:xfrm>
            <a:custGeom>
              <a:avLst/>
              <a:gdLst/>
              <a:ahLst/>
              <a:cxnLst/>
              <a:rect l="l" t="t" r="r" b="b"/>
              <a:pathLst>
                <a:path w="8616" h="4623" extrusionOk="0">
                  <a:moveTo>
                    <a:pt x="1505" y="0"/>
                  </a:moveTo>
                  <a:cubicBezTo>
                    <a:pt x="948" y="0"/>
                    <a:pt x="458" y="51"/>
                    <a:pt x="36" y="128"/>
                  </a:cubicBezTo>
                  <a:cubicBezTo>
                    <a:pt x="19" y="770"/>
                    <a:pt x="0" y="1484"/>
                    <a:pt x="0" y="2233"/>
                  </a:cubicBezTo>
                  <a:cubicBezTo>
                    <a:pt x="223" y="2218"/>
                    <a:pt x="462" y="2209"/>
                    <a:pt x="718" y="2209"/>
                  </a:cubicBezTo>
                  <a:cubicBezTo>
                    <a:pt x="2575" y="2209"/>
                    <a:pt x="5292" y="2679"/>
                    <a:pt x="8616" y="4623"/>
                  </a:cubicBezTo>
                  <a:cubicBezTo>
                    <a:pt x="8580" y="3748"/>
                    <a:pt x="8437" y="2839"/>
                    <a:pt x="8169" y="1912"/>
                  </a:cubicBezTo>
                  <a:cubicBezTo>
                    <a:pt x="5350" y="436"/>
                    <a:pt x="3137" y="0"/>
                    <a:pt x="1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7"/>
            <p:cNvSpPr/>
            <p:nvPr/>
          </p:nvSpPr>
          <p:spPr>
            <a:xfrm flipH="1">
              <a:off x="2602945" y="1835117"/>
              <a:ext cx="152006" cy="88371"/>
            </a:xfrm>
            <a:custGeom>
              <a:avLst/>
              <a:gdLst/>
              <a:ahLst/>
              <a:cxnLst/>
              <a:rect l="l" t="t" r="r" b="b"/>
              <a:pathLst>
                <a:path w="11504" h="6688" extrusionOk="0">
                  <a:moveTo>
                    <a:pt x="2141" y="1"/>
                  </a:moveTo>
                  <a:lnTo>
                    <a:pt x="892" y="2604"/>
                  </a:lnTo>
                  <a:lnTo>
                    <a:pt x="1" y="4495"/>
                  </a:lnTo>
                  <a:lnTo>
                    <a:pt x="3496" y="6403"/>
                  </a:lnTo>
                  <a:lnTo>
                    <a:pt x="3870" y="6296"/>
                  </a:lnTo>
                  <a:cubicBezTo>
                    <a:pt x="4120" y="6224"/>
                    <a:pt x="4352" y="6171"/>
                    <a:pt x="4602" y="6153"/>
                  </a:cubicBezTo>
                  <a:cubicBezTo>
                    <a:pt x="4688" y="6147"/>
                    <a:pt x="4774" y="6144"/>
                    <a:pt x="4859" y="6144"/>
                  </a:cubicBezTo>
                  <a:cubicBezTo>
                    <a:pt x="5285" y="6144"/>
                    <a:pt x="5698" y="6218"/>
                    <a:pt x="6100" y="6367"/>
                  </a:cubicBezTo>
                  <a:cubicBezTo>
                    <a:pt x="6207" y="6386"/>
                    <a:pt x="6296" y="6421"/>
                    <a:pt x="6386" y="6457"/>
                  </a:cubicBezTo>
                  <a:cubicBezTo>
                    <a:pt x="6635" y="6528"/>
                    <a:pt x="6902" y="6581"/>
                    <a:pt x="7152" y="6635"/>
                  </a:cubicBezTo>
                  <a:cubicBezTo>
                    <a:pt x="7384" y="6652"/>
                    <a:pt x="7615" y="6688"/>
                    <a:pt x="7848" y="6688"/>
                  </a:cubicBezTo>
                  <a:cubicBezTo>
                    <a:pt x="8186" y="6688"/>
                    <a:pt x="8526" y="6671"/>
                    <a:pt x="8847" y="6600"/>
                  </a:cubicBezTo>
                  <a:cubicBezTo>
                    <a:pt x="9096" y="6545"/>
                    <a:pt x="9346" y="6474"/>
                    <a:pt x="9596" y="6386"/>
                  </a:cubicBezTo>
                  <a:cubicBezTo>
                    <a:pt x="10309" y="6117"/>
                    <a:pt x="10968" y="5708"/>
                    <a:pt x="11503" y="5137"/>
                  </a:cubicBezTo>
                  <a:lnTo>
                    <a:pt x="21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7"/>
            <p:cNvSpPr/>
            <p:nvPr/>
          </p:nvSpPr>
          <p:spPr>
            <a:xfrm flipH="1">
              <a:off x="2686836" y="1835117"/>
              <a:ext cx="56328" cy="39772"/>
            </a:xfrm>
            <a:custGeom>
              <a:avLst/>
              <a:gdLst/>
              <a:ahLst/>
              <a:cxnLst/>
              <a:rect l="l" t="t" r="r" b="b"/>
              <a:pathLst>
                <a:path w="4263" h="3010" extrusionOk="0">
                  <a:moveTo>
                    <a:pt x="1249" y="1"/>
                  </a:moveTo>
                  <a:lnTo>
                    <a:pt x="0" y="2604"/>
                  </a:lnTo>
                  <a:lnTo>
                    <a:pt x="36" y="2604"/>
                  </a:lnTo>
                  <a:cubicBezTo>
                    <a:pt x="536" y="2879"/>
                    <a:pt x="1078" y="3009"/>
                    <a:pt x="1613" y="3009"/>
                  </a:cubicBezTo>
                  <a:cubicBezTo>
                    <a:pt x="2641" y="3009"/>
                    <a:pt x="3641" y="2527"/>
                    <a:pt x="4262" y="1658"/>
                  </a:cubicBezTo>
                  <a:lnTo>
                    <a:pt x="12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7"/>
            <p:cNvSpPr/>
            <p:nvPr/>
          </p:nvSpPr>
          <p:spPr>
            <a:xfrm flipH="1">
              <a:off x="2670570" y="1894644"/>
              <a:ext cx="27589" cy="25792"/>
            </a:xfrm>
            <a:custGeom>
              <a:avLst/>
              <a:gdLst/>
              <a:ahLst/>
              <a:cxnLst/>
              <a:rect l="l" t="t" r="r" b="b"/>
              <a:pathLst>
                <a:path w="2088" h="1952" extrusionOk="0">
                  <a:moveTo>
                    <a:pt x="888" y="0"/>
                  </a:moveTo>
                  <a:cubicBezTo>
                    <a:pt x="818" y="0"/>
                    <a:pt x="747" y="8"/>
                    <a:pt x="678" y="26"/>
                  </a:cubicBezTo>
                  <a:cubicBezTo>
                    <a:pt x="250" y="150"/>
                    <a:pt x="0" y="614"/>
                    <a:pt x="126" y="1042"/>
                  </a:cubicBezTo>
                  <a:lnTo>
                    <a:pt x="304" y="1648"/>
                  </a:lnTo>
                  <a:cubicBezTo>
                    <a:pt x="390" y="1642"/>
                    <a:pt x="476" y="1639"/>
                    <a:pt x="561" y="1639"/>
                  </a:cubicBezTo>
                  <a:cubicBezTo>
                    <a:pt x="987" y="1639"/>
                    <a:pt x="1400" y="1713"/>
                    <a:pt x="1802" y="1862"/>
                  </a:cubicBezTo>
                  <a:cubicBezTo>
                    <a:pt x="1909" y="1881"/>
                    <a:pt x="1998" y="1916"/>
                    <a:pt x="2088" y="1952"/>
                  </a:cubicBezTo>
                  <a:lnTo>
                    <a:pt x="1695" y="578"/>
                  </a:lnTo>
                  <a:cubicBezTo>
                    <a:pt x="1624" y="364"/>
                    <a:pt x="1481" y="204"/>
                    <a:pt x="1303" y="97"/>
                  </a:cubicBezTo>
                  <a:cubicBezTo>
                    <a:pt x="1182" y="36"/>
                    <a:pt x="1036" y="0"/>
                    <a:pt x="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7"/>
            <p:cNvSpPr/>
            <p:nvPr/>
          </p:nvSpPr>
          <p:spPr>
            <a:xfrm flipH="1">
              <a:off x="2638052" y="1886002"/>
              <a:ext cx="30642" cy="37486"/>
            </a:xfrm>
            <a:custGeom>
              <a:avLst/>
              <a:gdLst/>
              <a:ahLst/>
              <a:cxnLst/>
              <a:rect l="l" t="t" r="r" b="b"/>
              <a:pathLst>
                <a:path w="2319" h="2837" extrusionOk="0">
                  <a:moveTo>
                    <a:pt x="905" y="0"/>
                  </a:moveTo>
                  <a:cubicBezTo>
                    <a:pt x="830" y="0"/>
                    <a:pt x="754" y="12"/>
                    <a:pt x="678" y="38"/>
                  </a:cubicBezTo>
                  <a:cubicBezTo>
                    <a:pt x="250" y="162"/>
                    <a:pt x="0" y="608"/>
                    <a:pt x="124" y="1036"/>
                  </a:cubicBezTo>
                  <a:lnTo>
                    <a:pt x="624" y="2784"/>
                  </a:lnTo>
                  <a:cubicBezTo>
                    <a:pt x="856" y="2801"/>
                    <a:pt x="1087" y="2837"/>
                    <a:pt x="1320" y="2837"/>
                  </a:cubicBezTo>
                  <a:cubicBezTo>
                    <a:pt x="1658" y="2837"/>
                    <a:pt x="1998" y="2820"/>
                    <a:pt x="2319" y="2749"/>
                  </a:cubicBezTo>
                  <a:lnTo>
                    <a:pt x="1694" y="590"/>
                  </a:lnTo>
                  <a:cubicBezTo>
                    <a:pt x="1622" y="376"/>
                    <a:pt x="1480" y="197"/>
                    <a:pt x="1301" y="109"/>
                  </a:cubicBezTo>
                  <a:cubicBezTo>
                    <a:pt x="1175" y="40"/>
                    <a:pt x="1041" y="0"/>
                    <a:pt x="9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7"/>
            <p:cNvSpPr/>
            <p:nvPr/>
          </p:nvSpPr>
          <p:spPr>
            <a:xfrm flipH="1">
              <a:off x="2595876" y="1822393"/>
              <a:ext cx="130799" cy="80614"/>
            </a:xfrm>
            <a:custGeom>
              <a:avLst/>
              <a:gdLst/>
              <a:ahLst/>
              <a:cxnLst/>
              <a:rect l="l" t="t" r="r" b="b"/>
              <a:pathLst>
                <a:path w="9899" h="6101" extrusionOk="0">
                  <a:moveTo>
                    <a:pt x="536" y="0"/>
                  </a:moveTo>
                  <a:lnTo>
                    <a:pt x="1" y="964"/>
                  </a:lnTo>
                  <a:lnTo>
                    <a:pt x="9363" y="6100"/>
                  </a:lnTo>
                  <a:lnTo>
                    <a:pt x="9899" y="5118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7"/>
            <p:cNvSpPr/>
            <p:nvPr/>
          </p:nvSpPr>
          <p:spPr>
            <a:xfrm flipH="1">
              <a:off x="2595399" y="1871639"/>
              <a:ext cx="21696" cy="18393"/>
            </a:xfrm>
            <a:custGeom>
              <a:avLst/>
              <a:gdLst/>
              <a:ahLst/>
              <a:cxnLst/>
              <a:rect l="l" t="t" r="r" b="b"/>
              <a:pathLst>
                <a:path w="1642" h="1392" extrusionOk="0">
                  <a:moveTo>
                    <a:pt x="732" y="0"/>
                  </a:moveTo>
                  <a:lnTo>
                    <a:pt x="0" y="518"/>
                  </a:lnTo>
                  <a:lnTo>
                    <a:pt x="1606" y="1391"/>
                  </a:lnTo>
                  <a:lnTo>
                    <a:pt x="1641" y="500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7"/>
            <p:cNvSpPr/>
            <p:nvPr/>
          </p:nvSpPr>
          <p:spPr>
            <a:xfrm flipH="1">
              <a:off x="2642756" y="1845714"/>
              <a:ext cx="21696" cy="18393"/>
            </a:xfrm>
            <a:custGeom>
              <a:avLst/>
              <a:gdLst/>
              <a:ahLst/>
              <a:cxnLst/>
              <a:rect l="l" t="t" r="r" b="b"/>
              <a:pathLst>
                <a:path w="1642" h="1392" extrusionOk="0">
                  <a:moveTo>
                    <a:pt x="714" y="0"/>
                  </a:moveTo>
                  <a:lnTo>
                    <a:pt x="0" y="518"/>
                  </a:lnTo>
                  <a:lnTo>
                    <a:pt x="1605" y="1392"/>
                  </a:lnTo>
                  <a:lnTo>
                    <a:pt x="1641" y="500"/>
                  </a:lnTo>
                  <a:lnTo>
                    <a:pt x="7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7"/>
            <p:cNvSpPr/>
            <p:nvPr/>
          </p:nvSpPr>
          <p:spPr>
            <a:xfrm flipH="1">
              <a:off x="2690139" y="1819790"/>
              <a:ext cx="21921" cy="18393"/>
            </a:xfrm>
            <a:custGeom>
              <a:avLst/>
              <a:gdLst/>
              <a:ahLst/>
              <a:cxnLst/>
              <a:rect l="l" t="t" r="r" b="b"/>
              <a:pathLst>
                <a:path w="1659" h="1392" extrusionOk="0">
                  <a:moveTo>
                    <a:pt x="731" y="1"/>
                  </a:moveTo>
                  <a:lnTo>
                    <a:pt x="1" y="500"/>
                  </a:lnTo>
                  <a:lnTo>
                    <a:pt x="1606" y="1392"/>
                  </a:lnTo>
                  <a:lnTo>
                    <a:pt x="1659" y="500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7"/>
            <p:cNvSpPr/>
            <p:nvPr/>
          </p:nvSpPr>
          <p:spPr>
            <a:xfrm flipH="1">
              <a:off x="2800432" y="2025999"/>
              <a:ext cx="79187" cy="143061"/>
            </a:xfrm>
            <a:custGeom>
              <a:avLst/>
              <a:gdLst/>
              <a:ahLst/>
              <a:cxnLst/>
              <a:rect l="l" t="t" r="r" b="b"/>
              <a:pathLst>
                <a:path w="5993" h="10827" extrusionOk="0">
                  <a:moveTo>
                    <a:pt x="713" y="1"/>
                  </a:moveTo>
                  <a:cubicBezTo>
                    <a:pt x="214" y="1053"/>
                    <a:pt x="0" y="2284"/>
                    <a:pt x="268" y="3728"/>
                  </a:cubicBezTo>
                  <a:cubicBezTo>
                    <a:pt x="268" y="3728"/>
                    <a:pt x="1517" y="8062"/>
                    <a:pt x="4816" y="10826"/>
                  </a:cubicBezTo>
                  <a:cubicBezTo>
                    <a:pt x="5208" y="10274"/>
                    <a:pt x="5600" y="9649"/>
                    <a:pt x="5993" y="8990"/>
                  </a:cubicBezTo>
                  <a:cubicBezTo>
                    <a:pt x="4442" y="7349"/>
                    <a:pt x="1926" y="4191"/>
                    <a:pt x="7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7"/>
            <p:cNvSpPr/>
            <p:nvPr/>
          </p:nvSpPr>
          <p:spPr>
            <a:xfrm flipH="1">
              <a:off x="2708745" y="1887191"/>
              <a:ext cx="161453" cy="257594"/>
            </a:xfrm>
            <a:custGeom>
              <a:avLst/>
              <a:gdLst/>
              <a:ahLst/>
              <a:cxnLst/>
              <a:rect l="l" t="t" r="r" b="b"/>
              <a:pathLst>
                <a:path w="12219" h="19495" extrusionOk="0">
                  <a:moveTo>
                    <a:pt x="8972" y="0"/>
                  </a:moveTo>
                  <a:cubicBezTo>
                    <a:pt x="8972" y="0"/>
                    <a:pt x="7420" y="3318"/>
                    <a:pt x="5691" y="4977"/>
                  </a:cubicBezTo>
                  <a:cubicBezTo>
                    <a:pt x="4442" y="6171"/>
                    <a:pt x="1303" y="7759"/>
                    <a:pt x="0" y="10506"/>
                  </a:cubicBezTo>
                  <a:cubicBezTo>
                    <a:pt x="1213" y="14696"/>
                    <a:pt x="3729" y="17854"/>
                    <a:pt x="5280" y="19495"/>
                  </a:cubicBezTo>
                  <a:cubicBezTo>
                    <a:pt x="8972" y="13181"/>
                    <a:pt x="12218" y="2462"/>
                    <a:pt x="12218" y="2462"/>
                  </a:cubicBezTo>
                  <a:cubicBezTo>
                    <a:pt x="12218" y="2462"/>
                    <a:pt x="11933" y="590"/>
                    <a:pt x="89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7"/>
            <p:cNvSpPr/>
            <p:nvPr/>
          </p:nvSpPr>
          <p:spPr>
            <a:xfrm flipH="1">
              <a:off x="2815986" y="2005267"/>
              <a:ext cx="231656" cy="205890"/>
            </a:xfrm>
            <a:custGeom>
              <a:avLst/>
              <a:gdLst/>
              <a:ahLst/>
              <a:cxnLst/>
              <a:rect l="l" t="t" r="r" b="b"/>
              <a:pathLst>
                <a:path w="17532" h="15582" extrusionOk="0">
                  <a:moveTo>
                    <a:pt x="7313" y="0"/>
                  </a:moveTo>
                  <a:lnTo>
                    <a:pt x="5743" y="1641"/>
                  </a:lnTo>
                  <a:lnTo>
                    <a:pt x="393" y="7794"/>
                  </a:lnTo>
                  <a:lnTo>
                    <a:pt x="0" y="9970"/>
                  </a:lnTo>
                  <a:cubicBezTo>
                    <a:pt x="0" y="9970"/>
                    <a:pt x="7870" y="15581"/>
                    <a:pt x="12861" y="15581"/>
                  </a:cubicBezTo>
                  <a:cubicBezTo>
                    <a:pt x="13497" y="15581"/>
                    <a:pt x="14086" y="15490"/>
                    <a:pt x="14607" y="15284"/>
                  </a:cubicBezTo>
                  <a:cubicBezTo>
                    <a:pt x="15534" y="14911"/>
                    <a:pt x="16533" y="13858"/>
                    <a:pt x="17532" y="12395"/>
                  </a:cubicBezTo>
                  <a:cubicBezTo>
                    <a:pt x="14233" y="9631"/>
                    <a:pt x="12984" y="5297"/>
                    <a:pt x="12984" y="5297"/>
                  </a:cubicBezTo>
                  <a:lnTo>
                    <a:pt x="73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7"/>
            <p:cNvSpPr/>
            <p:nvPr/>
          </p:nvSpPr>
          <p:spPr>
            <a:xfrm flipH="1">
              <a:off x="2951013" y="1974625"/>
              <a:ext cx="128922" cy="162378"/>
            </a:xfrm>
            <a:custGeom>
              <a:avLst/>
              <a:gdLst/>
              <a:ahLst/>
              <a:cxnLst/>
              <a:rect l="l" t="t" r="r" b="b"/>
              <a:pathLst>
                <a:path w="9757" h="12289" extrusionOk="0">
                  <a:moveTo>
                    <a:pt x="8169" y="1"/>
                  </a:moveTo>
                  <a:cubicBezTo>
                    <a:pt x="6350" y="5333"/>
                    <a:pt x="1945" y="9239"/>
                    <a:pt x="0" y="10773"/>
                  </a:cubicBezTo>
                  <a:cubicBezTo>
                    <a:pt x="911" y="11397"/>
                    <a:pt x="1767" y="11932"/>
                    <a:pt x="2444" y="12289"/>
                  </a:cubicBezTo>
                  <a:cubicBezTo>
                    <a:pt x="2444" y="12289"/>
                    <a:pt x="9650" y="6493"/>
                    <a:pt x="9757" y="2319"/>
                  </a:cubicBezTo>
                  <a:cubicBezTo>
                    <a:pt x="9757" y="2319"/>
                    <a:pt x="9132" y="1356"/>
                    <a:pt x="81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7"/>
            <p:cNvSpPr/>
            <p:nvPr/>
          </p:nvSpPr>
          <p:spPr>
            <a:xfrm flipH="1">
              <a:off x="3245831" y="2003139"/>
              <a:ext cx="174878" cy="140709"/>
            </a:xfrm>
            <a:custGeom>
              <a:avLst/>
              <a:gdLst/>
              <a:ahLst/>
              <a:cxnLst/>
              <a:rect l="l" t="t" r="r" b="b"/>
              <a:pathLst>
                <a:path w="13235" h="10649" extrusionOk="0">
                  <a:moveTo>
                    <a:pt x="1375" y="0"/>
                  </a:moveTo>
                  <a:lnTo>
                    <a:pt x="1" y="1802"/>
                  </a:lnTo>
                  <a:cubicBezTo>
                    <a:pt x="1" y="1802"/>
                    <a:pt x="2462" y="10238"/>
                    <a:pt x="11541" y="10649"/>
                  </a:cubicBezTo>
                  <a:lnTo>
                    <a:pt x="13234" y="8775"/>
                  </a:lnTo>
                  <a:cubicBezTo>
                    <a:pt x="8383" y="7455"/>
                    <a:pt x="4050" y="4264"/>
                    <a:pt x="13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7"/>
            <p:cNvSpPr/>
            <p:nvPr/>
          </p:nvSpPr>
          <p:spPr>
            <a:xfrm flipH="1">
              <a:off x="2971998" y="1870001"/>
              <a:ext cx="430556" cy="249097"/>
            </a:xfrm>
            <a:custGeom>
              <a:avLst/>
              <a:gdLst/>
              <a:ahLst/>
              <a:cxnLst/>
              <a:rect l="l" t="t" r="r" b="b"/>
              <a:pathLst>
                <a:path w="32585" h="18852" extrusionOk="0">
                  <a:moveTo>
                    <a:pt x="23953" y="0"/>
                  </a:moveTo>
                  <a:lnTo>
                    <a:pt x="6921" y="785"/>
                  </a:lnTo>
                  <a:lnTo>
                    <a:pt x="5744" y="2604"/>
                  </a:lnTo>
                  <a:lnTo>
                    <a:pt x="1" y="10076"/>
                  </a:lnTo>
                  <a:cubicBezTo>
                    <a:pt x="2676" y="14340"/>
                    <a:pt x="7009" y="17531"/>
                    <a:pt x="11860" y="18851"/>
                  </a:cubicBezTo>
                  <a:lnTo>
                    <a:pt x="17068" y="13091"/>
                  </a:lnTo>
                  <a:cubicBezTo>
                    <a:pt x="17068" y="13091"/>
                    <a:pt x="21135" y="16444"/>
                    <a:pt x="24416" y="18691"/>
                  </a:cubicBezTo>
                  <a:cubicBezTo>
                    <a:pt x="26361" y="17157"/>
                    <a:pt x="30766" y="13251"/>
                    <a:pt x="32585" y="7919"/>
                  </a:cubicBezTo>
                  <a:cubicBezTo>
                    <a:pt x="30427" y="4923"/>
                    <a:pt x="26521" y="36"/>
                    <a:pt x="23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7"/>
            <p:cNvSpPr/>
            <p:nvPr/>
          </p:nvSpPr>
          <p:spPr>
            <a:xfrm flipH="1">
              <a:off x="2813156" y="1971559"/>
              <a:ext cx="33483" cy="42494"/>
            </a:xfrm>
            <a:custGeom>
              <a:avLst/>
              <a:gdLst/>
              <a:ahLst/>
              <a:cxnLst/>
              <a:rect l="l" t="t" r="r" b="b"/>
              <a:pathLst>
                <a:path w="2534" h="3216" extrusionOk="0">
                  <a:moveTo>
                    <a:pt x="1518" y="0"/>
                  </a:moveTo>
                  <a:lnTo>
                    <a:pt x="1" y="214"/>
                  </a:lnTo>
                  <a:cubicBezTo>
                    <a:pt x="1" y="214"/>
                    <a:pt x="1451" y="3215"/>
                    <a:pt x="1998" y="3215"/>
                  </a:cubicBezTo>
                  <a:cubicBezTo>
                    <a:pt x="2011" y="3215"/>
                    <a:pt x="2023" y="3214"/>
                    <a:pt x="2034" y="3211"/>
                  </a:cubicBezTo>
                  <a:cubicBezTo>
                    <a:pt x="2534" y="3068"/>
                    <a:pt x="1518" y="0"/>
                    <a:pt x="1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7"/>
            <p:cNvSpPr/>
            <p:nvPr/>
          </p:nvSpPr>
          <p:spPr>
            <a:xfrm flipH="1">
              <a:off x="2826106" y="1969921"/>
              <a:ext cx="33720" cy="42719"/>
            </a:xfrm>
            <a:custGeom>
              <a:avLst/>
              <a:gdLst/>
              <a:ahLst/>
              <a:cxnLst/>
              <a:rect l="l" t="t" r="r" b="b"/>
              <a:pathLst>
                <a:path w="2552" h="3233" extrusionOk="0">
                  <a:moveTo>
                    <a:pt x="1517" y="0"/>
                  </a:moveTo>
                  <a:lnTo>
                    <a:pt x="0" y="214"/>
                  </a:lnTo>
                  <a:cubicBezTo>
                    <a:pt x="0" y="214"/>
                    <a:pt x="1451" y="3232"/>
                    <a:pt x="1998" y="3232"/>
                  </a:cubicBezTo>
                  <a:cubicBezTo>
                    <a:pt x="2010" y="3232"/>
                    <a:pt x="2022" y="3231"/>
                    <a:pt x="2033" y="3228"/>
                  </a:cubicBezTo>
                  <a:cubicBezTo>
                    <a:pt x="2551" y="3085"/>
                    <a:pt x="1517" y="0"/>
                    <a:pt x="15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7"/>
            <p:cNvSpPr/>
            <p:nvPr/>
          </p:nvSpPr>
          <p:spPr>
            <a:xfrm flipH="1">
              <a:off x="2796193" y="1663316"/>
              <a:ext cx="289874" cy="363604"/>
            </a:xfrm>
            <a:custGeom>
              <a:avLst/>
              <a:gdLst/>
              <a:ahLst/>
              <a:cxnLst/>
              <a:rect l="l" t="t" r="r" b="b"/>
              <a:pathLst>
                <a:path w="21938" h="27518" extrusionOk="0">
                  <a:moveTo>
                    <a:pt x="4085" y="0"/>
                  </a:moveTo>
                  <a:lnTo>
                    <a:pt x="1" y="4905"/>
                  </a:lnTo>
                  <a:cubicBezTo>
                    <a:pt x="1" y="4905"/>
                    <a:pt x="1767" y="16337"/>
                    <a:pt x="12896" y="24667"/>
                  </a:cubicBezTo>
                  <a:cubicBezTo>
                    <a:pt x="12753" y="25130"/>
                    <a:pt x="13110" y="25630"/>
                    <a:pt x="13555" y="25844"/>
                  </a:cubicBezTo>
                  <a:cubicBezTo>
                    <a:pt x="13775" y="25954"/>
                    <a:pt x="14018" y="25998"/>
                    <a:pt x="14265" y="25998"/>
                  </a:cubicBezTo>
                  <a:cubicBezTo>
                    <a:pt x="14500" y="25998"/>
                    <a:pt x="14739" y="25958"/>
                    <a:pt x="14965" y="25897"/>
                  </a:cubicBezTo>
                  <a:cubicBezTo>
                    <a:pt x="14965" y="25897"/>
                    <a:pt x="15852" y="27517"/>
                    <a:pt x="16634" y="27517"/>
                  </a:cubicBezTo>
                  <a:cubicBezTo>
                    <a:pt x="16697" y="27517"/>
                    <a:pt x="16759" y="27507"/>
                    <a:pt x="16820" y="27485"/>
                  </a:cubicBezTo>
                  <a:cubicBezTo>
                    <a:pt x="17622" y="27181"/>
                    <a:pt x="16444" y="24310"/>
                    <a:pt x="16444" y="24310"/>
                  </a:cubicBezTo>
                  <a:lnTo>
                    <a:pt x="19548" y="24006"/>
                  </a:lnTo>
                  <a:cubicBezTo>
                    <a:pt x="19548" y="24006"/>
                    <a:pt x="20682" y="25861"/>
                    <a:pt x="21274" y="25861"/>
                  </a:cubicBezTo>
                  <a:cubicBezTo>
                    <a:pt x="21320" y="25861"/>
                    <a:pt x="21364" y="25850"/>
                    <a:pt x="21403" y="25825"/>
                  </a:cubicBezTo>
                  <a:cubicBezTo>
                    <a:pt x="21938" y="25487"/>
                    <a:pt x="20458" y="21545"/>
                    <a:pt x="19780" y="21438"/>
                  </a:cubicBezTo>
                  <a:cubicBezTo>
                    <a:pt x="19120" y="21349"/>
                    <a:pt x="16587" y="20796"/>
                    <a:pt x="16587" y="20796"/>
                  </a:cubicBezTo>
                  <a:cubicBezTo>
                    <a:pt x="16587" y="20796"/>
                    <a:pt x="10756" y="17728"/>
                    <a:pt x="7170" y="1909"/>
                  </a:cubicBezTo>
                  <a:lnTo>
                    <a:pt x="40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7"/>
            <p:cNvSpPr/>
            <p:nvPr/>
          </p:nvSpPr>
          <p:spPr>
            <a:xfrm flipH="1">
              <a:off x="3405148" y="1512881"/>
              <a:ext cx="414528" cy="106156"/>
            </a:xfrm>
            <a:custGeom>
              <a:avLst/>
              <a:gdLst/>
              <a:ahLst/>
              <a:cxnLst/>
              <a:rect l="l" t="t" r="r" b="b"/>
              <a:pathLst>
                <a:path w="31372" h="8034" extrusionOk="0">
                  <a:moveTo>
                    <a:pt x="5349" y="1"/>
                  </a:moveTo>
                  <a:cubicBezTo>
                    <a:pt x="4475" y="1"/>
                    <a:pt x="3652" y="29"/>
                    <a:pt x="2925" y="96"/>
                  </a:cubicBezTo>
                  <a:cubicBezTo>
                    <a:pt x="2925" y="96"/>
                    <a:pt x="0" y="149"/>
                    <a:pt x="0" y="917"/>
                  </a:cubicBezTo>
                  <a:cubicBezTo>
                    <a:pt x="0" y="1504"/>
                    <a:pt x="2800" y="1559"/>
                    <a:pt x="2800" y="1559"/>
                  </a:cubicBezTo>
                  <a:cubicBezTo>
                    <a:pt x="2800" y="1559"/>
                    <a:pt x="0" y="1666"/>
                    <a:pt x="0" y="2415"/>
                  </a:cubicBezTo>
                  <a:cubicBezTo>
                    <a:pt x="0" y="2864"/>
                    <a:pt x="1008" y="2954"/>
                    <a:pt x="1814" y="2954"/>
                  </a:cubicBezTo>
                  <a:cubicBezTo>
                    <a:pt x="2115" y="2954"/>
                    <a:pt x="2388" y="2942"/>
                    <a:pt x="2569" y="2931"/>
                  </a:cubicBezTo>
                  <a:lnTo>
                    <a:pt x="2569" y="2931"/>
                  </a:lnTo>
                  <a:cubicBezTo>
                    <a:pt x="1964" y="2984"/>
                    <a:pt x="374" y="3194"/>
                    <a:pt x="374" y="3930"/>
                  </a:cubicBezTo>
                  <a:cubicBezTo>
                    <a:pt x="374" y="4199"/>
                    <a:pt x="900" y="4270"/>
                    <a:pt x="1456" y="4270"/>
                  </a:cubicBezTo>
                  <a:cubicBezTo>
                    <a:pt x="2082" y="4270"/>
                    <a:pt x="2747" y="4180"/>
                    <a:pt x="2747" y="4180"/>
                  </a:cubicBezTo>
                  <a:lnTo>
                    <a:pt x="2747" y="4180"/>
                  </a:lnTo>
                  <a:cubicBezTo>
                    <a:pt x="2747" y="4180"/>
                    <a:pt x="643" y="4555"/>
                    <a:pt x="802" y="5107"/>
                  </a:cubicBezTo>
                  <a:cubicBezTo>
                    <a:pt x="865" y="5343"/>
                    <a:pt x="1496" y="5409"/>
                    <a:pt x="2180" y="5409"/>
                  </a:cubicBezTo>
                  <a:cubicBezTo>
                    <a:pt x="3045" y="5409"/>
                    <a:pt x="3996" y="5304"/>
                    <a:pt x="3996" y="5304"/>
                  </a:cubicBezTo>
                  <a:cubicBezTo>
                    <a:pt x="4442" y="5405"/>
                    <a:pt x="4908" y="5465"/>
                    <a:pt x="5356" y="5465"/>
                  </a:cubicBezTo>
                  <a:cubicBezTo>
                    <a:pt x="6091" y="5465"/>
                    <a:pt x="6776" y="5303"/>
                    <a:pt x="7242" y="4893"/>
                  </a:cubicBezTo>
                  <a:cubicBezTo>
                    <a:pt x="7242" y="4893"/>
                    <a:pt x="13144" y="6624"/>
                    <a:pt x="17318" y="7337"/>
                  </a:cubicBezTo>
                  <a:cubicBezTo>
                    <a:pt x="19176" y="7651"/>
                    <a:pt x="21596" y="8033"/>
                    <a:pt x="24064" y="8033"/>
                  </a:cubicBezTo>
                  <a:cubicBezTo>
                    <a:pt x="26644" y="8033"/>
                    <a:pt x="29276" y="7616"/>
                    <a:pt x="31372" y="6267"/>
                  </a:cubicBezTo>
                  <a:lnTo>
                    <a:pt x="30213" y="684"/>
                  </a:lnTo>
                  <a:lnTo>
                    <a:pt x="28323" y="113"/>
                  </a:lnTo>
                  <a:lnTo>
                    <a:pt x="16908" y="917"/>
                  </a:lnTo>
                  <a:cubicBezTo>
                    <a:pt x="16908" y="917"/>
                    <a:pt x="10308" y="1"/>
                    <a:pt x="53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7"/>
            <p:cNvSpPr/>
            <p:nvPr/>
          </p:nvSpPr>
          <p:spPr>
            <a:xfrm flipH="1">
              <a:off x="3722346" y="1509115"/>
              <a:ext cx="61032" cy="35081"/>
            </a:xfrm>
            <a:custGeom>
              <a:avLst/>
              <a:gdLst/>
              <a:ahLst/>
              <a:cxnLst/>
              <a:rect l="l" t="t" r="r" b="b"/>
              <a:pathLst>
                <a:path w="4619" h="2655" extrusionOk="0">
                  <a:moveTo>
                    <a:pt x="2756" y="1"/>
                  </a:moveTo>
                  <a:cubicBezTo>
                    <a:pt x="2717" y="1"/>
                    <a:pt x="2678" y="2"/>
                    <a:pt x="2640" y="6"/>
                  </a:cubicBezTo>
                  <a:cubicBezTo>
                    <a:pt x="1872" y="77"/>
                    <a:pt x="0" y="2129"/>
                    <a:pt x="338" y="2557"/>
                  </a:cubicBezTo>
                  <a:cubicBezTo>
                    <a:pt x="392" y="2626"/>
                    <a:pt x="471" y="2654"/>
                    <a:pt x="564" y="2654"/>
                  </a:cubicBezTo>
                  <a:cubicBezTo>
                    <a:pt x="1027" y="2654"/>
                    <a:pt x="1855" y="1951"/>
                    <a:pt x="1855" y="1951"/>
                  </a:cubicBezTo>
                  <a:cubicBezTo>
                    <a:pt x="2212" y="2217"/>
                    <a:pt x="2640" y="2396"/>
                    <a:pt x="3085" y="2414"/>
                  </a:cubicBezTo>
                  <a:cubicBezTo>
                    <a:pt x="3531" y="2414"/>
                    <a:pt x="3995" y="2236"/>
                    <a:pt x="4281" y="1896"/>
                  </a:cubicBezTo>
                  <a:cubicBezTo>
                    <a:pt x="4547" y="1540"/>
                    <a:pt x="4619" y="1023"/>
                    <a:pt x="4405" y="631"/>
                  </a:cubicBezTo>
                  <a:cubicBezTo>
                    <a:pt x="4405" y="631"/>
                    <a:pt x="3518" y="1"/>
                    <a:pt x="27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7"/>
            <p:cNvSpPr/>
            <p:nvPr/>
          </p:nvSpPr>
          <p:spPr>
            <a:xfrm flipH="1">
              <a:off x="3084391" y="1487326"/>
              <a:ext cx="370726" cy="438576"/>
            </a:xfrm>
            <a:custGeom>
              <a:avLst/>
              <a:gdLst/>
              <a:ahLst/>
              <a:cxnLst/>
              <a:rect l="l" t="t" r="r" b="b"/>
              <a:pathLst>
                <a:path w="28057" h="33192" extrusionOk="0">
                  <a:moveTo>
                    <a:pt x="13030" y="1"/>
                  </a:moveTo>
                  <a:cubicBezTo>
                    <a:pt x="12140" y="1"/>
                    <a:pt x="11648" y="121"/>
                    <a:pt x="11648" y="121"/>
                  </a:cubicBezTo>
                  <a:cubicBezTo>
                    <a:pt x="1" y="12053"/>
                    <a:pt x="9722" y="31565"/>
                    <a:pt x="9722" y="31565"/>
                  </a:cubicBezTo>
                  <a:cubicBezTo>
                    <a:pt x="12485" y="32745"/>
                    <a:pt x="14994" y="33192"/>
                    <a:pt x="17188" y="33192"/>
                  </a:cubicBezTo>
                  <a:cubicBezTo>
                    <a:pt x="17316" y="33192"/>
                    <a:pt x="17443" y="33190"/>
                    <a:pt x="17569" y="33187"/>
                  </a:cubicBezTo>
                  <a:cubicBezTo>
                    <a:pt x="17943" y="33187"/>
                    <a:pt x="18318" y="33170"/>
                    <a:pt x="18692" y="33135"/>
                  </a:cubicBezTo>
                  <a:cubicBezTo>
                    <a:pt x="19833" y="33028"/>
                    <a:pt x="20868" y="32814"/>
                    <a:pt x="21814" y="32510"/>
                  </a:cubicBezTo>
                  <a:cubicBezTo>
                    <a:pt x="22884" y="32189"/>
                    <a:pt x="23811" y="31796"/>
                    <a:pt x="24613" y="31368"/>
                  </a:cubicBezTo>
                  <a:cubicBezTo>
                    <a:pt x="26772" y="30227"/>
                    <a:pt x="27931" y="28961"/>
                    <a:pt x="27931" y="28961"/>
                  </a:cubicBezTo>
                  <a:cubicBezTo>
                    <a:pt x="26040" y="24395"/>
                    <a:pt x="25452" y="21630"/>
                    <a:pt x="26183" y="19026"/>
                  </a:cubicBezTo>
                  <a:cubicBezTo>
                    <a:pt x="26594" y="18063"/>
                    <a:pt x="26896" y="17029"/>
                    <a:pt x="27129" y="15959"/>
                  </a:cubicBezTo>
                  <a:cubicBezTo>
                    <a:pt x="27360" y="14871"/>
                    <a:pt x="27538" y="13766"/>
                    <a:pt x="27645" y="12677"/>
                  </a:cubicBezTo>
                  <a:cubicBezTo>
                    <a:pt x="28056" y="8539"/>
                    <a:pt x="27664" y="4865"/>
                    <a:pt x="27664" y="4865"/>
                  </a:cubicBezTo>
                  <a:cubicBezTo>
                    <a:pt x="27217" y="4616"/>
                    <a:pt x="26789" y="4384"/>
                    <a:pt x="26361" y="4187"/>
                  </a:cubicBezTo>
                  <a:lnTo>
                    <a:pt x="26344" y="4187"/>
                  </a:lnTo>
                  <a:cubicBezTo>
                    <a:pt x="24827" y="3493"/>
                    <a:pt x="23455" y="3100"/>
                    <a:pt x="22473" y="2886"/>
                  </a:cubicBezTo>
                  <a:cubicBezTo>
                    <a:pt x="21600" y="2689"/>
                    <a:pt x="21046" y="2637"/>
                    <a:pt x="21046" y="2637"/>
                  </a:cubicBezTo>
                  <a:cubicBezTo>
                    <a:pt x="20154" y="2066"/>
                    <a:pt x="19317" y="1619"/>
                    <a:pt x="18514" y="1281"/>
                  </a:cubicBezTo>
                  <a:cubicBezTo>
                    <a:pt x="16820" y="513"/>
                    <a:pt x="15357" y="192"/>
                    <a:pt x="14233" y="68"/>
                  </a:cubicBezTo>
                  <a:cubicBezTo>
                    <a:pt x="13776" y="19"/>
                    <a:pt x="13373" y="1"/>
                    <a:pt x="130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7"/>
            <p:cNvSpPr/>
            <p:nvPr/>
          </p:nvSpPr>
          <p:spPr>
            <a:xfrm flipH="1">
              <a:off x="2983055" y="1542651"/>
              <a:ext cx="128935" cy="167571"/>
            </a:xfrm>
            <a:custGeom>
              <a:avLst/>
              <a:gdLst/>
              <a:ahLst/>
              <a:cxnLst/>
              <a:rect l="l" t="t" r="r" b="b"/>
              <a:pathLst>
                <a:path w="9758" h="12682" extrusionOk="0">
                  <a:moveTo>
                    <a:pt x="376" y="0"/>
                  </a:moveTo>
                  <a:lnTo>
                    <a:pt x="55" y="7242"/>
                  </a:lnTo>
                  <a:lnTo>
                    <a:pt x="1" y="8544"/>
                  </a:lnTo>
                  <a:lnTo>
                    <a:pt x="1161" y="11772"/>
                  </a:lnTo>
                  <a:lnTo>
                    <a:pt x="1482" y="12682"/>
                  </a:lnTo>
                  <a:cubicBezTo>
                    <a:pt x="3033" y="12432"/>
                    <a:pt x="7474" y="11505"/>
                    <a:pt x="9757" y="9132"/>
                  </a:cubicBezTo>
                  <a:cubicBezTo>
                    <a:pt x="9686" y="9008"/>
                    <a:pt x="9632" y="8882"/>
                    <a:pt x="9560" y="8775"/>
                  </a:cubicBezTo>
                  <a:cubicBezTo>
                    <a:pt x="5815" y="1910"/>
                    <a:pt x="714" y="108"/>
                    <a:pt x="3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7"/>
            <p:cNvSpPr/>
            <p:nvPr/>
          </p:nvSpPr>
          <p:spPr>
            <a:xfrm flipH="1">
              <a:off x="2971745" y="1663316"/>
              <a:ext cx="120677" cy="65300"/>
            </a:xfrm>
            <a:custGeom>
              <a:avLst/>
              <a:gdLst/>
              <a:ahLst/>
              <a:cxnLst/>
              <a:rect l="l" t="t" r="r" b="b"/>
              <a:pathLst>
                <a:path w="9133" h="4942" extrusionOk="0">
                  <a:moveTo>
                    <a:pt x="8276" y="0"/>
                  </a:moveTo>
                  <a:cubicBezTo>
                    <a:pt x="5993" y="2390"/>
                    <a:pt x="1552" y="3300"/>
                    <a:pt x="1" y="3550"/>
                  </a:cubicBezTo>
                  <a:lnTo>
                    <a:pt x="482" y="4905"/>
                  </a:lnTo>
                  <a:cubicBezTo>
                    <a:pt x="788" y="4930"/>
                    <a:pt x="1087" y="4941"/>
                    <a:pt x="1380" y="4941"/>
                  </a:cubicBezTo>
                  <a:cubicBezTo>
                    <a:pt x="6228" y="4941"/>
                    <a:pt x="9132" y="1784"/>
                    <a:pt x="9132" y="1784"/>
                  </a:cubicBezTo>
                  <a:cubicBezTo>
                    <a:pt x="8847" y="1160"/>
                    <a:pt x="8562" y="571"/>
                    <a:pt x="82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7"/>
            <p:cNvSpPr/>
            <p:nvPr/>
          </p:nvSpPr>
          <p:spPr>
            <a:xfrm flipH="1">
              <a:off x="3394997" y="1501174"/>
              <a:ext cx="59169" cy="141660"/>
            </a:xfrm>
            <a:custGeom>
              <a:avLst/>
              <a:gdLst/>
              <a:ahLst/>
              <a:cxnLst/>
              <a:rect l="l" t="t" r="r" b="b"/>
              <a:pathLst>
                <a:path w="4478" h="10721" extrusionOk="0">
                  <a:moveTo>
                    <a:pt x="2818" y="1"/>
                  </a:moveTo>
                  <a:cubicBezTo>
                    <a:pt x="2069" y="269"/>
                    <a:pt x="1338" y="590"/>
                    <a:pt x="661" y="999"/>
                  </a:cubicBezTo>
                  <a:cubicBezTo>
                    <a:pt x="661" y="999"/>
                    <a:pt x="0" y="7296"/>
                    <a:pt x="2587" y="10720"/>
                  </a:cubicBezTo>
                  <a:lnTo>
                    <a:pt x="4477" y="10309"/>
                  </a:lnTo>
                  <a:cubicBezTo>
                    <a:pt x="2230" y="6136"/>
                    <a:pt x="2516" y="1910"/>
                    <a:pt x="28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7"/>
            <p:cNvSpPr/>
            <p:nvPr/>
          </p:nvSpPr>
          <p:spPr>
            <a:xfrm flipH="1">
              <a:off x="3277636" y="1485767"/>
              <a:ext cx="147064" cy="151636"/>
            </a:xfrm>
            <a:custGeom>
              <a:avLst/>
              <a:gdLst/>
              <a:ahLst/>
              <a:cxnLst/>
              <a:rect l="l" t="t" r="r" b="b"/>
              <a:pathLst>
                <a:path w="11130" h="11476" extrusionOk="0">
                  <a:moveTo>
                    <a:pt x="8490" y="1"/>
                  </a:moveTo>
                  <a:cubicBezTo>
                    <a:pt x="6369" y="1"/>
                    <a:pt x="3306" y="206"/>
                    <a:pt x="588" y="1167"/>
                  </a:cubicBezTo>
                  <a:cubicBezTo>
                    <a:pt x="286" y="3076"/>
                    <a:pt x="0" y="7302"/>
                    <a:pt x="2247" y="11475"/>
                  </a:cubicBezTo>
                  <a:lnTo>
                    <a:pt x="6902" y="10476"/>
                  </a:lnTo>
                  <a:lnTo>
                    <a:pt x="11129" y="115"/>
                  </a:lnTo>
                  <a:cubicBezTo>
                    <a:pt x="11129" y="115"/>
                    <a:pt x="10072" y="1"/>
                    <a:pt x="84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7"/>
            <p:cNvSpPr/>
            <p:nvPr/>
          </p:nvSpPr>
          <p:spPr>
            <a:xfrm flipH="1">
              <a:off x="3208134" y="1487326"/>
              <a:ext cx="246983" cy="438695"/>
            </a:xfrm>
            <a:custGeom>
              <a:avLst/>
              <a:gdLst/>
              <a:ahLst/>
              <a:cxnLst/>
              <a:rect l="l" t="t" r="r" b="b"/>
              <a:pathLst>
                <a:path w="18692" h="33201" extrusionOk="0">
                  <a:moveTo>
                    <a:pt x="13030" y="1"/>
                  </a:moveTo>
                  <a:cubicBezTo>
                    <a:pt x="12140" y="1"/>
                    <a:pt x="11648" y="121"/>
                    <a:pt x="11648" y="121"/>
                  </a:cubicBezTo>
                  <a:cubicBezTo>
                    <a:pt x="1" y="12053"/>
                    <a:pt x="9722" y="31565"/>
                    <a:pt x="9722" y="31565"/>
                  </a:cubicBezTo>
                  <a:cubicBezTo>
                    <a:pt x="12493" y="32755"/>
                    <a:pt x="15006" y="33201"/>
                    <a:pt x="17220" y="33201"/>
                  </a:cubicBezTo>
                  <a:cubicBezTo>
                    <a:pt x="17727" y="33201"/>
                    <a:pt x="18217" y="33178"/>
                    <a:pt x="18692" y="33135"/>
                  </a:cubicBezTo>
                  <a:cubicBezTo>
                    <a:pt x="10666" y="19526"/>
                    <a:pt x="16749" y="4937"/>
                    <a:pt x="18514" y="1281"/>
                  </a:cubicBezTo>
                  <a:cubicBezTo>
                    <a:pt x="16820" y="513"/>
                    <a:pt x="15357" y="192"/>
                    <a:pt x="14233" y="68"/>
                  </a:cubicBezTo>
                  <a:cubicBezTo>
                    <a:pt x="13776" y="19"/>
                    <a:pt x="13373" y="1"/>
                    <a:pt x="130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7"/>
            <p:cNvSpPr/>
            <p:nvPr/>
          </p:nvSpPr>
          <p:spPr>
            <a:xfrm flipH="1">
              <a:off x="3129883" y="1758043"/>
              <a:ext cx="82028" cy="158850"/>
            </a:xfrm>
            <a:custGeom>
              <a:avLst/>
              <a:gdLst/>
              <a:ahLst/>
              <a:cxnLst/>
              <a:rect l="l" t="t" r="r" b="b"/>
              <a:pathLst>
                <a:path w="6208" h="12022" extrusionOk="0">
                  <a:moveTo>
                    <a:pt x="3461" y="1"/>
                  </a:moveTo>
                  <a:lnTo>
                    <a:pt x="3461" y="1"/>
                  </a:lnTo>
                  <a:cubicBezTo>
                    <a:pt x="2462" y="36"/>
                    <a:pt x="1392" y="322"/>
                    <a:pt x="411" y="357"/>
                  </a:cubicBezTo>
                  <a:cubicBezTo>
                    <a:pt x="1" y="4442"/>
                    <a:pt x="1089" y="8651"/>
                    <a:pt x="3408" y="12022"/>
                  </a:cubicBezTo>
                  <a:cubicBezTo>
                    <a:pt x="4478" y="11701"/>
                    <a:pt x="5405" y="11308"/>
                    <a:pt x="6207" y="10880"/>
                  </a:cubicBezTo>
                  <a:cubicBezTo>
                    <a:pt x="4103" y="7670"/>
                    <a:pt x="3033" y="3817"/>
                    <a:pt x="34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7"/>
            <p:cNvSpPr/>
            <p:nvPr/>
          </p:nvSpPr>
          <p:spPr>
            <a:xfrm flipH="1">
              <a:off x="3158173" y="1488225"/>
              <a:ext cx="110767" cy="68828"/>
            </a:xfrm>
            <a:custGeom>
              <a:avLst/>
              <a:gdLst/>
              <a:ahLst/>
              <a:cxnLst/>
              <a:rect l="l" t="t" r="r" b="b"/>
              <a:pathLst>
                <a:path w="8383" h="5209" extrusionOk="0">
                  <a:moveTo>
                    <a:pt x="143" y="0"/>
                  </a:moveTo>
                  <a:lnTo>
                    <a:pt x="143" y="0"/>
                  </a:lnTo>
                  <a:cubicBezTo>
                    <a:pt x="0" y="909"/>
                    <a:pt x="143" y="1872"/>
                    <a:pt x="536" y="2711"/>
                  </a:cubicBezTo>
                  <a:cubicBezTo>
                    <a:pt x="1213" y="4067"/>
                    <a:pt x="2604" y="5047"/>
                    <a:pt x="4103" y="5190"/>
                  </a:cubicBezTo>
                  <a:cubicBezTo>
                    <a:pt x="4228" y="5208"/>
                    <a:pt x="4371" y="5208"/>
                    <a:pt x="4495" y="5208"/>
                  </a:cubicBezTo>
                  <a:cubicBezTo>
                    <a:pt x="5940" y="5208"/>
                    <a:pt x="7313" y="4476"/>
                    <a:pt x="8080" y="3299"/>
                  </a:cubicBezTo>
                  <a:lnTo>
                    <a:pt x="8383" y="2818"/>
                  </a:lnTo>
                  <a:cubicBezTo>
                    <a:pt x="7510" y="2621"/>
                    <a:pt x="6956" y="2569"/>
                    <a:pt x="6956" y="2569"/>
                  </a:cubicBezTo>
                  <a:cubicBezTo>
                    <a:pt x="4174" y="802"/>
                    <a:pt x="1803" y="179"/>
                    <a:pt x="1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7"/>
            <p:cNvSpPr/>
            <p:nvPr/>
          </p:nvSpPr>
          <p:spPr>
            <a:xfrm flipH="1">
              <a:off x="3127755" y="1427892"/>
              <a:ext cx="19582" cy="35848"/>
            </a:xfrm>
            <a:custGeom>
              <a:avLst/>
              <a:gdLst/>
              <a:ahLst/>
              <a:cxnLst/>
              <a:rect l="l" t="t" r="r" b="b"/>
              <a:pathLst>
                <a:path w="1482" h="2713" extrusionOk="0">
                  <a:moveTo>
                    <a:pt x="749" y="1"/>
                  </a:moveTo>
                  <a:cubicBezTo>
                    <a:pt x="500" y="1"/>
                    <a:pt x="269" y="179"/>
                    <a:pt x="250" y="410"/>
                  </a:cubicBezTo>
                  <a:lnTo>
                    <a:pt x="0" y="2711"/>
                  </a:lnTo>
                  <a:cubicBezTo>
                    <a:pt x="17" y="2712"/>
                    <a:pt x="34" y="2712"/>
                    <a:pt x="50" y="2712"/>
                  </a:cubicBezTo>
                  <a:cubicBezTo>
                    <a:pt x="444" y="2712"/>
                    <a:pt x="832" y="2520"/>
                    <a:pt x="1089" y="2212"/>
                  </a:cubicBezTo>
                  <a:cubicBezTo>
                    <a:pt x="1339" y="1891"/>
                    <a:pt x="1463" y="1463"/>
                    <a:pt x="1481" y="1052"/>
                  </a:cubicBezTo>
                  <a:cubicBezTo>
                    <a:pt x="1481" y="802"/>
                    <a:pt x="1446" y="571"/>
                    <a:pt x="1320" y="357"/>
                  </a:cubicBezTo>
                  <a:cubicBezTo>
                    <a:pt x="1196" y="160"/>
                    <a:pt x="982" y="1"/>
                    <a:pt x="7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7"/>
            <p:cNvSpPr/>
            <p:nvPr/>
          </p:nvSpPr>
          <p:spPr>
            <a:xfrm flipH="1">
              <a:off x="3120687" y="1356698"/>
              <a:ext cx="147778" cy="128235"/>
            </a:xfrm>
            <a:custGeom>
              <a:avLst/>
              <a:gdLst/>
              <a:ahLst/>
              <a:cxnLst/>
              <a:rect l="l" t="t" r="r" b="b"/>
              <a:pathLst>
                <a:path w="11184" h="9705" extrusionOk="0">
                  <a:moveTo>
                    <a:pt x="7536" y="1"/>
                  </a:moveTo>
                  <a:cubicBezTo>
                    <a:pt x="6447" y="1"/>
                    <a:pt x="5183" y="129"/>
                    <a:pt x="4138" y="359"/>
                  </a:cubicBezTo>
                  <a:cubicBezTo>
                    <a:pt x="3139" y="573"/>
                    <a:pt x="2354" y="840"/>
                    <a:pt x="1802" y="1054"/>
                  </a:cubicBezTo>
                  <a:cubicBezTo>
                    <a:pt x="999" y="1375"/>
                    <a:pt x="428" y="2071"/>
                    <a:pt x="268" y="2927"/>
                  </a:cubicBezTo>
                  <a:cubicBezTo>
                    <a:pt x="0" y="4318"/>
                    <a:pt x="54" y="6333"/>
                    <a:pt x="214" y="7564"/>
                  </a:cubicBezTo>
                  <a:cubicBezTo>
                    <a:pt x="464" y="9384"/>
                    <a:pt x="2302" y="9705"/>
                    <a:pt x="2302" y="9705"/>
                  </a:cubicBezTo>
                  <a:lnTo>
                    <a:pt x="9650" y="6031"/>
                  </a:lnTo>
                  <a:cubicBezTo>
                    <a:pt x="11183" y="4746"/>
                    <a:pt x="10256" y="894"/>
                    <a:pt x="9971" y="502"/>
                  </a:cubicBezTo>
                  <a:cubicBezTo>
                    <a:pt x="9718" y="156"/>
                    <a:pt x="8733" y="1"/>
                    <a:pt x="75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7"/>
            <p:cNvSpPr/>
            <p:nvPr/>
          </p:nvSpPr>
          <p:spPr>
            <a:xfrm flipH="1">
              <a:off x="3140256" y="1396458"/>
              <a:ext cx="128684" cy="143074"/>
            </a:xfrm>
            <a:custGeom>
              <a:avLst/>
              <a:gdLst/>
              <a:ahLst/>
              <a:cxnLst/>
              <a:rect l="l" t="t" r="r" b="b"/>
              <a:pathLst>
                <a:path w="9739" h="10828" extrusionOk="0">
                  <a:moveTo>
                    <a:pt x="6096" y="1"/>
                  </a:moveTo>
                  <a:cubicBezTo>
                    <a:pt x="4256" y="1"/>
                    <a:pt x="3051" y="489"/>
                    <a:pt x="3051" y="489"/>
                  </a:cubicBezTo>
                  <a:cubicBezTo>
                    <a:pt x="3051" y="489"/>
                    <a:pt x="3158" y="4448"/>
                    <a:pt x="2766" y="4698"/>
                  </a:cubicBezTo>
                  <a:cubicBezTo>
                    <a:pt x="2728" y="4724"/>
                    <a:pt x="2693" y="4735"/>
                    <a:pt x="2660" y="4735"/>
                  </a:cubicBezTo>
                  <a:cubicBezTo>
                    <a:pt x="2357" y="4735"/>
                    <a:pt x="2283" y="3716"/>
                    <a:pt x="2283" y="3716"/>
                  </a:cubicBezTo>
                  <a:cubicBezTo>
                    <a:pt x="2201" y="3186"/>
                    <a:pt x="1687" y="2764"/>
                    <a:pt x="1171" y="2764"/>
                  </a:cubicBezTo>
                  <a:cubicBezTo>
                    <a:pt x="1132" y="2764"/>
                    <a:pt x="1093" y="2767"/>
                    <a:pt x="1053" y="2772"/>
                  </a:cubicBezTo>
                  <a:cubicBezTo>
                    <a:pt x="483" y="2843"/>
                    <a:pt x="0" y="3395"/>
                    <a:pt x="55" y="3966"/>
                  </a:cubicBezTo>
                  <a:cubicBezTo>
                    <a:pt x="72" y="4394"/>
                    <a:pt x="357" y="4787"/>
                    <a:pt x="697" y="5055"/>
                  </a:cubicBezTo>
                  <a:cubicBezTo>
                    <a:pt x="999" y="5286"/>
                    <a:pt x="1374" y="5286"/>
                    <a:pt x="1748" y="5376"/>
                  </a:cubicBezTo>
                  <a:cubicBezTo>
                    <a:pt x="1748" y="5536"/>
                    <a:pt x="1767" y="5768"/>
                    <a:pt x="1803" y="6018"/>
                  </a:cubicBezTo>
                  <a:cubicBezTo>
                    <a:pt x="1320" y="6962"/>
                    <a:pt x="1285" y="8122"/>
                    <a:pt x="1748" y="9067"/>
                  </a:cubicBezTo>
                  <a:cubicBezTo>
                    <a:pt x="2212" y="10013"/>
                    <a:pt x="3175" y="10708"/>
                    <a:pt x="4228" y="10815"/>
                  </a:cubicBezTo>
                  <a:cubicBezTo>
                    <a:pt x="4318" y="10823"/>
                    <a:pt x="4407" y="10828"/>
                    <a:pt x="4497" y="10828"/>
                  </a:cubicBezTo>
                  <a:cubicBezTo>
                    <a:pt x="5158" y="10828"/>
                    <a:pt x="5814" y="10600"/>
                    <a:pt x="6333" y="10191"/>
                  </a:cubicBezTo>
                  <a:cubicBezTo>
                    <a:pt x="9382" y="9977"/>
                    <a:pt x="9524" y="7355"/>
                    <a:pt x="9631" y="6071"/>
                  </a:cubicBezTo>
                  <a:cubicBezTo>
                    <a:pt x="9738" y="4715"/>
                    <a:pt x="9631" y="613"/>
                    <a:pt x="9631" y="613"/>
                  </a:cubicBezTo>
                  <a:cubicBezTo>
                    <a:pt x="8324" y="150"/>
                    <a:pt x="7113" y="1"/>
                    <a:pt x="60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7"/>
            <p:cNvSpPr/>
            <p:nvPr/>
          </p:nvSpPr>
          <p:spPr>
            <a:xfrm flipH="1">
              <a:off x="3189977" y="1439428"/>
              <a:ext cx="25700" cy="8747"/>
            </a:xfrm>
            <a:custGeom>
              <a:avLst/>
              <a:gdLst/>
              <a:ahLst/>
              <a:cxnLst/>
              <a:rect l="l" t="t" r="r" b="b"/>
              <a:pathLst>
                <a:path w="1945" h="662" extrusionOk="0">
                  <a:moveTo>
                    <a:pt x="1588" y="1"/>
                  </a:moveTo>
                  <a:cubicBezTo>
                    <a:pt x="1374" y="1"/>
                    <a:pt x="1160" y="1"/>
                    <a:pt x="928" y="72"/>
                  </a:cubicBezTo>
                  <a:cubicBezTo>
                    <a:pt x="678" y="126"/>
                    <a:pt x="411" y="143"/>
                    <a:pt x="143" y="198"/>
                  </a:cubicBezTo>
                  <a:cubicBezTo>
                    <a:pt x="0" y="215"/>
                    <a:pt x="0" y="447"/>
                    <a:pt x="143" y="464"/>
                  </a:cubicBezTo>
                  <a:cubicBezTo>
                    <a:pt x="375" y="519"/>
                    <a:pt x="589" y="536"/>
                    <a:pt x="821" y="571"/>
                  </a:cubicBezTo>
                  <a:cubicBezTo>
                    <a:pt x="1089" y="626"/>
                    <a:pt x="1320" y="661"/>
                    <a:pt x="1588" y="661"/>
                  </a:cubicBezTo>
                  <a:cubicBezTo>
                    <a:pt x="1695" y="661"/>
                    <a:pt x="1838" y="607"/>
                    <a:pt x="1891" y="500"/>
                  </a:cubicBezTo>
                  <a:cubicBezTo>
                    <a:pt x="1945" y="357"/>
                    <a:pt x="1945" y="305"/>
                    <a:pt x="1891" y="162"/>
                  </a:cubicBezTo>
                  <a:cubicBezTo>
                    <a:pt x="1838" y="55"/>
                    <a:pt x="1695" y="1"/>
                    <a:pt x="15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7"/>
            <p:cNvSpPr/>
            <p:nvPr/>
          </p:nvSpPr>
          <p:spPr>
            <a:xfrm flipH="1">
              <a:off x="3193637" y="1450514"/>
              <a:ext cx="14033" cy="11694"/>
            </a:xfrm>
            <a:custGeom>
              <a:avLst/>
              <a:gdLst/>
              <a:ahLst/>
              <a:cxnLst/>
              <a:rect l="l" t="t" r="r" b="b"/>
              <a:pathLst>
                <a:path w="1062" h="885" extrusionOk="0">
                  <a:moveTo>
                    <a:pt x="530" y="1"/>
                  </a:moveTo>
                  <a:cubicBezTo>
                    <a:pt x="424" y="1"/>
                    <a:pt x="318" y="40"/>
                    <a:pt x="233" y="125"/>
                  </a:cubicBezTo>
                  <a:cubicBezTo>
                    <a:pt x="1" y="357"/>
                    <a:pt x="108" y="750"/>
                    <a:pt x="429" y="838"/>
                  </a:cubicBezTo>
                  <a:lnTo>
                    <a:pt x="483" y="874"/>
                  </a:lnTo>
                  <a:cubicBezTo>
                    <a:pt x="513" y="881"/>
                    <a:pt x="543" y="885"/>
                    <a:pt x="573" y="885"/>
                  </a:cubicBezTo>
                  <a:cubicBezTo>
                    <a:pt x="828" y="885"/>
                    <a:pt x="1061" y="630"/>
                    <a:pt x="982" y="375"/>
                  </a:cubicBezTo>
                  <a:cubicBezTo>
                    <a:pt x="964" y="357"/>
                    <a:pt x="964" y="339"/>
                    <a:pt x="964" y="322"/>
                  </a:cubicBezTo>
                  <a:cubicBezTo>
                    <a:pt x="896" y="118"/>
                    <a:pt x="714" y="1"/>
                    <a:pt x="5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7"/>
            <p:cNvSpPr/>
            <p:nvPr/>
          </p:nvSpPr>
          <p:spPr>
            <a:xfrm flipH="1">
              <a:off x="3140479" y="1439428"/>
              <a:ext cx="25713" cy="8747"/>
            </a:xfrm>
            <a:custGeom>
              <a:avLst/>
              <a:gdLst/>
              <a:ahLst/>
              <a:cxnLst/>
              <a:rect l="l" t="t" r="r" b="b"/>
              <a:pathLst>
                <a:path w="1946" h="662" extrusionOk="0">
                  <a:moveTo>
                    <a:pt x="357" y="1"/>
                  </a:moveTo>
                  <a:cubicBezTo>
                    <a:pt x="250" y="1"/>
                    <a:pt x="108" y="55"/>
                    <a:pt x="72" y="162"/>
                  </a:cubicBezTo>
                  <a:cubicBezTo>
                    <a:pt x="1" y="305"/>
                    <a:pt x="1" y="357"/>
                    <a:pt x="72" y="500"/>
                  </a:cubicBezTo>
                  <a:cubicBezTo>
                    <a:pt x="108" y="607"/>
                    <a:pt x="250" y="661"/>
                    <a:pt x="357" y="661"/>
                  </a:cubicBezTo>
                  <a:cubicBezTo>
                    <a:pt x="626" y="661"/>
                    <a:pt x="857" y="626"/>
                    <a:pt x="1125" y="571"/>
                  </a:cubicBezTo>
                  <a:cubicBezTo>
                    <a:pt x="1356" y="536"/>
                    <a:pt x="1589" y="519"/>
                    <a:pt x="1803" y="464"/>
                  </a:cubicBezTo>
                  <a:cubicBezTo>
                    <a:pt x="1945" y="447"/>
                    <a:pt x="1945" y="215"/>
                    <a:pt x="1803" y="198"/>
                  </a:cubicBezTo>
                  <a:cubicBezTo>
                    <a:pt x="1553" y="143"/>
                    <a:pt x="1268" y="126"/>
                    <a:pt x="1018" y="72"/>
                  </a:cubicBezTo>
                  <a:cubicBezTo>
                    <a:pt x="804" y="1"/>
                    <a:pt x="571" y="1"/>
                    <a:pt x="3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7"/>
            <p:cNvSpPr/>
            <p:nvPr/>
          </p:nvSpPr>
          <p:spPr>
            <a:xfrm flipH="1">
              <a:off x="3148500" y="1450514"/>
              <a:ext cx="13795" cy="11694"/>
            </a:xfrm>
            <a:custGeom>
              <a:avLst/>
              <a:gdLst/>
              <a:ahLst/>
              <a:cxnLst/>
              <a:rect l="l" t="t" r="r" b="b"/>
              <a:pathLst>
                <a:path w="1044" h="885" extrusionOk="0">
                  <a:moveTo>
                    <a:pt x="515" y="1"/>
                  </a:moveTo>
                  <a:cubicBezTo>
                    <a:pt x="333" y="1"/>
                    <a:pt x="155" y="118"/>
                    <a:pt x="98" y="322"/>
                  </a:cubicBezTo>
                  <a:cubicBezTo>
                    <a:pt x="81" y="339"/>
                    <a:pt x="81" y="357"/>
                    <a:pt x="81" y="375"/>
                  </a:cubicBezTo>
                  <a:cubicBezTo>
                    <a:pt x="0" y="630"/>
                    <a:pt x="220" y="885"/>
                    <a:pt x="472" y="885"/>
                  </a:cubicBezTo>
                  <a:cubicBezTo>
                    <a:pt x="501" y="885"/>
                    <a:pt x="532" y="881"/>
                    <a:pt x="562" y="874"/>
                  </a:cubicBezTo>
                  <a:lnTo>
                    <a:pt x="616" y="838"/>
                  </a:lnTo>
                  <a:cubicBezTo>
                    <a:pt x="937" y="750"/>
                    <a:pt x="1044" y="357"/>
                    <a:pt x="811" y="125"/>
                  </a:cubicBezTo>
                  <a:cubicBezTo>
                    <a:pt x="727" y="40"/>
                    <a:pt x="620" y="1"/>
                    <a:pt x="5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7"/>
            <p:cNvSpPr/>
            <p:nvPr/>
          </p:nvSpPr>
          <p:spPr>
            <a:xfrm flipH="1">
              <a:off x="3160273" y="1456394"/>
              <a:ext cx="13689" cy="28065"/>
            </a:xfrm>
            <a:custGeom>
              <a:avLst/>
              <a:gdLst/>
              <a:ahLst/>
              <a:cxnLst/>
              <a:rect l="l" t="t" r="r" b="b"/>
              <a:pathLst>
                <a:path w="1036" h="2124" extrusionOk="0">
                  <a:moveTo>
                    <a:pt x="1" y="1"/>
                  </a:moveTo>
                  <a:lnTo>
                    <a:pt x="1" y="1981"/>
                  </a:lnTo>
                  <a:cubicBezTo>
                    <a:pt x="1" y="1981"/>
                    <a:pt x="167" y="2124"/>
                    <a:pt x="373" y="2124"/>
                  </a:cubicBezTo>
                  <a:cubicBezTo>
                    <a:pt x="476" y="2124"/>
                    <a:pt x="589" y="2088"/>
                    <a:pt x="696" y="1981"/>
                  </a:cubicBezTo>
                  <a:cubicBezTo>
                    <a:pt x="1035" y="167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7"/>
            <p:cNvSpPr/>
            <p:nvPr/>
          </p:nvSpPr>
          <p:spPr>
            <a:xfrm flipH="1">
              <a:off x="3193743" y="1487736"/>
              <a:ext cx="19807" cy="27418"/>
            </a:xfrm>
            <a:custGeom>
              <a:avLst/>
              <a:gdLst/>
              <a:ahLst/>
              <a:cxnLst/>
              <a:rect l="l" t="t" r="r" b="b"/>
              <a:pathLst>
                <a:path w="1499" h="2075" extrusionOk="0">
                  <a:moveTo>
                    <a:pt x="436" y="1"/>
                  </a:moveTo>
                  <a:cubicBezTo>
                    <a:pt x="427" y="1"/>
                    <a:pt x="419" y="1"/>
                    <a:pt x="410" y="2"/>
                  </a:cubicBezTo>
                  <a:cubicBezTo>
                    <a:pt x="267" y="2"/>
                    <a:pt x="143" y="109"/>
                    <a:pt x="89" y="251"/>
                  </a:cubicBezTo>
                  <a:cubicBezTo>
                    <a:pt x="18" y="375"/>
                    <a:pt x="0" y="518"/>
                    <a:pt x="0" y="661"/>
                  </a:cubicBezTo>
                  <a:cubicBezTo>
                    <a:pt x="0" y="965"/>
                    <a:pt x="18" y="1267"/>
                    <a:pt x="143" y="1535"/>
                  </a:cubicBezTo>
                  <a:cubicBezTo>
                    <a:pt x="267" y="1802"/>
                    <a:pt x="517" y="2035"/>
                    <a:pt x="802" y="2070"/>
                  </a:cubicBezTo>
                  <a:cubicBezTo>
                    <a:pt x="825" y="2073"/>
                    <a:pt x="847" y="2074"/>
                    <a:pt x="869" y="2074"/>
                  </a:cubicBezTo>
                  <a:cubicBezTo>
                    <a:pt x="1152" y="2074"/>
                    <a:pt x="1430" y="1871"/>
                    <a:pt x="1463" y="1607"/>
                  </a:cubicBezTo>
                  <a:cubicBezTo>
                    <a:pt x="1499" y="1393"/>
                    <a:pt x="1373" y="1179"/>
                    <a:pt x="1266" y="1000"/>
                  </a:cubicBezTo>
                  <a:lnTo>
                    <a:pt x="945" y="411"/>
                  </a:lnTo>
                  <a:cubicBezTo>
                    <a:pt x="826" y="223"/>
                    <a:pt x="656" y="1"/>
                    <a:pt x="4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7"/>
            <p:cNvSpPr/>
            <p:nvPr/>
          </p:nvSpPr>
          <p:spPr>
            <a:xfrm flipH="1">
              <a:off x="3719228" y="1508455"/>
              <a:ext cx="65432" cy="38504"/>
            </a:xfrm>
            <a:custGeom>
              <a:avLst/>
              <a:gdLst/>
              <a:ahLst/>
              <a:cxnLst/>
              <a:rect l="l" t="t" r="r" b="b"/>
              <a:pathLst>
                <a:path w="4952" h="2914" extrusionOk="0">
                  <a:moveTo>
                    <a:pt x="2362" y="0"/>
                  </a:moveTo>
                  <a:cubicBezTo>
                    <a:pt x="2356" y="0"/>
                    <a:pt x="2350" y="1"/>
                    <a:pt x="2344" y="3"/>
                  </a:cubicBezTo>
                  <a:cubicBezTo>
                    <a:pt x="1488" y="306"/>
                    <a:pt x="739" y="1252"/>
                    <a:pt x="257" y="2001"/>
                  </a:cubicBezTo>
                  <a:cubicBezTo>
                    <a:pt x="1" y="2385"/>
                    <a:pt x="234" y="2914"/>
                    <a:pt x="685" y="2914"/>
                  </a:cubicBezTo>
                  <a:cubicBezTo>
                    <a:pt x="736" y="2914"/>
                    <a:pt x="790" y="2907"/>
                    <a:pt x="846" y="2892"/>
                  </a:cubicBezTo>
                  <a:cubicBezTo>
                    <a:pt x="1274" y="2803"/>
                    <a:pt x="1702" y="2607"/>
                    <a:pt x="2040" y="2322"/>
                  </a:cubicBezTo>
                  <a:cubicBezTo>
                    <a:pt x="2049" y="2315"/>
                    <a:pt x="2065" y="2312"/>
                    <a:pt x="2087" y="2312"/>
                  </a:cubicBezTo>
                  <a:cubicBezTo>
                    <a:pt x="2297" y="2312"/>
                    <a:pt x="3058" y="2590"/>
                    <a:pt x="3236" y="2607"/>
                  </a:cubicBezTo>
                  <a:cubicBezTo>
                    <a:pt x="3263" y="2609"/>
                    <a:pt x="3291" y="2609"/>
                    <a:pt x="3318" y="2609"/>
                  </a:cubicBezTo>
                  <a:cubicBezTo>
                    <a:pt x="4168" y="2609"/>
                    <a:pt x="4791" y="1815"/>
                    <a:pt x="4930" y="1055"/>
                  </a:cubicBezTo>
                  <a:cubicBezTo>
                    <a:pt x="4951" y="883"/>
                    <a:pt x="4812" y="776"/>
                    <a:pt x="4690" y="776"/>
                  </a:cubicBezTo>
                  <a:cubicBezTo>
                    <a:pt x="4608" y="776"/>
                    <a:pt x="4534" y="823"/>
                    <a:pt x="4520" y="931"/>
                  </a:cubicBezTo>
                  <a:cubicBezTo>
                    <a:pt x="4382" y="1666"/>
                    <a:pt x="3757" y="2254"/>
                    <a:pt x="3081" y="2254"/>
                  </a:cubicBezTo>
                  <a:cubicBezTo>
                    <a:pt x="2791" y="2254"/>
                    <a:pt x="2492" y="2145"/>
                    <a:pt x="2219" y="1894"/>
                  </a:cubicBezTo>
                  <a:cubicBezTo>
                    <a:pt x="2185" y="1859"/>
                    <a:pt x="2128" y="1839"/>
                    <a:pt x="2074" y="1839"/>
                  </a:cubicBezTo>
                  <a:cubicBezTo>
                    <a:pt x="2043" y="1839"/>
                    <a:pt x="2013" y="1845"/>
                    <a:pt x="1988" y="1858"/>
                  </a:cubicBezTo>
                  <a:cubicBezTo>
                    <a:pt x="1791" y="2018"/>
                    <a:pt x="1595" y="2143"/>
                    <a:pt x="1381" y="2267"/>
                  </a:cubicBezTo>
                  <a:cubicBezTo>
                    <a:pt x="1245" y="2389"/>
                    <a:pt x="1123" y="2451"/>
                    <a:pt x="1018" y="2451"/>
                  </a:cubicBezTo>
                  <a:cubicBezTo>
                    <a:pt x="861" y="2451"/>
                    <a:pt x="742" y="2314"/>
                    <a:pt x="668" y="2036"/>
                  </a:cubicBezTo>
                  <a:cubicBezTo>
                    <a:pt x="828" y="1804"/>
                    <a:pt x="989" y="1590"/>
                    <a:pt x="1167" y="1359"/>
                  </a:cubicBezTo>
                  <a:cubicBezTo>
                    <a:pt x="1541" y="895"/>
                    <a:pt x="2059" y="574"/>
                    <a:pt x="2416" y="92"/>
                  </a:cubicBezTo>
                  <a:cubicBezTo>
                    <a:pt x="2447" y="60"/>
                    <a:pt x="2408" y="0"/>
                    <a:pt x="23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7"/>
            <p:cNvSpPr/>
            <p:nvPr/>
          </p:nvSpPr>
          <p:spPr>
            <a:xfrm>
              <a:off x="3061187" y="2432044"/>
              <a:ext cx="152701" cy="152701"/>
            </a:xfrm>
            <a:custGeom>
              <a:avLst/>
              <a:gdLst/>
              <a:ahLst/>
              <a:cxnLst/>
              <a:rect l="l" t="t" r="r" b="b"/>
              <a:pathLst>
                <a:path w="12165" h="12165" extrusionOk="0">
                  <a:moveTo>
                    <a:pt x="6082" y="1"/>
                  </a:moveTo>
                  <a:cubicBezTo>
                    <a:pt x="5280" y="1"/>
                    <a:pt x="4513" y="161"/>
                    <a:pt x="3818" y="429"/>
                  </a:cubicBezTo>
                  <a:cubicBezTo>
                    <a:pt x="2979" y="767"/>
                    <a:pt x="2230" y="1285"/>
                    <a:pt x="1642" y="1927"/>
                  </a:cubicBezTo>
                  <a:cubicBezTo>
                    <a:pt x="607" y="3014"/>
                    <a:pt x="1" y="4477"/>
                    <a:pt x="1" y="6082"/>
                  </a:cubicBezTo>
                  <a:lnTo>
                    <a:pt x="1" y="6403"/>
                  </a:lnTo>
                  <a:cubicBezTo>
                    <a:pt x="54" y="7330"/>
                    <a:pt x="303" y="8205"/>
                    <a:pt x="714" y="8971"/>
                  </a:cubicBezTo>
                  <a:cubicBezTo>
                    <a:pt x="1499" y="10398"/>
                    <a:pt x="2819" y="11487"/>
                    <a:pt x="4424" y="11932"/>
                  </a:cubicBezTo>
                  <a:cubicBezTo>
                    <a:pt x="4941" y="12093"/>
                    <a:pt x="5511" y="12164"/>
                    <a:pt x="6082" y="12164"/>
                  </a:cubicBezTo>
                  <a:cubicBezTo>
                    <a:pt x="6474" y="12164"/>
                    <a:pt x="6885" y="12129"/>
                    <a:pt x="7259" y="12039"/>
                  </a:cubicBezTo>
                  <a:cubicBezTo>
                    <a:pt x="8883" y="11736"/>
                    <a:pt x="10291" y="10755"/>
                    <a:pt x="11166" y="9418"/>
                  </a:cubicBezTo>
                  <a:cubicBezTo>
                    <a:pt x="11682" y="8633"/>
                    <a:pt x="12022" y="7723"/>
                    <a:pt x="12129" y="6724"/>
                  </a:cubicBezTo>
                  <a:cubicBezTo>
                    <a:pt x="12146" y="6510"/>
                    <a:pt x="12165" y="6296"/>
                    <a:pt x="12165" y="6082"/>
                  </a:cubicBezTo>
                  <a:cubicBezTo>
                    <a:pt x="12165" y="4602"/>
                    <a:pt x="11629" y="3247"/>
                    <a:pt x="10755" y="2194"/>
                  </a:cubicBezTo>
                  <a:cubicBezTo>
                    <a:pt x="10167" y="1499"/>
                    <a:pt x="9435" y="928"/>
                    <a:pt x="8598" y="536"/>
                  </a:cubicBezTo>
                  <a:cubicBezTo>
                    <a:pt x="7830" y="196"/>
                    <a:pt x="6974" y="1"/>
                    <a:pt x="60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7"/>
            <p:cNvSpPr/>
            <p:nvPr/>
          </p:nvSpPr>
          <p:spPr>
            <a:xfrm>
              <a:off x="3070150" y="2442564"/>
              <a:ext cx="120667" cy="120454"/>
            </a:xfrm>
            <a:custGeom>
              <a:avLst/>
              <a:gdLst/>
              <a:ahLst/>
              <a:cxnLst/>
              <a:rect l="l" t="t" r="r" b="b"/>
              <a:pathLst>
                <a:path w="9613" h="9596" extrusionOk="0">
                  <a:moveTo>
                    <a:pt x="4816" y="0"/>
                  </a:moveTo>
                  <a:cubicBezTo>
                    <a:pt x="4174" y="0"/>
                    <a:pt x="3567" y="126"/>
                    <a:pt x="3014" y="340"/>
                  </a:cubicBezTo>
                  <a:cubicBezTo>
                    <a:pt x="2372" y="607"/>
                    <a:pt x="1784" y="1018"/>
                    <a:pt x="1302" y="1517"/>
                  </a:cubicBezTo>
                  <a:cubicBezTo>
                    <a:pt x="500" y="2373"/>
                    <a:pt x="0" y="3532"/>
                    <a:pt x="0" y="4799"/>
                  </a:cubicBezTo>
                  <a:cubicBezTo>
                    <a:pt x="0" y="4887"/>
                    <a:pt x="0" y="4977"/>
                    <a:pt x="18" y="5048"/>
                  </a:cubicBezTo>
                  <a:cubicBezTo>
                    <a:pt x="53" y="5779"/>
                    <a:pt x="250" y="6475"/>
                    <a:pt x="588" y="7082"/>
                  </a:cubicBezTo>
                  <a:cubicBezTo>
                    <a:pt x="1195" y="8205"/>
                    <a:pt x="2248" y="9079"/>
                    <a:pt x="3513" y="9417"/>
                  </a:cubicBezTo>
                  <a:cubicBezTo>
                    <a:pt x="3924" y="9543"/>
                    <a:pt x="4352" y="9596"/>
                    <a:pt x="4816" y="9596"/>
                  </a:cubicBezTo>
                  <a:cubicBezTo>
                    <a:pt x="5137" y="9596"/>
                    <a:pt x="5439" y="9579"/>
                    <a:pt x="5743" y="9507"/>
                  </a:cubicBezTo>
                  <a:cubicBezTo>
                    <a:pt x="7027" y="9258"/>
                    <a:pt x="8133" y="8490"/>
                    <a:pt x="8828" y="7438"/>
                  </a:cubicBezTo>
                  <a:cubicBezTo>
                    <a:pt x="9239" y="6813"/>
                    <a:pt x="9506" y="6083"/>
                    <a:pt x="9577" y="5315"/>
                  </a:cubicBezTo>
                  <a:lnTo>
                    <a:pt x="9577" y="5298"/>
                  </a:lnTo>
                  <a:cubicBezTo>
                    <a:pt x="9596" y="5137"/>
                    <a:pt x="9613" y="4977"/>
                    <a:pt x="9613" y="4799"/>
                  </a:cubicBezTo>
                  <a:cubicBezTo>
                    <a:pt x="9613" y="3639"/>
                    <a:pt x="9203" y="2569"/>
                    <a:pt x="8507" y="1731"/>
                  </a:cubicBezTo>
                  <a:cubicBezTo>
                    <a:pt x="8043" y="1177"/>
                    <a:pt x="7455" y="732"/>
                    <a:pt x="6795" y="428"/>
                  </a:cubicBezTo>
                  <a:cubicBezTo>
                    <a:pt x="6188" y="162"/>
                    <a:pt x="5511" y="0"/>
                    <a:pt x="48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7"/>
            <p:cNvSpPr/>
            <p:nvPr/>
          </p:nvSpPr>
          <p:spPr>
            <a:xfrm>
              <a:off x="3151406" y="2524423"/>
              <a:ext cx="17473" cy="33013"/>
            </a:xfrm>
            <a:custGeom>
              <a:avLst/>
              <a:gdLst/>
              <a:ahLst/>
              <a:cxnLst/>
              <a:rect l="l" t="t" r="r" b="b"/>
              <a:pathLst>
                <a:path w="1392" h="2630" extrusionOk="0">
                  <a:moveTo>
                    <a:pt x="86" y="0"/>
                  </a:moveTo>
                  <a:cubicBezTo>
                    <a:pt x="75" y="0"/>
                    <a:pt x="65" y="2"/>
                    <a:pt x="55" y="7"/>
                  </a:cubicBezTo>
                  <a:cubicBezTo>
                    <a:pt x="19" y="43"/>
                    <a:pt x="1" y="78"/>
                    <a:pt x="19" y="114"/>
                  </a:cubicBezTo>
                  <a:lnTo>
                    <a:pt x="322" y="613"/>
                  </a:lnTo>
                  <a:lnTo>
                    <a:pt x="821" y="1809"/>
                  </a:lnTo>
                  <a:lnTo>
                    <a:pt x="1249" y="2594"/>
                  </a:lnTo>
                  <a:cubicBezTo>
                    <a:pt x="1249" y="2611"/>
                    <a:pt x="1285" y="2629"/>
                    <a:pt x="1303" y="2629"/>
                  </a:cubicBezTo>
                  <a:lnTo>
                    <a:pt x="1339" y="2629"/>
                  </a:lnTo>
                  <a:cubicBezTo>
                    <a:pt x="1375" y="2594"/>
                    <a:pt x="1392" y="2558"/>
                    <a:pt x="1375" y="2522"/>
                  </a:cubicBezTo>
                  <a:lnTo>
                    <a:pt x="964" y="1738"/>
                  </a:lnTo>
                  <a:lnTo>
                    <a:pt x="447" y="561"/>
                  </a:lnTo>
                  <a:lnTo>
                    <a:pt x="162" y="43"/>
                  </a:lnTo>
                  <a:cubicBezTo>
                    <a:pt x="148" y="17"/>
                    <a:pt x="116" y="0"/>
                    <a:pt x="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7"/>
            <p:cNvSpPr/>
            <p:nvPr/>
          </p:nvSpPr>
          <p:spPr>
            <a:xfrm>
              <a:off x="3156566" y="2494283"/>
              <a:ext cx="36503" cy="2711"/>
            </a:xfrm>
            <a:custGeom>
              <a:avLst/>
              <a:gdLst/>
              <a:ahLst/>
              <a:cxnLst/>
              <a:rect l="l" t="t" r="r" b="b"/>
              <a:pathLst>
                <a:path w="2908" h="216" extrusionOk="0">
                  <a:moveTo>
                    <a:pt x="2819" y="1"/>
                  </a:moveTo>
                  <a:lnTo>
                    <a:pt x="72" y="72"/>
                  </a:lnTo>
                  <a:cubicBezTo>
                    <a:pt x="36" y="72"/>
                    <a:pt x="1" y="108"/>
                    <a:pt x="1" y="144"/>
                  </a:cubicBezTo>
                  <a:cubicBezTo>
                    <a:pt x="1" y="196"/>
                    <a:pt x="36" y="215"/>
                    <a:pt x="72" y="215"/>
                  </a:cubicBezTo>
                  <a:lnTo>
                    <a:pt x="2836" y="161"/>
                  </a:lnTo>
                  <a:cubicBezTo>
                    <a:pt x="2871" y="161"/>
                    <a:pt x="2907" y="125"/>
                    <a:pt x="2907" y="72"/>
                  </a:cubicBezTo>
                  <a:cubicBezTo>
                    <a:pt x="2907" y="37"/>
                    <a:pt x="2871" y="1"/>
                    <a:pt x="2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7"/>
            <p:cNvSpPr/>
            <p:nvPr/>
          </p:nvSpPr>
          <p:spPr>
            <a:xfrm>
              <a:off x="3136418" y="2453096"/>
              <a:ext cx="3364" cy="29109"/>
            </a:xfrm>
            <a:custGeom>
              <a:avLst/>
              <a:gdLst/>
              <a:ahLst/>
              <a:cxnLst/>
              <a:rect l="l" t="t" r="r" b="b"/>
              <a:pathLst>
                <a:path w="268" h="2319" extrusionOk="0">
                  <a:moveTo>
                    <a:pt x="196" y="0"/>
                  </a:moveTo>
                  <a:cubicBezTo>
                    <a:pt x="143" y="0"/>
                    <a:pt x="125" y="36"/>
                    <a:pt x="125" y="89"/>
                  </a:cubicBezTo>
                  <a:lnTo>
                    <a:pt x="1" y="2229"/>
                  </a:lnTo>
                  <a:cubicBezTo>
                    <a:pt x="1" y="2283"/>
                    <a:pt x="36" y="2319"/>
                    <a:pt x="72" y="2319"/>
                  </a:cubicBezTo>
                  <a:lnTo>
                    <a:pt x="89" y="2319"/>
                  </a:lnTo>
                  <a:cubicBezTo>
                    <a:pt x="125" y="2319"/>
                    <a:pt x="160" y="2283"/>
                    <a:pt x="160" y="2248"/>
                  </a:cubicBezTo>
                  <a:lnTo>
                    <a:pt x="267" y="89"/>
                  </a:lnTo>
                  <a:cubicBezTo>
                    <a:pt x="267" y="53"/>
                    <a:pt x="232" y="17"/>
                    <a:pt x="1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7"/>
            <p:cNvSpPr/>
            <p:nvPr/>
          </p:nvSpPr>
          <p:spPr>
            <a:xfrm>
              <a:off x="3087373" y="2488822"/>
              <a:ext cx="25544" cy="9954"/>
            </a:xfrm>
            <a:custGeom>
              <a:avLst/>
              <a:gdLst/>
              <a:ahLst/>
              <a:cxnLst/>
              <a:rect l="l" t="t" r="r" b="b"/>
              <a:pathLst>
                <a:path w="2035" h="793" extrusionOk="0">
                  <a:moveTo>
                    <a:pt x="80" y="1"/>
                  </a:moveTo>
                  <a:cubicBezTo>
                    <a:pt x="54" y="1"/>
                    <a:pt x="32" y="18"/>
                    <a:pt x="20" y="44"/>
                  </a:cubicBezTo>
                  <a:cubicBezTo>
                    <a:pt x="1" y="79"/>
                    <a:pt x="20" y="132"/>
                    <a:pt x="55" y="151"/>
                  </a:cubicBezTo>
                  <a:lnTo>
                    <a:pt x="1927" y="793"/>
                  </a:lnTo>
                  <a:lnTo>
                    <a:pt x="1946" y="793"/>
                  </a:lnTo>
                  <a:cubicBezTo>
                    <a:pt x="1981" y="793"/>
                    <a:pt x="2017" y="774"/>
                    <a:pt x="2017" y="738"/>
                  </a:cubicBezTo>
                  <a:cubicBezTo>
                    <a:pt x="2034" y="703"/>
                    <a:pt x="2017" y="667"/>
                    <a:pt x="1981" y="650"/>
                  </a:cubicBezTo>
                  <a:lnTo>
                    <a:pt x="108" y="8"/>
                  </a:lnTo>
                  <a:cubicBezTo>
                    <a:pt x="98" y="3"/>
                    <a:pt x="89" y="1"/>
                    <a:pt x="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7"/>
            <p:cNvSpPr/>
            <p:nvPr/>
          </p:nvSpPr>
          <p:spPr>
            <a:xfrm>
              <a:off x="3103504" y="2524485"/>
              <a:ext cx="19707" cy="27126"/>
            </a:xfrm>
            <a:custGeom>
              <a:avLst/>
              <a:gdLst/>
              <a:ahLst/>
              <a:cxnLst/>
              <a:rect l="l" t="t" r="r" b="b"/>
              <a:pathLst>
                <a:path w="1570" h="2161" extrusionOk="0">
                  <a:moveTo>
                    <a:pt x="1475" y="1"/>
                  </a:moveTo>
                  <a:cubicBezTo>
                    <a:pt x="1454" y="1"/>
                    <a:pt x="1432" y="16"/>
                    <a:pt x="1410" y="38"/>
                  </a:cubicBezTo>
                  <a:lnTo>
                    <a:pt x="19" y="2035"/>
                  </a:lnTo>
                  <a:cubicBezTo>
                    <a:pt x="0" y="2071"/>
                    <a:pt x="0" y="2125"/>
                    <a:pt x="36" y="2142"/>
                  </a:cubicBezTo>
                  <a:cubicBezTo>
                    <a:pt x="54" y="2161"/>
                    <a:pt x="71" y="2161"/>
                    <a:pt x="90" y="2161"/>
                  </a:cubicBezTo>
                  <a:cubicBezTo>
                    <a:pt x="107" y="2161"/>
                    <a:pt x="126" y="2142"/>
                    <a:pt x="143" y="2125"/>
                  </a:cubicBezTo>
                  <a:lnTo>
                    <a:pt x="1534" y="128"/>
                  </a:lnTo>
                  <a:cubicBezTo>
                    <a:pt x="1570" y="92"/>
                    <a:pt x="1552" y="38"/>
                    <a:pt x="1517" y="21"/>
                  </a:cubicBezTo>
                  <a:cubicBezTo>
                    <a:pt x="1503" y="7"/>
                    <a:pt x="1489" y="1"/>
                    <a:pt x="14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7"/>
            <p:cNvSpPr/>
            <p:nvPr/>
          </p:nvSpPr>
          <p:spPr>
            <a:xfrm>
              <a:off x="3107081" y="2474135"/>
              <a:ext cx="60691" cy="57779"/>
            </a:xfrm>
            <a:custGeom>
              <a:avLst/>
              <a:gdLst/>
              <a:ahLst/>
              <a:cxnLst/>
              <a:rect l="l" t="t" r="r" b="b"/>
              <a:pathLst>
                <a:path w="4835" h="4603" extrusionOk="0">
                  <a:moveTo>
                    <a:pt x="2426" y="1"/>
                  </a:moveTo>
                  <a:lnTo>
                    <a:pt x="0" y="1749"/>
                  </a:lnTo>
                  <a:lnTo>
                    <a:pt x="928" y="4602"/>
                  </a:lnTo>
                  <a:lnTo>
                    <a:pt x="3907" y="4602"/>
                  </a:lnTo>
                  <a:lnTo>
                    <a:pt x="4834" y="1749"/>
                  </a:lnTo>
                  <a:lnTo>
                    <a:pt x="24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7"/>
            <p:cNvSpPr/>
            <p:nvPr/>
          </p:nvSpPr>
          <p:spPr>
            <a:xfrm>
              <a:off x="3108424" y="2432044"/>
              <a:ext cx="60691" cy="29335"/>
            </a:xfrm>
            <a:custGeom>
              <a:avLst/>
              <a:gdLst/>
              <a:ahLst/>
              <a:cxnLst/>
              <a:rect l="l" t="t" r="r" b="b"/>
              <a:pathLst>
                <a:path w="4835" h="2337" extrusionOk="0">
                  <a:moveTo>
                    <a:pt x="2319" y="1"/>
                  </a:moveTo>
                  <a:cubicBezTo>
                    <a:pt x="1517" y="1"/>
                    <a:pt x="750" y="161"/>
                    <a:pt x="55" y="429"/>
                  </a:cubicBezTo>
                  <a:lnTo>
                    <a:pt x="0" y="572"/>
                  </a:lnTo>
                  <a:lnTo>
                    <a:pt x="2426" y="2337"/>
                  </a:lnTo>
                  <a:lnTo>
                    <a:pt x="4835" y="572"/>
                  </a:lnTo>
                  <a:lnTo>
                    <a:pt x="4835" y="536"/>
                  </a:lnTo>
                  <a:cubicBezTo>
                    <a:pt x="4067" y="196"/>
                    <a:pt x="3211" y="1"/>
                    <a:pt x="23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7"/>
            <p:cNvSpPr/>
            <p:nvPr/>
          </p:nvSpPr>
          <p:spPr>
            <a:xfrm>
              <a:off x="3061187" y="2456234"/>
              <a:ext cx="32021" cy="57315"/>
            </a:xfrm>
            <a:custGeom>
              <a:avLst/>
              <a:gdLst/>
              <a:ahLst/>
              <a:cxnLst/>
              <a:rect l="l" t="t" r="r" b="b"/>
              <a:pathLst>
                <a:path w="2551" h="4566" extrusionOk="0">
                  <a:moveTo>
                    <a:pt x="1642" y="0"/>
                  </a:moveTo>
                  <a:cubicBezTo>
                    <a:pt x="607" y="1087"/>
                    <a:pt x="1" y="2550"/>
                    <a:pt x="1" y="4155"/>
                  </a:cubicBezTo>
                  <a:lnTo>
                    <a:pt x="1" y="4476"/>
                  </a:lnTo>
                  <a:lnTo>
                    <a:pt x="125" y="4566"/>
                  </a:lnTo>
                  <a:lnTo>
                    <a:pt x="2551" y="2799"/>
                  </a:lnTo>
                  <a:lnTo>
                    <a:pt x="16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7"/>
            <p:cNvSpPr/>
            <p:nvPr/>
          </p:nvSpPr>
          <p:spPr>
            <a:xfrm>
              <a:off x="3070150" y="2544206"/>
              <a:ext cx="49269" cy="37620"/>
            </a:xfrm>
            <a:custGeom>
              <a:avLst/>
              <a:gdLst/>
              <a:ahLst/>
              <a:cxnLst/>
              <a:rect l="l" t="t" r="r" b="b"/>
              <a:pathLst>
                <a:path w="3925" h="2997" extrusionOk="0">
                  <a:moveTo>
                    <a:pt x="18" y="1"/>
                  </a:moveTo>
                  <a:lnTo>
                    <a:pt x="0" y="36"/>
                  </a:lnTo>
                  <a:cubicBezTo>
                    <a:pt x="785" y="1463"/>
                    <a:pt x="2105" y="2552"/>
                    <a:pt x="3710" y="2997"/>
                  </a:cubicBezTo>
                  <a:lnTo>
                    <a:pt x="3924" y="2837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7"/>
            <p:cNvSpPr/>
            <p:nvPr/>
          </p:nvSpPr>
          <p:spPr>
            <a:xfrm>
              <a:off x="3150967" y="2546679"/>
              <a:ext cx="50386" cy="36490"/>
            </a:xfrm>
            <a:custGeom>
              <a:avLst/>
              <a:gdLst/>
              <a:ahLst/>
              <a:cxnLst/>
              <a:rect l="l" t="t" r="r" b="b"/>
              <a:pathLst>
                <a:path w="4014" h="2907" extrusionOk="0">
                  <a:moveTo>
                    <a:pt x="928" y="0"/>
                  </a:moveTo>
                  <a:lnTo>
                    <a:pt x="0" y="2835"/>
                  </a:lnTo>
                  <a:lnTo>
                    <a:pt x="107" y="2907"/>
                  </a:lnTo>
                  <a:cubicBezTo>
                    <a:pt x="1731" y="2604"/>
                    <a:pt x="3139" y="1623"/>
                    <a:pt x="4014" y="286"/>
                  </a:cubicBezTo>
                  <a:lnTo>
                    <a:pt x="39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7"/>
            <p:cNvSpPr/>
            <p:nvPr/>
          </p:nvSpPr>
          <p:spPr>
            <a:xfrm>
              <a:off x="3181647" y="2459573"/>
              <a:ext cx="32247" cy="57779"/>
            </a:xfrm>
            <a:custGeom>
              <a:avLst/>
              <a:gdLst/>
              <a:ahLst/>
              <a:cxnLst/>
              <a:rect l="l" t="t" r="r" b="b"/>
              <a:pathLst>
                <a:path w="2569" h="4603" extrusionOk="0">
                  <a:moveTo>
                    <a:pt x="928" y="1"/>
                  </a:moveTo>
                  <a:lnTo>
                    <a:pt x="0" y="2854"/>
                  </a:lnTo>
                  <a:lnTo>
                    <a:pt x="2426" y="4602"/>
                  </a:lnTo>
                  <a:lnTo>
                    <a:pt x="2533" y="4531"/>
                  </a:lnTo>
                  <a:cubicBezTo>
                    <a:pt x="2550" y="4317"/>
                    <a:pt x="2569" y="4103"/>
                    <a:pt x="2569" y="3889"/>
                  </a:cubicBezTo>
                  <a:cubicBezTo>
                    <a:pt x="2569" y="2409"/>
                    <a:pt x="2033" y="1054"/>
                    <a:pt x="1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3" name="Google Shape;1803;p37"/>
          <p:cNvGrpSpPr/>
          <p:nvPr/>
        </p:nvGrpSpPr>
        <p:grpSpPr>
          <a:xfrm>
            <a:off x="877925" y="1482150"/>
            <a:ext cx="1944000" cy="1089550"/>
            <a:chOff x="877925" y="1482150"/>
            <a:chExt cx="1944000" cy="1089550"/>
          </a:xfrm>
        </p:grpSpPr>
        <p:sp>
          <p:nvSpPr>
            <p:cNvPr id="1804" name="Google Shape;1804;p37"/>
            <p:cNvSpPr txBox="1"/>
            <p:nvPr/>
          </p:nvSpPr>
          <p:spPr>
            <a:xfrm>
              <a:off x="877925" y="1919800"/>
              <a:ext cx="1944000" cy="65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 b="1" dirty="0" smtClean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Height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lang="en-US" sz="1200" b="1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 b="1" dirty="0" smtClean="0">
                  <a:latin typeface="Roboto"/>
                  <a:ea typeface="Roboto"/>
                  <a:cs typeface="Roboto"/>
                  <a:sym typeface="Roboto"/>
                </a:rPr>
                <a:t>Weight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lang="en-US" sz="1200" b="1" dirty="0" smtClean="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 b="1" dirty="0" smtClean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Speed</a:t>
              </a:r>
              <a:endParaRPr sz="12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05" name="Google Shape;1805;p37"/>
            <p:cNvSpPr/>
            <p:nvPr/>
          </p:nvSpPr>
          <p:spPr>
            <a:xfrm>
              <a:off x="880852" y="1482150"/>
              <a:ext cx="1138048" cy="359387"/>
            </a:xfrm>
            <a:custGeom>
              <a:avLst/>
              <a:gdLst/>
              <a:ahLst/>
              <a:cxnLst/>
              <a:rect l="l" t="t" r="r" b="b"/>
              <a:pathLst>
                <a:path w="76456" h="17514" extrusionOk="0">
                  <a:moveTo>
                    <a:pt x="1" y="1"/>
                  </a:moveTo>
                  <a:lnTo>
                    <a:pt x="76456" y="1"/>
                  </a:lnTo>
                  <a:lnTo>
                    <a:pt x="76456" y="17513"/>
                  </a:lnTo>
                  <a:lnTo>
                    <a:pt x="1" y="17513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 smtClean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Physical</a:t>
              </a:r>
              <a:endParaRPr sz="18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806" name="Google Shape;1806;p37"/>
          <p:cNvGrpSpPr/>
          <p:nvPr/>
        </p:nvGrpSpPr>
        <p:grpSpPr>
          <a:xfrm>
            <a:off x="877925" y="3322375"/>
            <a:ext cx="1944000" cy="1092575"/>
            <a:chOff x="877925" y="3322375"/>
            <a:chExt cx="1944000" cy="1092575"/>
          </a:xfrm>
        </p:grpSpPr>
        <p:sp>
          <p:nvSpPr>
            <p:cNvPr id="1807" name="Google Shape;1807;p37"/>
            <p:cNvSpPr txBox="1"/>
            <p:nvPr/>
          </p:nvSpPr>
          <p:spPr>
            <a:xfrm>
              <a:off x="877925" y="3760050"/>
              <a:ext cx="1944000" cy="65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1200" b="1" dirty="0" smtClean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Aggressive </a:t>
              </a: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1200" b="1" dirty="0" smtClean="0">
                  <a:latin typeface="Roboto"/>
                  <a:ea typeface="Roboto"/>
                  <a:cs typeface="Roboto"/>
                  <a:sym typeface="Roboto"/>
                </a:rPr>
                <a:t>Acceleration</a:t>
              </a:r>
              <a:endParaRPr sz="12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08" name="Google Shape;1808;p37"/>
            <p:cNvSpPr/>
            <p:nvPr/>
          </p:nvSpPr>
          <p:spPr>
            <a:xfrm>
              <a:off x="877929" y="3322375"/>
              <a:ext cx="1542137" cy="359411"/>
            </a:xfrm>
            <a:custGeom>
              <a:avLst/>
              <a:gdLst/>
              <a:ahLst/>
              <a:cxnLst/>
              <a:rect l="l" t="t" r="r" b="b"/>
              <a:pathLst>
                <a:path w="76422" h="17513" extrusionOk="0">
                  <a:moveTo>
                    <a:pt x="0" y="0"/>
                  </a:moveTo>
                  <a:lnTo>
                    <a:pt x="76422" y="0"/>
                  </a:lnTo>
                  <a:lnTo>
                    <a:pt x="76422" y="17513"/>
                  </a:lnTo>
                  <a:lnTo>
                    <a:pt x="0" y="17513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800" dirty="0" smtClean="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Technique </a:t>
              </a:r>
              <a:endParaRPr sz="1800" dirty="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809" name="Google Shape;1809;p37"/>
          <p:cNvGrpSpPr/>
          <p:nvPr/>
        </p:nvGrpSpPr>
        <p:grpSpPr>
          <a:xfrm>
            <a:off x="6322075" y="1482150"/>
            <a:ext cx="1944000" cy="1089576"/>
            <a:chOff x="6322075" y="1482150"/>
            <a:chExt cx="1944000" cy="1089576"/>
          </a:xfrm>
        </p:grpSpPr>
        <p:sp>
          <p:nvSpPr>
            <p:cNvPr id="1810" name="Google Shape;1810;p37"/>
            <p:cNvSpPr txBox="1"/>
            <p:nvPr/>
          </p:nvSpPr>
          <p:spPr>
            <a:xfrm>
              <a:off x="6322075" y="1919826"/>
              <a:ext cx="1944000" cy="65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1200" b="1" dirty="0" smtClean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Shooting/Assisting</a:t>
              </a:r>
              <a:endParaRPr lang="en-US" sz="1200" b="1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1200" b="1" dirty="0" smtClean="0">
                  <a:latin typeface="Roboto"/>
                  <a:ea typeface="Roboto"/>
                  <a:cs typeface="Roboto"/>
                  <a:sym typeface="Roboto"/>
                </a:rPr>
                <a:t>Intercepting / Tackling</a:t>
              </a:r>
            </a:p>
            <a:p>
              <a:pPr marL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1200" b="1" dirty="0" smtClean="0">
                  <a:latin typeface="Roboto"/>
                  <a:ea typeface="Roboto"/>
                  <a:cs typeface="Roboto"/>
                  <a:sym typeface="Roboto"/>
                </a:rPr>
                <a:t>Crossing</a:t>
              </a:r>
              <a:r>
                <a:rPr lang="en-US" sz="1200" b="1" dirty="0" smtClean="0">
                  <a:latin typeface="Roboto"/>
                  <a:ea typeface="Roboto"/>
                  <a:cs typeface="Roboto"/>
                  <a:sym typeface="Roboto"/>
                </a:rPr>
                <a:t>  </a:t>
              </a:r>
              <a:endParaRPr sz="12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11" name="Google Shape;1811;p37"/>
            <p:cNvSpPr/>
            <p:nvPr/>
          </p:nvSpPr>
          <p:spPr>
            <a:xfrm>
              <a:off x="7127677" y="1482150"/>
              <a:ext cx="1138115" cy="359411"/>
            </a:xfrm>
            <a:custGeom>
              <a:avLst/>
              <a:gdLst/>
              <a:ahLst/>
              <a:cxnLst/>
              <a:rect l="l" t="t" r="r" b="b"/>
              <a:pathLst>
                <a:path w="76422" h="17513" extrusionOk="0">
                  <a:moveTo>
                    <a:pt x="0" y="0"/>
                  </a:moveTo>
                  <a:lnTo>
                    <a:pt x="76422" y="0"/>
                  </a:lnTo>
                  <a:lnTo>
                    <a:pt x="76422" y="17513"/>
                  </a:lnTo>
                  <a:lnTo>
                    <a:pt x="0" y="17513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 dirty="0" smtClean="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Skills </a:t>
              </a:r>
              <a:endParaRPr sz="1800" dirty="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812" name="Google Shape;1812;p37"/>
          <p:cNvGrpSpPr/>
          <p:nvPr/>
        </p:nvGrpSpPr>
        <p:grpSpPr>
          <a:xfrm>
            <a:off x="6327645" y="3624852"/>
            <a:ext cx="1944000" cy="1092575"/>
            <a:chOff x="6322075" y="3322375"/>
            <a:chExt cx="1944000" cy="1092575"/>
          </a:xfrm>
        </p:grpSpPr>
        <p:sp>
          <p:nvSpPr>
            <p:cNvPr id="1813" name="Google Shape;1813;p37"/>
            <p:cNvSpPr txBox="1"/>
            <p:nvPr/>
          </p:nvSpPr>
          <p:spPr>
            <a:xfrm>
              <a:off x="6322075" y="3760050"/>
              <a:ext cx="1944000" cy="65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14" name="Google Shape;1814;p37"/>
            <p:cNvSpPr/>
            <p:nvPr/>
          </p:nvSpPr>
          <p:spPr>
            <a:xfrm>
              <a:off x="6641432" y="3322375"/>
              <a:ext cx="1624435" cy="359411"/>
            </a:xfrm>
            <a:custGeom>
              <a:avLst/>
              <a:gdLst/>
              <a:ahLst/>
              <a:cxnLst/>
              <a:rect l="l" t="t" r="r" b="b"/>
              <a:pathLst>
                <a:path w="76422" h="17513" extrusionOk="0">
                  <a:moveTo>
                    <a:pt x="0" y="0"/>
                  </a:moveTo>
                  <a:lnTo>
                    <a:pt x="76422" y="0"/>
                  </a:lnTo>
                  <a:lnTo>
                    <a:pt x="76422" y="17513"/>
                  </a:lnTo>
                  <a:lnTo>
                    <a:pt x="0" y="17513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 dirty="0" smtClean="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Overall Team </a:t>
              </a:r>
              <a:endParaRPr sz="1800" dirty="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592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2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Data </a:t>
            </a:r>
            <a:endParaRPr dirty="0"/>
          </a:p>
        </p:txBody>
      </p:sp>
      <p:grpSp>
        <p:nvGrpSpPr>
          <p:cNvPr id="759" name="Google Shape;759;p26"/>
          <p:cNvGrpSpPr/>
          <p:nvPr/>
        </p:nvGrpSpPr>
        <p:grpSpPr>
          <a:xfrm>
            <a:off x="2178479" y="1743785"/>
            <a:ext cx="4786987" cy="2550203"/>
            <a:chOff x="233350" y="949250"/>
            <a:chExt cx="7137300" cy="3802300"/>
          </a:xfrm>
        </p:grpSpPr>
        <p:sp>
          <p:nvSpPr>
            <p:cNvPr id="760" name="Google Shape;760;p26"/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6"/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6"/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6"/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6"/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6"/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6"/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6"/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6"/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6"/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6"/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6"/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6"/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6"/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6"/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6"/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6"/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6"/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6"/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6"/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6"/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6"/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6"/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6"/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6"/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6"/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6"/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6"/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6"/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6"/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6"/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6"/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6"/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6"/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6"/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6"/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6"/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6"/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6"/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6"/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6"/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6"/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6"/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6"/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6"/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6"/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6"/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6"/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6"/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6"/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6"/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1" name="Google Shape;811;p26"/>
          <p:cNvGrpSpPr/>
          <p:nvPr/>
        </p:nvGrpSpPr>
        <p:grpSpPr>
          <a:xfrm>
            <a:off x="6783900" y="2470725"/>
            <a:ext cx="1772330" cy="781398"/>
            <a:chOff x="6783900" y="2470725"/>
            <a:chExt cx="1772330" cy="781398"/>
          </a:xfrm>
        </p:grpSpPr>
        <p:sp>
          <p:nvSpPr>
            <p:cNvPr id="812" name="Google Shape;812;p26"/>
            <p:cNvSpPr txBox="1"/>
            <p:nvPr/>
          </p:nvSpPr>
          <p:spPr>
            <a:xfrm>
              <a:off x="6783900" y="2470725"/>
              <a:ext cx="1750500" cy="30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 smtClean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Leagues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13" name="Google Shape;813;p26"/>
            <p:cNvSpPr txBox="1"/>
            <p:nvPr/>
          </p:nvSpPr>
          <p:spPr>
            <a:xfrm>
              <a:off x="6805730" y="2828523"/>
              <a:ext cx="1750500" cy="42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smtClean="0">
                  <a:latin typeface="Roboto"/>
                  <a:ea typeface="Roboto"/>
                  <a:cs typeface="Roboto"/>
                  <a:sym typeface="Roboto"/>
                </a:rPr>
                <a:t>Premier league 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smtClean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La </a:t>
              </a:r>
              <a:r>
                <a:rPr lang="en-US" sz="1200" dirty="0" err="1" smtClean="0">
                  <a:latin typeface="Roboto"/>
                  <a:ea typeface="Roboto"/>
                  <a:cs typeface="Roboto"/>
                  <a:sym typeface="Roboto"/>
                </a:rPr>
                <a:t>Li</a:t>
              </a:r>
              <a:r>
                <a:rPr lang="en-US" sz="1200" dirty="0" err="1" smtClean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ga</a:t>
              </a:r>
              <a:r>
                <a:rPr lang="en-US" sz="1200" dirty="0" smtClean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err="1" smtClean="0">
                  <a:latin typeface="Roboto"/>
                  <a:ea typeface="Roboto"/>
                  <a:cs typeface="Roboto"/>
                  <a:sym typeface="Roboto"/>
                </a:rPr>
                <a:t>Serie</a:t>
              </a:r>
              <a:r>
                <a:rPr lang="en-US" sz="1200" dirty="0" smtClean="0">
                  <a:latin typeface="Roboto"/>
                  <a:ea typeface="Roboto"/>
                  <a:cs typeface="Roboto"/>
                  <a:sym typeface="Roboto"/>
                </a:rPr>
                <a:t> A</a:t>
              </a:r>
              <a:endParaRPr lang="en-US" sz="1200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14" name="Google Shape;814;p26"/>
          <p:cNvGrpSpPr/>
          <p:nvPr/>
        </p:nvGrpSpPr>
        <p:grpSpPr>
          <a:xfrm>
            <a:off x="7331932" y="1925936"/>
            <a:ext cx="698095" cy="525749"/>
            <a:chOff x="1914075" y="3325850"/>
            <a:chExt cx="1525125" cy="1178025"/>
          </a:xfrm>
        </p:grpSpPr>
        <p:sp>
          <p:nvSpPr>
            <p:cNvPr id="815" name="Google Shape;815;p26"/>
            <p:cNvSpPr/>
            <p:nvPr/>
          </p:nvSpPr>
          <p:spPr>
            <a:xfrm>
              <a:off x="2588350" y="3620275"/>
              <a:ext cx="176575" cy="772150"/>
            </a:xfrm>
            <a:custGeom>
              <a:avLst/>
              <a:gdLst/>
              <a:ahLst/>
              <a:cxnLst/>
              <a:rect l="l" t="t" r="r" b="b"/>
              <a:pathLst>
                <a:path w="7063" h="30886" extrusionOk="0">
                  <a:moveTo>
                    <a:pt x="0" y="0"/>
                  </a:moveTo>
                  <a:lnTo>
                    <a:pt x="0" y="30885"/>
                  </a:lnTo>
                  <a:lnTo>
                    <a:pt x="7062" y="30885"/>
                  </a:lnTo>
                  <a:lnTo>
                    <a:pt x="70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6"/>
            <p:cNvSpPr/>
            <p:nvPr/>
          </p:nvSpPr>
          <p:spPr>
            <a:xfrm>
              <a:off x="2460525" y="3881900"/>
              <a:ext cx="432225" cy="251675"/>
            </a:xfrm>
            <a:custGeom>
              <a:avLst/>
              <a:gdLst/>
              <a:ahLst/>
              <a:cxnLst/>
              <a:rect l="l" t="t" r="r" b="b"/>
              <a:pathLst>
                <a:path w="17289" h="10067" extrusionOk="0">
                  <a:moveTo>
                    <a:pt x="128" y="0"/>
                  </a:moveTo>
                  <a:cubicBezTo>
                    <a:pt x="64" y="0"/>
                    <a:pt x="0" y="64"/>
                    <a:pt x="0" y="128"/>
                  </a:cubicBezTo>
                  <a:lnTo>
                    <a:pt x="0" y="9939"/>
                  </a:lnTo>
                  <a:cubicBezTo>
                    <a:pt x="0" y="10003"/>
                    <a:pt x="64" y="10067"/>
                    <a:pt x="128" y="10067"/>
                  </a:cubicBezTo>
                  <a:lnTo>
                    <a:pt x="17145" y="10067"/>
                  </a:lnTo>
                  <a:cubicBezTo>
                    <a:pt x="17224" y="10067"/>
                    <a:pt x="17288" y="10003"/>
                    <a:pt x="17288" y="9939"/>
                  </a:cubicBezTo>
                  <a:lnTo>
                    <a:pt x="17288" y="128"/>
                  </a:lnTo>
                  <a:cubicBezTo>
                    <a:pt x="17288" y="64"/>
                    <a:pt x="17224" y="0"/>
                    <a:pt x="171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6"/>
            <p:cNvSpPr/>
            <p:nvPr/>
          </p:nvSpPr>
          <p:spPr>
            <a:xfrm>
              <a:off x="2429775" y="4286150"/>
              <a:ext cx="493750" cy="192175"/>
            </a:xfrm>
            <a:custGeom>
              <a:avLst/>
              <a:gdLst/>
              <a:ahLst/>
              <a:cxnLst/>
              <a:rect l="l" t="t" r="r" b="b"/>
              <a:pathLst>
                <a:path w="19750" h="7687" extrusionOk="0">
                  <a:moveTo>
                    <a:pt x="6407" y="0"/>
                  </a:moveTo>
                  <a:cubicBezTo>
                    <a:pt x="6407" y="0"/>
                    <a:pt x="2988" y="2158"/>
                    <a:pt x="1215" y="3692"/>
                  </a:cubicBezTo>
                  <a:cubicBezTo>
                    <a:pt x="48" y="4682"/>
                    <a:pt x="0" y="6536"/>
                    <a:pt x="1215" y="7495"/>
                  </a:cubicBezTo>
                  <a:cubicBezTo>
                    <a:pt x="1374" y="7622"/>
                    <a:pt x="5621" y="7686"/>
                    <a:pt x="9869" y="7686"/>
                  </a:cubicBezTo>
                  <a:cubicBezTo>
                    <a:pt x="14117" y="7686"/>
                    <a:pt x="18367" y="7622"/>
                    <a:pt x="18535" y="7495"/>
                  </a:cubicBezTo>
                  <a:cubicBezTo>
                    <a:pt x="19749" y="6536"/>
                    <a:pt x="19701" y="4682"/>
                    <a:pt x="18535" y="3692"/>
                  </a:cubicBezTo>
                  <a:cubicBezTo>
                    <a:pt x="16761" y="2158"/>
                    <a:pt x="13341" y="0"/>
                    <a:pt x="133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6"/>
            <p:cNvSpPr/>
            <p:nvPr/>
          </p:nvSpPr>
          <p:spPr>
            <a:xfrm>
              <a:off x="1914075" y="3455700"/>
              <a:ext cx="1525125" cy="377100"/>
            </a:xfrm>
            <a:custGeom>
              <a:avLst/>
              <a:gdLst/>
              <a:ahLst/>
              <a:cxnLst/>
              <a:rect l="l" t="t" r="r" b="b"/>
              <a:pathLst>
                <a:path w="61005" h="15084" extrusionOk="0">
                  <a:moveTo>
                    <a:pt x="54230" y="3771"/>
                  </a:moveTo>
                  <a:cubicBezTo>
                    <a:pt x="56100" y="3771"/>
                    <a:pt x="57090" y="5465"/>
                    <a:pt x="57090" y="7542"/>
                  </a:cubicBezTo>
                  <a:cubicBezTo>
                    <a:pt x="57090" y="9634"/>
                    <a:pt x="56100" y="11313"/>
                    <a:pt x="54230" y="11313"/>
                  </a:cubicBezTo>
                  <a:lnTo>
                    <a:pt x="6775" y="11313"/>
                  </a:lnTo>
                  <a:cubicBezTo>
                    <a:pt x="4906" y="11313"/>
                    <a:pt x="3915" y="9634"/>
                    <a:pt x="3915" y="7542"/>
                  </a:cubicBezTo>
                  <a:cubicBezTo>
                    <a:pt x="3915" y="5465"/>
                    <a:pt x="4906" y="3771"/>
                    <a:pt x="6775" y="3771"/>
                  </a:cubicBezTo>
                  <a:close/>
                  <a:moveTo>
                    <a:pt x="6775" y="0"/>
                  </a:moveTo>
                  <a:cubicBezTo>
                    <a:pt x="3036" y="0"/>
                    <a:pt x="0" y="3388"/>
                    <a:pt x="0" y="7542"/>
                  </a:cubicBezTo>
                  <a:cubicBezTo>
                    <a:pt x="0" y="11712"/>
                    <a:pt x="3036" y="15084"/>
                    <a:pt x="6775" y="15084"/>
                  </a:cubicBezTo>
                  <a:lnTo>
                    <a:pt x="54230" y="15084"/>
                  </a:lnTo>
                  <a:cubicBezTo>
                    <a:pt x="57969" y="15084"/>
                    <a:pt x="61004" y="11712"/>
                    <a:pt x="61004" y="7542"/>
                  </a:cubicBezTo>
                  <a:cubicBezTo>
                    <a:pt x="61004" y="3388"/>
                    <a:pt x="57969" y="0"/>
                    <a:pt x="542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6"/>
            <p:cNvSpPr/>
            <p:nvPr/>
          </p:nvSpPr>
          <p:spPr>
            <a:xfrm>
              <a:off x="2075450" y="3325850"/>
              <a:ext cx="1201975" cy="720250"/>
            </a:xfrm>
            <a:custGeom>
              <a:avLst/>
              <a:gdLst/>
              <a:ahLst/>
              <a:cxnLst/>
              <a:rect l="l" t="t" r="r" b="b"/>
              <a:pathLst>
                <a:path w="48079" h="28810" extrusionOk="0">
                  <a:moveTo>
                    <a:pt x="1167" y="1"/>
                  </a:moveTo>
                  <a:cubicBezTo>
                    <a:pt x="528" y="1"/>
                    <a:pt x="0" y="529"/>
                    <a:pt x="17" y="1168"/>
                  </a:cubicBezTo>
                  <a:cubicBezTo>
                    <a:pt x="368" y="15740"/>
                    <a:pt x="7286" y="28810"/>
                    <a:pt x="24048" y="28810"/>
                  </a:cubicBezTo>
                  <a:cubicBezTo>
                    <a:pt x="39706" y="28810"/>
                    <a:pt x="47663" y="15755"/>
                    <a:pt x="48062" y="1168"/>
                  </a:cubicBezTo>
                  <a:cubicBezTo>
                    <a:pt x="48079" y="529"/>
                    <a:pt x="47551" y="1"/>
                    <a:pt x="469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6"/>
            <p:cNvSpPr/>
            <p:nvPr/>
          </p:nvSpPr>
          <p:spPr>
            <a:xfrm>
              <a:off x="2250825" y="4425150"/>
              <a:ext cx="851650" cy="78725"/>
            </a:xfrm>
            <a:custGeom>
              <a:avLst/>
              <a:gdLst/>
              <a:ahLst/>
              <a:cxnLst/>
              <a:rect l="l" t="t" r="r" b="b"/>
              <a:pathLst>
                <a:path w="34066" h="3149" extrusionOk="0">
                  <a:moveTo>
                    <a:pt x="3147" y="1"/>
                  </a:moveTo>
                  <a:cubicBezTo>
                    <a:pt x="1406" y="1"/>
                    <a:pt x="0" y="1407"/>
                    <a:pt x="0" y="3149"/>
                  </a:cubicBezTo>
                  <a:lnTo>
                    <a:pt x="34065" y="3149"/>
                  </a:lnTo>
                  <a:cubicBezTo>
                    <a:pt x="34065" y="1407"/>
                    <a:pt x="32659" y="1"/>
                    <a:pt x="309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6"/>
            <p:cNvSpPr/>
            <p:nvPr/>
          </p:nvSpPr>
          <p:spPr>
            <a:xfrm>
              <a:off x="2143775" y="3409525"/>
              <a:ext cx="314375" cy="378375"/>
            </a:xfrm>
            <a:custGeom>
              <a:avLst/>
              <a:gdLst/>
              <a:ahLst/>
              <a:cxnLst/>
              <a:rect l="l" t="t" r="r" b="b"/>
              <a:pathLst>
                <a:path w="12575" h="15135" extrusionOk="0">
                  <a:moveTo>
                    <a:pt x="4742" y="0"/>
                  </a:moveTo>
                  <a:cubicBezTo>
                    <a:pt x="4328" y="0"/>
                    <a:pt x="3922" y="71"/>
                    <a:pt x="3531" y="217"/>
                  </a:cubicBezTo>
                  <a:cubicBezTo>
                    <a:pt x="895" y="1192"/>
                    <a:pt x="0" y="5282"/>
                    <a:pt x="1517" y="9340"/>
                  </a:cubicBezTo>
                  <a:cubicBezTo>
                    <a:pt x="2811" y="12812"/>
                    <a:pt x="5448" y="15134"/>
                    <a:pt x="7831" y="15134"/>
                  </a:cubicBezTo>
                  <a:cubicBezTo>
                    <a:pt x="8246" y="15134"/>
                    <a:pt x="8653" y="15064"/>
                    <a:pt x="9044" y="14917"/>
                  </a:cubicBezTo>
                  <a:cubicBezTo>
                    <a:pt x="11664" y="13927"/>
                    <a:pt x="12574" y="9836"/>
                    <a:pt x="11057" y="5778"/>
                  </a:cubicBezTo>
                  <a:cubicBezTo>
                    <a:pt x="9750" y="2321"/>
                    <a:pt x="7122" y="0"/>
                    <a:pt x="47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22" name="Google Shape;822;p26"/>
          <p:cNvCxnSpPr>
            <a:stCxn id="812" idx="1"/>
          </p:cNvCxnSpPr>
          <p:nvPr/>
        </p:nvCxnSpPr>
        <p:spPr>
          <a:xfrm rot="10800000">
            <a:off x="4562356" y="2258003"/>
            <a:ext cx="2221544" cy="363622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833" name="Google Shape;833;p26"/>
          <p:cNvGrpSpPr/>
          <p:nvPr/>
        </p:nvGrpSpPr>
        <p:grpSpPr>
          <a:xfrm>
            <a:off x="464344" y="2877285"/>
            <a:ext cx="1750501" cy="734400"/>
            <a:chOff x="457199" y="3990600"/>
            <a:chExt cx="1750501" cy="734400"/>
          </a:xfrm>
        </p:grpSpPr>
        <p:sp>
          <p:nvSpPr>
            <p:cNvPr id="834" name="Google Shape;834;p26"/>
            <p:cNvSpPr txBox="1"/>
            <p:nvPr/>
          </p:nvSpPr>
          <p:spPr>
            <a:xfrm>
              <a:off x="457200" y="3990600"/>
              <a:ext cx="1750500" cy="30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 smtClean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Features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35" name="Google Shape;835;p26"/>
            <p:cNvSpPr txBox="1"/>
            <p:nvPr/>
          </p:nvSpPr>
          <p:spPr>
            <a:xfrm>
              <a:off x="457199" y="4301400"/>
              <a:ext cx="1750500" cy="42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smtClean="0">
                  <a:latin typeface="Roboto"/>
                  <a:ea typeface="Roboto"/>
                  <a:cs typeface="Roboto"/>
                  <a:sym typeface="Roboto"/>
                </a:rPr>
                <a:t>14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36" name="Google Shape;836;p26"/>
          <p:cNvGrpSpPr/>
          <p:nvPr/>
        </p:nvGrpSpPr>
        <p:grpSpPr>
          <a:xfrm>
            <a:off x="464344" y="1264589"/>
            <a:ext cx="1751167" cy="889959"/>
            <a:chOff x="465058" y="1791339"/>
            <a:chExt cx="1751167" cy="889959"/>
          </a:xfrm>
        </p:grpSpPr>
        <p:sp>
          <p:nvSpPr>
            <p:cNvPr id="837" name="Google Shape;837;p26"/>
            <p:cNvSpPr txBox="1"/>
            <p:nvPr/>
          </p:nvSpPr>
          <p:spPr>
            <a:xfrm>
              <a:off x="465058" y="1791339"/>
              <a:ext cx="1750500" cy="30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38" name="Google Shape;838;p26"/>
            <p:cNvSpPr txBox="1"/>
            <p:nvPr/>
          </p:nvSpPr>
          <p:spPr>
            <a:xfrm>
              <a:off x="465725" y="2257698"/>
              <a:ext cx="1750500" cy="42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 dirty="0" smtClean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71 countries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 dirty="0" smtClean="0">
                  <a:latin typeface="Roboto"/>
                  <a:ea typeface="Roboto"/>
                  <a:cs typeface="Roboto"/>
                  <a:sym typeface="Roboto"/>
                </a:rPr>
                <a:t>Brazil 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 dirty="0" smtClean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England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200" dirty="0" smtClean="0">
                  <a:latin typeface="Roboto"/>
                  <a:ea typeface="Roboto"/>
                  <a:cs typeface="Roboto"/>
                  <a:sym typeface="Roboto"/>
                </a:rPr>
                <a:t>45K</a:t>
              </a:r>
              <a:r>
                <a:rPr lang="en-US" sz="1200" dirty="0" smtClean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839" name="Google Shape;839;p26"/>
          <p:cNvCxnSpPr>
            <a:stCxn id="834" idx="3"/>
          </p:cNvCxnSpPr>
          <p:nvPr/>
        </p:nvCxnSpPr>
        <p:spPr>
          <a:xfrm>
            <a:off x="2214845" y="3028185"/>
            <a:ext cx="1074655" cy="460258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840" name="Google Shape;840;p26"/>
          <p:cNvCxnSpPr/>
          <p:nvPr/>
        </p:nvCxnSpPr>
        <p:spPr>
          <a:xfrm>
            <a:off x="1787573" y="1496699"/>
            <a:ext cx="2000700" cy="4095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313706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0"/>
          <p:cNvSpPr txBox="1">
            <a:spLocks noGrp="1"/>
          </p:cNvSpPr>
          <p:nvPr>
            <p:ph type="title"/>
          </p:nvPr>
        </p:nvSpPr>
        <p:spPr>
          <a:xfrm>
            <a:off x="639648" y="278243"/>
            <a:ext cx="77175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Features</a:t>
            </a:r>
            <a:endParaRPr dirty="0"/>
          </a:p>
        </p:txBody>
      </p:sp>
      <p:grpSp>
        <p:nvGrpSpPr>
          <p:cNvPr id="108" name="Google Shape;240;p20"/>
          <p:cNvGrpSpPr/>
          <p:nvPr/>
        </p:nvGrpSpPr>
        <p:grpSpPr>
          <a:xfrm>
            <a:off x="770721" y="1342332"/>
            <a:ext cx="494313" cy="261595"/>
            <a:chOff x="407797" y="3854552"/>
            <a:chExt cx="1372605" cy="682568"/>
          </a:xfrm>
        </p:grpSpPr>
        <p:sp>
          <p:nvSpPr>
            <p:cNvPr id="109" name="Google Shape;241;p20"/>
            <p:cNvSpPr/>
            <p:nvPr/>
          </p:nvSpPr>
          <p:spPr>
            <a:xfrm>
              <a:off x="1081104" y="4006691"/>
              <a:ext cx="297103" cy="179825"/>
            </a:xfrm>
            <a:custGeom>
              <a:avLst/>
              <a:gdLst/>
              <a:ahLst/>
              <a:cxnLst/>
              <a:rect l="l" t="t" r="r" b="b"/>
              <a:pathLst>
                <a:path w="15238" h="9223" extrusionOk="0">
                  <a:moveTo>
                    <a:pt x="1258" y="0"/>
                  </a:moveTo>
                  <a:cubicBezTo>
                    <a:pt x="1" y="0"/>
                    <a:pt x="1575" y="3070"/>
                    <a:pt x="1575" y="3070"/>
                  </a:cubicBezTo>
                  <a:lnTo>
                    <a:pt x="12201" y="8655"/>
                  </a:lnTo>
                  <a:lnTo>
                    <a:pt x="14830" y="9223"/>
                  </a:lnTo>
                  <a:lnTo>
                    <a:pt x="15237" y="7299"/>
                  </a:lnTo>
                  <a:cubicBezTo>
                    <a:pt x="15237" y="7299"/>
                    <a:pt x="10033" y="4614"/>
                    <a:pt x="8703" y="4155"/>
                  </a:cubicBezTo>
                  <a:cubicBezTo>
                    <a:pt x="7348" y="3721"/>
                    <a:pt x="2794" y="169"/>
                    <a:pt x="1358" y="6"/>
                  </a:cubicBezTo>
                  <a:cubicBezTo>
                    <a:pt x="1323" y="2"/>
                    <a:pt x="1289" y="0"/>
                    <a:pt x="1258" y="0"/>
                  </a:cubicBezTo>
                  <a:close/>
                </a:path>
              </a:pathLst>
            </a:custGeom>
            <a:solidFill>
              <a:srgbClr val="333A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42;p20"/>
            <p:cNvSpPr/>
            <p:nvPr/>
          </p:nvSpPr>
          <p:spPr>
            <a:xfrm>
              <a:off x="407797" y="4234071"/>
              <a:ext cx="1372605" cy="303050"/>
            </a:xfrm>
            <a:custGeom>
              <a:avLst/>
              <a:gdLst/>
              <a:ahLst/>
              <a:cxnLst/>
              <a:rect l="l" t="t" r="r" b="b"/>
              <a:pathLst>
                <a:path w="70399" h="15543" extrusionOk="0">
                  <a:moveTo>
                    <a:pt x="68013" y="0"/>
                  </a:moveTo>
                  <a:lnTo>
                    <a:pt x="66007" y="6047"/>
                  </a:lnTo>
                  <a:lnTo>
                    <a:pt x="20629" y="9434"/>
                  </a:lnTo>
                  <a:lnTo>
                    <a:pt x="1111" y="7565"/>
                  </a:lnTo>
                  <a:cubicBezTo>
                    <a:pt x="1111" y="7565"/>
                    <a:pt x="352" y="7781"/>
                    <a:pt x="163" y="9217"/>
                  </a:cubicBezTo>
                  <a:cubicBezTo>
                    <a:pt x="1" y="10655"/>
                    <a:pt x="1" y="11602"/>
                    <a:pt x="1" y="11602"/>
                  </a:cubicBezTo>
                  <a:cubicBezTo>
                    <a:pt x="1" y="11602"/>
                    <a:pt x="4125" y="13880"/>
                    <a:pt x="4946" y="13880"/>
                  </a:cubicBezTo>
                  <a:cubicBezTo>
                    <a:pt x="4951" y="13880"/>
                    <a:pt x="4956" y="13880"/>
                    <a:pt x="4960" y="13880"/>
                  </a:cubicBezTo>
                  <a:cubicBezTo>
                    <a:pt x="5774" y="13880"/>
                    <a:pt x="6804" y="13608"/>
                    <a:pt x="6804" y="13608"/>
                  </a:cubicBezTo>
                  <a:lnTo>
                    <a:pt x="7020" y="14367"/>
                  </a:lnTo>
                  <a:cubicBezTo>
                    <a:pt x="7020" y="14367"/>
                    <a:pt x="9922" y="15294"/>
                    <a:pt x="16375" y="15294"/>
                  </a:cubicBezTo>
                  <a:cubicBezTo>
                    <a:pt x="16639" y="15294"/>
                    <a:pt x="16910" y="15292"/>
                    <a:pt x="17187" y="15289"/>
                  </a:cubicBezTo>
                  <a:lnTo>
                    <a:pt x="18568" y="14016"/>
                  </a:lnTo>
                  <a:lnTo>
                    <a:pt x="20195" y="15235"/>
                  </a:lnTo>
                  <a:cubicBezTo>
                    <a:pt x="20195" y="15235"/>
                    <a:pt x="22349" y="15323"/>
                    <a:pt x="24292" y="15323"/>
                  </a:cubicBezTo>
                  <a:cubicBezTo>
                    <a:pt x="25582" y="15323"/>
                    <a:pt x="26778" y="15284"/>
                    <a:pt x="27189" y="15155"/>
                  </a:cubicBezTo>
                  <a:cubicBezTo>
                    <a:pt x="27653" y="15012"/>
                    <a:pt x="28238" y="14947"/>
                    <a:pt x="28902" y="14947"/>
                  </a:cubicBezTo>
                  <a:cubicBezTo>
                    <a:pt x="29749" y="14947"/>
                    <a:pt x="30725" y="15053"/>
                    <a:pt x="31743" y="15235"/>
                  </a:cubicBezTo>
                  <a:cubicBezTo>
                    <a:pt x="33285" y="15515"/>
                    <a:pt x="36479" y="15535"/>
                    <a:pt x="37956" y="15535"/>
                  </a:cubicBezTo>
                  <a:cubicBezTo>
                    <a:pt x="38193" y="15535"/>
                    <a:pt x="38385" y="15534"/>
                    <a:pt x="38520" y="15534"/>
                  </a:cubicBezTo>
                  <a:cubicBezTo>
                    <a:pt x="39469" y="15506"/>
                    <a:pt x="40038" y="14910"/>
                    <a:pt x="40038" y="14910"/>
                  </a:cubicBezTo>
                  <a:lnTo>
                    <a:pt x="41204" y="15480"/>
                  </a:lnTo>
                  <a:cubicBezTo>
                    <a:pt x="41204" y="15480"/>
                    <a:pt x="41945" y="15542"/>
                    <a:pt x="43251" y="15542"/>
                  </a:cubicBezTo>
                  <a:cubicBezTo>
                    <a:pt x="45166" y="15542"/>
                    <a:pt x="48299" y="15408"/>
                    <a:pt x="52102" y="14747"/>
                  </a:cubicBezTo>
                  <a:lnTo>
                    <a:pt x="53212" y="13203"/>
                  </a:lnTo>
                  <a:lnTo>
                    <a:pt x="54108" y="14070"/>
                  </a:lnTo>
                  <a:cubicBezTo>
                    <a:pt x="54108" y="14070"/>
                    <a:pt x="58091" y="13745"/>
                    <a:pt x="62728" y="11006"/>
                  </a:cubicBezTo>
                  <a:lnTo>
                    <a:pt x="62700" y="10113"/>
                  </a:lnTo>
                  <a:lnTo>
                    <a:pt x="62700" y="10113"/>
                  </a:lnTo>
                  <a:lnTo>
                    <a:pt x="63487" y="10763"/>
                  </a:lnTo>
                  <a:cubicBezTo>
                    <a:pt x="63487" y="10763"/>
                    <a:pt x="65872" y="9679"/>
                    <a:pt x="66306" y="9217"/>
                  </a:cubicBezTo>
                  <a:lnTo>
                    <a:pt x="66306" y="8540"/>
                  </a:lnTo>
                  <a:lnTo>
                    <a:pt x="66766" y="8783"/>
                  </a:lnTo>
                  <a:cubicBezTo>
                    <a:pt x="66766" y="8783"/>
                    <a:pt x="68447" y="7807"/>
                    <a:pt x="69422" y="5422"/>
                  </a:cubicBezTo>
                  <a:cubicBezTo>
                    <a:pt x="70398" y="3036"/>
                    <a:pt x="68013" y="0"/>
                    <a:pt x="680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43;p20"/>
            <p:cNvSpPr/>
            <p:nvPr/>
          </p:nvSpPr>
          <p:spPr>
            <a:xfrm>
              <a:off x="420490" y="4317071"/>
              <a:ext cx="1326083" cy="172475"/>
            </a:xfrm>
            <a:custGeom>
              <a:avLst/>
              <a:gdLst/>
              <a:ahLst/>
              <a:cxnLst/>
              <a:rect l="l" t="t" r="r" b="b"/>
              <a:pathLst>
                <a:path w="68013" h="8846" extrusionOk="0">
                  <a:moveTo>
                    <a:pt x="1273" y="0"/>
                  </a:moveTo>
                  <a:cubicBezTo>
                    <a:pt x="1273" y="0"/>
                    <a:pt x="434" y="894"/>
                    <a:pt x="217" y="2223"/>
                  </a:cubicBezTo>
                  <a:cubicBezTo>
                    <a:pt x="0" y="3550"/>
                    <a:pt x="1436" y="4175"/>
                    <a:pt x="2657" y="4609"/>
                  </a:cubicBezTo>
                  <a:cubicBezTo>
                    <a:pt x="3850" y="5014"/>
                    <a:pt x="11169" y="6370"/>
                    <a:pt x="15261" y="6669"/>
                  </a:cubicBezTo>
                  <a:cubicBezTo>
                    <a:pt x="19355" y="6994"/>
                    <a:pt x="26349" y="7319"/>
                    <a:pt x="27947" y="7671"/>
                  </a:cubicBezTo>
                  <a:cubicBezTo>
                    <a:pt x="29408" y="7963"/>
                    <a:pt x="38734" y="8846"/>
                    <a:pt x="43725" y="8846"/>
                  </a:cubicBezTo>
                  <a:cubicBezTo>
                    <a:pt x="44293" y="8846"/>
                    <a:pt x="44804" y="8834"/>
                    <a:pt x="45242" y="8809"/>
                  </a:cubicBezTo>
                  <a:cubicBezTo>
                    <a:pt x="49525" y="8538"/>
                    <a:pt x="63621" y="6452"/>
                    <a:pt x="68012" y="705"/>
                  </a:cubicBezTo>
                  <a:lnTo>
                    <a:pt x="12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44;p20"/>
            <p:cNvSpPr/>
            <p:nvPr/>
          </p:nvSpPr>
          <p:spPr>
            <a:xfrm>
              <a:off x="523027" y="3929637"/>
              <a:ext cx="416506" cy="216715"/>
            </a:xfrm>
            <a:custGeom>
              <a:avLst/>
              <a:gdLst/>
              <a:ahLst/>
              <a:cxnLst/>
              <a:rect l="l" t="t" r="r" b="b"/>
              <a:pathLst>
                <a:path w="21362" h="11115" extrusionOk="0">
                  <a:moveTo>
                    <a:pt x="21036" y="0"/>
                  </a:moveTo>
                  <a:cubicBezTo>
                    <a:pt x="18867" y="55"/>
                    <a:pt x="17212" y="2277"/>
                    <a:pt x="15694" y="3850"/>
                  </a:cubicBezTo>
                  <a:cubicBezTo>
                    <a:pt x="14150" y="5422"/>
                    <a:pt x="11873" y="6805"/>
                    <a:pt x="9542" y="7131"/>
                  </a:cubicBezTo>
                  <a:cubicBezTo>
                    <a:pt x="9304" y="7167"/>
                    <a:pt x="9068" y="7184"/>
                    <a:pt x="8833" y="7184"/>
                  </a:cubicBezTo>
                  <a:cubicBezTo>
                    <a:pt x="6799" y="7184"/>
                    <a:pt x="4893" y="5887"/>
                    <a:pt x="2900" y="4500"/>
                  </a:cubicBezTo>
                  <a:cubicBezTo>
                    <a:pt x="1383" y="3465"/>
                    <a:pt x="586" y="3300"/>
                    <a:pt x="233" y="3300"/>
                  </a:cubicBezTo>
                  <a:cubicBezTo>
                    <a:pt x="68" y="3300"/>
                    <a:pt x="0" y="3336"/>
                    <a:pt x="0" y="3336"/>
                  </a:cubicBezTo>
                  <a:lnTo>
                    <a:pt x="1464" y="6127"/>
                  </a:lnTo>
                  <a:lnTo>
                    <a:pt x="6940" y="10572"/>
                  </a:lnTo>
                  <a:lnTo>
                    <a:pt x="10652" y="11115"/>
                  </a:lnTo>
                  <a:lnTo>
                    <a:pt x="15777" y="8133"/>
                  </a:lnTo>
                  <a:lnTo>
                    <a:pt x="21361" y="3253"/>
                  </a:lnTo>
                  <a:lnTo>
                    <a:pt x="210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45;p20"/>
            <p:cNvSpPr/>
            <p:nvPr/>
          </p:nvSpPr>
          <p:spPr>
            <a:xfrm>
              <a:off x="917306" y="3854552"/>
              <a:ext cx="218840" cy="205679"/>
            </a:xfrm>
            <a:custGeom>
              <a:avLst/>
              <a:gdLst/>
              <a:ahLst/>
              <a:cxnLst/>
              <a:rect l="l" t="t" r="r" b="b"/>
              <a:pathLst>
                <a:path w="11224" h="10549" extrusionOk="0">
                  <a:moveTo>
                    <a:pt x="2987" y="1"/>
                  </a:moveTo>
                  <a:cubicBezTo>
                    <a:pt x="2877" y="1"/>
                    <a:pt x="2767" y="10"/>
                    <a:pt x="2657" y="30"/>
                  </a:cubicBezTo>
                  <a:cubicBezTo>
                    <a:pt x="1464" y="247"/>
                    <a:pt x="976" y="815"/>
                    <a:pt x="488" y="2550"/>
                  </a:cubicBezTo>
                  <a:cubicBezTo>
                    <a:pt x="0" y="4313"/>
                    <a:pt x="731" y="6807"/>
                    <a:pt x="731" y="6807"/>
                  </a:cubicBezTo>
                  <a:lnTo>
                    <a:pt x="1165" y="8568"/>
                  </a:lnTo>
                  <a:lnTo>
                    <a:pt x="11223" y="10548"/>
                  </a:lnTo>
                  <a:cubicBezTo>
                    <a:pt x="9271" y="5532"/>
                    <a:pt x="7211" y="3663"/>
                    <a:pt x="6181" y="2225"/>
                  </a:cubicBezTo>
                  <a:cubicBezTo>
                    <a:pt x="5220" y="945"/>
                    <a:pt x="4082" y="1"/>
                    <a:pt x="2987" y="1"/>
                  </a:cubicBezTo>
                  <a:close/>
                </a:path>
              </a:pathLst>
            </a:custGeom>
            <a:solidFill>
              <a:srgbClr val="333A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46;p20"/>
            <p:cNvSpPr/>
            <p:nvPr/>
          </p:nvSpPr>
          <p:spPr>
            <a:xfrm>
              <a:off x="917306" y="3854552"/>
              <a:ext cx="218840" cy="205679"/>
            </a:xfrm>
            <a:custGeom>
              <a:avLst/>
              <a:gdLst/>
              <a:ahLst/>
              <a:cxnLst/>
              <a:rect l="l" t="t" r="r" b="b"/>
              <a:pathLst>
                <a:path w="11224" h="10549" extrusionOk="0">
                  <a:moveTo>
                    <a:pt x="2987" y="1"/>
                  </a:moveTo>
                  <a:cubicBezTo>
                    <a:pt x="2877" y="1"/>
                    <a:pt x="2767" y="10"/>
                    <a:pt x="2657" y="30"/>
                  </a:cubicBezTo>
                  <a:cubicBezTo>
                    <a:pt x="1464" y="247"/>
                    <a:pt x="976" y="815"/>
                    <a:pt x="488" y="2550"/>
                  </a:cubicBezTo>
                  <a:cubicBezTo>
                    <a:pt x="0" y="4313"/>
                    <a:pt x="731" y="6807"/>
                    <a:pt x="731" y="6807"/>
                  </a:cubicBezTo>
                  <a:lnTo>
                    <a:pt x="1165" y="8568"/>
                  </a:lnTo>
                  <a:lnTo>
                    <a:pt x="11223" y="10548"/>
                  </a:lnTo>
                  <a:cubicBezTo>
                    <a:pt x="9271" y="5532"/>
                    <a:pt x="7211" y="3663"/>
                    <a:pt x="6181" y="2225"/>
                  </a:cubicBezTo>
                  <a:cubicBezTo>
                    <a:pt x="5220" y="945"/>
                    <a:pt x="4082" y="1"/>
                    <a:pt x="29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47;p20"/>
            <p:cNvSpPr/>
            <p:nvPr/>
          </p:nvSpPr>
          <p:spPr>
            <a:xfrm>
              <a:off x="461708" y="3982046"/>
              <a:ext cx="591437" cy="191797"/>
            </a:xfrm>
            <a:custGeom>
              <a:avLst/>
              <a:gdLst/>
              <a:ahLst/>
              <a:cxnLst/>
              <a:rect l="l" t="t" r="r" b="b"/>
              <a:pathLst>
                <a:path w="30334" h="9837" extrusionOk="0">
                  <a:moveTo>
                    <a:pt x="26279" y="0"/>
                  </a:moveTo>
                  <a:cubicBezTo>
                    <a:pt x="25869" y="0"/>
                    <a:pt x="25415" y="23"/>
                    <a:pt x="24912" y="77"/>
                  </a:cubicBezTo>
                  <a:cubicBezTo>
                    <a:pt x="22392" y="348"/>
                    <a:pt x="20249" y="3033"/>
                    <a:pt x="18948" y="4360"/>
                  </a:cubicBezTo>
                  <a:cubicBezTo>
                    <a:pt x="17647" y="5716"/>
                    <a:pt x="15315" y="7993"/>
                    <a:pt x="12416" y="8021"/>
                  </a:cubicBezTo>
                  <a:cubicBezTo>
                    <a:pt x="12404" y="8021"/>
                    <a:pt x="12393" y="8021"/>
                    <a:pt x="12381" y="8021"/>
                  </a:cubicBezTo>
                  <a:cubicBezTo>
                    <a:pt x="9501" y="8021"/>
                    <a:pt x="4308" y="1323"/>
                    <a:pt x="3984" y="999"/>
                  </a:cubicBezTo>
                  <a:cubicBezTo>
                    <a:pt x="3820" y="835"/>
                    <a:pt x="3574" y="643"/>
                    <a:pt x="3178" y="643"/>
                  </a:cubicBezTo>
                  <a:cubicBezTo>
                    <a:pt x="2789" y="643"/>
                    <a:pt x="2257" y="828"/>
                    <a:pt x="1519" y="1407"/>
                  </a:cubicBezTo>
                  <a:cubicBezTo>
                    <a:pt x="1" y="2545"/>
                    <a:pt x="55" y="4714"/>
                    <a:pt x="55" y="4714"/>
                  </a:cubicBezTo>
                  <a:lnTo>
                    <a:pt x="7292" y="8969"/>
                  </a:lnTo>
                  <a:lnTo>
                    <a:pt x="15289" y="9836"/>
                  </a:lnTo>
                  <a:lnTo>
                    <a:pt x="23665" y="2734"/>
                  </a:lnTo>
                  <a:cubicBezTo>
                    <a:pt x="23665" y="2734"/>
                    <a:pt x="28490" y="1895"/>
                    <a:pt x="29169" y="1866"/>
                  </a:cubicBezTo>
                  <a:cubicBezTo>
                    <a:pt x="29845" y="1866"/>
                    <a:pt x="30333" y="782"/>
                    <a:pt x="29520" y="539"/>
                  </a:cubicBezTo>
                  <a:cubicBezTo>
                    <a:pt x="28869" y="366"/>
                    <a:pt x="27924" y="0"/>
                    <a:pt x="262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48;p20"/>
            <p:cNvSpPr/>
            <p:nvPr/>
          </p:nvSpPr>
          <p:spPr>
            <a:xfrm>
              <a:off x="427334" y="4008407"/>
              <a:ext cx="1337762" cy="440273"/>
            </a:xfrm>
            <a:custGeom>
              <a:avLst/>
              <a:gdLst/>
              <a:ahLst/>
              <a:cxnLst/>
              <a:rect l="l" t="t" r="r" b="b"/>
              <a:pathLst>
                <a:path w="68612" h="22581" extrusionOk="0">
                  <a:moveTo>
                    <a:pt x="48252" y="7020"/>
                  </a:moveTo>
                  <a:cubicBezTo>
                    <a:pt x="48252" y="7020"/>
                    <a:pt x="48310" y="7055"/>
                    <a:pt x="48411" y="7113"/>
                  </a:cubicBezTo>
                  <a:lnTo>
                    <a:pt x="48411" y="7113"/>
                  </a:lnTo>
                  <a:cubicBezTo>
                    <a:pt x="48322" y="7054"/>
                    <a:pt x="48252" y="7020"/>
                    <a:pt x="48252" y="7020"/>
                  </a:cubicBezTo>
                  <a:close/>
                  <a:moveTo>
                    <a:pt x="28409" y="0"/>
                  </a:moveTo>
                  <a:cubicBezTo>
                    <a:pt x="28400" y="0"/>
                    <a:pt x="28392" y="0"/>
                    <a:pt x="28383" y="0"/>
                  </a:cubicBezTo>
                  <a:cubicBezTo>
                    <a:pt x="25130" y="55"/>
                    <a:pt x="24289" y="1382"/>
                    <a:pt x="23233" y="2494"/>
                  </a:cubicBezTo>
                  <a:cubicBezTo>
                    <a:pt x="22175" y="3579"/>
                    <a:pt x="18842" y="7888"/>
                    <a:pt x="14042" y="7970"/>
                  </a:cubicBezTo>
                  <a:cubicBezTo>
                    <a:pt x="14020" y="7970"/>
                    <a:pt x="13998" y="7971"/>
                    <a:pt x="13975" y="7971"/>
                  </a:cubicBezTo>
                  <a:cubicBezTo>
                    <a:pt x="9212" y="7971"/>
                    <a:pt x="6225" y="2277"/>
                    <a:pt x="3536" y="2277"/>
                  </a:cubicBezTo>
                  <a:cubicBezTo>
                    <a:pt x="3524" y="2277"/>
                    <a:pt x="3511" y="2277"/>
                    <a:pt x="3499" y="2278"/>
                  </a:cubicBezTo>
                  <a:cubicBezTo>
                    <a:pt x="1221" y="2304"/>
                    <a:pt x="1031" y="6099"/>
                    <a:pt x="517" y="8729"/>
                  </a:cubicBezTo>
                  <a:cubicBezTo>
                    <a:pt x="1" y="11386"/>
                    <a:pt x="922" y="15831"/>
                    <a:pt x="922" y="15831"/>
                  </a:cubicBezTo>
                  <a:cubicBezTo>
                    <a:pt x="922" y="15831"/>
                    <a:pt x="2928" y="17972"/>
                    <a:pt x="4800" y="18677"/>
                  </a:cubicBezTo>
                  <a:cubicBezTo>
                    <a:pt x="5582" y="18961"/>
                    <a:pt x="7396" y="19045"/>
                    <a:pt x="9408" y="19045"/>
                  </a:cubicBezTo>
                  <a:cubicBezTo>
                    <a:pt x="12201" y="19045"/>
                    <a:pt x="15375" y="18883"/>
                    <a:pt x="16699" y="18867"/>
                  </a:cubicBezTo>
                  <a:cubicBezTo>
                    <a:pt x="16720" y="18867"/>
                    <a:pt x="16743" y="18867"/>
                    <a:pt x="16766" y="18867"/>
                  </a:cubicBezTo>
                  <a:cubicBezTo>
                    <a:pt x="19194" y="18867"/>
                    <a:pt x="29225" y="20338"/>
                    <a:pt x="32259" y="21008"/>
                  </a:cubicBezTo>
                  <a:cubicBezTo>
                    <a:pt x="34313" y="21459"/>
                    <a:pt x="38596" y="22580"/>
                    <a:pt x="44725" y="22580"/>
                  </a:cubicBezTo>
                  <a:cubicBezTo>
                    <a:pt x="47815" y="22580"/>
                    <a:pt x="51375" y="22295"/>
                    <a:pt x="55355" y="21496"/>
                  </a:cubicBezTo>
                  <a:cubicBezTo>
                    <a:pt x="67256" y="19110"/>
                    <a:pt x="67119" y="17024"/>
                    <a:pt x="67878" y="16265"/>
                  </a:cubicBezTo>
                  <a:cubicBezTo>
                    <a:pt x="68611" y="15506"/>
                    <a:pt x="67499" y="12062"/>
                    <a:pt x="67011" y="11574"/>
                  </a:cubicBezTo>
                  <a:cubicBezTo>
                    <a:pt x="66536" y="11127"/>
                    <a:pt x="62699" y="10191"/>
                    <a:pt x="59346" y="10191"/>
                  </a:cubicBezTo>
                  <a:cubicBezTo>
                    <a:pt x="59253" y="10191"/>
                    <a:pt x="59161" y="10192"/>
                    <a:pt x="59069" y="10193"/>
                  </a:cubicBezTo>
                  <a:cubicBezTo>
                    <a:pt x="59016" y="10194"/>
                    <a:pt x="58962" y="10194"/>
                    <a:pt x="58908" y="10194"/>
                  </a:cubicBezTo>
                  <a:cubicBezTo>
                    <a:pt x="55522" y="10194"/>
                    <a:pt x="52281" y="8538"/>
                    <a:pt x="51588" y="8538"/>
                  </a:cubicBezTo>
                  <a:cubicBezTo>
                    <a:pt x="51581" y="8539"/>
                    <a:pt x="51574" y="8539"/>
                    <a:pt x="51567" y="8539"/>
                  </a:cubicBezTo>
                  <a:cubicBezTo>
                    <a:pt x="50922" y="8539"/>
                    <a:pt x="48980" y="7442"/>
                    <a:pt x="48411" y="7113"/>
                  </a:cubicBezTo>
                  <a:lnTo>
                    <a:pt x="48411" y="7113"/>
                  </a:lnTo>
                  <a:cubicBezTo>
                    <a:pt x="48679" y="7292"/>
                    <a:pt x="49116" y="7710"/>
                    <a:pt x="48280" y="8159"/>
                  </a:cubicBezTo>
                  <a:cubicBezTo>
                    <a:pt x="48157" y="8226"/>
                    <a:pt x="48013" y="8257"/>
                    <a:pt x="47853" y="8257"/>
                  </a:cubicBezTo>
                  <a:cubicBezTo>
                    <a:pt x="46529" y="8257"/>
                    <a:pt x="44082" y="6185"/>
                    <a:pt x="42993" y="5773"/>
                  </a:cubicBezTo>
                  <a:cubicBezTo>
                    <a:pt x="41804" y="5315"/>
                    <a:pt x="31662" y="0"/>
                    <a:pt x="284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49;p20"/>
            <p:cNvSpPr/>
            <p:nvPr/>
          </p:nvSpPr>
          <p:spPr>
            <a:xfrm>
              <a:off x="1368127" y="4145279"/>
              <a:ext cx="3744" cy="2125"/>
            </a:xfrm>
            <a:custGeom>
              <a:avLst/>
              <a:gdLst/>
              <a:ahLst/>
              <a:cxnLst/>
              <a:rect l="l" t="t" r="r" b="b"/>
              <a:pathLst>
                <a:path w="192" h="109" extrusionOk="0">
                  <a:moveTo>
                    <a:pt x="0" y="0"/>
                  </a:moveTo>
                  <a:cubicBezTo>
                    <a:pt x="0" y="0"/>
                    <a:pt x="55" y="55"/>
                    <a:pt x="191" y="109"/>
                  </a:cubicBezTo>
                  <a:cubicBezTo>
                    <a:pt x="83" y="2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33A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50;p20"/>
            <p:cNvSpPr/>
            <p:nvPr/>
          </p:nvSpPr>
          <p:spPr>
            <a:xfrm>
              <a:off x="906738" y="4059646"/>
              <a:ext cx="25386" cy="25405"/>
            </a:xfrm>
            <a:custGeom>
              <a:avLst/>
              <a:gdLst/>
              <a:ahLst/>
              <a:cxnLst/>
              <a:rect l="l" t="t" r="r" b="b"/>
              <a:pathLst>
                <a:path w="1302" h="1303" extrusionOk="0">
                  <a:moveTo>
                    <a:pt x="651" y="1"/>
                  </a:moveTo>
                  <a:cubicBezTo>
                    <a:pt x="297" y="29"/>
                    <a:pt x="0" y="300"/>
                    <a:pt x="0" y="680"/>
                  </a:cubicBezTo>
                  <a:cubicBezTo>
                    <a:pt x="0" y="1031"/>
                    <a:pt x="297" y="1302"/>
                    <a:pt x="651" y="1302"/>
                  </a:cubicBezTo>
                  <a:cubicBezTo>
                    <a:pt x="1030" y="1302"/>
                    <a:pt x="1302" y="1005"/>
                    <a:pt x="1302" y="651"/>
                  </a:cubicBezTo>
                  <a:cubicBezTo>
                    <a:pt x="1302" y="300"/>
                    <a:pt x="1002" y="1"/>
                    <a:pt x="6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51;p20"/>
            <p:cNvSpPr/>
            <p:nvPr/>
          </p:nvSpPr>
          <p:spPr>
            <a:xfrm>
              <a:off x="1225971" y="4117281"/>
              <a:ext cx="25386" cy="25386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1"/>
                  </a:moveTo>
                  <a:cubicBezTo>
                    <a:pt x="298" y="27"/>
                    <a:pt x="0" y="298"/>
                    <a:pt x="0" y="677"/>
                  </a:cubicBezTo>
                  <a:cubicBezTo>
                    <a:pt x="0" y="1031"/>
                    <a:pt x="298" y="1302"/>
                    <a:pt x="651" y="1302"/>
                  </a:cubicBezTo>
                  <a:cubicBezTo>
                    <a:pt x="1030" y="1302"/>
                    <a:pt x="1302" y="1003"/>
                    <a:pt x="1302" y="651"/>
                  </a:cubicBezTo>
                  <a:cubicBezTo>
                    <a:pt x="1302" y="298"/>
                    <a:pt x="1002" y="1"/>
                    <a:pt x="6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52;p20"/>
            <p:cNvSpPr/>
            <p:nvPr/>
          </p:nvSpPr>
          <p:spPr>
            <a:xfrm>
              <a:off x="1306300" y="4162729"/>
              <a:ext cx="25386" cy="25405"/>
            </a:xfrm>
            <a:custGeom>
              <a:avLst/>
              <a:gdLst/>
              <a:ahLst/>
              <a:cxnLst/>
              <a:rect l="l" t="t" r="r" b="b"/>
              <a:pathLst>
                <a:path w="1302" h="1303" extrusionOk="0">
                  <a:moveTo>
                    <a:pt x="651" y="1"/>
                  </a:moveTo>
                  <a:cubicBezTo>
                    <a:pt x="298" y="1"/>
                    <a:pt x="1" y="298"/>
                    <a:pt x="1" y="652"/>
                  </a:cubicBezTo>
                  <a:cubicBezTo>
                    <a:pt x="1" y="1003"/>
                    <a:pt x="298" y="1302"/>
                    <a:pt x="651" y="1302"/>
                  </a:cubicBezTo>
                  <a:cubicBezTo>
                    <a:pt x="1031" y="1302"/>
                    <a:pt x="1302" y="1003"/>
                    <a:pt x="1302" y="652"/>
                  </a:cubicBezTo>
                  <a:cubicBezTo>
                    <a:pt x="1302" y="272"/>
                    <a:pt x="1003" y="1"/>
                    <a:pt x="6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53;p20"/>
            <p:cNvSpPr/>
            <p:nvPr/>
          </p:nvSpPr>
          <p:spPr>
            <a:xfrm>
              <a:off x="1390315" y="4196011"/>
              <a:ext cx="25386" cy="25386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1"/>
                  </a:moveTo>
                  <a:cubicBezTo>
                    <a:pt x="272" y="29"/>
                    <a:pt x="1" y="300"/>
                    <a:pt x="1" y="679"/>
                  </a:cubicBezTo>
                  <a:cubicBezTo>
                    <a:pt x="1" y="1031"/>
                    <a:pt x="300" y="1302"/>
                    <a:pt x="651" y="1302"/>
                  </a:cubicBezTo>
                  <a:cubicBezTo>
                    <a:pt x="1005" y="1302"/>
                    <a:pt x="1302" y="1005"/>
                    <a:pt x="1302" y="651"/>
                  </a:cubicBezTo>
                  <a:cubicBezTo>
                    <a:pt x="1302" y="300"/>
                    <a:pt x="1005" y="1"/>
                    <a:pt x="6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54;p20"/>
            <p:cNvSpPr/>
            <p:nvPr/>
          </p:nvSpPr>
          <p:spPr>
            <a:xfrm>
              <a:off x="1055777" y="4051204"/>
              <a:ext cx="31742" cy="31722"/>
            </a:xfrm>
            <a:custGeom>
              <a:avLst/>
              <a:gdLst/>
              <a:ahLst/>
              <a:cxnLst/>
              <a:rect l="l" t="t" r="r" b="b"/>
              <a:pathLst>
                <a:path w="1628" h="1627" extrusionOk="0">
                  <a:moveTo>
                    <a:pt x="814" y="0"/>
                  </a:moveTo>
                  <a:cubicBezTo>
                    <a:pt x="352" y="28"/>
                    <a:pt x="1" y="380"/>
                    <a:pt x="1" y="842"/>
                  </a:cubicBezTo>
                  <a:cubicBezTo>
                    <a:pt x="27" y="1275"/>
                    <a:pt x="380" y="1627"/>
                    <a:pt x="840" y="1627"/>
                  </a:cubicBezTo>
                  <a:cubicBezTo>
                    <a:pt x="1274" y="1627"/>
                    <a:pt x="1627" y="1247"/>
                    <a:pt x="1627" y="813"/>
                  </a:cubicBezTo>
                  <a:cubicBezTo>
                    <a:pt x="1627" y="354"/>
                    <a:pt x="1248" y="0"/>
                    <a:pt x="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55;p20"/>
            <p:cNvSpPr/>
            <p:nvPr/>
          </p:nvSpPr>
          <p:spPr>
            <a:xfrm>
              <a:off x="1133455" y="4087137"/>
              <a:ext cx="32288" cy="31722"/>
            </a:xfrm>
            <a:custGeom>
              <a:avLst/>
              <a:gdLst/>
              <a:ahLst/>
              <a:cxnLst/>
              <a:rect l="l" t="t" r="r" b="b"/>
              <a:pathLst>
                <a:path w="1656" h="1627" extrusionOk="0">
                  <a:moveTo>
                    <a:pt x="814" y="0"/>
                  </a:moveTo>
                  <a:cubicBezTo>
                    <a:pt x="380" y="0"/>
                    <a:pt x="0" y="380"/>
                    <a:pt x="29" y="814"/>
                  </a:cubicBezTo>
                  <a:cubicBezTo>
                    <a:pt x="29" y="1276"/>
                    <a:pt x="380" y="1627"/>
                    <a:pt x="842" y="1627"/>
                  </a:cubicBezTo>
                  <a:cubicBezTo>
                    <a:pt x="1276" y="1601"/>
                    <a:pt x="1655" y="1247"/>
                    <a:pt x="1627" y="788"/>
                  </a:cubicBezTo>
                  <a:cubicBezTo>
                    <a:pt x="1627" y="354"/>
                    <a:pt x="1276" y="0"/>
                    <a:pt x="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56;p20"/>
            <p:cNvSpPr/>
            <p:nvPr/>
          </p:nvSpPr>
          <p:spPr>
            <a:xfrm>
              <a:off x="967492" y="4017336"/>
              <a:ext cx="25386" cy="24918"/>
            </a:xfrm>
            <a:custGeom>
              <a:avLst/>
              <a:gdLst/>
              <a:ahLst/>
              <a:cxnLst/>
              <a:rect l="l" t="t" r="r" b="b"/>
              <a:pathLst>
                <a:path w="1302" h="1278" extrusionOk="0">
                  <a:moveTo>
                    <a:pt x="694" y="1"/>
                  </a:moveTo>
                  <a:cubicBezTo>
                    <a:pt x="680" y="1"/>
                    <a:pt x="666" y="1"/>
                    <a:pt x="651" y="2"/>
                  </a:cubicBezTo>
                  <a:cubicBezTo>
                    <a:pt x="272" y="2"/>
                    <a:pt x="1" y="302"/>
                    <a:pt x="1" y="653"/>
                  </a:cubicBezTo>
                  <a:cubicBezTo>
                    <a:pt x="1" y="1006"/>
                    <a:pt x="300" y="1277"/>
                    <a:pt x="651" y="1277"/>
                  </a:cubicBezTo>
                  <a:cubicBezTo>
                    <a:pt x="1005" y="1277"/>
                    <a:pt x="1302" y="978"/>
                    <a:pt x="1302" y="627"/>
                  </a:cubicBezTo>
                  <a:cubicBezTo>
                    <a:pt x="1302" y="288"/>
                    <a:pt x="1029" y="1"/>
                    <a:pt x="6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57;p20"/>
            <p:cNvSpPr/>
            <p:nvPr/>
          </p:nvSpPr>
          <p:spPr>
            <a:xfrm>
              <a:off x="1054607" y="4025369"/>
              <a:ext cx="111272" cy="49992"/>
            </a:xfrm>
            <a:custGeom>
              <a:avLst/>
              <a:gdLst/>
              <a:ahLst/>
              <a:cxnLst/>
              <a:rect l="l" t="t" r="r" b="b"/>
              <a:pathLst>
                <a:path w="5707" h="2564" extrusionOk="0">
                  <a:moveTo>
                    <a:pt x="4115" y="1"/>
                  </a:moveTo>
                  <a:cubicBezTo>
                    <a:pt x="2624" y="1"/>
                    <a:pt x="1176" y="688"/>
                    <a:pt x="195" y="1841"/>
                  </a:cubicBezTo>
                  <a:cubicBezTo>
                    <a:pt x="0" y="2080"/>
                    <a:pt x="589" y="2563"/>
                    <a:pt x="984" y="2563"/>
                  </a:cubicBezTo>
                  <a:cubicBezTo>
                    <a:pt x="1081" y="2563"/>
                    <a:pt x="1166" y="2534"/>
                    <a:pt x="1225" y="2464"/>
                  </a:cubicBezTo>
                  <a:cubicBezTo>
                    <a:pt x="2081" y="1487"/>
                    <a:pt x="3353" y="841"/>
                    <a:pt x="4646" y="841"/>
                  </a:cubicBezTo>
                  <a:cubicBezTo>
                    <a:pt x="4789" y="841"/>
                    <a:pt x="4932" y="849"/>
                    <a:pt x="5075" y="865"/>
                  </a:cubicBezTo>
                  <a:cubicBezTo>
                    <a:pt x="5096" y="867"/>
                    <a:pt x="5115" y="868"/>
                    <a:pt x="5134" y="868"/>
                  </a:cubicBezTo>
                  <a:cubicBezTo>
                    <a:pt x="5706" y="868"/>
                    <a:pt x="4982" y="76"/>
                    <a:pt x="4587" y="24"/>
                  </a:cubicBezTo>
                  <a:cubicBezTo>
                    <a:pt x="4429" y="8"/>
                    <a:pt x="4272" y="1"/>
                    <a:pt x="41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58;p20"/>
            <p:cNvSpPr/>
            <p:nvPr/>
          </p:nvSpPr>
          <p:spPr>
            <a:xfrm>
              <a:off x="1131252" y="4062239"/>
              <a:ext cx="99379" cy="44357"/>
            </a:xfrm>
            <a:custGeom>
              <a:avLst/>
              <a:gdLst/>
              <a:ahLst/>
              <a:cxnLst/>
              <a:rect l="l" t="t" r="r" b="b"/>
              <a:pathLst>
                <a:path w="5097" h="2275" extrusionOk="0">
                  <a:moveTo>
                    <a:pt x="3728" y="0"/>
                  </a:moveTo>
                  <a:cubicBezTo>
                    <a:pt x="2409" y="0"/>
                    <a:pt x="1073" y="504"/>
                    <a:pt x="196" y="1549"/>
                  </a:cubicBezTo>
                  <a:cubicBezTo>
                    <a:pt x="0" y="1808"/>
                    <a:pt x="582" y="2274"/>
                    <a:pt x="977" y="2274"/>
                  </a:cubicBezTo>
                  <a:cubicBezTo>
                    <a:pt x="1077" y="2274"/>
                    <a:pt x="1165" y="2244"/>
                    <a:pt x="1226" y="2173"/>
                  </a:cubicBezTo>
                  <a:cubicBezTo>
                    <a:pt x="1975" y="1283"/>
                    <a:pt x="3129" y="839"/>
                    <a:pt x="4249" y="839"/>
                  </a:cubicBezTo>
                  <a:cubicBezTo>
                    <a:pt x="4426" y="839"/>
                    <a:pt x="4602" y="850"/>
                    <a:pt x="4776" y="872"/>
                  </a:cubicBezTo>
                  <a:cubicBezTo>
                    <a:pt x="4792" y="873"/>
                    <a:pt x="4808" y="874"/>
                    <a:pt x="4823" y="874"/>
                  </a:cubicBezTo>
                  <a:cubicBezTo>
                    <a:pt x="5078" y="874"/>
                    <a:pt x="5097" y="669"/>
                    <a:pt x="5021" y="464"/>
                  </a:cubicBezTo>
                  <a:cubicBezTo>
                    <a:pt x="4939" y="221"/>
                    <a:pt x="4533" y="59"/>
                    <a:pt x="4288" y="31"/>
                  </a:cubicBezTo>
                  <a:cubicBezTo>
                    <a:pt x="4103" y="10"/>
                    <a:pt x="3916" y="0"/>
                    <a:pt x="37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259;p20"/>
            <p:cNvSpPr/>
            <p:nvPr/>
          </p:nvSpPr>
          <p:spPr>
            <a:xfrm>
              <a:off x="1222656" y="4098563"/>
              <a:ext cx="86744" cy="39521"/>
            </a:xfrm>
            <a:custGeom>
              <a:avLst/>
              <a:gdLst/>
              <a:ahLst/>
              <a:cxnLst/>
              <a:rect l="l" t="t" r="r" b="b"/>
              <a:pathLst>
                <a:path w="4449" h="2027" extrusionOk="0">
                  <a:moveTo>
                    <a:pt x="2983" y="1"/>
                  </a:moveTo>
                  <a:cubicBezTo>
                    <a:pt x="1926" y="1"/>
                    <a:pt x="727" y="300"/>
                    <a:pt x="170" y="1258"/>
                  </a:cubicBezTo>
                  <a:cubicBezTo>
                    <a:pt x="1" y="1576"/>
                    <a:pt x="593" y="2026"/>
                    <a:pt x="964" y="2026"/>
                  </a:cubicBezTo>
                  <a:cubicBezTo>
                    <a:pt x="1067" y="2026"/>
                    <a:pt x="1153" y="1991"/>
                    <a:pt x="1200" y="1908"/>
                  </a:cubicBezTo>
                  <a:cubicBezTo>
                    <a:pt x="1666" y="1087"/>
                    <a:pt x="2661" y="847"/>
                    <a:pt x="3558" y="847"/>
                  </a:cubicBezTo>
                  <a:cubicBezTo>
                    <a:pt x="3755" y="847"/>
                    <a:pt x="3947" y="859"/>
                    <a:pt x="4128" y="878"/>
                  </a:cubicBezTo>
                  <a:cubicBezTo>
                    <a:pt x="4144" y="880"/>
                    <a:pt x="4160" y="881"/>
                    <a:pt x="4174" y="881"/>
                  </a:cubicBezTo>
                  <a:cubicBezTo>
                    <a:pt x="4405" y="881"/>
                    <a:pt x="4449" y="678"/>
                    <a:pt x="4371" y="499"/>
                  </a:cubicBezTo>
                  <a:cubicBezTo>
                    <a:pt x="4263" y="228"/>
                    <a:pt x="3911" y="65"/>
                    <a:pt x="3640" y="39"/>
                  </a:cubicBezTo>
                  <a:cubicBezTo>
                    <a:pt x="3433" y="15"/>
                    <a:pt x="3211" y="1"/>
                    <a:pt x="29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260;p20"/>
            <p:cNvSpPr/>
            <p:nvPr/>
          </p:nvSpPr>
          <p:spPr>
            <a:xfrm>
              <a:off x="1303941" y="4137363"/>
              <a:ext cx="82162" cy="45117"/>
            </a:xfrm>
            <a:custGeom>
              <a:avLst/>
              <a:gdLst/>
              <a:ahLst/>
              <a:cxnLst/>
              <a:rect l="l" t="t" r="r" b="b"/>
              <a:pathLst>
                <a:path w="4214" h="2314" extrusionOk="0">
                  <a:moveTo>
                    <a:pt x="3049" y="1"/>
                  </a:moveTo>
                  <a:cubicBezTo>
                    <a:pt x="1911" y="1"/>
                    <a:pt x="718" y="515"/>
                    <a:pt x="148" y="1545"/>
                  </a:cubicBezTo>
                  <a:cubicBezTo>
                    <a:pt x="0" y="1864"/>
                    <a:pt x="598" y="2313"/>
                    <a:pt x="955" y="2313"/>
                  </a:cubicBezTo>
                  <a:cubicBezTo>
                    <a:pt x="1055" y="2313"/>
                    <a:pt x="1137" y="2278"/>
                    <a:pt x="1178" y="2195"/>
                  </a:cubicBezTo>
                  <a:cubicBezTo>
                    <a:pt x="1640" y="1328"/>
                    <a:pt x="2587" y="840"/>
                    <a:pt x="3537" y="840"/>
                  </a:cubicBezTo>
                  <a:cubicBezTo>
                    <a:pt x="4214" y="814"/>
                    <a:pt x="3455" y="1"/>
                    <a:pt x="3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61;p20"/>
            <p:cNvSpPr/>
            <p:nvPr/>
          </p:nvSpPr>
          <p:spPr>
            <a:xfrm>
              <a:off x="1391310" y="4166785"/>
              <a:ext cx="54008" cy="51532"/>
            </a:xfrm>
            <a:custGeom>
              <a:avLst/>
              <a:gdLst/>
              <a:ahLst/>
              <a:cxnLst/>
              <a:rect l="l" t="t" r="r" b="b"/>
              <a:pathLst>
                <a:path w="2770" h="2643" extrusionOk="0">
                  <a:moveTo>
                    <a:pt x="1891" y="0"/>
                  </a:moveTo>
                  <a:cubicBezTo>
                    <a:pt x="1858" y="0"/>
                    <a:pt x="1825" y="3"/>
                    <a:pt x="1793" y="10"/>
                  </a:cubicBezTo>
                  <a:cubicBezTo>
                    <a:pt x="845" y="198"/>
                    <a:pt x="249" y="1094"/>
                    <a:pt x="58" y="1988"/>
                  </a:cubicBezTo>
                  <a:cubicBezTo>
                    <a:pt x="1" y="2280"/>
                    <a:pt x="529" y="2643"/>
                    <a:pt x="872" y="2643"/>
                  </a:cubicBezTo>
                  <a:cubicBezTo>
                    <a:pt x="1006" y="2643"/>
                    <a:pt x="1112" y="2587"/>
                    <a:pt x="1143" y="2449"/>
                  </a:cubicBezTo>
                  <a:cubicBezTo>
                    <a:pt x="1279" y="1771"/>
                    <a:pt x="1767" y="986"/>
                    <a:pt x="2498" y="823"/>
                  </a:cubicBezTo>
                  <a:cubicBezTo>
                    <a:pt x="2769" y="769"/>
                    <a:pt x="2661" y="498"/>
                    <a:pt x="2552" y="335"/>
                  </a:cubicBezTo>
                  <a:cubicBezTo>
                    <a:pt x="2409" y="167"/>
                    <a:pt x="2139" y="0"/>
                    <a:pt x="18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Google Shape;321;p20"/>
          <p:cNvSpPr txBox="1"/>
          <p:nvPr/>
        </p:nvSpPr>
        <p:spPr>
          <a:xfrm>
            <a:off x="1051079" y="1403837"/>
            <a:ext cx="1296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Goals</a:t>
            </a:r>
            <a:endParaRPr sz="16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31" name="Google Shape;240;p20"/>
          <p:cNvGrpSpPr/>
          <p:nvPr/>
        </p:nvGrpSpPr>
        <p:grpSpPr>
          <a:xfrm>
            <a:off x="770721" y="1943688"/>
            <a:ext cx="494313" cy="261595"/>
            <a:chOff x="407797" y="3854552"/>
            <a:chExt cx="1372605" cy="682568"/>
          </a:xfrm>
        </p:grpSpPr>
        <p:sp>
          <p:nvSpPr>
            <p:cNvPr id="132" name="Google Shape;241;p20"/>
            <p:cNvSpPr/>
            <p:nvPr/>
          </p:nvSpPr>
          <p:spPr>
            <a:xfrm>
              <a:off x="1081104" y="4006691"/>
              <a:ext cx="297103" cy="179825"/>
            </a:xfrm>
            <a:custGeom>
              <a:avLst/>
              <a:gdLst/>
              <a:ahLst/>
              <a:cxnLst/>
              <a:rect l="l" t="t" r="r" b="b"/>
              <a:pathLst>
                <a:path w="15238" h="9223" extrusionOk="0">
                  <a:moveTo>
                    <a:pt x="1258" y="0"/>
                  </a:moveTo>
                  <a:cubicBezTo>
                    <a:pt x="1" y="0"/>
                    <a:pt x="1575" y="3070"/>
                    <a:pt x="1575" y="3070"/>
                  </a:cubicBezTo>
                  <a:lnTo>
                    <a:pt x="12201" y="8655"/>
                  </a:lnTo>
                  <a:lnTo>
                    <a:pt x="14830" y="9223"/>
                  </a:lnTo>
                  <a:lnTo>
                    <a:pt x="15237" y="7299"/>
                  </a:lnTo>
                  <a:cubicBezTo>
                    <a:pt x="15237" y="7299"/>
                    <a:pt x="10033" y="4614"/>
                    <a:pt x="8703" y="4155"/>
                  </a:cubicBezTo>
                  <a:cubicBezTo>
                    <a:pt x="7348" y="3721"/>
                    <a:pt x="2794" y="169"/>
                    <a:pt x="1358" y="6"/>
                  </a:cubicBezTo>
                  <a:cubicBezTo>
                    <a:pt x="1323" y="2"/>
                    <a:pt x="1289" y="0"/>
                    <a:pt x="1258" y="0"/>
                  </a:cubicBezTo>
                  <a:close/>
                </a:path>
              </a:pathLst>
            </a:custGeom>
            <a:solidFill>
              <a:srgbClr val="333A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42;p20"/>
            <p:cNvSpPr/>
            <p:nvPr/>
          </p:nvSpPr>
          <p:spPr>
            <a:xfrm>
              <a:off x="407797" y="4234071"/>
              <a:ext cx="1372605" cy="303050"/>
            </a:xfrm>
            <a:custGeom>
              <a:avLst/>
              <a:gdLst/>
              <a:ahLst/>
              <a:cxnLst/>
              <a:rect l="l" t="t" r="r" b="b"/>
              <a:pathLst>
                <a:path w="70399" h="15543" extrusionOk="0">
                  <a:moveTo>
                    <a:pt x="68013" y="0"/>
                  </a:moveTo>
                  <a:lnTo>
                    <a:pt x="66007" y="6047"/>
                  </a:lnTo>
                  <a:lnTo>
                    <a:pt x="20629" y="9434"/>
                  </a:lnTo>
                  <a:lnTo>
                    <a:pt x="1111" y="7565"/>
                  </a:lnTo>
                  <a:cubicBezTo>
                    <a:pt x="1111" y="7565"/>
                    <a:pt x="352" y="7781"/>
                    <a:pt x="163" y="9217"/>
                  </a:cubicBezTo>
                  <a:cubicBezTo>
                    <a:pt x="1" y="10655"/>
                    <a:pt x="1" y="11602"/>
                    <a:pt x="1" y="11602"/>
                  </a:cubicBezTo>
                  <a:cubicBezTo>
                    <a:pt x="1" y="11602"/>
                    <a:pt x="4125" y="13880"/>
                    <a:pt x="4946" y="13880"/>
                  </a:cubicBezTo>
                  <a:cubicBezTo>
                    <a:pt x="4951" y="13880"/>
                    <a:pt x="4956" y="13880"/>
                    <a:pt x="4960" y="13880"/>
                  </a:cubicBezTo>
                  <a:cubicBezTo>
                    <a:pt x="5774" y="13880"/>
                    <a:pt x="6804" y="13608"/>
                    <a:pt x="6804" y="13608"/>
                  </a:cubicBezTo>
                  <a:lnTo>
                    <a:pt x="7020" y="14367"/>
                  </a:lnTo>
                  <a:cubicBezTo>
                    <a:pt x="7020" y="14367"/>
                    <a:pt x="9922" y="15294"/>
                    <a:pt x="16375" y="15294"/>
                  </a:cubicBezTo>
                  <a:cubicBezTo>
                    <a:pt x="16639" y="15294"/>
                    <a:pt x="16910" y="15292"/>
                    <a:pt x="17187" y="15289"/>
                  </a:cubicBezTo>
                  <a:lnTo>
                    <a:pt x="18568" y="14016"/>
                  </a:lnTo>
                  <a:lnTo>
                    <a:pt x="20195" y="15235"/>
                  </a:lnTo>
                  <a:cubicBezTo>
                    <a:pt x="20195" y="15235"/>
                    <a:pt x="22349" y="15323"/>
                    <a:pt x="24292" y="15323"/>
                  </a:cubicBezTo>
                  <a:cubicBezTo>
                    <a:pt x="25582" y="15323"/>
                    <a:pt x="26778" y="15284"/>
                    <a:pt x="27189" y="15155"/>
                  </a:cubicBezTo>
                  <a:cubicBezTo>
                    <a:pt x="27653" y="15012"/>
                    <a:pt x="28238" y="14947"/>
                    <a:pt x="28902" y="14947"/>
                  </a:cubicBezTo>
                  <a:cubicBezTo>
                    <a:pt x="29749" y="14947"/>
                    <a:pt x="30725" y="15053"/>
                    <a:pt x="31743" y="15235"/>
                  </a:cubicBezTo>
                  <a:cubicBezTo>
                    <a:pt x="33285" y="15515"/>
                    <a:pt x="36479" y="15535"/>
                    <a:pt x="37956" y="15535"/>
                  </a:cubicBezTo>
                  <a:cubicBezTo>
                    <a:pt x="38193" y="15535"/>
                    <a:pt x="38385" y="15534"/>
                    <a:pt x="38520" y="15534"/>
                  </a:cubicBezTo>
                  <a:cubicBezTo>
                    <a:pt x="39469" y="15506"/>
                    <a:pt x="40038" y="14910"/>
                    <a:pt x="40038" y="14910"/>
                  </a:cubicBezTo>
                  <a:lnTo>
                    <a:pt x="41204" y="15480"/>
                  </a:lnTo>
                  <a:cubicBezTo>
                    <a:pt x="41204" y="15480"/>
                    <a:pt x="41945" y="15542"/>
                    <a:pt x="43251" y="15542"/>
                  </a:cubicBezTo>
                  <a:cubicBezTo>
                    <a:pt x="45166" y="15542"/>
                    <a:pt x="48299" y="15408"/>
                    <a:pt x="52102" y="14747"/>
                  </a:cubicBezTo>
                  <a:lnTo>
                    <a:pt x="53212" y="13203"/>
                  </a:lnTo>
                  <a:lnTo>
                    <a:pt x="54108" y="14070"/>
                  </a:lnTo>
                  <a:cubicBezTo>
                    <a:pt x="54108" y="14070"/>
                    <a:pt x="58091" y="13745"/>
                    <a:pt x="62728" y="11006"/>
                  </a:cubicBezTo>
                  <a:lnTo>
                    <a:pt x="62700" y="10113"/>
                  </a:lnTo>
                  <a:lnTo>
                    <a:pt x="62700" y="10113"/>
                  </a:lnTo>
                  <a:lnTo>
                    <a:pt x="63487" y="10763"/>
                  </a:lnTo>
                  <a:cubicBezTo>
                    <a:pt x="63487" y="10763"/>
                    <a:pt x="65872" y="9679"/>
                    <a:pt x="66306" y="9217"/>
                  </a:cubicBezTo>
                  <a:lnTo>
                    <a:pt x="66306" y="8540"/>
                  </a:lnTo>
                  <a:lnTo>
                    <a:pt x="66766" y="8783"/>
                  </a:lnTo>
                  <a:cubicBezTo>
                    <a:pt x="66766" y="8783"/>
                    <a:pt x="68447" y="7807"/>
                    <a:pt x="69422" y="5422"/>
                  </a:cubicBezTo>
                  <a:cubicBezTo>
                    <a:pt x="70398" y="3036"/>
                    <a:pt x="68013" y="0"/>
                    <a:pt x="680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43;p20"/>
            <p:cNvSpPr/>
            <p:nvPr/>
          </p:nvSpPr>
          <p:spPr>
            <a:xfrm>
              <a:off x="420490" y="4317071"/>
              <a:ext cx="1326083" cy="172475"/>
            </a:xfrm>
            <a:custGeom>
              <a:avLst/>
              <a:gdLst/>
              <a:ahLst/>
              <a:cxnLst/>
              <a:rect l="l" t="t" r="r" b="b"/>
              <a:pathLst>
                <a:path w="68013" h="8846" extrusionOk="0">
                  <a:moveTo>
                    <a:pt x="1273" y="0"/>
                  </a:moveTo>
                  <a:cubicBezTo>
                    <a:pt x="1273" y="0"/>
                    <a:pt x="434" y="894"/>
                    <a:pt x="217" y="2223"/>
                  </a:cubicBezTo>
                  <a:cubicBezTo>
                    <a:pt x="0" y="3550"/>
                    <a:pt x="1436" y="4175"/>
                    <a:pt x="2657" y="4609"/>
                  </a:cubicBezTo>
                  <a:cubicBezTo>
                    <a:pt x="3850" y="5014"/>
                    <a:pt x="11169" y="6370"/>
                    <a:pt x="15261" y="6669"/>
                  </a:cubicBezTo>
                  <a:cubicBezTo>
                    <a:pt x="19355" y="6994"/>
                    <a:pt x="26349" y="7319"/>
                    <a:pt x="27947" y="7671"/>
                  </a:cubicBezTo>
                  <a:cubicBezTo>
                    <a:pt x="29408" y="7963"/>
                    <a:pt x="38734" y="8846"/>
                    <a:pt x="43725" y="8846"/>
                  </a:cubicBezTo>
                  <a:cubicBezTo>
                    <a:pt x="44293" y="8846"/>
                    <a:pt x="44804" y="8834"/>
                    <a:pt x="45242" y="8809"/>
                  </a:cubicBezTo>
                  <a:cubicBezTo>
                    <a:pt x="49525" y="8538"/>
                    <a:pt x="63621" y="6452"/>
                    <a:pt x="68012" y="705"/>
                  </a:cubicBezTo>
                  <a:lnTo>
                    <a:pt x="12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44;p20"/>
            <p:cNvSpPr/>
            <p:nvPr/>
          </p:nvSpPr>
          <p:spPr>
            <a:xfrm>
              <a:off x="523027" y="3929637"/>
              <a:ext cx="416506" cy="216715"/>
            </a:xfrm>
            <a:custGeom>
              <a:avLst/>
              <a:gdLst/>
              <a:ahLst/>
              <a:cxnLst/>
              <a:rect l="l" t="t" r="r" b="b"/>
              <a:pathLst>
                <a:path w="21362" h="11115" extrusionOk="0">
                  <a:moveTo>
                    <a:pt x="21036" y="0"/>
                  </a:moveTo>
                  <a:cubicBezTo>
                    <a:pt x="18867" y="55"/>
                    <a:pt x="17212" y="2277"/>
                    <a:pt x="15694" y="3850"/>
                  </a:cubicBezTo>
                  <a:cubicBezTo>
                    <a:pt x="14150" y="5422"/>
                    <a:pt x="11873" y="6805"/>
                    <a:pt x="9542" y="7131"/>
                  </a:cubicBezTo>
                  <a:cubicBezTo>
                    <a:pt x="9304" y="7167"/>
                    <a:pt x="9068" y="7184"/>
                    <a:pt x="8833" y="7184"/>
                  </a:cubicBezTo>
                  <a:cubicBezTo>
                    <a:pt x="6799" y="7184"/>
                    <a:pt x="4893" y="5887"/>
                    <a:pt x="2900" y="4500"/>
                  </a:cubicBezTo>
                  <a:cubicBezTo>
                    <a:pt x="1383" y="3465"/>
                    <a:pt x="586" y="3300"/>
                    <a:pt x="233" y="3300"/>
                  </a:cubicBezTo>
                  <a:cubicBezTo>
                    <a:pt x="68" y="3300"/>
                    <a:pt x="0" y="3336"/>
                    <a:pt x="0" y="3336"/>
                  </a:cubicBezTo>
                  <a:lnTo>
                    <a:pt x="1464" y="6127"/>
                  </a:lnTo>
                  <a:lnTo>
                    <a:pt x="6940" y="10572"/>
                  </a:lnTo>
                  <a:lnTo>
                    <a:pt x="10652" y="11115"/>
                  </a:lnTo>
                  <a:lnTo>
                    <a:pt x="15777" y="8133"/>
                  </a:lnTo>
                  <a:lnTo>
                    <a:pt x="21361" y="3253"/>
                  </a:lnTo>
                  <a:lnTo>
                    <a:pt x="210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45;p20"/>
            <p:cNvSpPr/>
            <p:nvPr/>
          </p:nvSpPr>
          <p:spPr>
            <a:xfrm>
              <a:off x="917306" y="3854552"/>
              <a:ext cx="218840" cy="205679"/>
            </a:xfrm>
            <a:custGeom>
              <a:avLst/>
              <a:gdLst/>
              <a:ahLst/>
              <a:cxnLst/>
              <a:rect l="l" t="t" r="r" b="b"/>
              <a:pathLst>
                <a:path w="11224" h="10549" extrusionOk="0">
                  <a:moveTo>
                    <a:pt x="2987" y="1"/>
                  </a:moveTo>
                  <a:cubicBezTo>
                    <a:pt x="2877" y="1"/>
                    <a:pt x="2767" y="10"/>
                    <a:pt x="2657" y="30"/>
                  </a:cubicBezTo>
                  <a:cubicBezTo>
                    <a:pt x="1464" y="247"/>
                    <a:pt x="976" y="815"/>
                    <a:pt x="488" y="2550"/>
                  </a:cubicBezTo>
                  <a:cubicBezTo>
                    <a:pt x="0" y="4313"/>
                    <a:pt x="731" y="6807"/>
                    <a:pt x="731" y="6807"/>
                  </a:cubicBezTo>
                  <a:lnTo>
                    <a:pt x="1165" y="8568"/>
                  </a:lnTo>
                  <a:lnTo>
                    <a:pt x="11223" y="10548"/>
                  </a:lnTo>
                  <a:cubicBezTo>
                    <a:pt x="9271" y="5532"/>
                    <a:pt x="7211" y="3663"/>
                    <a:pt x="6181" y="2225"/>
                  </a:cubicBezTo>
                  <a:cubicBezTo>
                    <a:pt x="5220" y="945"/>
                    <a:pt x="4082" y="1"/>
                    <a:pt x="2987" y="1"/>
                  </a:cubicBezTo>
                  <a:close/>
                </a:path>
              </a:pathLst>
            </a:custGeom>
            <a:solidFill>
              <a:srgbClr val="333A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46;p20"/>
            <p:cNvSpPr/>
            <p:nvPr/>
          </p:nvSpPr>
          <p:spPr>
            <a:xfrm>
              <a:off x="917306" y="3854552"/>
              <a:ext cx="218840" cy="205679"/>
            </a:xfrm>
            <a:custGeom>
              <a:avLst/>
              <a:gdLst/>
              <a:ahLst/>
              <a:cxnLst/>
              <a:rect l="l" t="t" r="r" b="b"/>
              <a:pathLst>
                <a:path w="11224" h="10549" extrusionOk="0">
                  <a:moveTo>
                    <a:pt x="2987" y="1"/>
                  </a:moveTo>
                  <a:cubicBezTo>
                    <a:pt x="2877" y="1"/>
                    <a:pt x="2767" y="10"/>
                    <a:pt x="2657" y="30"/>
                  </a:cubicBezTo>
                  <a:cubicBezTo>
                    <a:pt x="1464" y="247"/>
                    <a:pt x="976" y="815"/>
                    <a:pt x="488" y="2550"/>
                  </a:cubicBezTo>
                  <a:cubicBezTo>
                    <a:pt x="0" y="4313"/>
                    <a:pt x="731" y="6807"/>
                    <a:pt x="731" y="6807"/>
                  </a:cubicBezTo>
                  <a:lnTo>
                    <a:pt x="1165" y="8568"/>
                  </a:lnTo>
                  <a:lnTo>
                    <a:pt x="11223" y="10548"/>
                  </a:lnTo>
                  <a:cubicBezTo>
                    <a:pt x="9271" y="5532"/>
                    <a:pt x="7211" y="3663"/>
                    <a:pt x="6181" y="2225"/>
                  </a:cubicBezTo>
                  <a:cubicBezTo>
                    <a:pt x="5220" y="945"/>
                    <a:pt x="4082" y="1"/>
                    <a:pt x="29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47;p20"/>
            <p:cNvSpPr/>
            <p:nvPr/>
          </p:nvSpPr>
          <p:spPr>
            <a:xfrm>
              <a:off x="461708" y="3982046"/>
              <a:ext cx="591437" cy="191797"/>
            </a:xfrm>
            <a:custGeom>
              <a:avLst/>
              <a:gdLst/>
              <a:ahLst/>
              <a:cxnLst/>
              <a:rect l="l" t="t" r="r" b="b"/>
              <a:pathLst>
                <a:path w="30334" h="9837" extrusionOk="0">
                  <a:moveTo>
                    <a:pt x="26279" y="0"/>
                  </a:moveTo>
                  <a:cubicBezTo>
                    <a:pt x="25869" y="0"/>
                    <a:pt x="25415" y="23"/>
                    <a:pt x="24912" y="77"/>
                  </a:cubicBezTo>
                  <a:cubicBezTo>
                    <a:pt x="22392" y="348"/>
                    <a:pt x="20249" y="3033"/>
                    <a:pt x="18948" y="4360"/>
                  </a:cubicBezTo>
                  <a:cubicBezTo>
                    <a:pt x="17647" y="5716"/>
                    <a:pt x="15315" y="7993"/>
                    <a:pt x="12416" y="8021"/>
                  </a:cubicBezTo>
                  <a:cubicBezTo>
                    <a:pt x="12404" y="8021"/>
                    <a:pt x="12393" y="8021"/>
                    <a:pt x="12381" y="8021"/>
                  </a:cubicBezTo>
                  <a:cubicBezTo>
                    <a:pt x="9501" y="8021"/>
                    <a:pt x="4308" y="1323"/>
                    <a:pt x="3984" y="999"/>
                  </a:cubicBezTo>
                  <a:cubicBezTo>
                    <a:pt x="3820" y="835"/>
                    <a:pt x="3574" y="643"/>
                    <a:pt x="3178" y="643"/>
                  </a:cubicBezTo>
                  <a:cubicBezTo>
                    <a:pt x="2789" y="643"/>
                    <a:pt x="2257" y="828"/>
                    <a:pt x="1519" y="1407"/>
                  </a:cubicBezTo>
                  <a:cubicBezTo>
                    <a:pt x="1" y="2545"/>
                    <a:pt x="55" y="4714"/>
                    <a:pt x="55" y="4714"/>
                  </a:cubicBezTo>
                  <a:lnTo>
                    <a:pt x="7292" y="8969"/>
                  </a:lnTo>
                  <a:lnTo>
                    <a:pt x="15289" y="9836"/>
                  </a:lnTo>
                  <a:lnTo>
                    <a:pt x="23665" y="2734"/>
                  </a:lnTo>
                  <a:cubicBezTo>
                    <a:pt x="23665" y="2734"/>
                    <a:pt x="28490" y="1895"/>
                    <a:pt x="29169" y="1866"/>
                  </a:cubicBezTo>
                  <a:cubicBezTo>
                    <a:pt x="29845" y="1866"/>
                    <a:pt x="30333" y="782"/>
                    <a:pt x="29520" y="539"/>
                  </a:cubicBezTo>
                  <a:cubicBezTo>
                    <a:pt x="28869" y="366"/>
                    <a:pt x="27924" y="0"/>
                    <a:pt x="262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48;p20"/>
            <p:cNvSpPr/>
            <p:nvPr/>
          </p:nvSpPr>
          <p:spPr>
            <a:xfrm>
              <a:off x="427334" y="4008407"/>
              <a:ext cx="1337762" cy="440273"/>
            </a:xfrm>
            <a:custGeom>
              <a:avLst/>
              <a:gdLst/>
              <a:ahLst/>
              <a:cxnLst/>
              <a:rect l="l" t="t" r="r" b="b"/>
              <a:pathLst>
                <a:path w="68612" h="22581" extrusionOk="0">
                  <a:moveTo>
                    <a:pt x="48252" y="7020"/>
                  </a:moveTo>
                  <a:cubicBezTo>
                    <a:pt x="48252" y="7020"/>
                    <a:pt x="48310" y="7055"/>
                    <a:pt x="48411" y="7113"/>
                  </a:cubicBezTo>
                  <a:lnTo>
                    <a:pt x="48411" y="7113"/>
                  </a:lnTo>
                  <a:cubicBezTo>
                    <a:pt x="48322" y="7054"/>
                    <a:pt x="48252" y="7020"/>
                    <a:pt x="48252" y="7020"/>
                  </a:cubicBezTo>
                  <a:close/>
                  <a:moveTo>
                    <a:pt x="28409" y="0"/>
                  </a:moveTo>
                  <a:cubicBezTo>
                    <a:pt x="28400" y="0"/>
                    <a:pt x="28392" y="0"/>
                    <a:pt x="28383" y="0"/>
                  </a:cubicBezTo>
                  <a:cubicBezTo>
                    <a:pt x="25130" y="55"/>
                    <a:pt x="24289" y="1382"/>
                    <a:pt x="23233" y="2494"/>
                  </a:cubicBezTo>
                  <a:cubicBezTo>
                    <a:pt x="22175" y="3579"/>
                    <a:pt x="18842" y="7888"/>
                    <a:pt x="14042" y="7970"/>
                  </a:cubicBezTo>
                  <a:cubicBezTo>
                    <a:pt x="14020" y="7970"/>
                    <a:pt x="13998" y="7971"/>
                    <a:pt x="13975" y="7971"/>
                  </a:cubicBezTo>
                  <a:cubicBezTo>
                    <a:pt x="9212" y="7971"/>
                    <a:pt x="6225" y="2277"/>
                    <a:pt x="3536" y="2277"/>
                  </a:cubicBezTo>
                  <a:cubicBezTo>
                    <a:pt x="3524" y="2277"/>
                    <a:pt x="3511" y="2277"/>
                    <a:pt x="3499" y="2278"/>
                  </a:cubicBezTo>
                  <a:cubicBezTo>
                    <a:pt x="1221" y="2304"/>
                    <a:pt x="1031" y="6099"/>
                    <a:pt x="517" y="8729"/>
                  </a:cubicBezTo>
                  <a:cubicBezTo>
                    <a:pt x="1" y="11386"/>
                    <a:pt x="922" y="15831"/>
                    <a:pt x="922" y="15831"/>
                  </a:cubicBezTo>
                  <a:cubicBezTo>
                    <a:pt x="922" y="15831"/>
                    <a:pt x="2928" y="17972"/>
                    <a:pt x="4800" y="18677"/>
                  </a:cubicBezTo>
                  <a:cubicBezTo>
                    <a:pt x="5582" y="18961"/>
                    <a:pt x="7396" y="19045"/>
                    <a:pt x="9408" y="19045"/>
                  </a:cubicBezTo>
                  <a:cubicBezTo>
                    <a:pt x="12201" y="19045"/>
                    <a:pt x="15375" y="18883"/>
                    <a:pt x="16699" y="18867"/>
                  </a:cubicBezTo>
                  <a:cubicBezTo>
                    <a:pt x="16720" y="18867"/>
                    <a:pt x="16743" y="18867"/>
                    <a:pt x="16766" y="18867"/>
                  </a:cubicBezTo>
                  <a:cubicBezTo>
                    <a:pt x="19194" y="18867"/>
                    <a:pt x="29225" y="20338"/>
                    <a:pt x="32259" y="21008"/>
                  </a:cubicBezTo>
                  <a:cubicBezTo>
                    <a:pt x="34313" y="21459"/>
                    <a:pt x="38596" y="22580"/>
                    <a:pt x="44725" y="22580"/>
                  </a:cubicBezTo>
                  <a:cubicBezTo>
                    <a:pt x="47815" y="22580"/>
                    <a:pt x="51375" y="22295"/>
                    <a:pt x="55355" y="21496"/>
                  </a:cubicBezTo>
                  <a:cubicBezTo>
                    <a:pt x="67256" y="19110"/>
                    <a:pt x="67119" y="17024"/>
                    <a:pt x="67878" y="16265"/>
                  </a:cubicBezTo>
                  <a:cubicBezTo>
                    <a:pt x="68611" y="15506"/>
                    <a:pt x="67499" y="12062"/>
                    <a:pt x="67011" y="11574"/>
                  </a:cubicBezTo>
                  <a:cubicBezTo>
                    <a:pt x="66536" y="11127"/>
                    <a:pt x="62699" y="10191"/>
                    <a:pt x="59346" y="10191"/>
                  </a:cubicBezTo>
                  <a:cubicBezTo>
                    <a:pt x="59253" y="10191"/>
                    <a:pt x="59161" y="10192"/>
                    <a:pt x="59069" y="10193"/>
                  </a:cubicBezTo>
                  <a:cubicBezTo>
                    <a:pt x="59016" y="10194"/>
                    <a:pt x="58962" y="10194"/>
                    <a:pt x="58908" y="10194"/>
                  </a:cubicBezTo>
                  <a:cubicBezTo>
                    <a:pt x="55522" y="10194"/>
                    <a:pt x="52281" y="8538"/>
                    <a:pt x="51588" y="8538"/>
                  </a:cubicBezTo>
                  <a:cubicBezTo>
                    <a:pt x="51581" y="8539"/>
                    <a:pt x="51574" y="8539"/>
                    <a:pt x="51567" y="8539"/>
                  </a:cubicBezTo>
                  <a:cubicBezTo>
                    <a:pt x="50922" y="8539"/>
                    <a:pt x="48980" y="7442"/>
                    <a:pt x="48411" y="7113"/>
                  </a:cubicBezTo>
                  <a:lnTo>
                    <a:pt x="48411" y="7113"/>
                  </a:lnTo>
                  <a:cubicBezTo>
                    <a:pt x="48679" y="7292"/>
                    <a:pt x="49116" y="7710"/>
                    <a:pt x="48280" y="8159"/>
                  </a:cubicBezTo>
                  <a:cubicBezTo>
                    <a:pt x="48157" y="8226"/>
                    <a:pt x="48013" y="8257"/>
                    <a:pt x="47853" y="8257"/>
                  </a:cubicBezTo>
                  <a:cubicBezTo>
                    <a:pt x="46529" y="8257"/>
                    <a:pt x="44082" y="6185"/>
                    <a:pt x="42993" y="5773"/>
                  </a:cubicBezTo>
                  <a:cubicBezTo>
                    <a:pt x="41804" y="5315"/>
                    <a:pt x="31662" y="0"/>
                    <a:pt x="284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49;p20"/>
            <p:cNvSpPr/>
            <p:nvPr/>
          </p:nvSpPr>
          <p:spPr>
            <a:xfrm>
              <a:off x="1368127" y="4145279"/>
              <a:ext cx="3744" cy="2125"/>
            </a:xfrm>
            <a:custGeom>
              <a:avLst/>
              <a:gdLst/>
              <a:ahLst/>
              <a:cxnLst/>
              <a:rect l="l" t="t" r="r" b="b"/>
              <a:pathLst>
                <a:path w="192" h="109" extrusionOk="0">
                  <a:moveTo>
                    <a:pt x="0" y="0"/>
                  </a:moveTo>
                  <a:cubicBezTo>
                    <a:pt x="0" y="0"/>
                    <a:pt x="55" y="55"/>
                    <a:pt x="191" y="109"/>
                  </a:cubicBezTo>
                  <a:cubicBezTo>
                    <a:pt x="83" y="2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333A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50;p20"/>
            <p:cNvSpPr/>
            <p:nvPr/>
          </p:nvSpPr>
          <p:spPr>
            <a:xfrm>
              <a:off x="906738" y="4059646"/>
              <a:ext cx="25386" cy="25405"/>
            </a:xfrm>
            <a:custGeom>
              <a:avLst/>
              <a:gdLst/>
              <a:ahLst/>
              <a:cxnLst/>
              <a:rect l="l" t="t" r="r" b="b"/>
              <a:pathLst>
                <a:path w="1302" h="1303" extrusionOk="0">
                  <a:moveTo>
                    <a:pt x="651" y="1"/>
                  </a:moveTo>
                  <a:cubicBezTo>
                    <a:pt x="297" y="29"/>
                    <a:pt x="0" y="300"/>
                    <a:pt x="0" y="680"/>
                  </a:cubicBezTo>
                  <a:cubicBezTo>
                    <a:pt x="0" y="1031"/>
                    <a:pt x="297" y="1302"/>
                    <a:pt x="651" y="1302"/>
                  </a:cubicBezTo>
                  <a:cubicBezTo>
                    <a:pt x="1030" y="1302"/>
                    <a:pt x="1302" y="1005"/>
                    <a:pt x="1302" y="651"/>
                  </a:cubicBezTo>
                  <a:cubicBezTo>
                    <a:pt x="1302" y="300"/>
                    <a:pt x="1002" y="1"/>
                    <a:pt x="6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51;p20"/>
            <p:cNvSpPr/>
            <p:nvPr/>
          </p:nvSpPr>
          <p:spPr>
            <a:xfrm>
              <a:off x="1225971" y="4117281"/>
              <a:ext cx="25386" cy="25386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1"/>
                  </a:moveTo>
                  <a:cubicBezTo>
                    <a:pt x="298" y="27"/>
                    <a:pt x="0" y="298"/>
                    <a:pt x="0" y="677"/>
                  </a:cubicBezTo>
                  <a:cubicBezTo>
                    <a:pt x="0" y="1031"/>
                    <a:pt x="298" y="1302"/>
                    <a:pt x="651" y="1302"/>
                  </a:cubicBezTo>
                  <a:cubicBezTo>
                    <a:pt x="1030" y="1302"/>
                    <a:pt x="1302" y="1003"/>
                    <a:pt x="1302" y="651"/>
                  </a:cubicBezTo>
                  <a:cubicBezTo>
                    <a:pt x="1302" y="298"/>
                    <a:pt x="1002" y="1"/>
                    <a:pt x="6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52;p20"/>
            <p:cNvSpPr/>
            <p:nvPr/>
          </p:nvSpPr>
          <p:spPr>
            <a:xfrm>
              <a:off x="1306300" y="4162729"/>
              <a:ext cx="25386" cy="25405"/>
            </a:xfrm>
            <a:custGeom>
              <a:avLst/>
              <a:gdLst/>
              <a:ahLst/>
              <a:cxnLst/>
              <a:rect l="l" t="t" r="r" b="b"/>
              <a:pathLst>
                <a:path w="1302" h="1303" extrusionOk="0">
                  <a:moveTo>
                    <a:pt x="651" y="1"/>
                  </a:moveTo>
                  <a:cubicBezTo>
                    <a:pt x="298" y="1"/>
                    <a:pt x="1" y="298"/>
                    <a:pt x="1" y="652"/>
                  </a:cubicBezTo>
                  <a:cubicBezTo>
                    <a:pt x="1" y="1003"/>
                    <a:pt x="298" y="1302"/>
                    <a:pt x="651" y="1302"/>
                  </a:cubicBezTo>
                  <a:cubicBezTo>
                    <a:pt x="1031" y="1302"/>
                    <a:pt x="1302" y="1003"/>
                    <a:pt x="1302" y="652"/>
                  </a:cubicBezTo>
                  <a:cubicBezTo>
                    <a:pt x="1302" y="272"/>
                    <a:pt x="1003" y="1"/>
                    <a:pt x="6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53;p20"/>
            <p:cNvSpPr/>
            <p:nvPr/>
          </p:nvSpPr>
          <p:spPr>
            <a:xfrm>
              <a:off x="1390315" y="4196011"/>
              <a:ext cx="25386" cy="25386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1"/>
                  </a:moveTo>
                  <a:cubicBezTo>
                    <a:pt x="272" y="29"/>
                    <a:pt x="1" y="300"/>
                    <a:pt x="1" y="679"/>
                  </a:cubicBezTo>
                  <a:cubicBezTo>
                    <a:pt x="1" y="1031"/>
                    <a:pt x="300" y="1302"/>
                    <a:pt x="651" y="1302"/>
                  </a:cubicBezTo>
                  <a:cubicBezTo>
                    <a:pt x="1005" y="1302"/>
                    <a:pt x="1302" y="1005"/>
                    <a:pt x="1302" y="651"/>
                  </a:cubicBezTo>
                  <a:cubicBezTo>
                    <a:pt x="1302" y="300"/>
                    <a:pt x="1005" y="1"/>
                    <a:pt x="6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54;p20"/>
            <p:cNvSpPr/>
            <p:nvPr/>
          </p:nvSpPr>
          <p:spPr>
            <a:xfrm>
              <a:off x="1055777" y="4051204"/>
              <a:ext cx="31742" cy="31722"/>
            </a:xfrm>
            <a:custGeom>
              <a:avLst/>
              <a:gdLst/>
              <a:ahLst/>
              <a:cxnLst/>
              <a:rect l="l" t="t" r="r" b="b"/>
              <a:pathLst>
                <a:path w="1628" h="1627" extrusionOk="0">
                  <a:moveTo>
                    <a:pt x="814" y="0"/>
                  </a:moveTo>
                  <a:cubicBezTo>
                    <a:pt x="352" y="28"/>
                    <a:pt x="1" y="380"/>
                    <a:pt x="1" y="842"/>
                  </a:cubicBezTo>
                  <a:cubicBezTo>
                    <a:pt x="27" y="1275"/>
                    <a:pt x="380" y="1627"/>
                    <a:pt x="840" y="1627"/>
                  </a:cubicBezTo>
                  <a:cubicBezTo>
                    <a:pt x="1274" y="1627"/>
                    <a:pt x="1627" y="1247"/>
                    <a:pt x="1627" y="813"/>
                  </a:cubicBezTo>
                  <a:cubicBezTo>
                    <a:pt x="1627" y="354"/>
                    <a:pt x="1248" y="0"/>
                    <a:pt x="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55;p20"/>
            <p:cNvSpPr/>
            <p:nvPr/>
          </p:nvSpPr>
          <p:spPr>
            <a:xfrm>
              <a:off x="1133455" y="4087137"/>
              <a:ext cx="32288" cy="31722"/>
            </a:xfrm>
            <a:custGeom>
              <a:avLst/>
              <a:gdLst/>
              <a:ahLst/>
              <a:cxnLst/>
              <a:rect l="l" t="t" r="r" b="b"/>
              <a:pathLst>
                <a:path w="1656" h="1627" extrusionOk="0">
                  <a:moveTo>
                    <a:pt x="814" y="0"/>
                  </a:moveTo>
                  <a:cubicBezTo>
                    <a:pt x="380" y="0"/>
                    <a:pt x="0" y="380"/>
                    <a:pt x="29" y="814"/>
                  </a:cubicBezTo>
                  <a:cubicBezTo>
                    <a:pt x="29" y="1276"/>
                    <a:pt x="380" y="1627"/>
                    <a:pt x="842" y="1627"/>
                  </a:cubicBezTo>
                  <a:cubicBezTo>
                    <a:pt x="1276" y="1601"/>
                    <a:pt x="1655" y="1247"/>
                    <a:pt x="1627" y="788"/>
                  </a:cubicBezTo>
                  <a:cubicBezTo>
                    <a:pt x="1627" y="354"/>
                    <a:pt x="1276" y="0"/>
                    <a:pt x="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56;p20"/>
            <p:cNvSpPr/>
            <p:nvPr/>
          </p:nvSpPr>
          <p:spPr>
            <a:xfrm>
              <a:off x="967492" y="4017336"/>
              <a:ext cx="25386" cy="24918"/>
            </a:xfrm>
            <a:custGeom>
              <a:avLst/>
              <a:gdLst/>
              <a:ahLst/>
              <a:cxnLst/>
              <a:rect l="l" t="t" r="r" b="b"/>
              <a:pathLst>
                <a:path w="1302" h="1278" extrusionOk="0">
                  <a:moveTo>
                    <a:pt x="694" y="1"/>
                  </a:moveTo>
                  <a:cubicBezTo>
                    <a:pt x="680" y="1"/>
                    <a:pt x="666" y="1"/>
                    <a:pt x="651" y="2"/>
                  </a:cubicBezTo>
                  <a:cubicBezTo>
                    <a:pt x="272" y="2"/>
                    <a:pt x="1" y="302"/>
                    <a:pt x="1" y="653"/>
                  </a:cubicBezTo>
                  <a:cubicBezTo>
                    <a:pt x="1" y="1006"/>
                    <a:pt x="300" y="1277"/>
                    <a:pt x="651" y="1277"/>
                  </a:cubicBezTo>
                  <a:cubicBezTo>
                    <a:pt x="1005" y="1277"/>
                    <a:pt x="1302" y="978"/>
                    <a:pt x="1302" y="627"/>
                  </a:cubicBezTo>
                  <a:cubicBezTo>
                    <a:pt x="1302" y="288"/>
                    <a:pt x="1029" y="1"/>
                    <a:pt x="6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57;p20"/>
            <p:cNvSpPr/>
            <p:nvPr/>
          </p:nvSpPr>
          <p:spPr>
            <a:xfrm>
              <a:off x="1054607" y="4025369"/>
              <a:ext cx="111272" cy="49992"/>
            </a:xfrm>
            <a:custGeom>
              <a:avLst/>
              <a:gdLst/>
              <a:ahLst/>
              <a:cxnLst/>
              <a:rect l="l" t="t" r="r" b="b"/>
              <a:pathLst>
                <a:path w="5707" h="2564" extrusionOk="0">
                  <a:moveTo>
                    <a:pt x="4115" y="1"/>
                  </a:moveTo>
                  <a:cubicBezTo>
                    <a:pt x="2624" y="1"/>
                    <a:pt x="1176" y="688"/>
                    <a:pt x="195" y="1841"/>
                  </a:cubicBezTo>
                  <a:cubicBezTo>
                    <a:pt x="0" y="2080"/>
                    <a:pt x="589" y="2563"/>
                    <a:pt x="984" y="2563"/>
                  </a:cubicBezTo>
                  <a:cubicBezTo>
                    <a:pt x="1081" y="2563"/>
                    <a:pt x="1166" y="2534"/>
                    <a:pt x="1225" y="2464"/>
                  </a:cubicBezTo>
                  <a:cubicBezTo>
                    <a:pt x="2081" y="1487"/>
                    <a:pt x="3353" y="841"/>
                    <a:pt x="4646" y="841"/>
                  </a:cubicBezTo>
                  <a:cubicBezTo>
                    <a:pt x="4789" y="841"/>
                    <a:pt x="4932" y="849"/>
                    <a:pt x="5075" y="865"/>
                  </a:cubicBezTo>
                  <a:cubicBezTo>
                    <a:pt x="5096" y="867"/>
                    <a:pt x="5115" y="868"/>
                    <a:pt x="5134" y="868"/>
                  </a:cubicBezTo>
                  <a:cubicBezTo>
                    <a:pt x="5706" y="868"/>
                    <a:pt x="4982" y="76"/>
                    <a:pt x="4587" y="24"/>
                  </a:cubicBezTo>
                  <a:cubicBezTo>
                    <a:pt x="4429" y="8"/>
                    <a:pt x="4272" y="1"/>
                    <a:pt x="41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58;p20"/>
            <p:cNvSpPr/>
            <p:nvPr/>
          </p:nvSpPr>
          <p:spPr>
            <a:xfrm>
              <a:off x="1131252" y="4062239"/>
              <a:ext cx="99379" cy="44357"/>
            </a:xfrm>
            <a:custGeom>
              <a:avLst/>
              <a:gdLst/>
              <a:ahLst/>
              <a:cxnLst/>
              <a:rect l="l" t="t" r="r" b="b"/>
              <a:pathLst>
                <a:path w="5097" h="2275" extrusionOk="0">
                  <a:moveTo>
                    <a:pt x="3728" y="0"/>
                  </a:moveTo>
                  <a:cubicBezTo>
                    <a:pt x="2409" y="0"/>
                    <a:pt x="1073" y="504"/>
                    <a:pt x="196" y="1549"/>
                  </a:cubicBezTo>
                  <a:cubicBezTo>
                    <a:pt x="0" y="1808"/>
                    <a:pt x="582" y="2274"/>
                    <a:pt x="977" y="2274"/>
                  </a:cubicBezTo>
                  <a:cubicBezTo>
                    <a:pt x="1077" y="2274"/>
                    <a:pt x="1165" y="2244"/>
                    <a:pt x="1226" y="2173"/>
                  </a:cubicBezTo>
                  <a:cubicBezTo>
                    <a:pt x="1975" y="1283"/>
                    <a:pt x="3129" y="839"/>
                    <a:pt x="4249" y="839"/>
                  </a:cubicBezTo>
                  <a:cubicBezTo>
                    <a:pt x="4426" y="839"/>
                    <a:pt x="4602" y="850"/>
                    <a:pt x="4776" y="872"/>
                  </a:cubicBezTo>
                  <a:cubicBezTo>
                    <a:pt x="4792" y="873"/>
                    <a:pt x="4808" y="874"/>
                    <a:pt x="4823" y="874"/>
                  </a:cubicBezTo>
                  <a:cubicBezTo>
                    <a:pt x="5078" y="874"/>
                    <a:pt x="5097" y="669"/>
                    <a:pt x="5021" y="464"/>
                  </a:cubicBezTo>
                  <a:cubicBezTo>
                    <a:pt x="4939" y="221"/>
                    <a:pt x="4533" y="59"/>
                    <a:pt x="4288" y="31"/>
                  </a:cubicBezTo>
                  <a:cubicBezTo>
                    <a:pt x="4103" y="10"/>
                    <a:pt x="3916" y="0"/>
                    <a:pt x="37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59;p20"/>
            <p:cNvSpPr/>
            <p:nvPr/>
          </p:nvSpPr>
          <p:spPr>
            <a:xfrm>
              <a:off x="1222656" y="4098563"/>
              <a:ext cx="86744" cy="39521"/>
            </a:xfrm>
            <a:custGeom>
              <a:avLst/>
              <a:gdLst/>
              <a:ahLst/>
              <a:cxnLst/>
              <a:rect l="l" t="t" r="r" b="b"/>
              <a:pathLst>
                <a:path w="4449" h="2027" extrusionOk="0">
                  <a:moveTo>
                    <a:pt x="2983" y="1"/>
                  </a:moveTo>
                  <a:cubicBezTo>
                    <a:pt x="1926" y="1"/>
                    <a:pt x="727" y="300"/>
                    <a:pt x="170" y="1258"/>
                  </a:cubicBezTo>
                  <a:cubicBezTo>
                    <a:pt x="1" y="1576"/>
                    <a:pt x="593" y="2026"/>
                    <a:pt x="964" y="2026"/>
                  </a:cubicBezTo>
                  <a:cubicBezTo>
                    <a:pt x="1067" y="2026"/>
                    <a:pt x="1153" y="1991"/>
                    <a:pt x="1200" y="1908"/>
                  </a:cubicBezTo>
                  <a:cubicBezTo>
                    <a:pt x="1666" y="1087"/>
                    <a:pt x="2661" y="847"/>
                    <a:pt x="3558" y="847"/>
                  </a:cubicBezTo>
                  <a:cubicBezTo>
                    <a:pt x="3755" y="847"/>
                    <a:pt x="3947" y="859"/>
                    <a:pt x="4128" y="878"/>
                  </a:cubicBezTo>
                  <a:cubicBezTo>
                    <a:pt x="4144" y="880"/>
                    <a:pt x="4160" y="881"/>
                    <a:pt x="4174" y="881"/>
                  </a:cubicBezTo>
                  <a:cubicBezTo>
                    <a:pt x="4405" y="881"/>
                    <a:pt x="4449" y="678"/>
                    <a:pt x="4371" y="499"/>
                  </a:cubicBezTo>
                  <a:cubicBezTo>
                    <a:pt x="4263" y="228"/>
                    <a:pt x="3911" y="65"/>
                    <a:pt x="3640" y="39"/>
                  </a:cubicBezTo>
                  <a:cubicBezTo>
                    <a:pt x="3433" y="15"/>
                    <a:pt x="3211" y="1"/>
                    <a:pt x="29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60;p20"/>
            <p:cNvSpPr/>
            <p:nvPr/>
          </p:nvSpPr>
          <p:spPr>
            <a:xfrm>
              <a:off x="1303941" y="4137363"/>
              <a:ext cx="82162" cy="45117"/>
            </a:xfrm>
            <a:custGeom>
              <a:avLst/>
              <a:gdLst/>
              <a:ahLst/>
              <a:cxnLst/>
              <a:rect l="l" t="t" r="r" b="b"/>
              <a:pathLst>
                <a:path w="4214" h="2314" extrusionOk="0">
                  <a:moveTo>
                    <a:pt x="3049" y="1"/>
                  </a:moveTo>
                  <a:cubicBezTo>
                    <a:pt x="1911" y="1"/>
                    <a:pt x="718" y="515"/>
                    <a:pt x="148" y="1545"/>
                  </a:cubicBezTo>
                  <a:cubicBezTo>
                    <a:pt x="0" y="1864"/>
                    <a:pt x="598" y="2313"/>
                    <a:pt x="955" y="2313"/>
                  </a:cubicBezTo>
                  <a:cubicBezTo>
                    <a:pt x="1055" y="2313"/>
                    <a:pt x="1137" y="2278"/>
                    <a:pt x="1178" y="2195"/>
                  </a:cubicBezTo>
                  <a:cubicBezTo>
                    <a:pt x="1640" y="1328"/>
                    <a:pt x="2587" y="840"/>
                    <a:pt x="3537" y="840"/>
                  </a:cubicBezTo>
                  <a:cubicBezTo>
                    <a:pt x="4214" y="814"/>
                    <a:pt x="3455" y="1"/>
                    <a:pt x="3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61;p20"/>
            <p:cNvSpPr/>
            <p:nvPr/>
          </p:nvSpPr>
          <p:spPr>
            <a:xfrm>
              <a:off x="1391310" y="4166785"/>
              <a:ext cx="54008" cy="51532"/>
            </a:xfrm>
            <a:custGeom>
              <a:avLst/>
              <a:gdLst/>
              <a:ahLst/>
              <a:cxnLst/>
              <a:rect l="l" t="t" r="r" b="b"/>
              <a:pathLst>
                <a:path w="2770" h="2643" extrusionOk="0">
                  <a:moveTo>
                    <a:pt x="1891" y="0"/>
                  </a:moveTo>
                  <a:cubicBezTo>
                    <a:pt x="1858" y="0"/>
                    <a:pt x="1825" y="3"/>
                    <a:pt x="1793" y="10"/>
                  </a:cubicBezTo>
                  <a:cubicBezTo>
                    <a:pt x="845" y="198"/>
                    <a:pt x="249" y="1094"/>
                    <a:pt x="58" y="1988"/>
                  </a:cubicBezTo>
                  <a:cubicBezTo>
                    <a:pt x="1" y="2280"/>
                    <a:pt x="529" y="2643"/>
                    <a:pt x="872" y="2643"/>
                  </a:cubicBezTo>
                  <a:cubicBezTo>
                    <a:pt x="1006" y="2643"/>
                    <a:pt x="1112" y="2587"/>
                    <a:pt x="1143" y="2449"/>
                  </a:cubicBezTo>
                  <a:cubicBezTo>
                    <a:pt x="1279" y="1771"/>
                    <a:pt x="1767" y="986"/>
                    <a:pt x="2498" y="823"/>
                  </a:cubicBezTo>
                  <a:cubicBezTo>
                    <a:pt x="2769" y="769"/>
                    <a:pt x="2661" y="498"/>
                    <a:pt x="2552" y="335"/>
                  </a:cubicBezTo>
                  <a:cubicBezTo>
                    <a:pt x="2409" y="167"/>
                    <a:pt x="2139" y="0"/>
                    <a:pt x="18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" name="Google Shape;321;p20"/>
          <p:cNvSpPr txBox="1"/>
          <p:nvPr/>
        </p:nvSpPr>
        <p:spPr>
          <a:xfrm>
            <a:off x="1488291" y="2004883"/>
            <a:ext cx="1296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Goals Penalities</a:t>
            </a:r>
            <a:endParaRPr sz="16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76" name="Google Shape;321;p20"/>
          <p:cNvSpPr txBox="1"/>
          <p:nvPr/>
        </p:nvSpPr>
        <p:spPr>
          <a:xfrm>
            <a:off x="1123036" y="2642404"/>
            <a:ext cx="1296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Assists </a:t>
            </a:r>
            <a:endParaRPr sz="16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77" name="Google Shape;274;p20"/>
          <p:cNvGrpSpPr/>
          <p:nvPr/>
        </p:nvGrpSpPr>
        <p:grpSpPr>
          <a:xfrm>
            <a:off x="777757" y="3148258"/>
            <a:ext cx="449938" cy="472747"/>
            <a:chOff x="4441557" y="3802786"/>
            <a:chExt cx="941320" cy="1071368"/>
          </a:xfrm>
        </p:grpSpPr>
        <p:sp>
          <p:nvSpPr>
            <p:cNvPr id="178" name="Google Shape;275;p20"/>
            <p:cNvSpPr/>
            <p:nvPr/>
          </p:nvSpPr>
          <p:spPr>
            <a:xfrm>
              <a:off x="4855372" y="3858802"/>
              <a:ext cx="113690" cy="163876"/>
            </a:xfrm>
            <a:custGeom>
              <a:avLst/>
              <a:gdLst/>
              <a:ahLst/>
              <a:cxnLst/>
              <a:rect l="l" t="t" r="r" b="b"/>
              <a:pathLst>
                <a:path w="5831" h="8405" extrusionOk="0">
                  <a:moveTo>
                    <a:pt x="1" y="1"/>
                  </a:moveTo>
                  <a:lnTo>
                    <a:pt x="1" y="8404"/>
                  </a:lnTo>
                  <a:lnTo>
                    <a:pt x="5830" y="8404"/>
                  </a:lnTo>
                  <a:lnTo>
                    <a:pt x="58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76;p20"/>
            <p:cNvSpPr/>
            <p:nvPr/>
          </p:nvSpPr>
          <p:spPr>
            <a:xfrm>
              <a:off x="4786663" y="3802786"/>
              <a:ext cx="251108" cy="79296"/>
            </a:xfrm>
            <a:custGeom>
              <a:avLst/>
              <a:gdLst/>
              <a:ahLst/>
              <a:cxnLst/>
              <a:rect l="l" t="t" r="r" b="b"/>
              <a:pathLst>
                <a:path w="12879" h="4067" extrusionOk="0">
                  <a:moveTo>
                    <a:pt x="2035" y="1"/>
                  </a:moveTo>
                  <a:cubicBezTo>
                    <a:pt x="923" y="1"/>
                    <a:pt x="1" y="922"/>
                    <a:pt x="1" y="2035"/>
                  </a:cubicBezTo>
                  <a:cubicBezTo>
                    <a:pt x="1" y="3145"/>
                    <a:pt x="923" y="4067"/>
                    <a:pt x="2035" y="4067"/>
                  </a:cubicBezTo>
                  <a:lnTo>
                    <a:pt x="10844" y="4067"/>
                  </a:lnTo>
                  <a:cubicBezTo>
                    <a:pt x="11983" y="4067"/>
                    <a:pt x="12878" y="3145"/>
                    <a:pt x="12878" y="2035"/>
                  </a:cubicBezTo>
                  <a:cubicBezTo>
                    <a:pt x="12878" y="922"/>
                    <a:pt x="11983" y="1"/>
                    <a:pt x="108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77;p20"/>
            <p:cNvSpPr/>
            <p:nvPr/>
          </p:nvSpPr>
          <p:spPr>
            <a:xfrm>
              <a:off x="4441557" y="3933361"/>
              <a:ext cx="941320" cy="940793"/>
            </a:xfrm>
            <a:custGeom>
              <a:avLst/>
              <a:gdLst/>
              <a:ahLst/>
              <a:cxnLst/>
              <a:rect l="l" t="t" r="r" b="b"/>
              <a:pathLst>
                <a:path w="48279" h="48252" extrusionOk="0">
                  <a:moveTo>
                    <a:pt x="24153" y="0"/>
                  </a:moveTo>
                  <a:cubicBezTo>
                    <a:pt x="10816" y="0"/>
                    <a:pt x="1" y="10789"/>
                    <a:pt x="1" y="24126"/>
                  </a:cubicBezTo>
                  <a:cubicBezTo>
                    <a:pt x="1" y="37435"/>
                    <a:pt x="10816" y="48252"/>
                    <a:pt x="24153" y="48252"/>
                  </a:cubicBezTo>
                  <a:cubicBezTo>
                    <a:pt x="37464" y="48252"/>
                    <a:pt x="48279" y="37435"/>
                    <a:pt x="48279" y="24126"/>
                  </a:cubicBezTo>
                  <a:cubicBezTo>
                    <a:pt x="48279" y="10789"/>
                    <a:pt x="37464" y="0"/>
                    <a:pt x="24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78;p20"/>
            <p:cNvSpPr/>
            <p:nvPr/>
          </p:nvSpPr>
          <p:spPr>
            <a:xfrm>
              <a:off x="4508667" y="3999945"/>
              <a:ext cx="807099" cy="807625"/>
            </a:xfrm>
            <a:custGeom>
              <a:avLst/>
              <a:gdLst/>
              <a:ahLst/>
              <a:cxnLst/>
              <a:rect l="l" t="t" r="r" b="b"/>
              <a:pathLst>
                <a:path w="41395" h="41422" extrusionOk="0">
                  <a:moveTo>
                    <a:pt x="20711" y="1"/>
                  </a:moveTo>
                  <a:cubicBezTo>
                    <a:pt x="9271" y="1"/>
                    <a:pt x="0" y="9272"/>
                    <a:pt x="0" y="20711"/>
                  </a:cubicBezTo>
                  <a:cubicBezTo>
                    <a:pt x="0" y="32151"/>
                    <a:pt x="9271" y="41421"/>
                    <a:pt x="20711" y="41421"/>
                  </a:cubicBezTo>
                  <a:cubicBezTo>
                    <a:pt x="32124" y="41421"/>
                    <a:pt x="41395" y="32151"/>
                    <a:pt x="41395" y="20711"/>
                  </a:cubicBezTo>
                  <a:cubicBezTo>
                    <a:pt x="41395" y="9272"/>
                    <a:pt x="32124" y="1"/>
                    <a:pt x="207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79;p20"/>
            <p:cNvSpPr/>
            <p:nvPr/>
          </p:nvSpPr>
          <p:spPr>
            <a:xfrm>
              <a:off x="4872842" y="4364645"/>
              <a:ext cx="78750" cy="78243"/>
            </a:xfrm>
            <a:custGeom>
              <a:avLst/>
              <a:gdLst/>
              <a:ahLst/>
              <a:cxnLst/>
              <a:rect l="l" t="t" r="r" b="b"/>
              <a:pathLst>
                <a:path w="4039" h="4013" extrusionOk="0">
                  <a:moveTo>
                    <a:pt x="2033" y="0"/>
                  </a:moveTo>
                  <a:cubicBezTo>
                    <a:pt x="922" y="0"/>
                    <a:pt x="1" y="894"/>
                    <a:pt x="1" y="2006"/>
                  </a:cubicBezTo>
                  <a:cubicBezTo>
                    <a:pt x="1" y="3116"/>
                    <a:pt x="922" y="4012"/>
                    <a:pt x="2033" y="4012"/>
                  </a:cubicBezTo>
                  <a:cubicBezTo>
                    <a:pt x="3145" y="4012"/>
                    <a:pt x="4039" y="3116"/>
                    <a:pt x="4039" y="2006"/>
                  </a:cubicBezTo>
                  <a:cubicBezTo>
                    <a:pt x="4039" y="894"/>
                    <a:pt x="3145" y="0"/>
                    <a:pt x="2033" y="0"/>
                  </a:cubicBez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80;p20"/>
            <p:cNvSpPr/>
            <p:nvPr/>
          </p:nvSpPr>
          <p:spPr>
            <a:xfrm>
              <a:off x="4735930" y="4227227"/>
              <a:ext cx="352573" cy="353080"/>
            </a:xfrm>
            <a:custGeom>
              <a:avLst/>
              <a:gdLst/>
              <a:ahLst/>
              <a:cxnLst/>
              <a:rect l="l" t="t" r="r" b="b"/>
              <a:pathLst>
                <a:path w="18083" h="18109" extrusionOk="0">
                  <a:moveTo>
                    <a:pt x="9055" y="0"/>
                  </a:moveTo>
                  <a:cubicBezTo>
                    <a:pt x="4067" y="0"/>
                    <a:pt x="1" y="4066"/>
                    <a:pt x="1" y="9054"/>
                  </a:cubicBezTo>
                  <a:cubicBezTo>
                    <a:pt x="1" y="14042"/>
                    <a:pt x="4067" y="18108"/>
                    <a:pt x="9055" y="18108"/>
                  </a:cubicBezTo>
                  <a:cubicBezTo>
                    <a:pt x="14042" y="18108"/>
                    <a:pt x="18083" y="14042"/>
                    <a:pt x="18083" y="9054"/>
                  </a:cubicBezTo>
                  <a:cubicBezTo>
                    <a:pt x="18083" y="4066"/>
                    <a:pt x="14042" y="0"/>
                    <a:pt x="90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81;p20"/>
            <p:cNvSpPr/>
            <p:nvPr/>
          </p:nvSpPr>
          <p:spPr>
            <a:xfrm>
              <a:off x="4908230" y="4301629"/>
              <a:ext cx="223617" cy="108192"/>
            </a:xfrm>
            <a:custGeom>
              <a:avLst/>
              <a:gdLst/>
              <a:ahLst/>
              <a:cxnLst/>
              <a:rect l="l" t="t" r="r" b="b"/>
              <a:pathLst>
                <a:path w="11469" h="5549" extrusionOk="0">
                  <a:moveTo>
                    <a:pt x="11113" y="0"/>
                  </a:moveTo>
                  <a:cubicBezTo>
                    <a:pt x="11070" y="0"/>
                    <a:pt x="11025" y="11"/>
                    <a:pt x="10980" y="33"/>
                  </a:cubicBezTo>
                  <a:lnTo>
                    <a:pt x="1410" y="3963"/>
                  </a:lnTo>
                  <a:cubicBezTo>
                    <a:pt x="597" y="4316"/>
                    <a:pt x="1" y="4913"/>
                    <a:pt x="163" y="5292"/>
                  </a:cubicBezTo>
                  <a:cubicBezTo>
                    <a:pt x="238" y="5466"/>
                    <a:pt x="459" y="5548"/>
                    <a:pt x="753" y="5548"/>
                  </a:cubicBezTo>
                  <a:cubicBezTo>
                    <a:pt x="1102" y="5548"/>
                    <a:pt x="1553" y="5431"/>
                    <a:pt x="1981" y="5210"/>
                  </a:cubicBezTo>
                  <a:lnTo>
                    <a:pt x="11223" y="602"/>
                  </a:lnTo>
                  <a:cubicBezTo>
                    <a:pt x="11386" y="521"/>
                    <a:pt x="11468" y="330"/>
                    <a:pt x="11386" y="168"/>
                  </a:cubicBezTo>
                  <a:cubicBezTo>
                    <a:pt x="11328" y="70"/>
                    <a:pt x="11227" y="0"/>
                    <a:pt x="11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82;p20"/>
            <p:cNvSpPr/>
            <p:nvPr/>
          </p:nvSpPr>
          <p:spPr>
            <a:xfrm>
              <a:off x="4793565" y="4314634"/>
              <a:ext cx="122639" cy="94134"/>
            </a:xfrm>
            <a:custGeom>
              <a:avLst/>
              <a:gdLst/>
              <a:ahLst/>
              <a:cxnLst/>
              <a:rect l="l" t="t" r="r" b="b"/>
              <a:pathLst>
                <a:path w="6290" h="4828" extrusionOk="0">
                  <a:moveTo>
                    <a:pt x="534" y="1"/>
                  </a:moveTo>
                  <a:cubicBezTo>
                    <a:pt x="395" y="1"/>
                    <a:pt x="260" y="66"/>
                    <a:pt x="163" y="180"/>
                  </a:cubicBezTo>
                  <a:cubicBezTo>
                    <a:pt x="0" y="396"/>
                    <a:pt x="55" y="694"/>
                    <a:pt x="243" y="856"/>
                  </a:cubicBezTo>
                  <a:lnTo>
                    <a:pt x="4689" y="4489"/>
                  </a:lnTo>
                  <a:cubicBezTo>
                    <a:pt x="4970" y="4708"/>
                    <a:pt x="5297" y="4828"/>
                    <a:pt x="5570" y="4828"/>
                  </a:cubicBezTo>
                  <a:cubicBezTo>
                    <a:pt x="5770" y="4828"/>
                    <a:pt x="5942" y="4763"/>
                    <a:pt x="6044" y="4625"/>
                  </a:cubicBezTo>
                  <a:cubicBezTo>
                    <a:pt x="6289" y="4300"/>
                    <a:pt x="6044" y="3704"/>
                    <a:pt x="5530" y="3350"/>
                  </a:cubicBezTo>
                  <a:lnTo>
                    <a:pt x="814" y="97"/>
                  </a:lnTo>
                  <a:cubicBezTo>
                    <a:pt x="726" y="31"/>
                    <a:pt x="629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83;p20"/>
            <p:cNvSpPr/>
            <p:nvPr/>
          </p:nvSpPr>
          <p:spPr>
            <a:xfrm>
              <a:off x="4872842" y="4364645"/>
              <a:ext cx="78750" cy="78243"/>
            </a:xfrm>
            <a:custGeom>
              <a:avLst/>
              <a:gdLst/>
              <a:ahLst/>
              <a:cxnLst/>
              <a:rect l="l" t="t" r="r" b="b"/>
              <a:pathLst>
                <a:path w="4039" h="4013" extrusionOk="0">
                  <a:moveTo>
                    <a:pt x="2033" y="0"/>
                  </a:moveTo>
                  <a:cubicBezTo>
                    <a:pt x="922" y="0"/>
                    <a:pt x="1" y="894"/>
                    <a:pt x="1" y="2006"/>
                  </a:cubicBezTo>
                  <a:cubicBezTo>
                    <a:pt x="1" y="3116"/>
                    <a:pt x="922" y="4012"/>
                    <a:pt x="2033" y="4012"/>
                  </a:cubicBezTo>
                  <a:cubicBezTo>
                    <a:pt x="3145" y="4012"/>
                    <a:pt x="4039" y="3116"/>
                    <a:pt x="4039" y="2006"/>
                  </a:cubicBezTo>
                  <a:cubicBezTo>
                    <a:pt x="4039" y="894"/>
                    <a:pt x="3145" y="0"/>
                    <a:pt x="2033" y="0"/>
                  </a:cubicBez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284;p20"/>
            <p:cNvSpPr/>
            <p:nvPr/>
          </p:nvSpPr>
          <p:spPr>
            <a:xfrm>
              <a:off x="4864887" y="4356690"/>
              <a:ext cx="94660" cy="94095"/>
            </a:xfrm>
            <a:custGeom>
              <a:avLst/>
              <a:gdLst/>
              <a:ahLst/>
              <a:cxnLst/>
              <a:rect l="l" t="t" r="r" b="b"/>
              <a:pathLst>
                <a:path w="4855" h="4826" extrusionOk="0">
                  <a:moveTo>
                    <a:pt x="2441" y="0"/>
                  </a:moveTo>
                  <a:cubicBezTo>
                    <a:pt x="1085" y="0"/>
                    <a:pt x="1" y="1085"/>
                    <a:pt x="1" y="2414"/>
                  </a:cubicBezTo>
                  <a:cubicBezTo>
                    <a:pt x="1" y="3741"/>
                    <a:pt x="1085" y="4826"/>
                    <a:pt x="2441" y="4826"/>
                  </a:cubicBezTo>
                  <a:cubicBezTo>
                    <a:pt x="3770" y="4826"/>
                    <a:pt x="4854" y="3741"/>
                    <a:pt x="4854" y="2414"/>
                  </a:cubicBezTo>
                  <a:cubicBezTo>
                    <a:pt x="4854" y="1085"/>
                    <a:pt x="3770" y="0"/>
                    <a:pt x="2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85;p20"/>
            <p:cNvSpPr/>
            <p:nvPr/>
          </p:nvSpPr>
          <p:spPr>
            <a:xfrm>
              <a:off x="4888693" y="4379951"/>
              <a:ext cx="47047" cy="47067"/>
            </a:xfrm>
            <a:custGeom>
              <a:avLst/>
              <a:gdLst/>
              <a:ahLst/>
              <a:cxnLst/>
              <a:rect l="l" t="t" r="r" b="b"/>
              <a:pathLst>
                <a:path w="2413" h="2414" extrusionOk="0">
                  <a:moveTo>
                    <a:pt x="1220" y="0"/>
                  </a:moveTo>
                  <a:cubicBezTo>
                    <a:pt x="543" y="0"/>
                    <a:pt x="1" y="542"/>
                    <a:pt x="1" y="1221"/>
                  </a:cubicBezTo>
                  <a:cubicBezTo>
                    <a:pt x="1" y="1898"/>
                    <a:pt x="543" y="2414"/>
                    <a:pt x="1220" y="2414"/>
                  </a:cubicBezTo>
                  <a:cubicBezTo>
                    <a:pt x="1870" y="2414"/>
                    <a:pt x="2412" y="1898"/>
                    <a:pt x="2412" y="1221"/>
                  </a:cubicBezTo>
                  <a:cubicBezTo>
                    <a:pt x="2412" y="542"/>
                    <a:pt x="1870" y="0"/>
                    <a:pt x="12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86;p20"/>
            <p:cNvSpPr/>
            <p:nvPr/>
          </p:nvSpPr>
          <p:spPr>
            <a:xfrm>
              <a:off x="4770304" y="4403016"/>
              <a:ext cx="143794" cy="185226"/>
            </a:xfrm>
            <a:custGeom>
              <a:avLst/>
              <a:gdLst/>
              <a:ahLst/>
              <a:cxnLst/>
              <a:rect l="l" t="t" r="r" b="b"/>
              <a:pathLst>
                <a:path w="7375" h="9500" extrusionOk="0">
                  <a:moveTo>
                    <a:pt x="7161" y="0"/>
                  </a:moveTo>
                  <a:cubicBezTo>
                    <a:pt x="7105" y="0"/>
                    <a:pt x="7050" y="20"/>
                    <a:pt x="7021" y="64"/>
                  </a:cubicBezTo>
                  <a:lnTo>
                    <a:pt x="55" y="9200"/>
                  </a:lnTo>
                  <a:cubicBezTo>
                    <a:pt x="1" y="9281"/>
                    <a:pt x="1" y="9389"/>
                    <a:pt x="81" y="9472"/>
                  </a:cubicBezTo>
                  <a:cubicBezTo>
                    <a:pt x="110" y="9491"/>
                    <a:pt x="145" y="9499"/>
                    <a:pt x="181" y="9499"/>
                  </a:cubicBezTo>
                  <a:cubicBezTo>
                    <a:pt x="248" y="9499"/>
                    <a:pt x="317" y="9469"/>
                    <a:pt x="352" y="9417"/>
                  </a:cubicBezTo>
                  <a:lnTo>
                    <a:pt x="7320" y="309"/>
                  </a:lnTo>
                  <a:cubicBezTo>
                    <a:pt x="7374" y="227"/>
                    <a:pt x="7374" y="92"/>
                    <a:pt x="7292" y="38"/>
                  </a:cubicBezTo>
                  <a:cubicBezTo>
                    <a:pt x="7255" y="14"/>
                    <a:pt x="7208" y="0"/>
                    <a:pt x="7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287;p20"/>
            <p:cNvSpPr/>
            <p:nvPr/>
          </p:nvSpPr>
          <p:spPr>
            <a:xfrm>
              <a:off x="4742267" y="4124768"/>
              <a:ext cx="36519" cy="31898"/>
            </a:xfrm>
            <a:custGeom>
              <a:avLst/>
              <a:gdLst/>
              <a:ahLst/>
              <a:cxnLst/>
              <a:rect l="l" t="t" r="r" b="b"/>
              <a:pathLst>
                <a:path w="1873" h="1636" extrusionOk="0">
                  <a:moveTo>
                    <a:pt x="926" y="1"/>
                  </a:moveTo>
                  <a:cubicBezTo>
                    <a:pt x="789" y="1"/>
                    <a:pt x="649" y="34"/>
                    <a:pt x="517" y="105"/>
                  </a:cubicBezTo>
                  <a:cubicBezTo>
                    <a:pt x="138" y="321"/>
                    <a:pt x="1" y="835"/>
                    <a:pt x="218" y="1215"/>
                  </a:cubicBezTo>
                  <a:cubicBezTo>
                    <a:pt x="380" y="1485"/>
                    <a:pt x="649" y="1635"/>
                    <a:pt x="922" y="1635"/>
                  </a:cubicBezTo>
                  <a:cubicBezTo>
                    <a:pt x="1062" y="1635"/>
                    <a:pt x="1202" y="1596"/>
                    <a:pt x="1330" y="1514"/>
                  </a:cubicBezTo>
                  <a:cubicBezTo>
                    <a:pt x="1736" y="1297"/>
                    <a:pt x="1872" y="809"/>
                    <a:pt x="1627" y="402"/>
                  </a:cubicBezTo>
                  <a:cubicBezTo>
                    <a:pt x="1481" y="145"/>
                    <a:pt x="1211" y="1"/>
                    <a:pt x="9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88;p20"/>
            <p:cNvSpPr/>
            <p:nvPr/>
          </p:nvSpPr>
          <p:spPr>
            <a:xfrm>
              <a:off x="5157193" y="4235767"/>
              <a:ext cx="36460" cy="32054"/>
            </a:xfrm>
            <a:custGeom>
              <a:avLst/>
              <a:gdLst/>
              <a:ahLst/>
              <a:cxnLst/>
              <a:rect l="l" t="t" r="r" b="b"/>
              <a:pathLst>
                <a:path w="1870" h="1644" extrusionOk="0">
                  <a:moveTo>
                    <a:pt x="925" y="0"/>
                  </a:moveTo>
                  <a:cubicBezTo>
                    <a:pt x="788" y="0"/>
                    <a:pt x="647" y="34"/>
                    <a:pt x="515" y="104"/>
                  </a:cubicBezTo>
                  <a:cubicBezTo>
                    <a:pt x="135" y="347"/>
                    <a:pt x="1" y="835"/>
                    <a:pt x="217" y="1243"/>
                  </a:cubicBezTo>
                  <a:cubicBezTo>
                    <a:pt x="364" y="1499"/>
                    <a:pt x="646" y="1644"/>
                    <a:pt x="931" y="1644"/>
                  </a:cubicBezTo>
                  <a:cubicBezTo>
                    <a:pt x="1067" y="1644"/>
                    <a:pt x="1205" y="1610"/>
                    <a:pt x="1328" y="1540"/>
                  </a:cubicBezTo>
                  <a:cubicBezTo>
                    <a:pt x="1735" y="1297"/>
                    <a:pt x="1870" y="809"/>
                    <a:pt x="1627" y="401"/>
                  </a:cubicBezTo>
                  <a:cubicBezTo>
                    <a:pt x="1481" y="145"/>
                    <a:pt x="1210" y="0"/>
                    <a:pt x="9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89;p20"/>
            <p:cNvSpPr/>
            <p:nvPr/>
          </p:nvSpPr>
          <p:spPr>
            <a:xfrm>
              <a:off x="5046194" y="4650654"/>
              <a:ext cx="35973" cy="32073"/>
            </a:xfrm>
            <a:custGeom>
              <a:avLst/>
              <a:gdLst/>
              <a:ahLst/>
              <a:cxnLst/>
              <a:rect l="l" t="t" r="r" b="b"/>
              <a:pathLst>
                <a:path w="1845" h="1645" extrusionOk="0">
                  <a:moveTo>
                    <a:pt x="911" y="0"/>
                  </a:moveTo>
                  <a:cubicBezTo>
                    <a:pt x="774" y="0"/>
                    <a:pt x="638" y="34"/>
                    <a:pt x="515" y="104"/>
                  </a:cubicBezTo>
                  <a:cubicBezTo>
                    <a:pt x="109" y="349"/>
                    <a:pt x="1" y="837"/>
                    <a:pt x="218" y="1242"/>
                  </a:cubicBezTo>
                  <a:cubicBezTo>
                    <a:pt x="365" y="1499"/>
                    <a:pt x="648" y="1645"/>
                    <a:pt x="933" y="1645"/>
                  </a:cubicBezTo>
                  <a:cubicBezTo>
                    <a:pt x="1069" y="1645"/>
                    <a:pt x="1206" y="1612"/>
                    <a:pt x="1328" y="1541"/>
                  </a:cubicBezTo>
                  <a:cubicBezTo>
                    <a:pt x="1708" y="1296"/>
                    <a:pt x="1844" y="809"/>
                    <a:pt x="1627" y="403"/>
                  </a:cubicBezTo>
                  <a:cubicBezTo>
                    <a:pt x="1481" y="146"/>
                    <a:pt x="1197" y="0"/>
                    <a:pt x="9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90;p20"/>
            <p:cNvSpPr/>
            <p:nvPr/>
          </p:nvSpPr>
          <p:spPr>
            <a:xfrm>
              <a:off x="4631287" y="4539655"/>
              <a:ext cx="35953" cy="31898"/>
            </a:xfrm>
            <a:custGeom>
              <a:avLst/>
              <a:gdLst/>
              <a:ahLst/>
              <a:cxnLst/>
              <a:rect l="l" t="t" r="r" b="b"/>
              <a:pathLst>
                <a:path w="1844" h="1636" extrusionOk="0">
                  <a:moveTo>
                    <a:pt x="912" y="1"/>
                  </a:moveTo>
                  <a:cubicBezTo>
                    <a:pt x="776" y="1"/>
                    <a:pt x="639" y="34"/>
                    <a:pt x="516" y="104"/>
                  </a:cubicBezTo>
                  <a:cubicBezTo>
                    <a:pt x="137" y="321"/>
                    <a:pt x="0" y="837"/>
                    <a:pt x="217" y="1217"/>
                  </a:cubicBezTo>
                  <a:cubicBezTo>
                    <a:pt x="361" y="1485"/>
                    <a:pt x="636" y="1636"/>
                    <a:pt x="915" y="1636"/>
                  </a:cubicBezTo>
                  <a:cubicBezTo>
                    <a:pt x="1058" y="1636"/>
                    <a:pt x="1201" y="1596"/>
                    <a:pt x="1330" y="1514"/>
                  </a:cubicBezTo>
                  <a:cubicBezTo>
                    <a:pt x="1735" y="1297"/>
                    <a:pt x="1844" y="783"/>
                    <a:pt x="1627" y="403"/>
                  </a:cubicBezTo>
                  <a:cubicBezTo>
                    <a:pt x="1480" y="146"/>
                    <a:pt x="1197" y="1"/>
                    <a:pt x="9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91;p20"/>
            <p:cNvSpPr/>
            <p:nvPr/>
          </p:nvSpPr>
          <p:spPr>
            <a:xfrm>
              <a:off x="4631287" y="4235767"/>
              <a:ext cx="35953" cy="32054"/>
            </a:xfrm>
            <a:custGeom>
              <a:avLst/>
              <a:gdLst/>
              <a:ahLst/>
              <a:cxnLst/>
              <a:rect l="l" t="t" r="r" b="b"/>
              <a:pathLst>
                <a:path w="1844" h="1644" extrusionOk="0">
                  <a:moveTo>
                    <a:pt x="932" y="0"/>
                  </a:moveTo>
                  <a:cubicBezTo>
                    <a:pt x="647" y="0"/>
                    <a:pt x="364" y="145"/>
                    <a:pt x="217" y="401"/>
                  </a:cubicBezTo>
                  <a:cubicBezTo>
                    <a:pt x="0" y="809"/>
                    <a:pt x="137" y="1297"/>
                    <a:pt x="516" y="1540"/>
                  </a:cubicBezTo>
                  <a:cubicBezTo>
                    <a:pt x="640" y="1610"/>
                    <a:pt x="777" y="1644"/>
                    <a:pt x="914" y="1644"/>
                  </a:cubicBezTo>
                  <a:cubicBezTo>
                    <a:pt x="1198" y="1644"/>
                    <a:pt x="1480" y="1499"/>
                    <a:pt x="1627" y="1243"/>
                  </a:cubicBezTo>
                  <a:cubicBezTo>
                    <a:pt x="1844" y="835"/>
                    <a:pt x="1735" y="347"/>
                    <a:pt x="1330" y="104"/>
                  </a:cubicBezTo>
                  <a:cubicBezTo>
                    <a:pt x="1207" y="34"/>
                    <a:pt x="1069" y="0"/>
                    <a:pt x="9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92;p20"/>
            <p:cNvSpPr/>
            <p:nvPr/>
          </p:nvSpPr>
          <p:spPr>
            <a:xfrm>
              <a:off x="5046194" y="4124768"/>
              <a:ext cx="35973" cy="31898"/>
            </a:xfrm>
            <a:custGeom>
              <a:avLst/>
              <a:gdLst/>
              <a:ahLst/>
              <a:cxnLst/>
              <a:rect l="l" t="t" r="r" b="b"/>
              <a:pathLst>
                <a:path w="1845" h="1636" extrusionOk="0">
                  <a:moveTo>
                    <a:pt x="931" y="1"/>
                  </a:moveTo>
                  <a:cubicBezTo>
                    <a:pt x="646" y="1"/>
                    <a:pt x="364" y="145"/>
                    <a:pt x="218" y="402"/>
                  </a:cubicBezTo>
                  <a:cubicBezTo>
                    <a:pt x="1" y="809"/>
                    <a:pt x="109" y="1297"/>
                    <a:pt x="515" y="1514"/>
                  </a:cubicBezTo>
                  <a:cubicBezTo>
                    <a:pt x="643" y="1596"/>
                    <a:pt x="787" y="1635"/>
                    <a:pt x="929" y="1635"/>
                  </a:cubicBezTo>
                  <a:cubicBezTo>
                    <a:pt x="1209" y="1635"/>
                    <a:pt x="1484" y="1485"/>
                    <a:pt x="1627" y="1215"/>
                  </a:cubicBezTo>
                  <a:cubicBezTo>
                    <a:pt x="1844" y="835"/>
                    <a:pt x="1708" y="321"/>
                    <a:pt x="1328" y="105"/>
                  </a:cubicBezTo>
                  <a:cubicBezTo>
                    <a:pt x="1205" y="34"/>
                    <a:pt x="1068" y="1"/>
                    <a:pt x="9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93;p20"/>
            <p:cNvSpPr/>
            <p:nvPr/>
          </p:nvSpPr>
          <p:spPr>
            <a:xfrm>
              <a:off x="5157193" y="4539655"/>
              <a:ext cx="36460" cy="31898"/>
            </a:xfrm>
            <a:custGeom>
              <a:avLst/>
              <a:gdLst/>
              <a:ahLst/>
              <a:cxnLst/>
              <a:rect l="l" t="t" r="r" b="b"/>
              <a:pathLst>
                <a:path w="1870" h="1636" extrusionOk="0">
                  <a:moveTo>
                    <a:pt x="932" y="1"/>
                  </a:moveTo>
                  <a:cubicBezTo>
                    <a:pt x="647" y="1"/>
                    <a:pt x="364" y="146"/>
                    <a:pt x="217" y="403"/>
                  </a:cubicBezTo>
                  <a:cubicBezTo>
                    <a:pt x="1" y="783"/>
                    <a:pt x="135" y="1297"/>
                    <a:pt x="515" y="1514"/>
                  </a:cubicBezTo>
                  <a:cubicBezTo>
                    <a:pt x="652" y="1596"/>
                    <a:pt x="799" y="1636"/>
                    <a:pt x="942" y="1636"/>
                  </a:cubicBezTo>
                  <a:cubicBezTo>
                    <a:pt x="1221" y="1636"/>
                    <a:pt x="1483" y="1485"/>
                    <a:pt x="1627" y="1217"/>
                  </a:cubicBezTo>
                  <a:cubicBezTo>
                    <a:pt x="1870" y="837"/>
                    <a:pt x="1735" y="321"/>
                    <a:pt x="1328" y="104"/>
                  </a:cubicBezTo>
                  <a:cubicBezTo>
                    <a:pt x="1205" y="34"/>
                    <a:pt x="1069" y="1"/>
                    <a:pt x="9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94;p20"/>
            <p:cNvSpPr/>
            <p:nvPr/>
          </p:nvSpPr>
          <p:spPr>
            <a:xfrm>
              <a:off x="4742267" y="4650654"/>
              <a:ext cx="36519" cy="32073"/>
            </a:xfrm>
            <a:custGeom>
              <a:avLst/>
              <a:gdLst/>
              <a:ahLst/>
              <a:cxnLst/>
              <a:rect l="l" t="t" r="r" b="b"/>
              <a:pathLst>
                <a:path w="1873" h="1645" extrusionOk="0">
                  <a:moveTo>
                    <a:pt x="940" y="0"/>
                  </a:moveTo>
                  <a:cubicBezTo>
                    <a:pt x="661" y="0"/>
                    <a:pt x="384" y="146"/>
                    <a:pt x="218" y="403"/>
                  </a:cubicBezTo>
                  <a:cubicBezTo>
                    <a:pt x="1" y="809"/>
                    <a:pt x="138" y="1296"/>
                    <a:pt x="517" y="1541"/>
                  </a:cubicBezTo>
                  <a:cubicBezTo>
                    <a:pt x="648" y="1612"/>
                    <a:pt x="788" y="1645"/>
                    <a:pt x="924" y="1645"/>
                  </a:cubicBezTo>
                  <a:cubicBezTo>
                    <a:pt x="1210" y="1645"/>
                    <a:pt x="1481" y="1499"/>
                    <a:pt x="1627" y="1242"/>
                  </a:cubicBezTo>
                  <a:cubicBezTo>
                    <a:pt x="1872" y="837"/>
                    <a:pt x="1736" y="349"/>
                    <a:pt x="1330" y="104"/>
                  </a:cubicBezTo>
                  <a:cubicBezTo>
                    <a:pt x="1208" y="34"/>
                    <a:pt x="1074" y="0"/>
                    <a:pt x="9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95;p20"/>
            <p:cNvSpPr/>
            <p:nvPr/>
          </p:nvSpPr>
          <p:spPr>
            <a:xfrm>
              <a:off x="4892378" y="4081854"/>
              <a:ext cx="39677" cy="39677"/>
            </a:xfrm>
            <a:custGeom>
              <a:avLst/>
              <a:gdLst/>
              <a:ahLst/>
              <a:cxnLst/>
              <a:rect l="l" t="t" r="r" b="b"/>
              <a:pathLst>
                <a:path w="2035" h="2035" extrusionOk="0">
                  <a:moveTo>
                    <a:pt x="1031" y="0"/>
                  </a:moveTo>
                  <a:cubicBezTo>
                    <a:pt x="462" y="0"/>
                    <a:pt x="1" y="462"/>
                    <a:pt x="1" y="1004"/>
                  </a:cubicBezTo>
                  <a:cubicBezTo>
                    <a:pt x="1" y="1573"/>
                    <a:pt x="462" y="2035"/>
                    <a:pt x="1031" y="2035"/>
                  </a:cubicBezTo>
                  <a:cubicBezTo>
                    <a:pt x="1573" y="2035"/>
                    <a:pt x="2035" y="1573"/>
                    <a:pt x="2035" y="1004"/>
                  </a:cubicBezTo>
                  <a:cubicBezTo>
                    <a:pt x="2035" y="462"/>
                    <a:pt x="1573" y="0"/>
                    <a:pt x="10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96;p20"/>
            <p:cNvSpPr/>
            <p:nvPr/>
          </p:nvSpPr>
          <p:spPr>
            <a:xfrm>
              <a:off x="5194706" y="4383655"/>
              <a:ext cx="39131" cy="39638"/>
            </a:xfrm>
            <a:custGeom>
              <a:avLst/>
              <a:gdLst/>
              <a:ahLst/>
              <a:cxnLst/>
              <a:rect l="l" t="t" r="r" b="b"/>
              <a:pathLst>
                <a:path w="2007" h="2033" extrusionOk="0">
                  <a:moveTo>
                    <a:pt x="1004" y="1"/>
                  </a:moveTo>
                  <a:cubicBezTo>
                    <a:pt x="434" y="1"/>
                    <a:pt x="0" y="461"/>
                    <a:pt x="0" y="1031"/>
                  </a:cubicBezTo>
                  <a:cubicBezTo>
                    <a:pt x="0" y="1599"/>
                    <a:pt x="434" y="2033"/>
                    <a:pt x="1004" y="2033"/>
                  </a:cubicBezTo>
                  <a:cubicBezTo>
                    <a:pt x="1572" y="2033"/>
                    <a:pt x="2006" y="1599"/>
                    <a:pt x="2006" y="1031"/>
                  </a:cubicBezTo>
                  <a:cubicBezTo>
                    <a:pt x="2006" y="461"/>
                    <a:pt x="1572" y="1"/>
                    <a:pt x="10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97;p20"/>
            <p:cNvSpPr/>
            <p:nvPr/>
          </p:nvSpPr>
          <p:spPr>
            <a:xfrm>
              <a:off x="4892378" y="4685984"/>
              <a:ext cx="39677" cy="39638"/>
            </a:xfrm>
            <a:custGeom>
              <a:avLst/>
              <a:gdLst/>
              <a:ahLst/>
              <a:cxnLst/>
              <a:rect l="l" t="t" r="r" b="b"/>
              <a:pathLst>
                <a:path w="2035" h="2033" extrusionOk="0">
                  <a:moveTo>
                    <a:pt x="1031" y="1"/>
                  </a:moveTo>
                  <a:cubicBezTo>
                    <a:pt x="462" y="1"/>
                    <a:pt x="1" y="460"/>
                    <a:pt x="1" y="1002"/>
                  </a:cubicBezTo>
                  <a:cubicBezTo>
                    <a:pt x="1" y="1573"/>
                    <a:pt x="462" y="2033"/>
                    <a:pt x="1031" y="2033"/>
                  </a:cubicBezTo>
                  <a:cubicBezTo>
                    <a:pt x="1573" y="2033"/>
                    <a:pt x="2035" y="1573"/>
                    <a:pt x="2035" y="1002"/>
                  </a:cubicBezTo>
                  <a:cubicBezTo>
                    <a:pt x="2035" y="460"/>
                    <a:pt x="1573" y="1"/>
                    <a:pt x="10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98;p20"/>
            <p:cNvSpPr/>
            <p:nvPr/>
          </p:nvSpPr>
          <p:spPr>
            <a:xfrm>
              <a:off x="4590615" y="4383655"/>
              <a:ext cx="39638" cy="39638"/>
            </a:xfrm>
            <a:custGeom>
              <a:avLst/>
              <a:gdLst/>
              <a:ahLst/>
              <a:cxnLst/>
              <a:rect l="l" t="t" r="r" b="b"/>
              <a:pathLst>
                <a:path w="2033" h="2033" extrusionOk="0">
                  <a:moveTo>
                    <a:pt x="1002" y="1"/>
                  </a:moveTo>
                  <a:cubicBezTo>
                    <a:pt x="460" y="1"/>
                    <a:pt x="0" y="461"/>
                    <a:pt x="0" y="1031"/>
                  </a:cubicBezTo>
                  <a:cubicBezTo>
                    <a:pt x="0" y="1573"/>
                    <a:pt x="460" y="2033"/>
                    <a:pt x="1002" y="2033"/>
                  </a:cubicBezTo>
                  <a:cubicBezTo>
                    <a:pt x="1572" y="2033"/>
                    <a:pt x="2032" y="1573"/>
                    <a:pt x="2032" y="1031"/>
                  </a:cubicBezTo>
                  <a:cubicBezTo>
                    <a:pt x="2032" y="461"/>
                    <a:pt x="1572" y="1"/>
                    <a:pt x="10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" name="Google Shape;321;p20"/>
          <p:cNvSpPr txBox="1"/>
          <p:nvPr/>
        </p:nvSpPr>
        <p:spPr>
          <a:xfrm>
            <a:off x="1488291" y="3312913"/>
            <a:ext cx="1296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</a:t>
            </a:r>
            <a:r>
              <a:rPr lang="en-US" sz="1600" dirty="0" smtClean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</a:t>
            </a:r>
            <a:r>
              <a:rPr lang="en" sz="1600" dirty="0" smtClean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tches Played </a:t>
            </a:r>
            <a:endParaRPr sz="16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34" name="Google Shape;274;p20"/>
          <p:cNvGrpSpPr/>
          <p:nvPr/>
        </p:nvGrpSpPr>
        <p:grpSpPr>
          <a:xfrm>
            <a:off x="777757" y="3865813"/>
            <a:ext cx="449938" cy="472747"/>
            <a:chOff x="4441557" y="3802786"/>
            <a:chExt cx="941320" cy="1071368"/>
          </a:xfrm>
        </p:grpSpPr>
        <p:sp>
          <p:nvSpPr>
            <p:cNvPr id="335" name="Google Shape;275;p20"/>
            <p:cNvSpPr/>
            <p:nvPr/>
          </p:nvSpPr>
          <p:spPr>
            <a:xfrm>
              <a:off x="4855372" y="3858802"/>
              <a:ext cx="113690" cy="163876"/>
            </a:xfrm>
            <a:custGeom>
              <a:avLst/>
              <a:gdLst/>
              <a:ahLst/>
              <a:cxnLst/>
              <a:rect l="l" t="t" r="r" b="b"/>
              <a:pathLst>
                <a:path w="5831" h="8405" extrusionOk="0">
                  <a:moveTo>
                    <a:pt x="1" y="1"/>
                  </a:moveTo>
                  <a:lnTo>
                    <a:pt x="1" y="8404"/>
                  </a:lnTo>
                  <a:lnTo>
                    <a:pt x="5830" y="8404"/>
                  </a:lnTo>
                  <a:lnTo>
                    <a:pt x="58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276;p20"/>
            <p:cNvSpPr/>
            <p:nvPr/>
          </p:nvSpPr>
          <p:spPr>
            <a:xfrm>
              <a:off x="4786663" y="3802786"/>
              <a:ext cx="251108" cy="79296"/>
            </a:xfrm>
            <a:custGeom>
              <a:avLst/>
              <a:gdLst/>
              <a:ahLst/>
              <a:cxnLst/>
              <a:rect l="l" t="t" r="r" b="b"/>
              <a:pathLst>
                <a:path w="12879" h="4067" extrusionOk="0">
                  <a:moveTo>
                    <a:pt x="2035" y="1"/>
                  </a:moveTo>
                  <a:cubicBezTo>
                    <a:pt x="923" y="1"/>
                    <a:pt x="1" y="922"/>
                    <a:pt x="1" y="2035"/>
                  </a:cubicBezTo>
                  <a:cubicBezTo>
                    <a:pt x="1" y="3145"/>
                    <a:pt x="923" y="4067"/>
                    <a:pt x="2035" y="4067"/>
                  </a:cubicBezTo>
                  <a:lnTo>
                    <a:pt x="10844" y="4067"/>
                  </a:lnTo>
                  <a:cubicBezTo>
                    <a:pt x="11983" y="4067"/>
                    <a:pt x="12878" y="3145"/>
                    <a:pt x="12878" y="2035"/>
                  </a:cubicBezTo>
                  <a:cubicBezTo>
                    <a:pt x="12878" y="922"/>
                    <a:pt x="11983" y="1"/>
                    <a:pt x="108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277;p20"/>
            <p:cNvSpPr/>
            <p:nvPr/>
          </p:nvSpPr>
          <p:spPr>
            <a:xfrm>
              <a:off x="4441557" y="3933361"/>
              <a:ext cx="941320" cy="940793"/>
            </a:xfrm>
            <a:custGeom>
              <a:avLst/>
              <a:gdLst/>
              <a:ahLst/>
              <a:cxnLst/>
              <a:rect l="l" t="t" r="r" b="b"/>
              <a:pathLst>
                <a:path w="48279" h="48252" extrusionOk="0">
                  <a:moveTo>
                    <a:pt x="24153" y="0"/>
                  </a:moveTo>
                  <a:cubicBezTo>
                    <a:pt x="10816" y="0"/>
                    <a:pt x="1" y="10789"/>
                    <a:pt x="1" y="24126"/>
                  </a:cubicBezTo>
                  <a:cubicBezTo>
                    <a:pt x="1" y="37435"/>
                    <a:pt x="10816" y="48252"/>
                    <a:pt x="24153" y="48252"/>
                  </a:cubicBezTo>
                  <a:cubicBezTo>
                    <a:pt x="37464" y="48252"/>
                    <a:pt x="48279" y="37435"/>
                    <a:pt x="48279" y="24126"/>
                  </a:cubicBezTo>
                  <a:cubicBezTo>
                    <a:pt x="48279" y="10789"/>
                    <a:pt x="37464" y="0"/>
                    <a:pt x="24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278;p20"/>
            <p:cNvSpPr/>
            <p:nvPr/>
          </p:nvSpPr>
          <p:spPr>
            <a:xfrm>
              <a:off x="4508667" y="3999945"/>
              <a:ext cx="807099" cy="807625"/>
            </a:xfrm>
            <a:custGeom>
              <a:avLst/>
              <a:gdLst/>
              <a:ahLst/>
              <a:cxnLst/>
              <a:rect l="l" t="t" r="r" b="b"/>
              <a:pathLst>
                <a:path w="41395" h="41422" extrusionOk="0">
                  <a:moveTo>
                    <a:pt x="20711" y="1"/>
                  </a:moveTo>
                  <a:cubicBezTo>
                    <a:pt x="9271" y="1"/>
                    <a:pt x="0" y="9272"/>
                    <a:pt x="0" y="20711"/>
                  </a:cubicBezTo>
                  <a:cubicBezTo>
                    <a:pt x="0" y="32151"/>
                    <a:pt x="9271" y="41421"/>
                    <a:pt x="20711" y="41421"/>
                  </a:cubicBezTo>
                  <a:cubicBezTo>
                    <a:pt x="32124" y="41421"/>
                    <a:pt x="41395" y="32151"/>
                    <a:pt x="41395" y="20711"/>
                  </a:cubicBezTo>
                  <a:cubicBezTo>
                    <a:pt x="41395" y="9272"/>
                    <a:pt x="32124" y="1"/>
                    <a:pt x="207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279;p20"/>
            <p:cNvSpPr/>
            <p:nvPr/>
          </p:nvSpPr>
          <p:spPr>
            <a:xfrm>
              <a:off x="4872842" y="4364645"/>
              <a:ext cx="78750" cy="78243"/>
            </a:xfrm>
            <a:custGeom>
              <a:avLst/>
              <a:gdLst/>
              <a:ahLst/>
              <a:cxnLst/>
              <a:rect l="l" t="t" r="r" b="b"/>
              <a:pathLst>
                <a:path w="4039" h="4013" extrusionOk="0">
                  <a:moveTo>
                    <a:pt x="2033" y="0"/>
                  </a:moveTo>
                  <a:cubicBezTo>
                    <a:pt x="922" y="0"/>
                    <a:pt x="1" y="894"/>
                    <a:pt x="1" y="2006"/>
                  </a:cubicBezTo>
                  <a:cubicBezTo>
                    <a:pt x="1" y="3116"/>
                    <a:pt x="922" y="4012"/>
                    <a:pt x="2033" y="4012"/>
                  </a:cubicBezTo>
                  <a:cubicBezTo>
                    <a:pt x="3145" y="4012"/>
                    <a:pt x="4039" y="3116"/>
                    <a:pt x="4039" y="2006"/>
                  </a:cubicBezTo>
                  <a:cubicBezTo>
                    <a:pt x="4039" y="894"/>
                    <a:pt x="3145" y="0"/>
                    <a:pt x="2033" y="0"/>
                  </a:cubicBez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280;p20"/>
            <p:cNvSpPr/>
            <p:nvPr/>
          </p:nvSpPr>
          <p:spPr>
            <a:xfrm>
              <a:off x="4735930" y="4227227"/>
              <a:ext cx="352573" cy="353080"/>
            </a:xfrm>
            <a:custGeom>
              <a:avLst/>
              <a:gdLst/>
              <a:ahLst/>
              <a:cxnLst/>
              <a:rect l="l" t="t" r="r" b="b"/>
              <a:pathLst>
                <a:path w="18083" h="18109" extrusionOk="0">
                  <a:moveTo>
                    <a:pt x="9055" y="0"/>
                  </a:moveTo>
                  <a:cubicBezTo>
                    <a:pt x="4067" y="0"/>
                    <a:pt x="1" y="4066"/>
                    <a:pt x="1" y="9054"/>
                  </a:cubicBezTo>
                  <a:cubicBezTo>
                    <a:pt x="1" y="14042"/>
                    <a:pt x="4067" y="18108"/>
                    <a:pt x="9055" y="18108"/>
                  </a:cubicBezTo>
                  <a:cubicBezTo>
                    <a:pt x="14042" y="18108"/>
                    <a:pt x="18083" y="14042"/>
                    <a:pt x="18083" y="9054"/>
                  </a:cubicBezTo>
                  <a:cubicBezTo>
                    <a:pt x="18083" y="4066"/>
                    <a:pt x="14042" y="0"/>
                    <a:pt x="90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281;p20"/>
            <p:cNvSpPr/>
            <p:nvPr/>
          </p:nvSpPr>
          <p:spPr>
            <a:xfrm>
              <a:off x="4908230" y="4301629"/>
              <a:ext cx="223617" cy="108192"/>
            </a:xfrm>
            <a:custGeom>
              <a:avLst/>
              <a:gdLst/>
              <a:ahLst/>
              <a:cxnLst/>
              <a:rect l="l" t="t" r="r" b="b"/>
              <a:pathLst>
                <a:path w="11469" h="5549" extrusionOk="0">
                  <a:moveTo>
                    <a:pt x="11113" y="0"/>
                  </a:moveTo>
                  <a:cubicBezTo>
                    <a:pt x="11070" y="0"/>
                    <a:pt x="11025" y="11"/>
                    <a:pt x="10980" y="33"/>
                  </a:cubicBezTo>
                  <a:lnTo>
                    <a:pt x="1410" y="3963"/>
                  </a:lnTo>
                  <a:cubicBezTo>
                    <a:pt x="597" y="4316"/>
                    <a:pt x="1" y="4913"/>
                    <a:pt x="163" y="5292"/>
                  </a:cubicBezTo>
                  <a:cubicBezTo>
                    <a:pt x="238" y="5466"/>
                    <a:pt x="459" y="5548"/>
                    <a:pt x="753" y="5548"/>
                  </a:cubicBezTo>
                  <a:cubicBezTo>
                    <a:pt x="1102" y="5548"/>
                    <a:pt x="1553" y="5431"/>
                    <a:pt x="1981" y="5210"/>
                  </a:cubicBezTo>
                  <a:lnTo>
                    <a:pt x="11223" y="602"/>
                  </a:lnTo>
                  <a:cubicBezTo>
                    <a:pt x="11386" y="521"/>
                    <a:pt x="11468" y="330"/>
                    <a:pt x="11386" y="168"/>
                  </a:cubicBezTo>
                  <a:cubicBezTo>
                    <a:pt x="11328" y="70"/>
                    <a:pt x="11227" y="0"/>
                    <a:pt x="11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282;p20"/>
            <p:cNvSpPr/>
            <p:nvPr/>
          </p:nvSpPr>
          <p:spPr>
            <a:xfrm>
              <a:off x="4793565" y="4314634"/>
              <a:ext cx="122639" cy="94134"/>
            </a:xfrm>
            <a:custGeom>
              <a:avLst/>
              <a:gdLst/>
              <a:ahLst/>
              <a:cxnLst/>
              <a:rect l="l" t="t" r="r" b="b"/>
              <a:pathLst>
                <a:path w="6290" h="4828" extrusionOk="0">
                  <a:moveTo>
                    <a:pt x="534" y="1"/>
                  </a:moveTo>
                  <a:cubicBezTo>
                    <a:pt x="395" y="1"/>
                    <a:pt x="260" y="66"/>
                    <a:pt x="163" y="180"/>
                  </a:cubicBezTo>
                  <a:cubicBezTo>
                    <a:pt x="0" y="396"/>
                    <a:pt x="55" y="694"/>
                    <a:pt x="243" y="856"/>
                  </a:cubicBezTo>
                  <a:lnTo>
                    <a:pt x="4689" y="4489"/>
                  </a:lnTo>
                  <a:cubicBezTo>
                    <a:pt x="4970" y="4708"/>
                    <a:pt x="5297" y="4828"/>
                    <a:pt x="5570" y="4828"/>
                  </a:cubicBezTo>
                  <a:cubicBezTo>
                    <a:pt x="5770" y="4828"/>
                    <a:pt x="5942" y="4763"/>
                    <a:pt x="6044" y="4625"/>
                  </a:cubicBezTo>
                  <a:cubicBezTo>
                    <a:pt x="6289" y="4300"/>
                    <a:pt x="6044" y="3704"/>
                    <a:pt x="5530" y="3350"/>
                  </a:cubicBezTo>
                  <a:lnTo>
                    <a:pt x="814" y="97"/>
                  </a:lnTo>
                  <a:cubicBezTo>
                    <a:pt x="726" y="31"/>
                    <a:pt x="629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283;p20"/>
            <p:cNvSpPr/>
            <p:nvPr/>
          </p:nvSpPr>
          <p:spPr>
            <a:xfrm>
              <a:off x="4872842" y="4364645"/>
              <a:ext cx="78750" cy="78243"/>
            </a:xfrm>
            <a:custGeom>
              <a:avLst/>
              <a:gdLst/>
              <a:ahLst/>
              <a:cxnLst/>
              <a:rect l="l" t="t" r="r" b="b"/>
              <a:pathLst>
                <a:path w="4039" h="4013" extrusionOk="0">
                  <a:moveTo>
                    <a:pt x="2033" y="0"/>
                  </a:moveTo>
                  <a:cubicBezTo>
                    <a:pt x="922" y="0"/>
                    <a:pt x="1" y="894"/>
                    <a:pt x="1" y="2006"/>
                  </a:cubicBezTo>
                  <a:cubicBezTo>
                    <a:pt x="1" y="3116"/>
                    <a:pt x="922" y="4012"/>
                    <a:pt x="2033" y="4012"/>
                  </a:cubicBezTo>
                  <a:cubicBezTo>
                    <a:pt x="3145" y="4012"/>
                    <a:pt x="4039" y="3116"/>
                    <a:pt x="4039" y="2006"/>
                  </a:cubicBezTo>
                  <a:cubicBezTo>
                    <a:pt x="4039" y="894"/>
                    <a:pt x="3145" y="0"/>
                    <a:pt x="2033" y="0"/>
                  </a:cubicBez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284;p20"/>
            <p:cNvSpPr/>
            <p:nvPr/>
          </p:nvSpPr>
          <p:spPr>
            <a:xfrm>
              <a:off x="4864887" y="4356690"/>
              <a:ext cx="94660" cy="94095"/>
            </a:xfrm>
            <a:custGeom>
              <a:avLst/>
              <a:gdLst/>
              <a:ahLst/>
              <a:cxnLst/>
              <a:rect l="l" t="t" r="r" b="b"/>
              <a:pathLst>
                <a:path w="4855" h="4826" extrusionOk="0">
                  <a:moveTo>
                    <a:pt x="2441" y="0"/>
                  </a:moveTo>
                  <a:cubicBezTo>
                    <a:pt x="1085" y="0"/>
                    <a:pt x="1" y="1085"/>
                    <a:pt x="1" y="2414"/>
                  </a:cubicBezTo>
                  <a:cubicBezTo>
                    <a:pt x="1" y="3741"/>
                    <a:pt x="1085" y="4826"/>
                    <a:pt x="2441" y="4826"/>
                  </a:cubicBezTo>
                  <a:cubicBezTo>
                    <a:pt x="3770" y="4826"/>
                    <a:pt x="4854" y="3741"/>
                    <a:pt x="4854" y="2414"/>
                  </a:cubicBezTo>
                  <a:cubicBezTo>
                    <a:pt x="4854" y="1085"/>
                    <a:pt x="3770" y="0"/>
                    <a:pt x="2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285;p20"/>
            <p:cNvSpPr/>
            <p:nvPr/>
          </p:nvSpPr>
          <p:spPr>
            <a:xfrm>
              <a:off x="4888693" y="4379951"/>
              <a:ext cx="47047" cy="47067"/>
            </a:xfrm>
            <a:custGeom>
              <a:avLst/>
              <a:gdLst/>
              <a:ahLst/>
              <a:cxnLst/>
              <a:rect l="l" t="t" r="r" b="b"/>
              <a:pathLst>
                <a:path w="2413" h="2414" extrusionOk="0">
                  <a:moveTo>
                    <a:pt x="1220" y="0"/>
                  </a:moveTo>
                  <a:cubicBezTo>
                    <a:pt x="543" y="0"/>
                    <a:pt x="1" y="542"/>
                    <a:pt x="1" y="1221"/>
                  </a:cubicBezTo>
                  <a:cubicBezTo>
                    <a:pt x="1" y="1898"/>
                    <a:pt x="543" y="2414"/>
                    <a:pt x="1220" y="2414"/>
                  </a:cubicBezTo>
                  <a:cubicBezTo>
                    <a:pt x="1870" y="2414"/>
                    <a:pt x="2412" y="1898"/>
                    <a:pt x="2412" y="1221"/>
                  </a:cubicBezTo>
                  <a:cubicBezTo>
                    <a:pt x="2412" y="542"/>
                    <a:pt x="1870" y="0"/>
                    <a:pt x="12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286;p20"/>
            <p:cNvSpPr/>
            <p:nvPr/>
          </p:nvSpPr>
          <p:spPr>
            <a:xfrm>
              <a:off x="4770304" y="4403016"/>
              <a:ext cx="143794" cy="185226"/>
            </a:xfrm>
            <a:custGeom>
              <a:avLst/>
              <a:gdLst/>
              <a:ahLst/>
              <a:cxnLst/>
              <a:rect l="l" t="t" r="r" b="b"/>
              <a:pathLst>
                <a:path w="7375" h="9500" extrusionOk="0">
                  <a:moveTo>
                    <a:pt x="7161" y="0"/>
                  </a:moveTo>
                  <a:cubicBezTo>
                    <a:pt x="7105" y="0"/>
                    <a:pt x="7050" y="20"/>
                    <a:pt x="7021" y="64"/>
                  </a:cubicBezTo>
                  <a:lnTo>
                    <a:pt x="55" y="9200"/>
                  </a:lnTo>
                  <a:cubicBezTo>
                    <a:pt x="1" y="9281"/>
                    <a:pt x="1" y="9389"/>
                    <a:pt x="81" y="9472"/>
                  </a:cubicBezTo>
                  <a:cubicBezTo>
                    <a:pt x="110" y="9491"/>
                    <a:pt x="145" y="9499"/>
                    <a:pt x="181" y="9499"/>
                  </a:cubicBezTo>
                  <a:cubicBezTo>
                    <a:pt x="248" y="9499"/>
                    <a:pt x="317" y="9469"/>
                    <a:pt x="352" y="9417"/>
                  </a:cubicBezTo>
                  <a:lnTo>
                    <a:pt x="7320" y="309"/>
                  </a:lnTo>
                  <a:cubicBezTo>
                    <a:pt x="7374" y="227"/>
                    <a:pt x="7374" y="92"/>
                    <a:pt x="7292" y="38"/>
                  </a:cubicBezTo>
                  <a:cubicBezTo>
                    <a:pt x="7255" y="14"/>
                    <a:pt x="7208" y="0"/>
                    <a:pt x="7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287;p20"/>
            <p:cNvSpPr/>
            <p:nvPr/>
          </p:nvSpPr>
          <p:spPr>
            <a:xfrm>
              <a:off x="4742267" y="4124768"/>
              <a:ext cx="36519" cy="31898"/>
            </a:xfrm>
            <a:custGeom>
              <a:avLst/>
              <a:gdLst/>
              <a:ahLst/>
              <a:cxnLst/>
              <a:rect l="l" t="t" r="r" b="b"/>
              <a:pathLst>
                <a:path w="1873" h="1636" extrusionOk="0">
                  <a:moveTo>
                    <a:pt x="926" y="1"/>
                  </a:moveTo>
                  <a:cubicBezTo>
                    <a:pt x="789" y="1"/>
                    <a:pt x="649" y="34"/>
                    <a:pt x="517" y="105"/>
                  </a:cubicBezTo>
                  <a:cubicBezTo>
                    <a:pt x="138" y="321"/>
                    <a:pt x="1" y="835"/>
                    <a:pt x="218" y="1215"/>
                  </a:cubicBezTo>
                  <a:cubicBezTo>
                    <a:pt x="380" y="1485"/>
                    <a:pt x="649" y="1635"/>
                    <a:pt x="922" y="1635"/>
                  </a:cubicBezTo>
                  <a:cubicBezTo>
                    <a:pt x="1062" y="1635"/>
                    <a:pt x="1202" y="1596"/>
                    <a:pt x="1330" y="1514"/>
                  </a:cubicBezTo>
                  <a:cubicBezTo>
                    <a:pt x="1736" y="1297"/>
                    <a:pt x="1872" y="809"/>
                    <a:pt x="1627" y="402"/>
                  </a:cubicBezTo>
                  <a:cubicBezTo>
                    <a:pt x="1481" y="145"/>
                    <a:pt x="1211" y="1"/>
                    <a:pt x="9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288;p20"/>
            <p:cNvSpPr/>
            <p:nvPr/>
          </p:nvSpPr>
          <p:spPr>
            <a:xfrm>
              <a:off x="5157193" y="4235767"/>
              <a:ext cx="36460" cy="32054"/>
            </a:xfrm>
            <a:custGeom>
              <a:avLst/>
              <a:gdLst/>
              <a:ahLst/>
              <a:cxnLst/>
              <a:rect l="l" t="t" r="r" b="b"/>
              <a:pathLst>
                <a:path w="1870" h="1644" extrusionOk="0">
                  <a:moveTo>
                    <a:pt x="925" y="0"/>
                  </a:moveTo>
                  <a:cubicBezTo>
                    <a:pt x="788" y="0"/>
                    <a:pt x="647" y="34"/>
                    <a:pt x="515" y="104"/>
                  </a:cubicBezTo>
                  <a:cubicBezTo>
                    <a:pt x="135" y="347"/>
                    <a:pt x="1" y="835"/>
                    <a:pt x="217" y="1243"/>
                  </a:cubicBezTo>
                  <a:cubicBezTo>
                    <a:pt x="364" y="1499"/>
                    <a:pt x="646" y="1644"/>
                    <a:pt x="931" y="1644"/>
                  </a:cubicBezTo>
                  <a:cubicBezTo>
                    <a:pt x="1067" y="1644"/>
                    <a:pt x="1205" y="1610"/>
                    <a:pt x="1328" y="1540"/>
                  </a:cubicBezTo>
                  <a:cubicBezTo>
                    <a:pt x="1735" y="1297"/>
                    <a:pt x="1870" y="809"/>
                    <a:pt x="1627" y="401"/>
                  </a:cubicBezTo>
                  <a:cubicBezTo>
                    <a:pt x="1481" y="145"/>
                    <a:pt x="1210" y="0"/>
                    <a:pt x="9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289;p20"/>
            <p:cNvSpPr/>
            <p:nvPr/>
          </p:nvSpPr>
          <p:spPr>
            <a:xfrm>
              <a:off x="5046194" y="4650654"/>
              <a:ext cx="35973" cy="32073"/>
            </a:xfrm>
            <a:custGeom>
              <a:avLst/>
              <a:gdLst/>
              <a:ahLst/>
              <a:cxnLst/>
              <a:rect l="l" t="t" r="r" b="b"/>
              <a:pathLst>
                <a:path w="1845" h="1645" extrusionOk="0">
                  <a:moveTo>
                    <a:pt x="911" y="0"/>
                  </a:moveTo>
                  <a:cubicBezTo>
                    <a:pt x="774" y="0"/>
                    <a:pt x="638" y="34"/>
                    <a:pt x="515" y="104"/>
                  </a:cubicBezTo>
                  <a:cubicBezTo>
                    <a:pt x="109" y="349"/>
                    <a:pt x="1" y="837"/>
                    <a:pt x="218" y="1242"/>
                  </a:cubicBezTo>
                  <a:cubicBezTo>
                    <a:pt x="365" y="1499"/>
                    <a:pt x="648" y="1645"/>
                    <a:pt x="933" y="1645"/>
                  </a:cubicBezTo>
                  <a:cubicBezTo>
                    <a:pt x="1069" y="1645"/>
                    <a:pt x="1206" y="1612"/>
                    <a:pt x="1328" y="1541"/>
                  </a:cubicBezTo>
                  <a:cubicBezTo>
                    <a:pt x="1708" y="1296"/>
                    <a:pt x="1844" y="809"/>
                    <a:pt x="1627" y="403"/>
                  </a:cubicBezTo>
                  <a:cubicBezTo>
                    <a:pt x="1481" y="146"/>
                    <a:pt x="1197" y="0"/>
                    <a:pt x="9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290;p20"/>
            <p:cNvSpPr/>
            <p:nvPr/>
          </p:nvSpPr>
          <p:spPr>
            <a:xfrm>
              <a:off x="4631287" y="4539655"/>
              <a:ext cx="35953" cy="31898"/>
            </a:xfrm>
            <a:custGeom>
              <a:avLst/>
              <a:gdLst/>
              <a:ahLst/>
              <a:cxnLst/>
              <a:rect l="l" t="t" r="r" b="b"/>
              <a:pathLst>
                <a:path w="1844" h="1636" extrusionOk="0">
                  <a:moveTo>
                    <a:pt x="912" y="1"/>
                  </a:moveTo>
                  <a:cubicBezTo>
                    <a:pt x="776" y="1"/>
                    <a:pt x="639" y="34"/>
                    <a:pt x="516" y="104"/>
                  </a:cubicBezTo>
                  <a:cubicBezTo>
                    <a:pt x="137" y="321"/>
                    <a:pt x="0" y="837"/>
                    <a:pt x="217" y="1217"/>
                  </a:cubicBezTo>
                  <a:cubicBezTo>
                    <a:pt x="361" y="1485"/>
                    <a:pt x="636" y="1636"/>
                    <a:pt x="915" y="1636"/>
                  </a:cubicBezTo>
                  <a:cubicBezTo>
                    <a:pt x="1058" y="1636"/>
                    <a:pt x="1201" y="1596"/>
                    <a:pt x="1330" y="1514"/>
                  </a:cubicBezTo>
                  <a:cubicBezTo>
                    <a:pt x="1735" y="1297"/>
                    <a:pt x="1844" y="783"/>
                    <a:pt x="1627" y="403"/>
                  </a:cubicBezTo>
                  <a:cubicBezTo>
                    <a:pt x="1480" y="146"/>
                    <a:pt x="1197" y="1"/>
                    <a:pt x="9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291;p20"/>
            <p:cNvSpPr/>
            <p:nvPr/>
          </p:nvSpPr>
          <p:spPr>
            <a:xfrm>
              <a:off x="4631287" y="4235767"/>
              <a:ext cx="35953" cy="32054"/>
            </a:xfrm>
            <a:custGeom>
              <a:avLst/>
              <a:gdLst/>
              <a:ahLst/>
              <a:cxnLst/>
              <a:rect l="l" t="t" r="r" b="b"/>
              <a:pathLst>
                <a:path w="1844" h="1644" extrusionOk="0">
                  <a:moveTo>
                    <a:pt x="932" y="0"/>
                  </a:moveTo>
                  <a:cubicBezTo>
                    <a:pt x="647" y="0"/>
                    <a:pt x="364" y="145"/>
                    <a:pt x="217" y="401"/>
                  </a:cubicBezTo>
                  <a:cubicBezTo>
                    <a:pt x="0" y="809"/>
                    <a:pt x="137" y="1297"/>
                    <a:pt x="516" y="1540"/>
                  </a:cubicBezTo>
                  <a:cubicBezTo>
                    <a:pt x="640" y="1610"/>
                    <a:pt x="777" y="1644"/>
                    <a:pt x="914" y="1644"/>
                  </a:cubicBezTo>
                  <a:cubicBezTo>
                    <a:pt x="1198" y="1644"/>
                    <a:pt x="1480" y="1499"/>
                    <a:pt x="1627" y="1243"/>
                  </a:cubicBezTo>
                  <a:cubicBezTo>
                    <a:pt x="1844" y="835"/>
                    <a:pt x="1735" y="347"/>
                    <a:pt x="1330" y="104"/>
                  </a:cubicBezTo>
                  <a:cubicBezTo>
                    <a:pt x="1207" y="34"/>
                    <a:pt x="1069" y="0"/>
                    <a:pt x="9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292;p20"/>
            <p:cNvSpPr/>
            <p:nvPr/>
          </p:nvSpPr>
          <p:spPr>
            <a:xfrm>
              <a:off x="5046194" y="4124768"/>
              <a:ext cx="35973" cy="31898"/>
            </a:xfrm>
            <a:custGeom>
              <a:avLst/>
              <a:gdLst/>
              <a:ahLst/>
              <a:cxnLst/>
              <a:rect l="l" t="t" r="r" b="b"/>
              <a:pathLst>
                <a:path w="1845" h="1636" extrusionOk="0">
                  <a:moveTo>
                    <a:pt x="931" y="1"/>
                  </a:moveTo>
                  <a:cubicBezTo>
                    <a:pt x="646" y="1"/>
                    <a:pt x="364" y="145"/>
                    <a:pt x="218" y="402"/>
                  </a:cubicBezTo>
                  <a:cubicBezTo>
                    <a:pt x="1" y="809"/>
                    <a:pt x="109" y="1297"/>
                    <a:pt x="515" y="1514"/>
                  </a:cubicBezTo>
                  <a:cubicBezTo>
                    <a:pt x="643" y="1596"/>
                    <a:pt x="787" y="1635"/>
                    <a:pt x="929" y="1635"/>
                  </a:cubicBezTo>
                  <a:cubicBezTo>
                    <a:pt x="1209" y="1635"/>
                    <a:pt x="1484" y="1485"/>
                    <a:pt x="1627" y="1215"/>
                  </a:cubicBezTo>
                  <a:cubicBezTo>
                    <a:pt x="1844" y="835"/>
                    <a:pt x="1708" y="321"/>
                    <a:pt x="1328" y="105"/>
                  </a:cubicBezTo>
                  <a:cubicBezTo>
                    <a:pt x="1205" y="34"/>
                    <a:pt x="1068" y="1"/>
                    <a:pt x="9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293;p20"/>
            <p:cNvSpPr/>
            <p:nvPr/>
          </p:nvSpPr>
          <p:spPr>
            <a:xfrm>
              <a:off x="5157193" y="4539655"/>
              <a:ext cx="36460" cy="31898"/>
            </a:xfrm>
            <a:custGeom>
              <a:avLst/>
              <a:gdLst/>
              <a:ahLst/>
              <a:cxnLst/>
              <a:rect l="l" t="t" r="r" b="b"/>
              <a:pathLst>
                <a:path w="1870" h="1636" extrusionOk="0">
                  <a:moveTo>
                    <a:pt x="932" y="1"/>
                  </a:moveTo>
                  <a:cubicBezTo>
                    <a:pt x="647" y="1"/>
                    <a:pt x="364" y="146"/>
                    <a:pt x="217" y="403"/>
                  </a:cubicBezTo>
                  <a:cubicBezTo>
                    <a:pt x="1" y="783"/>
                    <a:pt x="135" y="1297"/>
                    <a:pt x="515" y="1514"/>
                  </a:cubicBezTo>
                  <a:cubicBezTo>
                    <a:pt x="652" y="1596"/>
                    <a:pt x="799" y="1636"/>
                    <a:pt x="942" y="1636"/>
                  </a:cubicBezTo>
                  <a:cubicBezTo>
                    <a:pt x="1221" y="1636"/>
                    <a:pt x="1483" y="1485"/>
                    <a:pt x="1627" y="1217"/>
                  </a:cubicBezTo>
                  <a:cubicBezTo>
                    <a:pt x="1870" y="837"/>
                    <a:pt x="1735" y="321"/>
                    <a:pt x="1328" y="104"/>
                  </a:cubicBezTo>
                  <a:cubicBezTo>
                    <a:pt x="1205" y="34"/>
                    <a:pt x="1069" y="1"/>
                    <a:pt x="9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294;p20"/>
            <p:cNvSpPr/>
            <p:nvPr/>
          </p:nvSpPr>
          <p:spPr>
            <a:xfrm>
              <a:off x="4742267" y="4650654"/>
              <a:ext cx="36519" cy="32073"/>
            </a:xfrm>
            <a:custGeom>
              <a:avLst/>
              <a:gdLst/>
              <a:ahLst/>
              <a:cxnLst/>
              <a:rect l="l" t="t" r="r" b="b"/>
              <a:pathLst>
                <a:path w="1873" h="1645" extrusionOk="0">
                  <a:moveTo>
                    <a:pt x="940" y="0"/>
                  </a:moveTo>
                  <a:cubicBezTo>
                    <a:pt x="661" y="0"/>
                    <a:pt x="384" y="146"/>
                    <a:pt x="218" y="403"/>
                  </a:cubicBezTo>
                  <a:cubicBezTo>
                    <a:pt x="1" y="809"/>
                    <a:pt x="138" y="1296"/>
                    <a:pt x="517" y="1541"/>
                  </a:cubicBezTo>
                  <a:cubicBezTo>
                    <a:pt x="648" y="1612"/>
                    <a:pt x="788" y="1645"/>
                    <a:pt x="924" y="1645"/>
                  </a:cubicBezTo>
                  <a:cubicBezTo>
                    <a:pt x="1210" y="1645"/>
                    <a:pt x="1481" y="1499"/>
                    <a:pt x="1627" y="1242"/>
                  </a:cubicBezTo>
                  <a:cubicBezTo>
                    <a:pt x="1872" y="837"/>
                    <a:pt x="1736" y="349"/>
                    <a:pt x="1330" y="104"/>
                  </a:cubicBezTo>
                  <a:cubicBezTo>
                    <a:pt x="1208" y="34"/>
                    <a:pt x="1074" y="0"/>
                    <a:pt x="9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295;p20"/>
            <p:cNvSpPr/>
            <p:nvPr/>
          </p:nvSpPr>
          <p:spPr>
            <a:xfrm>
              <a:off x="4892378" y="4081854"/>
              <a:ext cx="39677" cy="39677"/>
            </a:xfrm>
            <a:custGeom>
              <a:avLst/>
              <a:gdLst/>
              <a:ahLst/>
              <a:cxnLst/>
              <a:rect l="l" t="t" r="r" b="b"/>
              <a:pathLst>
                <a:path w="2035" h="2035" extrusionOk="0">
                  <a:moveTo>
                    <a:pt x="1031" y="0"/>
                  </a:moveTo>
                  <a:cubicBezTo>
                    <a:pt x="462" y="0"/>
                    <a:pt x="1" y="462"/>
                    <a:pt x="1" y="1004"/>
                  </a:cubicBezTo>
                  <a:cubicBezTo>
                    <a:pt x="1" y="1573"/>
                    <a:pt x="462" y="2035"/>
                    <a:pt x="1031" y="2035"/>
                  </a:cubicBezTo>
                  <a:cubicBezTo>
                    <a:pt x="1573" y="2035"/>
                    <a:pt x="2035" y="1573"/>
                    <a:pt x="2035" y="1004"/>
                  </a:cubicBezTo>
                  <a:cubicBezTo>
                    <a:pt x="2035" y="462"/>
                    <a:pt x="1573" y="0"/>
                    <a:pt x="10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296;p20"/>
            <p:cNvSpPr/>
            <p:nvPr/>
          </p:nvSpPr>
          <p:spPr>
            <a:xfrm>
              <a:off x="5194706" y="4383655"/>
              <a:ext cx="39131" cy="39638"/>
            </a:xfrm>
            <a:custGeom>
              <a:avLst/>
              <a:gdLst/>
              <a:ahLst/>
              <a:cxnLst/>
              <a:rect l="l" t="t" r="r" b="b"/>
              <a:pathLst>
                <a:path w="2007" h="2033" extrusionOk="0">
                  <a:moveTo>
                    <a:pt x="1004" y="1"/>
                  </a:moveTo>
                  <a:cubicBezTo>
                    <a:pt x="434" y="1"/>
                    <a:pt x="0" y="461"/>
                    <a:pt x="0" y="1031"/>
                  </a:cubicBezTo>
                  <a:cubicBezTo>
                    <a:pt x="0" y="1599"/>
                    <a:pt x="434" y="2033"/>
                    <a:pt x="1004" y="2033"/>
                  </a:cubicBezTo>
                  <a:cubicBezTo>
                    <a:pt x="1572" y="2033"/>
                    <a:pt x="2006" y="1599"/>
                    <a:pt x="2006" y="1031"/>
                  </a:cubicBezTo>
                  <a:cubicBezTo>
                    <a:pt x="2006" y="461"/>
                    <a:pt x="1572" y="1"/>
                    <a:pt x="10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297;p20"/>
            <p:cNvSpPr/>
            <p:nvPr/>
          </p:nvSpPr>
          <p:spPr>
            <a:xfrm>
              <a:off x="4892378" y="4685984"/>
              <a:ext cx="39677" cy="39638"/>
            </a:xfrm>
            <a:custGeom>
              <a:avLst/>
              <a:gdLst/>
              <a:ahLst/>
              <a:cxnLst/>
              <a:rect l="l" t="t" r="r" b="b"/>
              <a:pathLst>
                <a:path w="2035" h="2033" extrusionOk="0">
                  <a:moveTo>
                    <a:pt x="1031" y="1"/>
                  </a:moveTo>
                  <a:cubicBezTo>
                    <a:pt x="462" y="1"/>
                    <a:pt x="1" y="460"/>
                    <a:pt x="1" y="1002"/>
                  </a:cubicBezTo>
                  <a:cubicBezTo>
                    <a:pt x="1" y="1573"/>
                    <a:pt x="462" y="2033"/>
                    <a:pt x="1031" y="2033"/>
                  </a:cubicBezTo>
                  <a:cubicBezTo>
                    <a:pt x="1573" y="2033"/>
                    <a:pt x="2035" y="1573"/>
                    <a:pt x="2035" y="1002"/>
                  </a:cubicBezTo>
                  <a:cubicBezTo>
                    <a:pt x="2035" y="460"/>
                    <a:pt x="1573" y="1"/>
                    <a:pt x="10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298;p20"/>
            <p:cNvSpPr/>
            <p:nvPr/>
          </p:nvSpPr>
          <p:spPr>
            <a:xfrm>
              <a:off x="4590615" y="4383655"/>
              <a:ext cx="39638" cy="39638"/>
            </a:xfrm>
            <a:custGeom>
              <a:avLst/>
              <a:gdLst/>
              <a:ahLst/>
              <a:cxnLst/>
              <a:rect l="l" t="t" r="r" b="b"/>
              <a:pathLst>
                <a:path w="2033" h="2033" extrusionOk="0">
                  <a:moveTo>
                    <a:pt x="1002" y="1"/>
                  </a:moveTo>
                  <a:cubicBezTo>
                    <a:pt x="460" y="1"/>
                    <a:pt x="0" y="461"/>
                    <a:pt x="0" y="1031"/>
                  </a:cubicBezTo>
                  <a:cubicBezTo>
                    <a:pt x="0" y="1573"/>
                    <a:pt x="460" y="2033"/>
                    <a:pt x="1002" y="2033"/>
                  </a:cubicBezTo>
                  <a:cubicBezTo>
                    <a:pt x="1572" y="2033"/>
                    <a:pt x="2032" y="1573"/>
                    <a:pt x="2032" y="1031"/>
                  </a:cubicBezTo>
                  <a:cubicBezTo>
                    <a:pt x="2032" y="461"/>
                    <a:pt x="1572" y="1"/>
                    <a:pt x="10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9" name="Google Shape;321;p20"/>
          <p:cNvSpPr txBox="1"/>
          <p:nvPr/>
        </p:nvSpPr>
        <p:spPr>
          <a:xfrm>
            <a:off x="1488291" y="4030468"/>
            <a:ext cx="1296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Minutes Played </a:t>
            </a:r>
            <a:endParaRPr sz="16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60" name="Google Shape;732;p25"/>
          <p:cNvGrpSpPr/>
          <p:nvPr/>
        </p:nvGrpSpPr>
        <p:grpSpPr>
          <a:xfrm>
            <a:off x="3753303" y="1324971"/>
            <a:ext cx="355910" cy="420786"/>
            <a:chOff x="2758050" y="2956692"/>
            <a:chExt cx="825915" cy="893918"/>
          </a:xfrm>
        </p:grpSpPr>
        <p:sp>
          <p:nvSpPr>
            <p:cNvPr id="361" name="Google Shape;733;p25"/>
            <p:cNvSpPr/>
            <p:nvPr/>
          </p:nvSpPr>
          <p:spPr>
            <a:xfrm>
              <a:off x="2758050" y="3133913"/>
              <a:ext cx="260167" cy="716697"/>
            </a:xfrm>
            <a:custGeom>
              <a:avLst/>
              <a:gdLst/>
              <a:ahLst/>
              <a:cxnLst/>
              <a:rect l="l" t="t" r="r" b="b"/>
              <a:pathLst>
                <a:path w="18039" h="49693" extrusionOk="0">
                  <a:moveTo>
                    <a:pt x="13150" y="7238"/>
                  </a:moveTo>
                  <a:lnTo>
                    <a:pt x="13150" y="7238"/>
                  </a:lnTo>
                  <a:cubicBezTo>
                    <a:pt x="11168" y="12400"/>
                    <a:pt x="9459" y="19750"/>
                    <a:pt x="11360" y="27323"/>
                  </a:cubicBezTo>
                  <a:cubicBezTo>
                    <a:pt x="11728" y="28808"/>
                    <a:pt x="12112" y="30247"/>
                    <a:pt x="12463" y="31621"/>
                  </a:cubicBezTo>
                  <a:cubicBezTo>
                    <a:pt x="14381" y="38939"/>
                    <a:pt x="16026" y="45251"/>
                    <a:pt x="14125" y="47247"/>
                  </a:cubicBezTo>
                  <a:cubicBezTo>
                    <a:pt x="13617" y="47786"/>
                    <a:pt x="12819" y="48053"/>
                    <a:pt x="11705" y="48053"/>
                  </a:cubicBezTo>
                  <a:cubicBezTo>
                    <a:pt x="11067" y="48053"/>
                    <a:pt x="10325" y="47965"/>
                    <a:pt x="9475" y="47791"/>
                  </a:cubicBezTo>
                  <a:cubicBezTo>
                    <a:pt x="3803" y="46625"/>
                    <a:pt x="1358" y="39275"/>
                    <a:pt x="3100" y="28633"/>
                  </a:cubicBezTo>
                  <a:cubicBezTo>
                    <a:pt x="4378" y="20772"/>
                    <a:pt x="9300" y="12623"/>
                    <a:pt x="13150" y="7238"/>
                  </a:cubicBezTo>
                  <a:close/>
                  <a:moveTo>
                    <a:pt x="16745" y="1"/>
                  </a:moveTo>
                  <a:cubicBezTo>
                    <a:pt x="16601" y="144"/>
                    <a:pt x="13454" y="3676"/>
                    <a:pt x="9971" y="8948"/>
                  </a:cubicBezTo>
                  <a:cubicBezTo>
                    <a:pt x="6743" y="13838"/>
                    <a:pt x="2653" y="21171"/>
                    <a:pt x="1470" y="28361"/>
                  </a:cubicBezTo>
                  <a:cubicBezTo>
                    <a:pt x="0" y="37469"/>
                    <a:pt x="1230" y="47775"/>
                    <a:pt x="9140" y="49405"/>
                  </a:cubicBezTo>
                  <a:cubicBezTo>
                    <a:pt x="10082" y="49597"/>
                    <a:pt x="10929" y="49693"/>
                    <a:pt x="11696" y="49693"/>
                  </a:cubicBezTo>
                  <a:cubicBezTo>
                    <a:pt x="13294" y="49693"/>
                    <a:pt x="14492" y="49260"/>
                    <a:pt x="15307" y="48382"/>
                  </a:cubicBezTo>
                  <a:cubicBezTo>
                    <a:pt x="17847" y="45713"/>
                    <a:pt x="16266" y="39626"/>
                    <a:pt x="14061" y="31205"/>
                  </a:cubicBezTo>
                  <a:cubicBezTo>
                    <a:pt x="13693" y="29831"/>
                    <a:pt x="13326" y="28410"/>
                    <a:pt x="12958" y="26923"/>
                  </a:cubicBezTo>
                  <a:cubicBezTo>
                    <a:pt x="9683" y="13949"/>
                    <a:pt x="17960" y="1119"/>
                    <a:pt x="18039" y="991"/>
                  </a:cubicBezTo>
                  <a:lnTo>
                    <a:pt x="167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734;p25"/>
            <p:cNvSpPr/>
            <p:nvPr/>
          </p:nvSpPr>
          <p:spPr>
            <a:xfrm>
              <a:off x="2973505" y="3107189"/>
              <a:ext cx="69387" cy="69358"/>
            </a:xfrm>
            <a:custGeom>
              <a:avLst/>
              <a:gdLst/>
              <a:ahLst/>
              <a:cxnLst/>
              <a:rect l="l" t="t" r="r" b="b"/>
              <a:pathLst>
                <a:path w="4811" h="4809" extrusionOk="0">
                  <a:moveTo>
                    <a:pt x="2413" y="0"/>
                  </a:moveTo>
                  <a:cubicBezTo>
                    <a:pt x="1087" y="0"/>
                    <a:pt x="0" y="1070"/>
                    <a:pt x="0" y="2397"/>
                  </a:cubicBezTo>
                  <a:cubicBezTo>
                    <a:pt x="0" y="3722"/>
                    <a:pt x="1087" y="4809"/>
                    <a:pt x="2413" y="4809"/>
                  </a:cubicBezTo>
                  <a:cubicBezTo>
                    <a:pt x="3739" y="4809"/>
                    <a:pt x="4810" y="3722"/>
                    <a:pt x="4810" y="2397"/>
                  </a:cubicBezTo>
                  <a:cubicBezTo>
                    <a:pt x="4810" y="1070"/>
                    <a:pt x="3739" y="0"/>
                    <a:pt x="24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735;p25"/>
            <p:cNvSpPr/>
            <p:nvPr/>
          </p:nvSpPr>
          <p:spPr>
            <a:xfrm>
              <a:off x="3006229" y="2956692"/>
              <a:ext cx="577737" cy="385095"/>
            </a:xfrm>
            <a:custGeom>
              <a:avLst/>
              <a:gdLst/>
              <a:ahLst/>
              <a:cxnLst/>
              <a:rect l="l" t="t" r="r" b="b"/>
              <a:pathLst>
                <a:path w="40058" h="26701" extrusionOk="0">
                  <a:moveTo>
                    <a:pt x="13358" y="1"/>
                  </a:moveTo>
                  <a:cubicBezTo>
                    <a:pt x="5992" y="1"/>
                    <a:pt x="0" y="5977"/>
                    <a:pt x="0" y="13358"/>
                  </a:cubicBezTo>
                  <a:cubicBezTo>
                    <a:pt x="0" y="20725"/>
                    <a:pt x="5992" y="26701"/>
                    <a:pt x="13358" y="26701"/>
                  </a:cubicBezTo>
                  <a:cubicBezTo>
                    <a:pt x="20740" y="26701"/>
                    <a:pt x="26715" y="20725"/>
                    <a:pt x="26715" y="13358"/>
                  </a:cubicBezTo>
                  <a:cubicBezTo>
                    <a:pt x="26715" y="11841"/>
                    <a:pt x="26460" y="10371"/>
                    <a:pt x="25980" y="9012"/>
                  </a:cubicBezTo>
                  <a:lnTo>
                    <a:pt x="38284" y="9012"/>
                  </a:lnTo>
                  <a:cubicBezTo>
                    <a:pt x="39259" y="9012"/>
                    <a:pt x="40058" y="8213"/>
                    <a:pt x="40058" y="7223"/>
                  </a:cubicBezTo>
                  <a:lnTo>
                    <a:pt x="40058" y="1790"/>
                  </a:lnTo>
                  <a:cubicBezTo>
                    <a:pt x="40058" y="800"/>
                    <a:pt x="39259" y="1"/>
                    <a:pt x="382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736;p25"/>
            <p:cNvSpPr/>
            <p:nvPr/>
          </p:nvSpPr>
          <p:spPr>
            <a:xfrm>
              <a:off x="3112680" y="3063157"/>
              <a:ext cx="172392" cy="172392"/>
            </a:xfrm>
            <a:custGeom>
              <a:avLst/>
              <a:gdLst/>
              <a:ahLst/>
              <a:cxnLst/>
              <a:rect l="l" t="t" r="r" b="b"/>
              <a:pathLst>
                <a:path w="11953" h="11953" extrusionOk="0">
                  <a:moveTo>
                    <a:pt x="5977" y="1"/>
                  </a:moveTo>
                  <a:cubicBezTo>
                    <a:pt x="2670" y="1"/>
                    <a:pt x="1" y="2670"/>
                    <a:pt x="1" y="5976"/>
                  </a:cubicBezTo>
                  <a:cubicBezTo>
                    <a:pt x="1" y="9268"/>
                    <a:pt x="2670" y="11952"/>
                    <a:pt x="5977" y="11952"/>
                  </a:cubicBezTo>
                  <a:cubicBezTo>
                    <a:pt x="9285" y="11952"/>
                    <a:pt x="11953" y="9268"/>
                    <a:pt x="11953" y="5976"/>
                  </a:cubicBezTo>
                  <a:cubicBezTo>
                    <a:pt x="11953" y="2670"/>
                    <a:pt x="9285" y="1"/>
                    <a:pt x="5977" y="1"/>
                  </a:cubicBez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21;p20"/>
          <p:cNvSpPr txBox="1"/>
          <p:nvPr/>
        </p:nvSpPr>
        <p:spPr>
          <a:xfrm>
            <a:off x="3930670" y="1342332"/>
            <a:ext cx="1296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Fouls </a:t>
            </a:r>
            <a:endParaRPr sz="16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71" name="Google Shape;742;p25"/>
          <p:cNvGrpSpPr/>
          <p:nvPr/>
        </p:nvGrpSpPr>
        <p:grpSpPr>
          <a:xfrm>
            <a:off x="3689324" y="1925037"/>
            <a:ext cx="498438" cy="426641"/>
            <a:chOff x="3992973" y="2911305"/>
            <a:chExt cx="902208" cy="784914"/>
          </a:xfrm>
        </p:grpSpPr>
        <p:sp>
          <p:nvSpPr>
            <p:cNvPr id="372" name="Google Shape;743;p25"/>
            <p:cNvSpPr/>
            <p:nvPr/>
          </p:nvSpPr>
          <p:spPr>
            <a:xfrm>
              <a:off x="4366524" y="2911305"/>
              <a:ext cx="528657" cy="670372"/>
            </a:xfrm>
            <a:custGeom>
              <a:avLst/>
              <a:gdLst/>
              <a:ahLst/>
              <a:cxnLst/>
              <a:rect l="l" t="t" r="r" b="b"/>
              <a:pathLst>
                <a:path w="36655" h="46481" extrusionOk="0">
                  <a:moveTo>
                    <a:pt x="6999" y="1"/>
                  </a:moveTo>
                  <a:cubicBezTo>
                    <a:pt x="6967" y="1"/>
                    <a:pt x="6935" y="16"/>
                    <a:pt x="6918" y="65"/>
                  </a:cubicBezTo>
                  <a:lnTo>
                    <a:pt x="0" y="41448"/>
                  </a:lnTo>
                  <a:cubicBezTo>
                    <a:pt x="0" y="41495"/>
                    <a:pt x="16" y="41527"/>
                    <a:pt x="48" y="41527"/>
                  </a:cubicBezTo>
                  <a:lnTo>
                    <a:pt x="29639" y="46480"/>
                  </a:lnTo>
                  <a:cubicBezTo>
                    <a:pt x="29688" y="46480"/>
                    <a:pt x="29720" y="46465"/>
                    <a:pt x="29720" y="46433"/>
                  </a:cubicBezTo>
                  <a:lnTo>
                    <a:pt x="36638" y="5033"/>
                  </a:lnTo>
                  <a:cubicBezTo>
                    <a:pt x="36654" y="5001"/>
                    <a:pt x="36622" y="4954"/>
                    <a:pt x="36590" y="4954"/>
                  </a:cubicBezTo>
                  <a:lnTo>
                    <a:pt x="699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744;p25"/>
            <p:cNvSpPr/>
            <p:nvPr/>
          </p:nvSpPr>
          <p:spPr>
            <a:xfrm>
              <a:off x="3992973" y="3019616"/>
              <a:ext cx="539027" cy="676603"/>
            </a:xfrm>
            <a:custGeom>
              <a:avLst/>
              <a:gdLst/>
              <a:ahLst/>
              <a:cxnLst/>
              <a:rect l="l" t="t" r="r" b="b"/>
              <a:pathLst>
                <a:path w="37374" h="46913" extrusionOk="0">
                  <a:moveTo>
                    <a:pt x="29544" y="0"/>
                  </a:moveTo>
                  <a:lnTo>
                    <a:pt x="64" y="5529"/>
                  </a:lnTo>
                  <a:cubicBezTo>
                    <a:pt x="32" y="5544"/>
                    <a:pt x="0" y="5576"/>
                    <a:pt x="17" y="5608"/>
                  </a:cubicBezTo>
                  <a:lnTo>
                    <a:pt x="7750" y="46864"/>
                  </a:lnTo>
                  <a:cubicBezTo>
                    <a:pt x="7750" y="46896"/>
                    <a:pt x="7782" y="46912"/>
                    <a:pt x="7814" y="46912"/>
                  </a:cubicBezTo>
                  <a:lnTo>
                    <a:pt x="37310" y="41384"/>
                  </a:lnTo>
                  <a:cubicBezTo>
                    <a:pt x="37342" y="41384"/>
                    <a:pt x="37374" y="41335"/>
                    <a:pt x="37357" y="41303"/>
                  </a:cubicBezTo>
                  <a:lnTo>
                    <a:pt x="29624" y="48"/>
                  </a:lnTo>
                  <a:cubicBezTo>
                    <a:pt x="29624" y="16"/>
                    <a:pt x="29592" y="0"/>
                    <a:pt x="295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4" name="Google Shape;321;p20"/>
          <p:cNvSpPr txBox="1"/>
          <p:nvPr/>
        </p:nvSpPr>
        <p:spPr>
          <a:xfrm>
            <a:off x="4187762" y="2019949"/>
            <a:ext cx="1296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Cards Yellow </a:t>
            </a:r>
            <a:endParaRPr sz="16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75" name="Google Shape;742;p25"/>
          <p:cNvGrpSpPr/>
          <p:nvPr/>
        </p:nvGrpSpPr>
        <p:grpSpPr>
          <a:xfrm>
            <a:off x="3753303" y="2554617"/>
            <a:ext cx="498438" cy="426641"/>
            <a:chOff x="3992973" y="2911305"/>
            <a:chExt cx="902208" cy="784914"/>
          </a:xfrm>
        </p:grpSpPr>
        <p:sp>
          <p:nvSpPr>
            <p:cNvPr id="376" name="Google Shape;743;p25"/>
            <p:cNvSpPr/>
            <p:nvPr/>
          </p:nvSpPr>
          <p:spPr>
            <a:xfrm>
              <a:off x="4366524" y="2911305"/>
              <a:ext cx="528657" cy="670372"/>
            </a:xfrm>
            <a:custGeom>
              <a:avLst/>
              <a:gdLst/>
              <a:ahLst/>
              <a:cxnLst/>
              <a:rect l="l" t="t" r="r" b="b"/>
              <a:pathLst>
                <a:path w="36655" h="46481" extrusionOk="0">
                  <a:moveTo>
                    <a:pt x="6999" y="1"/>
                  </a:moveTo>
                  <a:cubicBezTo>
                    <a:pt x="6967" y="1"/>
                    <a:pt x="6935" y="16"/>
                    <a:pt x="6918" y="65"/>
                  </a:cubicBezTo>
                  <a:lnTo>
                    <a:pt x="0" y="41448"/>
                  </a:lnTo>
                  <a:cubicBezTo>
                    <a:pt x="0" y="41495"/>
                    <a:pt x="16" y="41527"/>
                    <a:pt x="48" y="41527"/>
                  </a:cubicBezTo>
                  <a:lnTo>
                    <a:pt x="29639" y="46480"/>
                  </a:lnTo>
                  <a:cubicBezTo>
                    <a:pt x="29688" y="46480"/>
                    <a:pt x="29720" y="46465"/>
                    <a:pt x="29720" y="46433"/>
                  </a:cubicBezTo>
                  <a:lnTo>
                    <a:pt x="36638" y="5033"/>
                  </a:lnTo>
                  <a:cubicBezTo>
                    <a:pt x="36654" y="5001"/>
                    <a:pt x="36622" y="4954"/>
                    <a:pt x="36590" y="4954"/>
                  </a:cubicBezTo>
                  <a:lnTo>
                    <a:pt x="699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744;p25"/>
            <p:cNvSpPr/>
            <p:nvPr/>
          </p:nvSpPr>
          <p:spPr>
            <a:xfrm>
              <a:off x="3992973" y="3019616"/>
              <a:ext cx="539027" cy="676603"/>
            </a:xfrm>
            <a:custGeom>
              <a:avLst/>
              <a:gdLst/>
              <a:ahLst/>
              <a:cxnLst/>
              <a:rect l="l" t="t" r="r" b="b"/>
              <a:pathLst>
                <a:path w="37374" h="46913" extrusionOk="0">
                  <a:moveTo>
                    <a:pt x="29544" y="0"/>
                  </a:moveTo>
                  <a:lnTo>
                    <a:pt x="64" y="5529"/>
                  </a:lnTo>
                  <a:cubicBezTo>
                    <a:pt x="32" y="5544"/>
                    <a:pt x="0" y="5576"/>
                    <a:pt x="17" y="5608"/>
                  </a:cubicBezTo>
                  <a:lnTo>
                    <a:pt x="7750" y="46864"/>
                  </a:lnTo>
                  <a:cubicBezTo>
                    <a:pt x="7750" y="46896"/>
                    <a:pt x="7782" y="46912"/>
                    <a:pt x="7814" y="46912"/>
                  </a:cubicBezTo>
                  <a:lnTo>
                    <a:pt x="37310" y="41384"/>
                  </a:lnTo>
                  <a:cubicBezTo>
                    <a:pt x="37342" y="41384"/>
                    <a:pt x="37374" y="41335"/>
                    <a:pt x="37357" y="41303"/>
                  </a:cubicBezTo>
                  <a:lnTo>
                    <a:pt x="29624" y="48"/>
                  </a:lnTo>
                  <a:cubicBezTo>
                    <a:pt x="29624" y="16"/>
                    <a:pt x="29592" y="0"/>
                    <a:pt x="295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8" name="Google Shape;321;p20"/>
          <p:cNvSpPr txBox="1"/>
          <p:nvPr/>
        </p:nvSpPr>
        <p:spPr>
          <a:xfrm>
            <a:off x="4251741" y="2649529"/>
            <a:ext cx="1296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Cards Red</a:t>
            </a:r>
            <a:endParaRPr sz="16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79" name="Google Shape;742;p25"/>
          <p:cNvGrpSpPr/>
          <p:nvPr/>
        </p:nvGrpSpPr>
        <p:grpSpPr>
          <a:xfrm>
            <a:off x="3753303" y="3191474"/>
            <a:ext cx="498438" cy="426641"/>
            <a:chOff x="3992973" y="2911305"/>
            <a:chExt cx="902208" cy="784914"/>
          </a:xfrm>
        </p:grpSpPr>
        <p:sp>
          <p:nvSpPr>
            <p:cNvPr id="380" name="Google Shape;743;p25"/>
            <p:cNvSpPr/>
            <p:nvPr/>
          </p:nvSpPr>
          <p:spPr>
            <a:xfrm>
              <a:off x="4366524" y="2911305"/>
              <a:ext cx="528657" cy="670372"/>
            </a:xfrm>
            <a:custGeom>
              <a:avLst/>
              <a:gdLst/>
              <a:ahLst/>
              <a:cxnLst/>
              <a:rect l="l" t="t" r="r" b="b"/>
              <a:pathLst>
                <a:path w="36655" h="46481" extrusionOk="0">
                  <a:moveTo>
                    <a:pt x="6999" y="1"/>
                  </a:moveTo>
                  <a:cubicBezTo>
                    <a:pt x="6967" y="1"/>
                    <a:pt x="6935" y="16"/>
                    <a:pt x="6918" y="65"/>
                  </a:cubicBezTo>
                  <a:lnTo>
                    <a:pt x="0" y="41448"/>
                  </a:lnTo>
                  <a:cubicBezTo>
                    <a:pt x="0" y="41495"/>
                    <a:pt x="16" y="41527"/>
                    <a:pt x="48" y="41527"/>
                  </a:cubicBezTo>
                  <a:lnTo>
                    <a:pt x="29639" y="46480"/>
                  </a:lnTo>
                  <a:cubicBezTo>
                    <a:pt x="29688" y="46480"/>
                    <a:pt x="29720" y="46465"/>
                    <a:pt x="29720" y="46433"/>
                  </a:cubicBezTo>
                  <a:lnTo>
                    <a:pt x="36638" y="5033"/>
                  </a:lnTo>
                  <a:cubicBezTo>
                    <a:pt x="36654" y="5001"/>
                    <a:pt x="36622" y="4954"/>
                    <a:pt x="36590" y="4954"/>
                  </a:cubicBezTo>
                  <a:lnTo>
                    <a:pt x="699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744;p25"/>
            <p:cNvSpPr/>
            <p:nvPr/>
          </p:nvSpPr>
          <p:spPr>
            <a:xfrm>
              <a:off x="3992973" y="3019616"/>
              <a:ext cx="539027" cy="676603"/>
            </a:xfrm>
            <a:custGeom>
              <a:avLst/>
              <a:gdLst/>
              <a:ahLst/>
              <a:cxnLst/>
              <a:rect l="l" t="t" r="r" b="b"/>
              <a:pathLst>
                <a:path w="37374" h="46913" extrusionOk="0">
                  <a:moveTo>
                    <a:pt x="29544" y="0"/>
                  </a:moveTo>
                  <a:lnTo>
                    <a:pt x="64" y="5529"/>
                  </a:lnTo>
                  <a:cubicBezTo>
                    <a:pt x="32" y="5544"/>
                    <a:pt x="0" y="5576"/>
                    <a:pt x="17" y="5608"/>
                  </a:cubicBezTo>
                  <a:lnTo>
                    <a:pt x="7750" y="46864"/>
                  </a:lnTo>
                  <a:cubicBezTo>
                    <a:pt x="7750" y="46896"/>
                    <a:pt x="7782" y="46912"/>
                    <a:pt x="7814" y="46912"/>
                  </a:cubicBezTo>
                  <a:lnTo>
                    <a:pt x="37310" y="41384"/>
                  </a:lnTo>
                  <a:cubicBezTo>
                    <a:pt x="37342" y="41384"/>
                    <a:pt x="37374" y="41335"/>
                    <a:pt x="37357" y="41303"/>
                  </a:cubicBezTo>
                  <a:lnTo>
                    <a:pt x="29624" y="48"/>
                  </a:lnTo>
                  <a:cubicBezTo>
                    <a:pt x="29624" y="16"/>
                    <a:pt x="29592" y="0"/>
                    <a:pt x="295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2" name="Google Shape;321;p20"/>
          <p:cNvSpPr txBox="1"/>
          <p:nvPr/>
        </p:nvSpPr>
        <p:spPr>
          <a:xfrm>
            <a:off x="4251741" y="3296624"/>
            <a:ext cx="1585294" cy="190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Cards Yellow red </a:t>
            </a:r>
            <a:endParaRPr sz="16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83" name="Google Shape;732;p25"/>
          <p:cNvGrpSpPr/>
          <p:nvPr/>
        </p:nvGrpSpPr>
        <p:grpSpPr>
          <a:xfrm>
            <a:off x="3758622" y="4019384"/>
            <a:ext cx="355910" cy="420786"/>
            <a:chOff x="2758050" y="2956692"/>
            <a:chExt cx="825915" cy="893918"/>
          </a:xfrm>
        </p:grpSpPr>
        <p:sp>
          <p:nvSpPr>
            <p:cNvPr id="384" name="Google Shape;733;p25"/>
            <p:cNvSpPr/>
            <p:nvPr/>
          </p:nvSpPr>
          <p:spPr>
            <a:xfrm>
              <a:off x="2758050" y="3133913"/>
              <a:ext cx="260167" cy="716697"/>
            </a:xfrm>
            <a:custGeom>
              <a:avLst/>
              <a:gdLst/>
              <a:ahLst/>
              <a:cxnLst/>
              <a:rect l="l" t="t" r="r" b="b"/>
              <a:pathLst>
                <a:path w="18039" h="49693" extrusionOk="0">
                  <a:moveTo>
                    <a:pt x="13150" y="7238"/>
                  </a:moveTo>
                  <a:lnTo>
                    <a:pt x="13150" y="7238"/>
                  </a:lnTo>
                  <a:cubicBezTo>
                    <a:pt x="11168" y="12400"/>
                    <a:pt x="9459" y="19750"/>
                    <a:pt x="11360" y="27323"/>
                  </a:cubicBezTo>
                  <a:cubicBezTo>
                    <a:pt x="11728" y="28808"/>
                    <a:pt x="12112" y="30247"/>
                    <a:pt x="12463" y="31621"/>
                  </a:cubicBezTo>
                  <a:cubicBezTo>
                    <a:pt x="14381" y="38939"/>
                    <a:pt x="16026" y="45251"/>
                    <a:pt x="14125" y="47247"/>
                  </a:cubicBezTo>
                  <a:cubicBezTo>
                    <a:pt x="13617" y="47786"/>
                    <a:pt x="12819" y="48053"/>
                    <a:pt x="11705" y="48053"/>
                  </a:cubicBezTo>
                  <a:cubicBezTo>
                    <a:pt x="11067" y="48053"/>
                    <a:pt x="10325" y="47965"/>
                    <a:pt x="9475" y="47791"/>
                  </a:cubicBezTo>
                  <a:cubicBezTo>
                    <a:pt x="3803" y="46625"/>
                    <a:pt x="1358" y="39275"/>
                    <a:pt x="3100" y="28633"/>
                  </a:cubicBezTo>
                  <a:cubicBezTo>
                    <a:pt x="4378" y="20772"/>
                    <a:pt x="9300" y="12623"/>
                    <a:pt x="13150" y="7238"/>
                  </a:cubicBezTo>
                  <a:close/>
                  <a:moveTo>
                    <a:pt x="16745" y="1"/>
                  </a:moveTo>
                  <a:cubicBezTo>
                    <a:pt x="16601" y="144"/>
                    <a:pt x="13454" y="3676"/>
                    <a:pt x="9971" y="8948"/>
                  </a:cubicBezTo>
                  <a:cubicBezTo>
                    <a:pt x="6743" y="13838"/>
                    <a:pt x="2653" y="21171"/>
                    <a:pt x="1470" y="28361"/>
                  </a:cubicBezTo>
                  <a:cubicBezTo>
                    <a:pt x="0" y="37469"/>
                    <a:pt x="1230" y="47775"/>
                    <a:pt x="9140" y="49405"/>
                  </a:cubicBezTo>
                  <a:cubicBezTo>
                    <a:pt x="10082" y="49597"/>
                    <a:pt x="10929" y="49693"/>
                    <a:pt x="11696" y="49693"/>
                  </a:cubicBezTo>
                  <a:cubicBezTo>
                    <a:pt x="13294" y="49693"/>
                    <a:pt x="14492" y="49260"/>
                    <a:pt x="15307" y="48382"/>
                  </a:cubicBezTo>
                  <a:cubicBezTo>
                    <a:pt x="17847" y="45713"/>
                    <a:pt x="16266" y="39626"/>
                    <a:pt x="14061" y="31205"/>
                  </a:cubicBezTo>
                  <a:cubicBezTo>
                    <a:pt x="13693" y="29831"/>
                    <a:pt x="13326" y="28410"/>
                    <a:pt x="12958" y="26923"/>
                  </a:cubicBezTo>
                  <a:cubicBezTo>
                    <a:pt x="9683" y="13949"/>
                    <a:pt x="17960" y="1119"/>
                    <a:pt x="18039" y="991"/>
                  </a:cubicBezTo>
                  <a:lnTo>
                    <a:pt x="167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734;p25"/>
            <p:cNvSpPr/>
            <p:nvPr/>
          </p:nvSpPr>
          <p:spPr>
            <a:xfrm>
              <a:off x="2973505" y="3107189"/>
              <a:ext cx="69387" cy="69358"/>
            </a:xfrm>
            <a:custGeom>
              <a:avLst/>
              <a:gdLst/>
              <a:ahLst/>
              <a:cxnLst/>
              <a:rect l="l" t="t" r="r" b="b"/>
              <a:pathLst>
                <a:path w="4811" h="4809" extrusionOk="0">
                  <a:moveTo>
                    <a:pt x="2413" y="0"/>
                  </a:moveTo>
                  <a:cubicBezTo>
                    <a:pt x="1087" y="0"/>
                    <a:pt x="0" y="1070"/>
                    <a:pt x="0" y="2397"/>
                  </a:cubicBezTo>
                  <a:cubicBezTo>
                    <a:pt x="0" y="3722"/>
                    <a:pt x="1087" y="4809"/>
                    <a:pt x="2413" y="4809"/>
                  </a:cubicBezTo>
                  <a:cubicBezTo>
                    <a:pt x="3739" y="4809"/>
                    <a:pt x="4810" y="3722"/>
                    <a:pt x="4810" y="2397"/>
                  </a:cubicBezTo>
                  <a:cubicBezTo>
                    <a:pt x="4810" y="1070"/>
                    <a:pt x="3739" y="0"/>
                    <a:pt x="24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735;p25"/>
            <p:cNvSpPr/>
            <p:nvPr/>
          </p:nvSpPr>
          <p:spPr>
            <a:xfrm>
              <a:off x="3006229" y="2956692"/>
              <a:ext cx="577737" cy="385095"/>
            </a:xfrm>
            <a:custGeom>
              <a:avLst/>
              <a:gdLst/>
              <a:ahLst/>
              <a:cxnLst/>
              <a:rect l="l" t="t" r="r" b="b"/>
              <a:pathLst>
                <a:path w="40058" h="26701" extrusionOk="0">
                  <a:moveTo>
                    <a:pt x="13358" y="1"/>
                  </a:moveTo>
                  <a:cubicBezTo>
                    <a:pt x="5992" y="1"/>
                    <a:pt x="0" y="5977"/>
                    <a:pt x="0" y="13358"/>
                  </a:cubicBezTo>
                  <a:cubicBezTo>
                    <a:pt x="0" y="20725"/>
                    <a:pt x="5992" y="26701"/>
                    <a:pt x="13358" y="26701"/>
                  </a:cubicBezTo>
                  <a:cubicBezTo>
                    <a:pt x="20740" y="26701"/>
                    <a:pt x="26715" y="20725"/>
                    <a:pt x="26715" y="13358"/>
                  </a:cubicBezTo>
                  <a:cubicBezTo>
                    <a:pt x="26715" y="11841"/>
                    <a:pt x="26460" y="10371"/>
                    <a:pt x="25980" y="9012"/>
                  </a:cubicBezTo>
                  <a:lnTo>
                    <a:pt x="38284" y="9012"/>
                  </a:lnTo>
                  <a:cubicBezTo>
                    <a:pt x="39259" y="9012"/>
                    <a:pt x="40058" y="8213"/>
                    <a:pt x="40058" y="7223"/>
                  </a:cubicBezTo>
                  <a:lnTo>
                    <a:pt x="40058" y="1790"/>
                  </a:lnTo>
                  <a:cubicBezTo>
                    <a:pt x="40058" y="800"/>
                    <a:pt x="39259" y="1"/>
                    <a:pt x="382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736;p25"/>
            <p:cNvSpPr/>
            <p:nvPr/>
          </p:nvSpPr>
          <p:spPr>
            <a:xfrm>
              <a:off x="3112680" y="3063157"/>
              <a:ext cx="172392" cy="172392"/>
            </a:xfrm>
            <a:custGeom>
              <a:avLst/>
              <a:gdLst/>
              <a:ahLst/>
              <a:cxnLst/>
              <a:rect l="l" t="t" r="r" b="b"/>
              <a:pathLst>
                <a:path w="11953" h="11953" extrusionOk="0">
                  <a:moveTo>
                    <a:pt x="5977" y="1"/>
                  </a:moveTo>
                  <a:cubicBezTo>
                    <a:pt x="2670" y="1"/>
                    <a:pt x="1" y="2670"/>
                    <a:pt x="1" y="5976"/>
                  </a:cubicBezTo>
                  <a:cubicBezTo>
                    <a:pt x="1" y="9268"/>
                    <a:pt x="2670" y="11952"/>
                    <a:pt x="5977" y="11952"/>
                  </a:cubicBezTo>
                  <a:cubicBezTo>
                    <a:pt x="9285" y="11952"/>
                    <a:pt x="11953" y="9268"/>
                    <a:pt x="11953" y="5976"/>
                  </a:cubicBezTo>
                  <a:cubicBezTo>
                    <a:pt x="11953" y="2670"/>
                    <a:pt x="9285" y="1"/>
                    <a:pt x="5977" y="1"/>
                  </a:cubicBez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" name="Google Shape;321;p20"/>
          <p:cNvSpPr txBox="1"/>
          <p:nvPr/>
        </p:nvSpPr>
        <p:spPr>
          <a:xfrm>
            <a:off x="3935989" y="4036745"/>
            <a:ext cx="1296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Offsides</a:t>
            </a:r>
            <a:endParaRPr sz="16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89" name="Google Shape;455;p22"/>
          <p:cNvGrpSpPr/>
          <p:nvPr/>
        </p:nvGrpSpPr>
        <p:grpSpPr>
          <a:xfrm>
            <a:off x="6377427" y="1278789"/>
            <a:ext cx="634975" cy="411171"/>
            <a:chOff x="3546622" y="1679437"/>
            <a:chExt cx="2050744" cy="1192913"/>
          </a:xfrm>
        </p:grpSpPr>
        <p:sp>
          <p:nvSpPr>
            <p:cNvPr id="390" name="Google Shape;456;p22"/>
            <p:cNvSpPr/>
            <p:nvPr/>
          </p:nvSpPr>
          <p:spPr>
            <a:xfrm>
              <a:off x="3828874" y="2647951"/>
              <a:ext cx="1352700" cy="22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1" name="Google Shape;457;p22"/>
            <p:cNvGrpSpPr/>
            <p:nvPr/>
          </p:nvGrpSpPr>
          <p:grpSpPr>
            <a:xfrm>
              <a:off x="3546622" y="1679437"/>
              <a:ext cx="2050744" cy="1022614"/>
              <a:chOff x="3520972" y="1820625"/>
              <a:chExt cx="2050744" cy="1022614"/>
            </a:xfrm>
          </p:grpSpPr>
          <p:sp>
            <p:nvSpPr>
              <p:cNvPr id="392" name="Google Shape;458;p22"/>
              <p:cNvSpPr/>
              <p:nvPr/>
            </p:nvSpPr>
            <p:spPr>
              <a:xfrm>
                <a:off x="3520972" y="2176872"/>
                <a:ext cx="204205" cy="204491"/>
              </a:xfrm>
              <a:custGeom>
                <a:avLst/>
                <a:gdLst/>
                <a:ahLst/>
                <a:cxnLst/>
                <a:rect l="l" t="t" r="r" b="b"/>
                <a:pathLst>
                  <a:path w="12137" h="12154" extrusionOk="0">
                    <a:moveTo>
                      <a:pt x="6059" y="1"/>
                    </a:moveTo>
                    <a:cubicBezTo>
                      <a:pt x="5272" y="1"/>
                      <a:pt x="4503" y="154"/>
                      <a:pt x="3800" y="446"/>
                    </a:cubicBezTo>
                    <a:cubicBezTo>
                      <a:pt x="2979" y="770"/>
                      <a:pt x="2243" y="1284"/>
                      <a:pt x="1643" y="1934"/>
                    </a:cubicBezTo>
                    <a:cubicBezTo>
                      <a:pt x="616" y="3013"/>
                      <a:pt x="0" y="4468"/>
                      <a:pt x="0" y="6077"/>
                    </a:cubicBezTo>
                    <a:lnTo>
                      <a:pt x="0" y="6385"/>
                    </a:lnTo>
                    <a:lnTo>
                      <a:pt x="0" y="6402"/>
                    </a:lnTo>
                    <a:cubicBezTo>
                      <a:pt x="52" y="7327"/>
                      <a:pt x="308" y="8183"/>
                      <a:pt x="719" y="8952"/>
                    </a:cubicBezTo>
                    <a:cubicBezTo>
                      <a:pt x="1490" y="10390"/>
                      <a:pt x="2825" y="11485"/>
                      <a:pt x="4416" y="11930"/>
                    </a:cubicBezTo>
                    <a:cubicBezTo>
                      <a:pt x="4948" y="12067"/>
                      <a:pt x="5495" y="12154"/>
                      <a:pt x="6059" y="12154"/>
                    </a:cubicBezTo>
                    <a:cubicBezTo>
                      <a:pt x="6470" y="12154"/>
                      <a:pt x="6865" y="12119"/>
                      <a:pt x="7258" y="12033"/>
                    </a:cubicBezTo>
                    <a:cubicBezTo>
                      <a:pt x="8867" y="11725"/>
                      <a:pt x="10270" y="10750"/>
                      <a:pt x="11144" y="9415"/>
                    </a:cubicBezTo>
                    <a:cubicBezTo>
                      <a:pt x="11674" y="8628"/>
                      <a:pt x="12000" y="7703"/>
                      <a:pt x="12102" y="6711"/>
                    </a:cubicBezTo>
                    <a:cubicBezTo>
                      <a:pt x="12136" y="6505"/>
                      <a:pt x="12136" y="6300"/>
                      <a:pt x="12136" y="6077"/>
                    </a:cubicBezTo>
                    <a:cubicBezTo>
                      <a:pt x="12136" y="4605"/>
                      <a:pt x="11623" y="3253"/>
                      <a:pt x="10749" y="2208"/>
                    </a:cubicBezTo>
                    <a:cubicBezTo>
                      <a:pt x="10151" y="1507"/>
                      <a:pt x="9414" y="925"/>
                      <a:pt x="8576" y="549"/>
                    </a:cubicBezTo>
                    <a:cubicBezTo>
                      <a:pt x="7823" y="206"/>
                      <a:pt x="6967" y="1"/>
                      <a:pt x="60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459;p22"/>
              <p:cNvSpPr/>
              <p:nvPr/>
            </p:nvSpPr>
            <p:spPr>
              <a:xfrm>
                <a:off x="3520972" y="2176872"/>
                <a:ext cx="204205" cy="202472"/>
              </a:xfrm>
              <a:custGeom>
                <a:avLst/>
                <a:gdLst/>
                <a:ahLst/>
                <a:cxnLst/>
                <a:rect l="l" t="t" r="r" b="b"/>
                <a:pathLst>
                  <a:path w="12137" h="12034" extrusionOk="0">
                    <a:moveTo>
                      <a:pt x="6059" y="1"/>
                    </a:moveTo>
                    <a:cubicBezTo>
                      <a:pt x="5272" y="1"/>
                      <a:pt x="4503" y="154"/>
                      <a:pt x="3800" y="446"/>
                    </a:cubicBezTo>
                    <a:lnTo>
                      <a:pt x="3766" y="583"/>
                    </a:lnTo>
                    <a:lnTo>
                      <a:pt x="6077" y="2260"/>
                    </a:lnTo>
                    <a:lnTo>
                      <a:pt x="6025" y="3390"/>
                    </a:lnTo>
                    <a:lnTo>
                      <a:pt x="3715" y="5050"/>
                    </a:lnTo>
                    <a:lnTo>
                      <a:pt x="2517" y="4639"/>
                    </a:lnTo>
                    <a:lnTo>
                      <a:pt x="1643" y="1934"/>
                    </a:lnTo>
                    <a:cubicBezTo>
                      <a:pt x="616" y="3013"/>
                      <a:pt x="0" y="4468"/>
                      <a:pt x="0" y="6077"/>
                    </a:cubicBezTo>
                    <a:lnTo>
                      <a:pt x="0" y="6385"/>
                    </a:lnTo>
                    <a:lnTo>
                      <a:pt x="0" y="6402"/>
                    </a:lnTo>
                    <a:lnTo>
                      <a:pt x="137" y="6487"/>
                    </a:lnTo>
                    <a:lnTo>
                      <a:pt x="2483" y="4776"/>
                    </a:lnTo>
                    <a:lnTo>
                      <a:pt x="3681" y="5204"/>
                    </a:lnTo>
                    <a:lnTo>
                      <a:pt x="4519" y="7772"/>
                    </a:lnTo>
                    <a:lnTo>
                      <a:pt x="3715" y="8936"/>
                    </a:lnTo>
                    <a:lnTo>
                      <a:pt x="737" y="8936"/>
                    </a:lnTo>
                    <a:lnTo>
                      <a:pt x="719" y="8952"/>
                    </a:lnTo>
                    <a:cubicBezTo>
                      <a:pt x="1490" y="10390"/>
                      <a:pt x="2825" y="11485"/>
                      <a:pt x="4416" y="11930"/>
                    </a:cubicBezTo>
                    <a:lnTo>
                      <a:pt x="4639" y="11759"/>
                    </a:lnTo>
                    <a:lnTo>
                      <a:pt x="3766" y="9107"/>
                    </a:lnTo>
                    <a:lnTo>
                      <a:pt x="4587" y="7943"/>
                    </a:lnTo>
                    <a:lnTo>
                      <a:pt x="7481" y="7943"/>
                    </a:lnTo>
                    <a:lnTo>
                      <a:pt x="7497" y="7977"/>
                    </a:lnTo>
                    <a:lnTo>
                      <a:pt x="7994" y="9158"/>
                    </a:lnTo>
                    <a:lnTo>
                      <a:pt x="8029" y="9226"/>
                    </a:lnTo>
                    <a:lnTo>
                      <a:pt x="7138" y="11948"/>
                    </a:lnTo>
                    <a:lnTo>
                      <a:pt x="7258" y="12033"/>
                    </a:lnTo>
                    <a:cubicBezTo>
                      <a:pt x="8867" y="11725"/>
                      <a:pt x="10270" y="10750"/>
                      <a:pt x="11144" y="9415"/>
                    </a:cubicBezTo>
                    <a:lnTo>
                      <a:pt x="11057" y="9123"/>
                    </a:lnTo>
                    <a:lnTo>
                      <a:pt x="8148" y="9123"/>
                    </a:lnTo>
                    <a:lnTo>
                      <a:pt x="8131" y="9089"/>
                    </a:lnTo>
                    <a:lnTo>
                      <a:pt x="7634" y="7909"/>
                    </a:lnTo>
                    <a:lnTo>
                      <a:pt x="7600" y="7840"/>
                    </a:lnTo>
                    <a:lnTo>
                      <a:pt x="8456" y="5152"/>
                    </a:lnTo>
                    <a:lnTo>
                      <a:pt x="9706" y="5136"/>
                    </a:lnTo>
                    <a:lnTo>
                      <a:pt x="12000" y="6795"/>
                    </a:lnTo>
                    <a:lnTo>
                      <a:pt x="12102" y="6711"/>
                    </a:lnTo>
                    <a:cubicBezTo>
                      <a:pt x="12136" y="6505"/>
                      <a:pt x="12136" y="6300"/>
                      <a:pt x="12136" y="6077"/>
                    </a:cubicBezTo>
                    <a:cubicBezTo>
                      <a:pt x="12136" y="4605"/>
                      <a:pt x="11623" y="3253"/>
                      <a:pt x="10749" y="2208"/>
                    </a:cubicBezTo>
                    <a:lnTo>
                      <a:pt x="10510" y="2208"/>
                    </a:lnTo>
                    <a:lnTo>
                      <a:pt x="9603" y="4981"/>
                    </a:lnTo>
                    <a:lnTo>
                      <a:pt x="8353" y="5015"/>
                    </a:lnTo>
                    <a:lnTo>
                      <a:pt x="6162" y="3424"/>
                    </a:lnTo>
                    <a:lnTo>
                      <a:pt x="6231" y="2295"/>
                    </a:lnTo>
                    <a:lnTo>
                      <a:pt x="8593" y="583"/>
                    </a:lnTo>
                    <a:lnTo>
                      <a:pt x="8576" y="549"/>
                    </a:lnTo>
                    <a:cubicBezTo>
                      <a:pt x="7823" y="206"/>
                      <a:pt x="6967" y="1"/>
                      <a:pt x="60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460;p22"/>
              <p:cNvSpPr/>
              <p:nvPr/>
            </p:nvSpPr>
            <p:spPr>
              <a:xfrm>
                <a:off x="3710767" y="2054769"/>
                <a:ext cx="522113" cy="391383"/>
              </a:xfrm>
              <a:custGeom>
                <a:avLst/>
                <a:gdLst/>
                <a:ahLst/>
                <a:cxnLst/>
                <a:rect l="l" t="t" r="r" b="b"/>
                <a:pathLst>
                  <a:path w="31032" h="23262" extrusionOk="0">
                    <a:moveTo>
                      <a:pt x="3577" y="1"/>
                    </a:moveTo>
                    <a:cubicBezTo>
                      <a:pt x="1" y="86"/>
                      <a:pt x="188" y="2276"/>
                      <a:pt x="188" y="2276"/>
                    </a:cubicBezTo>
                    <a:cubicBezTo>
                      <a:pt x="188" y="2276"/>
                      <a:pt x="7600" y="10081"/>
                      <a:pt x="13899" y="15440"/>
                    </a:cubicBezTo>
                    <a:cubicBezTo>
                      <a:pt x="17254" y="18263"/>
                      <a:pt x="20198" y="20659"/>
                      <a:pt x="21310" y="21310"/>
                    </a:cubicBezTo>
                    <a:cubicBezTo>
                      <a:pt x="24545" y="23193"/>
                      <a:pt x="28859" y="23261"/>
                      <a:pt x="28859" y="23261"/>
                    </a:cubicBezTo>
                    <a:lnTo>
                      <a:pt x="31032" y="21310"/>
                    </a:lnTo>
                    <a:lnTo>
                      <a:pt x="28841" y="10835"/>
                    </a:lnTo>
                    <a:lnTo>
                      <a:pt x="17818" y="10989"/>
                    </a:lnTo>
                    <a:cubicBezTo>
                      <a:pt x="17784" y="10305"/>
                      <a:pt x="17613" y="9654"/>
                      <a:pt x="17357" y="9038"/>
                    </a:cubicBezTo>
                    <a:cubicBezTo>
                      <a:pt x="16809" y="7737"/>
                      <a:pt x="15850" y="6590"/>
                      <a:pt x="14721" y="5734"/>
                    </a:cubicBezTo>
                    <a:cubicBezTo>
                      <a:pt x="13060" y="4433"/>
                      <a:pt x="11092" y="3646"/>
                      <a:pt x="9141" y="2893"/>
                    </a:cubicBezTo>
                    <a:cubicBezTo>
                      <a:pt x="7172" y="2123"/>
                      <a:pt x="5255" y="1249"/>
                      <a:pt x="35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461;p22"/>
              <p:cNvSpPr/>
              <p:nvPr/>
            </p:nvSpPr>
            <p:spPr>
              <a:xfrm>
                <a:off x="3596419" y="1991993"/>
                <a:ext cx="177992" cy="112223"/>
              </a:xfrm>
              <a:custGeom>
                <a:avLst/>
                <a:gdLst/>
                <a:ahLst/>
                <a:cxnLst/>
                <a:rect l="l" t="t" r="r" b="b"/>
                <a:pathLst>
                  <a:path w="10579" h="6670" extrusionOk="0">
                    <a:moveTo>
                      <a:pt x="8234" y="0"/>
                    </a:moveTo>
                    <a:lnTo>
                      <a:pt x="1" y="5512"/>
                    </a:lnTo>
                    <a:cubicBezTo>
                      <a:pt x="532" y="5991"/>
                      <a:pt x="1182" y="6333"/>
                      <a:pt x="1867" y="6521"/>
                    </a:cubicBezTo>
                    <a:cubicBezTo>
                      <a:pt x="2089" y="6589"/>
                      <a:pt x="2329" y="6624"/>
                      <a:pt x="2568" y="6658"/>
                    </a:cubicBezTo>
                    <a:cubicBezTo>
                      <a:pt x="2697" y="6665"/>
                      <a:pt x="2826" y="6670"/>
                      <a:pt x="2955" y="6670"/>
                    </a:cubicBezTo>
                    <a:cubicBezTo>
                      <a:pt x="3134" y="6670"/>
                      <a:pt x="3313" y="6661"/>
                      <a:pt x="3492" y="6641"/>
                    </a:cubicBezTo>
                    <a:cubicBezTo>
                      <a:pt x="3716" y="6624"/>
                      <a:pt x="3921" y="6589"/>
                      <a:pt x="4143" y="6539"/>
                    </a:cubicBezTo>
                    <a:cubicBezTo>
                      <a:pt x="4366" y="6487"/>
                      <a:pt x="4606" y="6402"/>
                      <a:pt x="4828" y="6315"/>
                    </a:cubicBezTo>
                    <a:cubicBezTo>
                      <a:pt x="4914" y="6281"/>
                      <a:pt x="4999" y="6247"/>
                      <a:pt x="5085" y="6196"/>
                    </a:cubicBezTo>
                    <a:cubicBezTo>
                      <a:pt x="5512" y="6007"/>
                      <a:pt x="5991" y="5905"/>
                      <a:pt x="6454" y="5888"/>
                    </a:cubicBezTo>
                    <a:cubicBezTo>
                      <a:pt x="6694" y="5888"/>
                      <a:pt x="6916" y="5905"/>
                      <a:pt x="7155" y="5957"/>
                    </a:cubicBezTo>
                    <a:lnTo>
                      <a:pt x="7516" y="6025"/>
                    </a:lnTo>
                    <a:lnTo>
                      <a:pt x="10579" y="3971"/>
                    </a:lnTo>
                    <a:lnTo>
                      <a:pt x="9586" y="2294"/>
                    </a:lnTo>
                    <a:lnTo>
                      <a:pt x="823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462;p22"/>
              <p:cNvSpPr/>
              <p:nvPr/>
            </p:nvSpPr>
            <p:spPr>
              <a:xfrm>
                <a:off x="3690307" y="1991993"/>
                <a:ext cx="67401" cy="47648"/>
              </a:xfrm>
              <a:custGeom>
                <a:avLst/>
                <a:gdLst/>
                <a:ahLst/>
                <a:cxnLst/>
                <a:rect l="l" t="t" r="r" b="b"/>
                <a:pathLst>
                  <a:path w="4006" h="2832" extrusionOk="0">
                    <a:moveTo>
                      <a:pt x="2654" y="0"/>
                    </a:moveTo>
                    <a:lnTo>
                      <a:pt x="1" y="1780"/>
                    </a:lnTo>
                    <a:cubicBezTo>
                      <a:pt x="593" y="2464"/>
                      <a:pt x="1435" y="2831"/>
                      <a:pt x="2294" y="2831"/>
                    </a:cubicBezTo>
                    <a:cubicBezTo>
                      <a:pt x="2875" y="2831"/>
                      <a:pt x="3464" y="2663"/>
                      <a:pt x="3989" y="2310"/>
                    </a:cubicBezTo>
                    <a:lnTo>
                      <a:pt x="4006" y="2294"/>
                    </a:lnTo>
                    <a:lnTo>
                      <a:pt x="265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463;p22"/>
              <p:cNvSpPr/>
              <p:nvPr/>
            </p:nvSpPr>
            <p:spPr>
              <a:xfrm>
                <a:off x="3677637" y="2066227"/>
                <a:ext cx="30840" cy="32035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1904" extrusionOk="0">
                    <a:moveTo>
                      <a:pt x="984" y="1"/>
                    </a:moveTo>
                    <a:cubicBezTo>
                      <a:pt x="836" y="1"/>
                      <a:pt x="696" y="48"/>
                      <a:pt x="583" y="123"/>
                    </a:cubicBezTo>
                    <a:cubicBezTo>
                      <a:pt x="429" y="226"/>
                      <a:pt x="309" y="397"/>
                      <a:pt x="258" y="603"/>
                    </a:cubicBezTo>
                    <a:lnTo>
                      <a:pt x="1" y="1903"/>
                    </a:lnTo>
                    <a:cubicBezTo>
                      <a:pt x="87" y="1869"/>
                      <a:pt x="172" y="1835"/>
                      <a:pt x="258" y="1784"/>
                    </a:cubicBezTo>
                    <a:cubicBezTo>
                      <a:pt x="685" y="1595"/>
                      <a:pt x="1164" y="1493"/>
                      <a:pt x="1627" y="1476"/>
                    </a:cubicBezTo>
                    <a:lnTo>
                      <a:pt x="1746" y="894"/>
                    </a:lnTo>
                    <a:cubicBezTo>
                      <a:pt x="1833" y="484"/>
                      <a:pt x="1559" y="89"/>
                      <a:pt x="1148" y="21"/>
                    </a:cubicBezTo>
                    <a:cubicBezTo>
                      <a:pt x="1093" y="7"/>
                      <a:pt x="1038" y="1"/>
                      <a:pt x="9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464;p22"/>
              <p:cNvSpPr/>
              <p:nvPr/>
            </p:nvSpPr>
            <p:spPr>
              <a:xfrm>
                <a:off x="3639628" y="2059161"/>
                <a:ext cx="33145" cy="45057"/>
              </a:xfrm>
              <a:custGeom>
                <a:avLst/>
                <a:gdLst/>
                <a:ahLst/>
                <a:cxnLst/>
                <a:rect l="l" t="t" r="r" b="b"/>
                <a:pathLst>
                  <a:path w="1970" h="2678" extrusionOk="0">
                    <a:moveTo>
                      <a:pt x="1152" y="1"/>
                    </a:moveTo>
                    <a:cubicBezTo>
                      <a:pt x="999" y="1"/>
                      <a:pt x="853" y="42"/>
                      <a:pt x="737" y="133"/>
                    </a:cubicBezTo>
                    <a:cubicBezTo>
                      <a:pt x="566" y="235"/>
                      <a:pt x="445" y="406"/>
                      <a:pt x="411" y="612"/>
                    </a:cubicBezTo>
                    <a:lnTo>
                      <a:pt x="0" y="2666"/>
                    </a:lnTo>
                    <a:cubicBezTo>
                      <a:pt x="129" y="2673"/>
                      <a:pt x="258" y="2678"/>
                      <a:pt x="387" y="2678"/>
                    </a:cubicBezTo>
                    <a:cubicBezTo>
                      <a:pt x="566" y="2678"/>
                      <a:pt x="745" y="2669"/>
                      <a:pt x="924" y="2649"/>
                    </a:cubicBezTo>
                    <a:cubicBezTo>
                      <a:pt x="1148" y="2632"/>
                      <a:pt x="1353" y="2597"/>
                      <a:pt x="1575" y="2547"/>
                    </a:cubicBezTo>
                    <a:lnTo>
                      <a:pt x="1901" y="904"/>
                    </a:lnTo>
                    <a:cubicBezTo>
                      <a:pt x="1969" y="493"/>
                      <a:pt x="1712" y="98"/>
                      <a:pt x="1301" y="13"/>
                    </a:cubicBezTo>
                    <a:cubicBezTo>
                      <a:pt x="1251" y="5"/>
                      <a:pt x="1201" y="1"/>
                      <a:pt x="11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465;p22"/>
              <p:cNvSpPr/>
              <p:nvPr/>
            </p:nvSpPr>
            <p:spPr>
              <a:xfrm>
                <a:off x="3586626" y="1977591"/>
                <a:ext cx="148346" cy="107142"/>
              </a:xfrm>
              <a:custGeom>
                <a:avLst/>
                <a:gdLst/>
                <a:ahLst/>
                <a:cxnLst/>
                <a:rect l="l" t="t" r="r" b="b"/>
                <a:pathLst>
                  <a:path w="8817" h="6368" extrusionOk="0">
                    <a:moveTo>
                      <a:pt x="8234" y="0"/>
                    </a:moveTo>
                    <a:lnTo>
                      <a:pt x="1" y="5512"/>
                    </a:lnTo>
                    <a:lnTo>
                      <a:pt x="583" y="6368"/>
                    </a:lnTo>
                    <a:lnTo>
                      <a:pt x="8816" y="856"/>
                    </a:lnTo>
                    <a:lnTo>
                      <a:pt x="823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66;p22"/>
              <p:cNvSpPr/>
              <p:nvPr/>
            </p:nvSpPr>
            <p:spPr>
              <a:xfrm>
                <a:off x="3588099" y="2047568"/>
                <a:ext cx="2565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1353" extrusionOk="0">
                    <a:moveTo>
                      <a:pt x="805" y="0"/>
                    </a:moveTo>
                    <a:lnTo>
                      <a:pt x="0" y="531"/>
                    </a:lnTo>
                    <a:lnTo>
                      <a:pt x="103" y="1353"/>
                    </a:lnTo>
                    <a:lnTo>
                      <a:pt x="1524" y="411"/>
                    </a:lnTo>
                    <a:lnTo>
                      <a:pt x="8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67;p22"/>
              <p:cNvSpPr/>
              <p:nvPr/>
            </p:nvSpPr>
            <p:spPr>
              <a:xfrm>
                <a:off x="3637895" y="2011847"/>
                <a:ext cx="25658" cy="23050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1370" extrusionOk="0">
                    <a:moveTo>
                      <a:pt x="806" y="1"/>
                    </a:moveTo>
                    <a:lnTo>
                      <a:pt x="1" y="548"/>
                    </a:lnTo>
                    <a:lnTo>
                      <a:pt x="121" y="1370"/>
                    </a:lnTo>
                    <a:lnTo>
                      <a:pt x="1525" y="429"/>
                    </a:lnTo>
                    <a:lnTo>
                      <a:pt x="8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68;p22"/>
              <p:cNvSpPr/>
              <p:nvPr/>
            </p:nvSpPr>
            <p:spPr>
              <a:xfrm>
                <a:off x="3690879" y="1976430"/>
                <a:ext cx="2594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1542" h="1353" extrusionOk="0">
                    <a:moveTo>
                      <a:pt x="822" y="1"/>
                    </a:moveTo>
                    <a:lnTo>
                      <a:pt x="1" y="549"/>
                    </a:lnTo>
                    <a:lnTo>
                      <a:pt x="121" y="1352"/>
                    </a:lnTo>
                    <a:lnTo>
                      <a:pt x="1541" y="412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69;p22"/>
              <p:cNvSpPr/>
              <p:nvPr/>
            </p:nvSpPr>
            <p:spPr>
              <a:xfrm>
                <a:off x="3713931" y="2054769"/>
                <a:ext cx="288868" cy="259778"/>
              </a:xfrm>
              <a:custGeom>
                <a:avLst/>
                <a:gdLst/>
                <a:ahLst/>
                <a:cxnLst/>
                <a:rect l="l" t="t" r="r" b="b"/>
                <a:pathLst>
                  <a:path w="17169" h="15440" extrusionOk="0">
                    <a:moveTo>
                      <a:pt x="3389" y="1"/>
                    </a:moveTo>
                    <a:cubicBezTo>
                      <a:pt x="908" y="1"/>
                      <a:pt x="0" y="2276"/>
                      <a:pt x="0" y="2276"/>
                    </a:cubicBezTo>
                    <a:cubicBezTo>
                      <a:pt x="0" y="2276"/>
                      <a:pt x="7412" y="10081"/>
                      <a:pt x="13711" y="15440"/>
                    </a:cubicBezTo>
                    <a:cubicBezTo>
                      <a:pt x="13917" y="12957"/>
                      <a:pt x="15200" y="10561"/>
                      <a:pt x="17169" y="9038"/>
                    </a:cubicBezTo>
                    <a:cubicBezTo>
                      <a:pt x="16621" y="7737"/>
                      <a:pt x="15662" y="6590"/>
                      <a:pt x="14533" y="5734"/>
                    </a:cubicBezTo>
                    <a:cubicBezTo>
                      <a:pt x="12872" y="4433"/>
                      <a:pt x="10904" y="3646"/>
                      <a:pt x="8953" y="2893"/>
                    </a:cubicBezTo>
                    <a:cubicBezTo>
                      <a:pt x="6984" y="2123"/>
                      <a:pt x="5067" y="1249"/>
                      <a:pt x="338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70;p22"/>
              <p:cNvSpPr/>
              <p:nvPr/>
            </p:nvSpPr>
            <p:spPr>
              <a:xfrm>
                <a:off x="3925886" y="2188095"/>
                <a:ext cx="76924" cy="126457"/>
              </a:xfrm>
              <a:custGeom>
                <a:avLst/>
                <a:gdLst/>
                <a:ahLst/>
                <a:cxnLst/>
                <a:rect l="l" t="t" r="r" b="b"/>
                <a:pathLst>
                  <a:path w="4572" h="7516" extrusionOk="0">
                    <a:moveTo>
                      <a:pt x="3990" y="1"/>
                    </a:moveTo>
                    <a:cubicBezTo>
                      <a:pt x="1781" y="1473"/>
                      <a:pt x="293" y="3938"/>
                      <a:pt x="1" y="6557"/>
                    </a:cubicBezTo>
                    <a:cubicBezTo>
                      <a:pt x="377" y="6882"/>
                      <a:pt x="754" y="7190"/>
                      <a:pt x="1114" y="7516"/>
                    </a:cubicBezTo>
                    <a:cubicBezTo>
                      <a:pt x="1320" y="5033"/>
                      <a:pt x="2603" y="2637"/>
                      <a:pt x="4572" y="1114"/>
                    </a:cubicBezTo>
                    <a:cubicBezTo>
                      <a:pt x="4400" y="720"/>
                      <a:pt x="4211" y="361"/>
                      <a:pt x="3990" y="1"/>
                    </a:cubicBezTo>
                    <a:close/>
                  </a:path>
                </a:pathLst>
              </a:custGeom>
              <a:solidFill>
                <a:srgbClr val="BDE0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71;p22"/>
              <p:cNvSpPr/>
              <p:nvPr/>
            </p:nvSpPr>
            <p:spPr>
              <a:xfrm>
                <a:off x="3849631" y="2573535"/>
                <a:ext cx="629507" cy="269705"/>
              </a:xfrm>
              <a:custGeom>
                <a:avLst/>
                <a:gdLst/>
                <a:ahLst/>
                <a:cxnLst/>
                <a:rect l="l" t="t" r="r" b="b"/>
                <a:pathLst>
                  <a:path w="37415" h="16030" extrusionOk="0">
                    <a:moveTo>
                      <a:pt x="3141" y="0"/>
                    </a:moveTo>
                    <a:cubicBezTo>
                      <a:pt x="0" y="0"/>
                      <a:pt x="990" y="3162"/>
                      <a:pt x="990" y="3162"/>
                    </a:cubicBezTo>
                    <a:cubicBezTo>
                      <a:pt x="990" y="3162"/>
                      <a:pt x="11482" y="9956"/>
                      <a:pt x="19082" y="13551"/>
                    </a:cubicBezTo>
                    <a:cubicBezTo>
                      <a:pt x="21512" y="14698"/>
                      <a:pt x="23618" y="15554"/>
                      <a:pt x="24919" y="15844"/>
                    </a:cubicBezTo>
                    <a:cubicBezTo>
                      <a:pt x="25512" y="15972"/>
                      <a:pt x="26117" y="16029"/>
                      <a:pt x="26724" y="16029"/>
                    </a:cubicBezTo>
                    <a:cubicBezTo>
                      <a:pt x="31970" y="16029"/>
                      <a:pt x="37414" y="11754"/>
                      <a:pt x="37414" y="11754"/>
                    </a:cubicBezTo>
                    <a:lnTo>
                      <a:pt x="36866" y="9426"/>
                    </a:lnTo>
                    <a:lnTo>
                      <a:pt x="30122" y="3846"/>
                    </a:lnTo>
                    <a:lnTo>
                      <a:pt x="28290" y="3418"/>
                    </a:lnTo>
                    <a:lnTo>
                      <a:pt x="21341" y="7218"/>
                    </a:lnTo>
                    <a:cubicBezTo>
                      <a:pt x="21033" y="6516"/>
                      <a:pt x="20606" y="5848"/>
                      <a:pt x="20109" y="5266"/>
                    </a:cubicBezTo>
                    <a:cubicBezTo>
                      <a:pt x="18860" y="3778"/>
                      <a:pt x="17130" y="2717"/>
                      <a:pt x="15231" y="2340"/>
                    </a:cubicBezTo>
                    <a:cubicBezTo>
                      <a:pt x="14425" y="2179"/>
                      <a:pt x="13607" y="2135"/>
                      <a:pt x="12784" y="2135"/>
                    </a:cubicBezTo>
                    <a:cubicBezTo>
                      <a:pt x="11813" y="2135"/>
                      <a:pt x="10835" y="2196"/>
                      <a:pt x="9858" y="2196"/>
                    </a:cubicBezTo>
                    <a:cubicBezTo>
                      <a:pt x="9641" y="2196"/>
                      <a:pt x="9423" y="2193"/>
                      <a:pt x="9206" y="2185"/>
                    </a:cubicBezTo>
                    <a:cubicBezTo>
                      <a:pt x="7203" y="2117"/>
                      <a:pt x="5441" y="1484"/>
                      <a:pt x="3489" y="12"/>
                    </a:cubicBezTo>
                    <a:cubicBezTo>
                      <a:pt x="3368" y="4"/>
                      <a:pt x="3252" y="0"/>
                      <a:pt x="31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72;p22"/>
              <p:cNvSpPr/>
              <p:nvPr/>
            </p:nvSpPr>
            <p:spPr>
              <a:xfrm>
                <a:off x="3751671" y="2525918"/>
                <a:ext cx="160410" cy="138352"/>
              </a:xfrm>
              <a:custGeom>
                <a:avLst/>
                <a:gdLst/>
                <a:ahLst/>
                <a:cxnLst/>
                <a:rect l="l" t="t" r="r" b="b"/>
                <a:pathLst>
                  <a:path w="9534" h="8223" extrusionOk="0">
                    <a:moveTo>
                      <a:pt x="6042" y="1"/>
                    </a:moveTo>
                    <a:lnTo>
                      <a:pt x="0" y="7857"/>
                    </a:lnTo>
                    <a:cubicBezTo>
                      <a:pt x="593" y="8100"/>
                      <a:pt x="1227" y="8222"/>
                      <a:pt x="1855" y="8222"/>
                    </a:cubicBezTo>
                    <a:cubicBezTo>
                      <a:pt x="1933" y="8222"/>
                      <a:pt x="2011" y="8221"/>
                      <a:pt x="2088" y="8217"/>
                    </a:cubicBezTo>
                    <a:cubicBezTo>
                      <a:pt x="2328" y="8199"/>
                      <a:pt x="2568" y="8165"/>
                      <a:pt x="2807" y="8114"/>
                    </a:cubicBezTo>
                    <a:cubicBezTo>
                      <a:pt x="3098" y="8046"/>
                      <a:pt x="3389" y="7943"/>
                      <a:pt x="3679" y="7822"/>
                    </a:cubicBezTo>
                    <a:cubicBezTo>
                      <a:pt x="3868" y="7720"/>
                      <a:pt x="4056" y="7617"/>
                      <a:pt x="4245" y="7498"/>
                    </a:cubicBezTo>
                    <a:cubicBezTo>
                      <a:pt x="4450" y="7377"/>
                      <a:pt x="4638" y="7224"/>
                      <a:pt x="4827" y="7069"/>
                    </a:cubicBezTo>
                    <a:cubicBezTo>
                      <a:pt x="4895" y="7019"/>
                      <a:pt x="4980" y="6950"/>
                      <a:pt x="5032" y="6882"/>
                    </a:cubicBezTo>
                    <a:cubicBezTo>
                      <a:pt x="5391" y="6556"/>
                      <a:pt x="5785" y="6316"/>
                      <a:pt x="6231" y="6163"/>
                    </a:cubicBezTo>
                    <a:cubicBezTo>
                      <a:pt x="6452" y="6077"/>
                      <a:pt x="6676" y="6026"/>
                      <a:pt x="6915" y="5992"/>
                    </a:cubicBezTo>
                    <a:lnTo>
                      <a:pt x="7274" y="5957"/>
                    </a:lnTo>
                    <a:lnTo>
                      <a:pt x="9533" y="3030"/>
                    </a:lnTo>
                    <a:lnTo>
                      <a:pt x="8061" y="1747"/>
                    </a:lnTo>
                    <a:lnTo>
                      <a:pt x="604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73;p22"/>
              <p:cNvSpPr/>
              <p:nvPr/>
            </p:nvSpPr>
            <p:spPr>
              <a:xfrm>
                <a:off x="3820489" y="2525918"/>
                <a:ext cx="66829" cy="49701"/>
              </a:xfrm>
              <a:custGeom>
                <a:avLst/>
                <a:gdLst/>
                <a:ahLst/>
                <a:cxnLst/>
                <a:rect l="l" t="t" r="r" b="b"/>
                <a:pathLst>
                  <a:path w="3972" h="2954" extrusionOk="0">
                    <a:moveTo>
                      <a:pt x="1952" y="1"/>
                    </a:moveTo>
                    <a:lnTo>
                      <a:pt x="0" y="2534"/>
                    </a:lnTo>
                    <a:cubicBezTo>
                      <a:pt x="477" y="2816"/>
                      <a:pt x="1009" y="2954"/>
                      <a:pt x="1538" y="2954"/>
                    </a:cubicBezTo>
                    <a:cubicBezTo>
                      <a:pt x="2453" y="2954"/>
                      <a:pt x="3358" y="2544"/>
                      <a:pt x="3955" y="1763"/>
                    </a:cubicBezTo>
                    <a:lnTo>
                      <a:pt x="3971" y="1747"/>
                    </a:lnTo>
                    <a:lnTo>
                      <a:pt x="19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74;p22"/>
              <p:cNvSpPr/>
              <p:nvPr/>
            </p:nvSpPr>
            <p:spPr>
              <a:xfrm>
                <a:off x="3829693" y="2608464"/>
                <a:ext cx="26819" cy="36409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2164" extrusionOk="0">
                    <a:moveTo>
                      <a:pt x="766" y="1"/>
                    </a:moveTo>
                    <a:cubicBezTo>
                      <a:pt x="734" y="1"/>
                      <a:pt x="702" y="3"/>
                      <a:pt x="669" y="7"/>
                    </a:cubicBezTo>
                    <a:cubicBezTo>
                      <a:pt x="480" y="41"/>
                      <a:pt x="293" y="144"/>
                      <a:pt x="172" y="298"/>
                    </a:cubicBezTo>
                    <a:cubicBezTo>
                      <a:pt x="53" y="452"/>
                      <a:pt x="1" y="657"/>
                      <a:pt x="35" y="862"/>
                    </a:cubicBezTo>
                    <a:lnTo>
                      <a:pt x="190" y="2163"/>
                    </a:lnTo>
                    <a:cubicBezTo>
                      <a:pt x="258" y="2113"/>
                      <a:pt x="343" y="2044"/>
                      <a:pt x="395" y="1976"/>
                    </a:cubicBezTo>
                    <a:cubicBezTo>
                      <a:pt x="754" y="1650"/>
                      <a:pt x="1148" y="1410"/>
                      <a:pt x="1594" y="1257"/>
                    </a:cubicBezTo>
                    <a:lnTo>
                      <a:pt x="1525" y="657"/>
                    </a:lnTo>
                    <a:cubicBezTo>
                      <a:pt x="1477" y="278"/>
                      <a:pt x="1152" y="1"/>
                      <a:pt x="7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75;p22"/>
              <p:cNvSpPr/>
              <p:nvPr/>
            </p:nvSpPr>
            <p:spPr>
              <a:xfrm>
                <a:off x="3793719" y="2613075"/>
                <a:ext cx="29376" cy="49381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2935" extrusionOk="0">
                    <a:moveTo>
                      <a:pt x="778" y="1"/>
                    </a:moveTo>
                    <a:cubicBezTo>
                      <a:pt x="747" y="1"/>
                      <a:pt x="716" y="3"/>
                      <a:pt x="685" y="7"/>
                    </a:cubicBezTo>
                    <a:cubicBezTo>
                      <a:pt x="479" y="41"/>
                      <a:pt x="308" y="143"/>
                      <a:pt x="188" y="298"/>
                    </a:cubicBezTo>
                    <a:cubicBezTo>
                      <a:pt x="69" y="452"/>
                      <a:pt x="0" y="657"/>
                      <a:pt x="34" y="862"/>
                    </a:cubicBezTo>
                    <a:lnTo>
                      <a:pt x="308" y="2934"/>
                    </a:lnTo>
                    <a:cubicBezTo>
                      <a:pt x="599" y="2866"/>
                      <a:pt x="890" y="2763"/>
                      <a:pt x="1180" y="2642"/>
                    </a:cubicBezTo>
                    <a:cubicBezTo>
                      <a:pt x="1369" y="2540"/>
                      <a:pt x="1557" y="2437"/>
                      <a:pt x="1746" y="2318"/>
                    </a:cubicBezTo>
                    <a:lnTo>
                      <a:pt x="1523" y="657"/>
                    </a:lnTo>
                    <a:cubicBezTo>
                      <a:pt x="1476" y="277"/>
                      <a:pt x="1151" y="1"/>
                      <a:pt x="7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76;p22"/>
              <p:cNvSpPr/>
              <p:nvPr/>
            </p:nvSpPr>
            <p:spPr>
              <a:xfrm>
                <a:off x="3737840" y="2515554"/>
                <a:ext cx="115487" cy="142558"/>
              </a:xfrm>
              <a:custGeom>
                <a:avLst/>
                <a:gdLst/>
                <a:ahLst/>
                <a:cxnLst/>
                <a:rect l="l" t="t" r="r" b="b"/>
                <a:pathLst>
                  <a:path w="6864" h="8473" extrusionOk="0">
                    <a:moveTo>
                      <a:pt x="6042" y="1"/>
                    </a:moveTo>
                    <a:lnTo>
                      <a:pt x="1" y="7840"/>
                    </a:lnTo>
                    <a:lnTo>
                      <a:pt x="822" y="8473"/>
                    </a:lnTo>
                    <a:lnTo>
                      <a:pt x="6864" y="617"/>
                    </a:lnTo>
                    <a:lnTo>
                      <a:pt x="60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77;p22"/>
              <p:cNvSpPr/>
              <p:nvPr/>
            </p:nvSpPr>
            <p:spPr>
              <a:xfrm>
                <a:off x="3731514" y="2622110"/>
                <a:ext cx="23622" cy="25372"/>
              </a:xfrm>
              <a:custGeom>
                <a:avLst/>
                <a:gdLst/>
                <a:ahLst/>
                <a:cxnLst/>
                <a:rect l="l" t="t" r="r" b="b"/>
                <a:pathLst>
                  <a:path w="1404" h="1508" extrusionOk="0">
                    <a:moveTo>
                      <a:pt x="598" y="1"/>
                    </a:moveTo>
                    <a:lnTo>
                      <a:pt x="0" y="770"/>
                    </a:lnTo>
                    <a:lnTo>
                      <a:pt x="377" y="1507"/>
                    </a:lnTo>
                    <a:lnTo>
                      <a:pt x="1404" y="172"/>
                    </a:lnTo>
                    <a:lnTo>
                      <a:pt x="5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78;p22"/>
              <p:cNvSpPr/>
              <p:nvPr/>
            </p:nvSpPr>
            <p:spPr>
              <a:xfrm>
                <a:off x="3770667" y="2571431"/>
                <a:ext cx="23639" cy="25641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1524" extrusionOk="0">
                    <a:moveTo>
                      <a:pt x="599" y="0"/>
                    </a:moveTo>
                    <a:lnTo>
                      <a:pt x="1" y="770"/>
                    </a:lnTo>
                    <a:lnTo>
                      <a:pt x="360" y="1523"/>
                    </a:lnTo>
                    <a:lnTo>
                      <a:pt x="1404" y="172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79;p22"/>
              <p:cNvSpPr/>
              <p:nvPr/>
            </p:nvSpPr>
            <p:spPr>
              <a:xfrm>
                <a:off x="3809535" y="2520736"/>
                <a:ext cx="23639" cy="25641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1524" extrusionOk="0">
                    <a:moveTo>
                      <a:pt x="601" y="1"/>
                    </a:moveTo>
                    <a:lnTo>
                      <a:pt x="1" y="770"/>
                    </a:lnTo>
                    <a:lnTo>
                      <a:pt x="377" y="1524"/>
                    </a:lnTo>
                    <a:lnTo>
                      <a:pt x="1404" y="172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80;p22"/>
              <p:cNvSpPr/>
              <p:nvPr/>
            </p:nvSpPr>
            <p:spPr>
              <a:xfrm>
                <a:off x="3849631" y="2573535"/>
                <a:ext cx="338334" cy="227996"/>
              </a:xfrm>
              <a:custGeom>
                <a:avLst/>
                <a:gdLst/>
                <a:ahLst/>
                <a:cxnLst/>
                <a:rect l="l" t="t" r="r" b="b"/>
                <a:pathLst>
                  <a:path w="20109" h="13551" extrusionOk="0">
                    <a:moveTo>
                      <a:pt x="3141" y="0"/>
                    </a:moveTo>
                    <a:cubicBezTo>
                      <a:pt x="0" y="0"/>
                      <a:pt x="990" y="3162"/>
                      <a:pt x="990" y="3162"/>
                    </a:cubicBezTo>
                    <a:cubicBezTo>
                      <a:pt x="990" y="3162"/>
                      <a:pt x="11482" y="9956"/>
                      <a:pt x="19082" y="13551"/>
                    </a:cubicBezTo>
                    <a:cubicBezTo>
                      <a:pt x="18568" y="10025"/>
                      <a:pt x="19476" y="6893"/>
                      <a:pt x="20109" y="5266"/>
                    </a:cubicBezTo>
                    <a:cubicBezTo>
                      <a:pt x="18860" y="3778"/>
                      <a:pt x="17130" y="2717"/>
                      <a:pt x="15231" y="2340"/>
                    </a:cubicBezTo>
                    <a:cubicBezTo>
                      <a:pt x="14425" y="2179"/>
                      <a:pt x="13607" y="2135"/>
                      <a:pt x="12784" y="2135"/>
                    </a:cubicBezTo>
                    <a:cubicBezTo>
                      <a:pt x="11813" y="2135"/>
                      <a:pt x="10835" y="2196"/>
                      <a:pt x="9858" y="2196"/>
                    </a:cubicBezTo>
                    <a:cubicBezTo>
                      <a:pt x="9641" y="2196"/>
                      <a:pt x="9423" y="2193"/>
                      <a:pt x="9206" y="2185"/>
                    </a:cubicBezTo>
                    <a:cubicBezTo>
                      <a:pt x="7203" y="2117"/>
                      <a:pt x="5441" y="1484"/>
                      <a:pt x="3489" y="12"/>
                    </a:cubicBezTo>
                    <a:cubicBezTo>
                      <a:pt x="3368" y="4"/>
                      <a:pt x="3252" y="0"/>
                      <a:pt x="31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81;p22"/>
              <p:cNvSpPr/>
              <p:nvPr/>
            </p:nvSpPr>
            <p:spPr>
              <a:xfrm>
                <a:off x="4134695" y="2640551"/>
                <a:ext cx="53285" cy="160982"/>
              </a:xfrm>
              <a:custGeom>
                <a:avLst/>
                <a:gdLst/>
                <a:ahLst/>
                <a:cxnLst/>
                <a:rect l="l" t="t" r="r" b="b"/>
                <a:pathLst>
                  <a:path w="3167" h="9568" extrusionOk="0">
                    <a:moveTo>
                      <a:pt x="1832" y="0"/>
                    </a:moveTo>
                    <a:cubicBezTo>
                      <a:pt x="1268" y="1318"/>
                      <a:pt x="1" y="4793"/>
                      <a:pt x="549" y="8798"/>
                    </a:cubicBezTo>
                    <a:cubicBezTo>
                      <a:pt x="1096" y="9054"/>
                      <a:pt x="1626" y="9312"/>
                      <a:pt x="2140" y="9568"/>
                    </a:cubicBezTo>
                    <a:cubicBezTo>
                      <a:pt x="1626" y="6042"/>
                      <a:pt x="2534" y="2910"/>
                      <a:pt x="3167" y="1283"/>
                    </a:cubicBezTo>
                    <a:cubicBezTo>
                      <a:pt x="2774" y="804"/>
                      <a:pt x="2329" y="377"/>
                      <a:pt x="1832" y="0"/>
                    </a:cubicBezTo>
                    <a:close/>
                  </a:path>
                </a:pathLst>
              </a:custGeom>
              <a:solidFill>
                <a:srgbClr val="BDE0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82;p22"/>
              <p:cNvSpPr/>
              <p:nvPr/>
            </p:nvSpPr>
            <p:spPr>
              <a:xfrm>
                <a:off x="4151689" y="2217775"/>
                <a:ext cx="437164" cy="553526"/>
              </a:xfrm>
              <a:custGeom>
                <a:avLst/>
                <a:gdLst/>
                <a:ahLst/>
                <a:cxnLst/>
                <a:rect l="l" t="t" r="r" b="b"/>
                <a:pathLst>
                  <a:path w="25983" h="32899" extrusionOk="0">
                    <a:moveTo>
                      <a:pt x="1250" y="0"/>
                    </a:moveTo>
                    <a:cubicBezTo>
                      <a:pt x="890" y="1078"/>
                      <a:pt x="651" y="2105"/>
                      <a:pt x="497" y="3098"/>
                    </a:cubicBezTo>
                    <a:cubicBezTo>
                      <a:pt x="445" y="3355"/>
                      <a:pt x="429" y="3611"/>
                      <a:pt x="394" y="3851"/>
                    </a:cubicBezTo>
                    <a:cubicBezTo>
                      <a:pt x="0" y="7582"/>
                      <a:pt x="976" y="10441"/>
                      <a:pt x="1764" y="12067"/>
                    </a:cubicBezTo>
                    <a:cubicBezTo>
                      <a:pt x="2243" y="13043"/>
                      <a:pt x="2654" y="13573"/>
                      <a:pt x="2654" y="13573"/>
                    </a:cubicBezTo>
                    <a:lnTo>
                      <a:pt x="13419" y="14344"/>
                    </a:lnTo>
                    <a:lnTo>
                      <a:pt x="8610" y="24117"/>
                    </a:lnTo>
                    <a:cubicBezTo>
                      <a:pt x="9448" y="26325"/>
                      <a:pt x="12136" y="28516"/>
                      <a:pt x="14635" y="30159"/>
                    </a:cubicBezTo>
                    <a:cubicBezTo>
                      <a:pt x="14857" y="30296"/>
                      <a:pt x="15080" y="30450"/>
                      <a:pt x="15286" y="30570"/>
                    </a:cubicBezTo>
                    <a:cubicBezTo>
                      <a:pt x="17545" y="31990"/>
                      <a:pt x="19462" y="32898"/>
                      <a:pt x="19462" y="32898"/>
                    </a:cubicBezTo>
                    <a:cubicBezTo>
                      <a:pt x="20831" y="31392"/>
                      <a:pt x="21943" y="29731"/>
                      <a:pt x="22833" y="28003"/>
                    </a:cubicBezTo>
                    <a:cubicBezTo>
                      <a:pt x="22954" y="27763"/>
                      <a:pt x="23073" y="27524"/>
                      <a:pt x="23176" y="27300"/>
                    </a:cubicBezTo>
                    <a:cubicBezTo>
                      <a:pt x="25419" y="22526"/>
                      <a:pt x="25983" y="17167"/>
                      <a:pt x="25350" y="12427"/>
                    </a:cubicBezTo>
                    <a:cubicBezTo>
                      <a:pt x="24905" y="8952"/>
                      <a:pt x="23604" y="6025"/>
                      <a:pt x="22457" y="4022"/>
                    </a:cubicBezTo>
                    <a:cubicBezTo>
                      <a:pt x="21379" y="2139"/>
                      <a:pt x="20437" y="1044"/>
                      <a:pt x="20437" y="1044"/>
                    </a:cubicBezTo>
                    <a:lnTo>
                      <a:pt x="9243" y="428"/>
                    </a:lnTo>
                    <a:lnTo>
                      <a:pt x="8387" y="377"/>
                    </a:lnTo>
                    <a:lnTo>
                      <a:pt x="125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83;p22"/>
              <p:cNvSpPr/>
              <p:nvPr/>
            </p:nvSpPr>
            <p:spPr>
              <a:xfrm>
                <a:off x="5060606" y="2300994"/>
                <a:ext cx="417580" cy="215764"/>
              </a:xfrm>
              <a:custGeom>
                <a:avLst/>
                <a:gdLst/>
                <a:ahLst/>
                <a:cxnLst/>
                <a:rect l="l" t="t" r="r" b="b"/>
                <a:pathLst>
                  <a:path w="24819" h="12824" extrusionOk="0">
                    <a:moveTo>
                      <a:pt x="6368" y="0"/>
                    </a:moveTo>
                    <a:lnTo>
                      <a:pt x="856" y="4143"/>
                    </a:lnTo>
                    <a:lnTo>
                      <a:pt x="0" y="6710"/>
                    </a:lnTo>
                    <a:cubicBezTo>
                      <a:pt x="0" y="6710"/>
                      <a:pt x="8011" y="12753"/>
                      <a:pt x="12410" y="12821"/>
                    </a:cubicBezTo>
                    <a:cubicBezTo>
                      <a:pt x="12523" y="12823"/>
                      <a:pt x="12636" y="12823"/>
                      <a:pt x="12748" y="12823"/>
                    </a:cubicBezTo>
                    <a:cubicBezTo>
                      <a:pt x="20005" y="12823"/>
                      <a:pt x="24819" y="10151"/>
                      <a:pt x="24819" y="10151"/>
                    </a:cubicBezTo>
                    <a:lnTo>
                      <a:pt x="21242" y="5033"/>
                    </a:lnTo>
                    <a:cubicBezTo>
                      <a:pt x="20125" y="5362"/>
                      <a:pt x="19032" y="5504"/>
                      <a:pt x="17978" y="5504"/>
                    </a:cubicBezTo>
                    <a:cubicBezTo>
                      <a:pt x="11413" y="5504"/>
                      <a:pt x="6368" y="0"/>
                      <a:pt x="636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84;p22"/>
              <p:cNvSpPr/>
              <p:nvPr/>
            </p:nvSpPr>
            <p:spPr>
              <a:xfrm>
                <a:off x="5391638" y="2301381"/>
                <a:ext cx="180078" cy="173499"/>
              </a:xfrm>
              <a:custGeom>
                <a:avLst/>
                <a:gdLst/>
                <a:ahLst/>
                <a:cxnLst/>
                <a:rect l="l" t="t" r="r" b="b"/>
                <a:pathLst>
                  <a:path w="10703" h="10312" extrusionOk="0">
                    <a:moveTo>
                      <a:pt x="4786" y="0"/>
                    </a:moveTo>
                    <a:cubicBezTo>
                      <a:pt x="3938" y="0"/>
                      <a:pt x="2630" y="5507"/>
                      <a:pt x="2630" y="5507"/>
                    </a:cubicBezTo>
                    <a:cubicBezTo>
                      <a:pt x="2630" y="5507"/>
                      <a:pt x="2714" y="2648"/>
                      <a:pt x="1842" y="2476"/>
                    </a:cubicBezTo>
                    <a:cubicBezTo>
                      <a:pt x="1828" y="2473"/>
                      <a:pt x="1813" y="2472"/>
                      <a:pt x="1799" y="2472"/>
                    </a:cubicBezTo>
                    <a:cubicBezTo>
                      <a:pt x="921" y="2472"/>
                      <a:pt x="0" y="7983"/>
                      <a:pt x="2458" y="9768"/>
                    </a:cubicBezTo>
                    <a:cubicBezTo>
                      <a:pt x="2984" y="10150"/>
                      <a:pt x="3567" y="10311"/>
                      <a:pt x="4172" y="10311"/>
                    </a:cubicBezTo>
                    <a:cubicBezTo>
                      <a:pt x="7169" y="10311"/>
                      <a:pt x="10702" y="6364"/>
                      <a:pt x="10503" y="5865"/>
                    </a:cubicBezTo>
                    <a:cubicBezTo>
                      <a:pt x="10464" y="5763"/>
                      <a:pt x="10351" y="5721"/>
                      <a:pt x="10191" y="5721"/>
                    </a:cubicBezTo>
                    <a:cubicBezTo>
                      <a:pt x="9437" y="5721"/>
                      <a:pt x="7644" y="6653"/>
                      <a:pt x="7644" y="6653"/>
                    </a:cubicBezTo>
                    <a:cubicBezTo>
                      <a:pt x="7644" y="6653"/>
                      <a:pt x="10058" y="3213"/>
                      <a:pt x="9390" y="2579"/>
                    </a:cubicBezTo>
                    <a:cubicBezTo>
                      <a:pt x="9332" y="2526"/>
                      <a:pt x="9261" y="2501"/>
                      <a:pt x="9179" y="2501"/>
                    </a:cubicBezTo>
                    <a:cubicBezTo>
                      <a:pt x="8298" y="2501"/>
                      <a:pt x="6190" y="5370"/>
                      <a:pt x="6190" y="5370"/>
                    </a:cubicBezTo>
                    <a:cubicBezTo>
                      <a:pt x="6190" y="5370"/>
                      <a:pt x="8260" y="936"/>
                      <a:pt x="7439" y="320"/>
                    </a:cubicBezTo>
                    <a:cubicBezTo>
                      <a:pt x="7391" y="284"/>
                      <a:pt x="7339" y="267"/>
                      <a:pt x="7284" y="267"/>
                    </a:cubicBezTo>
                    <a:cubicBezTo>
                      <a:pt x="6371" y="267"/>
                      <a:pt x="4529" y="4925"/>
                      <a:pt x="4529" y="4925"/>
                    </a:cubicBezTo>
                    <a:cubicBezTo>
                      <a:pt x="4529" y="4925"/>
                      <a:pt x="5745" y="543"/>
                      <a:pt x="4889" y="29"/>
                    </a:cubicBezTo>
                    <a:cubicBezTo>
                      <a:pt x="4855" y="10"/>
                      <a:pt x="4821" y="0"/>
                      <a:pt x="47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85;p22"/>
              <p:cNvSpPr/>
              <p:nvPr/>
            </p:nvSpPr>
            <p:spPr>
              <a:xfrm>
                <a:off x="4097544" y="1820625"/>
                <a:ext cx="407518" cy="340706"/>
              </a:xfrm>
              <a:custGeom>
                <a:avLst/>
                <a:gdLst/>
                <a:ahLst/>
                <a:cxnLst/>
                <a:rect l="l" t="t" r="r" b="b"/>
                <a:pathLst>
                  <a:path w="24221" h="20250" extrusionOk="0">
                    <a:moveTo>
                      <a:pt x="2918" y="1"/>
                    </a:moveTo>
                    <a:cubicBezTo>
                      <a:pt x="2877" y="1"/>
                      <a:pt x="2840" y="12"/>
                      <a:pt x="2807" y="35"/>
                    </a:cubicBezTo>
                    <a:cubicBezTo>
                      <a:pt x="2191" y="463"/>
                      <a:pt x="3013" y="2723"/>
                      <a:pt x="3013" y="2723"/>
                    </a:cubicBezTo>
                    <a:lnTo>
                      <a:pt x="0" y="2723"/>
                    </a:lnTo>
                    <a:lnTo>
                      <a:pt x="1575" y="9124"/>
                    </a:lnTo>
                    <a:lnTo>
                      <a:pt x="4297" y="9980"/>
                    </a:lnTo>
                    <a:cubicBezTo>
                      <a:pt x="4297" y="9980"/>
                      <a:pt x="12266" y="20250"/>
                      <a:pt x="21345" y="20250"/>
                    </a:cubicBezTo>
                    <a:cubicBezTo>
                      <a:pt x="22294" y="20250"/>
                      <a:pt x="23255" y="20137"/>
                      <a:pt x="24221" y="19890"/>
                    </a:cubicBezTo>
                    <a:lnTo>
                      <a:pt x="23810" y="17973"/>
                    </a:lnTo>
                    <a:lnTo>
                      <a:pt x="24221" y="11674"/>
                    </a:lnTo>
                    <a:lnTo>
                      <a:pt x="15850" y="11041"/>
                    </a:lnTo>
                    <a:lnTo>
                      <a:pt x="5717" y="3681"/>
                    </a:lnTo>
                    <a:cubicBezTo>
                      <a:pt x="5717" y="3681"/>
                      <a:pt x="3670" y="1"/>
                      <a:pt x="29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86;p22"/>
              <p:cNvSpPr/>
              <p:nvPr/>
            </p:nvSpPr>
            <p:spPr>
              <a:xfrm>
                <a:off x="4037930" y="1864758"/>
                <a:ext cx="110305" cy="33364"/>
              </a:xfrm>
              <a:custGeom>
                <a:avLst/>
                <a:gdLst/>
                <a:ahLst/>
                <a:cxnLst/>
                <a:rect l="l" t="t" r="r" b="b"/>
                <a:pathLst>
                  <a:path w="6556" h="1983" extrusionOk="0">
                    <a:moveTo>
                      <a:pt x="3602" y="0"/>
                    </a:moveTo>
                    <a:cubicBezTo>
                      <a:pt x="1907" y="0"/>
                      <a:pt x="105" y="124"/>
                      <a:pt x="69" y="647"/>
                    </a:cubicBezTo>
                    <a:cubicBezTo>
                      <a:pt x="1" y="1640"/>
                      <a:pt x="5700" y="1982"/>
                      <a:pt x="5700" y="1982"/>
                    </a:cubicBezTo>
                    <a:lnTo>
                      <a:pt x="6385" y="1195"/>
                    </a:lnTo>
                    <a:lnTo>
                      <a:pt x="6556" y="100"/>
                    </a:lnTo>
                    <a:cubicBezTo>
                      <a:pt x="6556" y="100"/>
                      <a:pt x="5121" y="0"/>
                      <a:pt x="360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87;p22"/>
              <p:cNvSpPr/>
              <p:nvPr/>
            </p:nvSpPr>
            <p:spPr>
              <a:xfrm>
                <a:off x="4041665" y="1895011"/>
                <a:ext cx="110322" cy="33330"/>
              </a:xfrm>
              <a:custGeom>
                <a:avLst/>
                <a:gdLst/>
                <a:ahLst/>
                <a:cxnLst/>
                <a:rect l="l" t="t" r="r" b="b"/>
                <a:pathLst>
                  <a:path w="6557" h="1981" extrusionOk="0">
                    <a:moveTo>
                      <a:pt x="3645" y="0"/>
                    </a:moveTo>
                    <a:cubicBezTo>
                      <a:pt x="1937" y="0"/>
                      <a:pt x="106" y="126"/>
                      <a:pt x="69" y="664"/>
                    </a:cubicBezTo>
                    <a:cubicBezTo>
                      <a:pt x="1" y="1656"/>
                      <a:pt x="5701" y="1981"/>
                      <a:pt x="5701" y="1981"/>
                    </a:cubicBezTo>
                    <a:lnTo>
                      <a:pt x="6386" y="1211"/>
                    </a:lnTo>
                    <a:lnTo>
                      <a:pt x="6557" y="98"/>
                    </a:lnTo>
                    <a:cubicBezTo>
                      <a:pt x="6557" y="98"/>
                      <a:pt x="5149" y="0"/>
                      <a:pt x="364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88;p22"/>
              <p:cNvSpPr/>
              <p:nvPr/>
            </p:nvSpPr>
            <p:spPr>
              <a:xfrm>
                <a:off x="4048008" y="1922302"/>
                <a:ext cx="108286" cy="33414"/>
              </a:xfrm>
              <a:custGeom>
                <a:avLst/>
                <a:gdLst/>
                <a:ahLst/>
                <a:cxnLst/>
                <a:rect l="l" t="t" r="r" b="b"/>
                <a:pathLst>
                  <a:path w="6436" h="1986" extrusionOk="0">
                    <a:moveTo>
                      <a:pt x="6436" y="0"/>
                    </a:moveTo>
                    <a:cubicBezTo>
                      <a:pt x="6436" y="0"/>
                      <a:pt x="0" y="222"/>
                      <a:pt x="34" y="1215"/>
                    </a:cubicBezTo>
                    <a:cubicBezTo>
                      <a:pt x="57" y="1870"/>
                      <a:pt x="2462" y="1985"/>
                      <a:pt x="4150" y="1985"/>
                    </a:cubicBezTo>
                    <a:cubicBezTo>
                      <a:pt x="5065" y="1985"/>
                      <a:pt x="5769" y="1951"/>
                      <a:pt x="5769" y="1951"/>
                    </a:cubicBezTo>
                    <a:lnTo>
                      <a:pt x="6385" y="1112"/>
                    </a:lnTo>
                    <a:lnTo>
                      <a:pt x="643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89;p22"/>
              <p:cNvSpPr/>
              <p:nvPr/>
            </p:nvSpPr>
            <p:spPr>
              <a:xfrm>
                <a:off x="4064430" y="1942459"/>
                <a:ext cx="103962" cy="45966"/>
              </a:xfrm>
              <a:custGeom>
                <a:avLst/>
                <a:gdLst/>
                <a:ahLst/>
                <a:cxnLst/>
                <a:rect l="l" t="t" r="r" b="b"/>
                <a:pathLst>
                  <a:path w="6179" h="2732" extrusionOk="0">
                    <a:moveTo>
                      <a:pt x="6008" y="0"/>
                    </a:moveTo>
                    <a:cubicBezTo>
                      <a:pt x="6008" y="0"/>
                      <a:pt x="1" y="1404"/>
                      <a:pt x="240" y="2379"/>
                    </a:cubicBezTo>
                    <a:cubicBezTo>
                      <a:pt x="300" y="2637"/>
                      <a:pt x="728" y="2731"/>
                      <a:pt x="1322" y="2731"/>
                    </a:cubicBezTo>
                    <a:cubicBezTo>
                      <a:pt x="2934" y="2731"/>
                      <a:pt x="5768" y="2036"/>
                      <a:pt x="5768" y="2036"/>
                    </a:cubicBezTo>
                    <a:lnTo>
                      <a:pt x="6179" y="1112"/>
                    </a:lnTo>
                    <a:lnTo>
                      <a:pt x="60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90;p22"/>
              <p:cNvSpPr/>
              <p:nvPr/>
            </p:nvSpPr>
            <p:spPr>
              <a:xfrm>
                <a:off x="4464751" y="2017030"/>
                <a:ext cx="702965" cy="608813"/>
              </a:xfrm>
              <a:custGeom>
                <a:avLst/>
                <a:gdLst/>
                <a:ahLst/>
                <a:cxnLst/>
                <a:rect l="l" t="t" r="r" b="b"/>
                <a:pathLst>
                  <a:path w="41781" h="36185" extrusionOk="0">
                    <a:moveTo>
                      <a:pt x="13539" y="1"/>
                    </a:moveTo>
                    <a:cubicBezTo>
                      <a:pt x="12701" y="3047"/>
                      <a:pt x="11074" y="5907"/>
                      <a:pt x="8867" y="8251"/>
                    </a:cubicBezTo>
                    <a:cubicBezTo>
                      <a:pt x="8250" y="8919"/>
                      <a:pt x="7582" y="9535"/>
                      <a:pt x="6863" y="10117"/>
                    </a:cubicBezTo>
                    <a:cubicBezTo>
                      <a:pt x="5357" y="11350"/>
                      <a:pt x="3645" y="12324"/>
                      <a:pt x="1831" y="12975"/>
                    </a:cubicBezTo>
                    <a:cubicBezTo>
                      <a:pt x="0" y="20182"/>
                      <a:pt x="2687" y="32231"/>
                      <a:pt x="5836" y="36185"/>
                    </a:cubicBezTo>
                    <a:cubicBezTo>
                      <a:pt x="6110" y="36150"/>
                      <a:pt x="6384" y="36100"/>
                      <a:pt x="6658" y="36066"/>
                    </a:cubicBezTo>
                    <a:cubicBezTo>
                      <a:pt x="21891" y="33412"/>
                      <a:pt x="26924" y="19821"/>
                      <a:pt x="26924" y="19821"/>
                    </a:cubicBezTo>
                    <a:cubicBezTo>
                      <a:pt x="29543" y="21430"/>
                      <a:pt x="30775" y="22201"/>
                      <a:pt x="33411" y="24187"/>
                    </a:cubicBezTo>
                    <a:cubicBezTo>
                      <a:pt x="33925" y="24580"/>
                      <a:pt x="34489" y="25008"/>
                      <a:pt x="35139" y="25504"/>
                    </a:cubicBezTo>
                    <a:cubicBezTo>
                      <a:pt x="39110" y="23536"/>
                      <a:pt x="41388" y="20266"/>
                      <a:pt x="41781" y="16877"/>
                    </a:cubicBezTo>
                    <a:cubicBezTo>
                      <a:pt x="41422" y="16398"/>
                      <a:pt x="41045" y="15902"/>
                      <a:pt x="40685" y="15440"/>
                    </a:cubicBezTo>
                    <a:cubicBezTo>
                      <a:pt x="36253" y="9946"/>
                      <a:pt x="31305" y="6779"/>
                      <a:pt x="28379" y="5238"/>
                    </a:cubicBezTo>
                    <a:cubicBezTo>
                      <a:pt x="26804" y="4400"/>
                      <a:pt x="25812" y="4040"/>
                      <a:pt x="25812" y="4040"/>
                    </a:cubicBezTo>
                    <a:cubicBezTo>
                      <a:pt x="24904" y="3408"/>
                      <a:pt x="23963" y="2842"/>
                      <a:pt x="22953" y="2346"/>
                    </a:cubicBezTo>
                    <a:cubicBezTo>
                      <a:pt x="22131" y="1936"/>
                      <a:pt x="21309" y="1593"/>
                      <a:pt x="20437" y="1285"/>
                    </a:cubicBezTo>
                    <a:cubicBezTo>
                      <a:pt x="18212" y="498"/>
                      <a:pt x="15832" y="53"/>
                      <a:pt x="135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91;p22"/>
              <p:cNvSpPr/>
              <p:nvPr/>
            </p:nvSpPr>
            <p:spPr>
              <a:xfrm>
                <a:off x="4898589" y="2107955"/>
                <a:ext cx="253435" cy="219364"/>
              </a:xfrm>
              <a:custGeom>
                <a:avLst/>
                <a:gdLst/>
                <a:ahLst/>
                <a:cxnLst/>
                <a:rect l="l" t="t" r="r" b="b"/>
                <a:pathLst>
                  <a:path w="15063" h="13038" extrusionOk="0">
                    <a:moveTo>
                      <a:pt x="607" y="0"/>
                    </a:moveTo>
                    <a:cubicBezTo>
                      <a:pt x="245" y="0"/>
                      <a:pt x="1" y="512"/>
                      <a:pt x="386" y="690"/>
                    </a:cubicBezTo>
                    <a:cubicBezTo>
                      <a:pt x="6138" y="3310"/>
                      <a:pt x="10914" y="7486"/>
                      <a:pt x="14234" y="12861"/>
                    </a:cubicBezTo>
                    <a:cubicBezTo>
                      <a:pt x="14312" y="12985"/>
                      <a:pt x="14426" y="13038"/>
                      <a:pt x="14541" y="13038"/>
                    </a:cubicBezTo>
                    <a:cubicBezTo>
                      <a:pt x="14802" y="13038"/>
                      <a:pt x="15063" y="12764"/>
                      <a:pt x="14885" y="12466"/>
                    </a:cubicBezTo>
                    <a:cubicBezTo>
                      <a:pt x="11512" y="7007"/>
                      <a:pt x="6635" y="2693"/>
                      <a:pt x="781" y="40"/>
                    </a:cubicBezTo>
                    <a:cubicBezTo>
                      <a:pt x="721" y="12"/>
                      <a:pt x="663" y="0"/>
                      <a:pt x="6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92;p22"/>
              <p:cNvSpPr/>
              <p:nvPr/>
            </p:nvSpPr>
            <p:spPr>
              <a:xfrm>
                <a:off x="4453226" y="2002055"/>
                <a:ext cx="397709" cy="191822"/>
              </a:xfrm>
              <a:custGeom>
                <a:avLst/>
                <a:gdLst/>
                <a:ahLst/>
                <a:cxnLst/>
                <a:rect l="l" t="t" r="r" b="b"/>
                <a:pathLst>
                  <a:path w="23638" h="11401" extrusionOk="0">
                    <a:moveTo>
                      <a:pt x="5494" y="1"/>
                    </a:moveTo>
                    <a:cubicBezTo>
                      <a:pt x="4964" y="1"/>
                      <a:pt x="4417" y="18"/>
                      <a:pt x="3851" y="18"/>
                    </a:cubicBezTo>
                    <a:cubicBezTo>
                      <a:pt x="3303" y="35"/>
                      <a:pt x="2739" y="35"/>
                      <a:pt x="2157" y="69"/>
                    </a:cubicBezTo>
                    <a:lnTo>
                      <a:pt x="1883" y="69"/>
                    </a:lnTo>
                    <a:cubicBezTo>
                      <a:pt x="1883" y="69"/>
                      <a:pt x="1815" y="224"/>
                      <a:pt x="1712" y="480"/>
                    </a:cubicBezTo>
                    <a:cubicBezTo>
                      <a:pt x="1233" y="1730"/>
                      <a:pt x="1" y="5667"/>
                      <a:pt x="1181" y="9894"/>
                    </a:cubicBezTo>
                    <a:lnTo>
                      <a:pt x="2979" y="10202"/>
                    </a:lnTo>
                    <a:lnTo>
                      <a:pt x="7548" y="11007"/>
                    </a:lnTo>
                    <a:lnTo>
                      <a:pt x="9910" y="11400"/>
                    </a:lnTo>
                    <a:lnTo>
                      <a:pt x="12461" y="9894"/>
                    </a:lnTo>
                    <a:lnTo>
                      <a:pt x="20095" y="5341"/>
                    </a:lnTo>
                    <a:lnTo>
                      <a:pt x="23638" y="3236"/>
                    </a:lnTo>
                    <a:cubicBezTo>
                      <a:pt x="23535" y="3150"/>
                      <a:pt x="22800" y="2654"/>
                      <a:pt x="21191" y="2089"/>
                    </a:cubicBezTo>
                    <a:cubicBezTo>
                      <a:pt x="18605" y="1165"/>
                      <a:pt x="13744" y="18"/>
                      <a:pt x="54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93;p22"/>
              <p:cNvSpPr/>
              <p:nvPr/>
            </p:nvSpPr>
            <p:spPr>
              <a:xfrm>
                <a:off x="4477404" y="2015751"/>
                <a:ext cx="340807" cy="54143"/>
              </a:xfrm>
              <a:custGeom>
                <a:avLst/>
                <a:gdLst/>
                <a:ahLst/>
                <a:cxnLst/>
                <a:rect l="l" t="t" r="r" b="b"/>
                <a:pathLst>
                  <a:path w="20256" h="3218" extrusionOk="0">
                    <a:moveTo>
                      <a:pt x="6348" y="1"/>
                    </a:moveTo>
                    <a:cubicBezTo>
                      <a:pt x="4385" y="1"/>
                      <a:pt x="2413" y="151"/>
                      <a:pt x="446" y="453"/>
                    </a:cubicBezTo>
                    <a:cubicBezTo>
                      <a:pt x="4" y="536"/>
                      <a:pt x="1" y="1229"/>
                      <a:pt x="421" y="1229"/>
                    </a:cubicBezTo>
                    <a:cubicBezTo>
                      <a:pt x="440" y="1229"/>
                      <a:pt x="460" y="1227"/>
                      <a:pt x="481" y="1224"/>
                    </a:cubicBezTo>
                    <a:cubicBezTo>
                      <a:pt x="2445" y="919"/>
                      <a:pt x="4412" y="767"/>
                      <a:pt x="6371" y="767"/>
                    </a:cubicBezTo>
                    <a:cubicBezTo>
                      <a:pt x="10899" y="767"/>
                      <a:pt x="15384" y="1579"/>
                      <a:pt x="19685" y="3192"/>
                    </a:cubicBezTo>
                    <a:cubicBezTo>
                      <a:pt x="19731" y="3209"/>
                      <a:pt x="19774" y="3218"/>
                      <a:pt x="19814" y="3218"/>
                    </a:cubicBezTo>
                    <a:cubicBezTo>
                      <a:pt x="20159" y="3218"/>
                      <a:pt x="20256" y="2610"/>
                      <a:pt x="19856" y="2457"/>
                    </a:cubicBezTo>
                    <a:cubicBezTo>
                      <a:pt x="15502" y="825"/>
                      <a:pt x="10946" y="1"/>
                      <a:pt x="63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94;p22"/>
              <p:cNvSpPr/>
              <p:nvPr/>
            </p:nvSpPr>
            <p:spPr>
              <a:xfrm>
                <a:off x="5026920" y="2276799"/>
                <a:ext cx="140825" cy="169360"/>
              </a:xfrm>
              <a:custGeom>
                <a:avLst/>
                <a:gdLst/>
                <a:ahLst/>
                <a:cxnLst/>
                <a:rect l="l" t="t" r="r" b="b"/>
                <a:pathLst>
                  <a:path w="8370" h="10066" extrusionOk="0">
                    <a:moveTo>
                      <a:pt x="7274" y="1"/>
                    </a:moveTo>
                    <a:cubicBezTo>
                      <a:pt x="6128" y="3716"/>
                      <a:pt x="3440" y="6950"/>
                      <a:pt x="0" y="8748"/>
                    </a:cubicBezTo>
                    <a:cubicBezTo>
                      <a:pt x="514" y="9141"/>
                      <a:pt x="1078" y="9569"/>
                      <a:pt x="1728" y="10065"/>
                    </a:cubicBezTo>
                    <a:cubicBezTo>
                      <a:pt x="5717" y="8097"/>
                      <a:pt x="7977" y="4827"/>
                      <a:pt x="8370" y="1438"/>
                    </a:cubicBezTo>
                    <a:cubicBezTo>
                      <a:pt x="8011" y="943"/>
                      <a:pt x="7634" y="463"/>
                      <a:pt x="72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95;p22"/>
              <p:cNvSpPr/>
              <p:nvPr/>
            </p:nvSpPr>
            <p:spPr>
              <a:xfrm>
                <a:off x="4448901" y="2002358"/>
                <a:ext cx="69134" cy="171346"/>
              </a:xfrm>
              <a:custGeom>
                <a:avLst/>
                <a:gdLst/>
                <a:ahLst/>
                <a:cxnLst/>
                <a:rect l="l" t="t" r="r" b="b"/>
                <a:pathLst>
                  <a:path w="4109" h="10184" extrusionOk="0">
                    <a:moveTo>
                      <a:pt x="4108" y="0"/>
                    </a:moveTo>
                    <a:cubicBezTo>
                      <a:pt x="3458" y="17"/>
                      <a:pt x="2807" y="35"/>
                      <a:pt x="2140" y="51"/>
                    </a:cubicBezTo>
                    <a:cubicBezTo>
                      <a:pt x="2140" y="51"/>
                      <a:pt x="0" y="4759"/>
                      <a:pt x="1438" y="9876"/>
                    </a:cubicBezTo>
                    <a:lnTo>
                      <a:pt x="3236" y="10184"/>
                    </a:lnTo>
                    <a:cubicBezTo>
                      <a:pt x="2312" y="6573"/>
                      <a:pt x="3373" y="2276"/>
                      <a:pt x="41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96;p22"/>
              <p:cNvSpPr/>
              <p:nvPr/>
            </p:nvSpPr>
            <p:spPr>
              <a:xfrm>
                <a:off x="4791341" y="2037187"/>
                <a:ext cx="150920" cy="106872"/>
              </a:xfrm>
              <a:custGeom>
                <a:avLst/>
                <a:gdLst/>
                <a:ahLst/>
                <a:cxnLst/>
                <a:rect l="l" t="t" r="r" b="b"/>
                <a:pathLst>
                  <a:path w="8970" h="6352" extrusionOk="0">
                    <a:moveTo>
                      <a:pt x="1078" y="1"/>
                    </a:moveTo>
                    <a:cubicBezTo>
                      <a:pt x="1061" y="35"/>
                      <a:pt x="1044" y="53"/>
                      <a:pt x="1044" y="87"/>
                    </a:cubicBezTo>
                    <a:cubicBezTo>
                      <a:pt x="651" y="754"/>
                      <a:pt x="325" y="1439"/>
                      <a:pt x="137" y="2175"/>
                    </a:cubicBezTo>
                    <a:cubicBezTo>
                      <a:pt x="51" y="2518"/>
                      <a:pt x="0" y="2894"/>
                      <a:pt x="17" y="3253"/>
                    </a:cubicBezTo>
                    <a:cubicBezTo>
                      <a:pt x="17" y="3955"/>
                      <a:pt x="222" y="4640"/>
                      <a:pt x="651" y="5170"/>
                    </a:cubicBezTo>
                    <a:cubicBezTo>
                      <a:pt x="1369" y="6044"/>
                      <a:pt x="2584" y="6352"/>
                      <a:pt x="3714" y="6352"/>
                    </a:cubicBezTo>
                    <a:cubicBezTo>
                      <a:pt x="5683" y="6334"/>
                      <a:pt x="7634" y="5462"/>
                      <a:pt x="8969" y="4040"/>
                    </a:cubicBezTo>
                    <a:cubicBezTo>
                      <a:pt x="7394" y="3202"/>
                      <a:pt x="6402" y="2842"/>
                      <a:pt x="6402" y="2842"/>
                    </a:cubicBezTo>
                    <a:cubicBezTo>
                      <a:pt x="5512" y="2210"/>
                      <a:pt x="4553" y="1644"/>
                      <a:pt x="3543" y="1148"/>
                    </a:cubicBezTo>
                    <a:cubicBezTo>
                      <a:pt x="3440" y="1062"/>
                      <a:pt x="2705" y="566"/>
                      <a:pt x="10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97;p22"/>
              <p:cNvSpPr/>
              <p:nvPr/>
            </p:nvSpPr>
            <p:spPr>
              <a:xfrm>
                <a:off x="4816378" y="2028555"/>
                <a:ext cx="101387" cy="94674"/>
              </a:xfrm>
              <a:custGeom>
                <a:avLst/>
                <a:gdLst/>
                <a:ahLst/>
                <a:cxnLst/>
                <a:rect l="l" t="t" r="r" b="b"/>
                <a:pathLst>
                  <a:path w="6026" h="5627" extrusionOk="0">
                    <a:moveTo>
                      <a:pt x="6026" y="0"/>
                    </a:moveTo>
                    <a:lnTo>
                      <a:pt x="4879" y="155"/>
                    </a:lnTo>
                    <a:lnTo>
                      <a:pt x="1301" y="634"/>
                    </a:lnTo>
                    <a:cubicBezTo>
                      <a:pt x="1301" y="634"/>
                      <a:pt x="429" y="1917"/>
                      <a:pt x="190" y="3202"/>
                    </a:cubicBezTo>
                    <a:cubicBezTo>
                      <a:pt x="1" y="4092"/>
                      <a:pt x="138" y="4982"/>
                      <a:pt x="1096" y="5358"/>
                    </a:cubicBezTo>
                    <a:cubicBezTo>
                      <a:pt x="1585" y="5550"/>
                      <a:pt x="2060" y="5626"/>
                      <a:pt x="2505" y="5626"/>
                    </a:cubicBezTo>
                    <a:cubicBezTo>
                      <a:pt x="3135" y="5626"/>
                      <a:pt x="3706" y="5473"/>
                      <a:pt x="4177" y="5272"/>
                    </a:cubicBezTo>
                    <a:cubicBezTo>
                      <a:pt x="4964" y="4948"/>
                      <a:pt x="5496" y="4195"/>
                      <a:pt x="5598" y="3355"/>
                    </a:cubicBezTo>
                    <a:lnTo>
                      <a:pt x="60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98;p22"/>
              <p:cNvSpPr/>
              <p:nvPr/>
            </p:nvSpPr>
            <p:spPr>
              <a:xfrm>
                <a:off x="4819558" y="2031163"/>
                <a:ext cx="94472" cy="64053"/>
              </a:xfrm>
              <a:custGeom>
                <a:avLst/>
                <a:gdLst/>
                <a:ahLst/>
                <a:cxnLst/>
                <a:rect l="l" t="t" r="r" b="b"/>
                <a:pathLst>
                  <a:path w="5615" h="3807" extrusionOk="0">
                    <a:moveTo>
                      <a:pt x="4690" y="0"/>
                    </a:moveTo>
                    <a:lnTo>
                      <a:pt x="1112" y="479"/>
                    </a:lnTo>
                    <a:cubicBezTo>
                      <a:pt x="1112" y="479"/>
                      <a:pt x="240" y="1762"/>
                      <a:pt x="1" y="3047"/>
                    </a:cubicBezTo>
                    <a:cubicBezTo>
                      <a:pt x="103" y="3184"/>
                      <a:pt x="240" y="3303"/>
                      <a:pt x="394" y="3406"/>
                    </a:cubicBezTo>
                    <a:cubicBezTo>
                      <a:pt x="803" y="3686"/>
                      <a:pt x="1299" y="3807"/>
                      <a:pt x="1801" y="3807"/>
                    </a:cubicBezTo>
                    <a:cubicBezTo>
                      <a:pt x="2035" y="3807"/>
                      <a:pt x="2271" y="3780"/>
                      <a:pt x="2500" y="3731"/>
                    </a:cubicBezTo>
                    <a:cubicBezTo>
                      <a:pt x="3201" y="3577"/>
                      <a:pt x="3851" y="3218"/>
                      <a:pt x="4451" y="2807"/>
                    </a:cubicBezTo>
                    <a:cubicBezTo>
                      <a:pt x="5015" y="2413"/>
                      <a:pt x="5615" y="1849"/>
                      <a:pt x="5563" y="1164"/>
                    </a:cubicBezTo>
                    <a:cubicBezTo>
                      <a:pt x="5528" y="650"/>
                      <a:pt x="5152" y="256"/>
                      <a:pt x="4690" y="0"/>
                    </a:cubicBezTo>
                    <a:close/>
                  </a:path>
                </a:pathLst>
              </a:custGeom>
              <a:solidFill>
                <a:srgbClr val="000000">
                  <a:alpha val="8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99;p22"/>
              <p:cNvSpPr/>
              <p:nvPr/>
            </p:nvSpPr>
            <p:spPr>
              <a:xfrm>
                <a:off x="4821864" y="1903861"/>
                <a:ext cx="29393" cy="71439"/>
              </a:xfrm>
              <a:custGeom>
                <a:avLst/>
                <a:gdLst/>
                <a:ahLst/>
                <a:cxnLst/>
                <a:rect l="l" t="t" r="r" b="b"/>
                <a:pathLst>
                  <a:path w="1747" h="4246" extrusionOk="0">
                    <a:moveTo>
                      <a:pt x="1233" y="1"/>
                    </a:moveTo>
                    <a:cubicBezTo>
                      <a:pt x="291" y="1181"/>
                      <a:pt x="1" y="2842"/>
                      <a:pt x="514" y="4245"/>
                    </a:cubicBezTo>
                    <a:cubicBezTo>
                      <a:pt x="1267" y="3355"/>
                      <a:pt x="1729" y="2208"/>
                      <a:pt x="1729" y="1028"/>
                    </a:cubicBezTo>
                    <a:cubicBezTo>
                      <a:pt x="1746" y="667"/>
                      <a:pt x="1507" y="240"/>
                      <a:pt x="1233" y="1"/>
                    </a:cubicBezTo>
                    <a:close/>
                  </a:path>
                </a:pathLst>
              </a:custGeom>
              <a:solidFill>
                <a:srgbClr val="70310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500;p22"/>
              <p:cNvSpPr/>
              <p:nvPr/>
            </p:nvSpPr>
            <p:spPr>
              <a:xfrm>
                <a:off x="4838000" y="1848337"/>
                <a:ext cx="176831" cy="199629"/>
              </a:xfrm>
              <a:custGeom>
                <a:avLst/>
                <a:gdLst/>
                <a:ahLst/>
                <a:cxnLst/>
                <a:rect l="l" t="t" r="r" b="b"/>
                <a:pathLst>
                  <a:path w="10510" h="11865" extrusionOk="0">
                    <a:moveTo>
                      <a:pt x="3754" y="1"/>
                    </a:moveTo>
                    <a:cubicBezTo>
                      <a:pt x="3496" y="1"/>
                      <a:pt x="3252" y="86"/>
                      <a:pt x="3081" y="288"/>
                    </a:cubicBezTo>
                    <a:cubicBezTo>
                      <a:pt x="2807" y="630"/>
                      <a:pt x="2892" y="1092"/>
                      <a:pt x="2431" y="1315"/>
                    </a:cubicBezTo>
                    <a:cubicBezTo>
                      <a:pt x="2328" y="1364"/>
                      <a:pt x="2234" y="1384"/>
                      <a:pt x="2144" y="1384"/>
                    </a:cubicBezTo>
                    <a:cubicBezTo>
                      <a:pt x="1857" y="1384"/>
                      <a:pt x="1617" y="1184"/>
                      <a:pt x="1317" y="1092"/>
                    </a:cubicBezTo>
                    <a:cubicBezTo>
                      <a:pt x="1209" y="1052"/>
                      <a:pt x="1098" y="1033"/>
                      <a:pt x="987" y="1033"/>
                    </a:cubicBezTo>
                    <a:cubicBezTo>
                      <a:pt x="765" y="1033"/>
                      <a:pt x="548" y="1110"/>
                      <a:pt x="377" y="1247"/>
                    </a:cubicBezTo>
                    <a:cubicBezTo>
                      <a:pt x="119" y="1469"/>
                      <a:pt x="16" y="1811"/>
                      <a:pt x="16" y="2137"/>
                    </a:cubicBezTo>
                    <a:cubicBezTo>
                      <a:pt x="0" y="3643"/>
                      <a:pt x="0" y="5131"/>
                      <a:pt x="598" y="6501"/>
                    </a:cubicBezTo>
                    <a:lnTo>
                      <a:pt x="4074" y="11619"/>
                    </a:lnTo>
                    <a:cubicBezTo>
                      <a:pt x="4622" y="11784"/>
                      <a:pt x="5196" y="11865"/>
                      <a:pt x="5771" y="11865"/>
                    </a:cubicBezTo>
                    <a:cubicBezTo>
                      <a:pt x="7042" y="11865"/>
                      <a:pt x="8320" y="11471"/>
                      <a:pt x="9346" y="10729"/>
                    </a:cubicBezTo>
                    <a:cubicBezTo>
                      <a:pt x="9807" y="10403"/>
                      <a:pt x="10236" y="9976"/>
                      <a:pt x="10407" y="9428"/>
                    </a:cubicBezTo>
                    <a:cubicBezTo>
                      <a:pt x="10509" y="9068"/>
                      <a:pt x="10475" y="8657"/>
                      <a:pt x="10270" y="8349"/>
                    </a:cubicBezTo>
                    <a:cubicBezTo>
                      <a:pt x="10047" y="8007"/>
                      <a:pt x="9654" y="7938"/>
                      <a:pt x="9585" y="7477"/>
                    </a:cubicBezTo>
                    <a:cubicBezTo>
                      <a:pt x="9499" y="6758"/>
                      <a:pt x="9928" y="6021"/>
                      <a:pt x="10184" y="5389"/>
                    </a:cubicBezTo>
                    <a:cubicBezTo>
                      <a:pt x="10338" y="4978"/>
                      <a:pt x="10441" y="4533"/>
                      <a:pt x="10321" y="4104"/>
                    </a:cubicBezTo>
                    <a:cubicBezTo>
                      <a:pt x="10064" y="3214"/>
                      <a:pt x="9140" y="3027"/>
                      <a:pt x="8335" y="2924"/>
                    </a:cubicBezTo>
                    <a:cubicBezTo>
                      <a:pt x="7342" y="2787"/>
                      <a:pt x="6418" y="2427"/>
                      <a:pt x="5751" y="1640"/>
                    </a:cubicBezTo>
                    <a:cubicBezTo>
                      <a:pt x="5375" y="1195"/>
                      <a:pt x="5101" y="665"/>
                      <a:pt x="4638" y="322"/>
                    </a:cubicBezTo>
                    <a:cubicBezTo>
                      <a:pt x="4395" y="125"/>
                      <a:pt x="4064" y="1"/>
                      <a:pt x="37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501;p22"/>
              <p:cNvSpPr/>
              <p:nvPr/>
            </p:nvSpPr>
            <p:spPr>
              <a:xfrm>
                <a:off x="4802850" y="1906351"/>
                <a:ext cx="161570" cy="169142"/>
              </a:xfrm>
              <a:custGeom>
                <a:avLst/>
                <a:gdLst/>
                <a:ahLst/>
                <a:cxnLst/>
                <a:rect l="l" t="t" r="r" b="b"/>
                <a:pathLst>
                  <a:path w="9603" h="10053" extrusionOk="0">
                    <a:moveTo>
                      <a:pt x="3137" y="1"/>
                    </a:moveTo>
                    <a:cubicBezTo>
                      <a:pt x="2922" y="1"/>
                      <a:pt x="2707" y="129"/>
                      <a:pt x="2619" y="348"/>
                    </a:cubicBezTo>
                    <a:lnTo>
                      <a:pt x="633" y="5415"/>
                    </a:lnTo>
                    <a:cubicBezTo>
                      <a:pt x="1" y="7024"/>
                      <a:pt x="668" y="8838"/>
                      <a:pt x="2174" y="9643"/>
                    </a:cubicBezTo>
                    <a:cubicBezTo>
                      <a:pt x="2687" y="9919"/>
                      <a:pt x="3247" y="10053"/>
                      <a:pt x="3800" y="10053"/>
                    </a:cubicBezTo>
                    <a:cubicBezTo>
                      <a:pt x="4723" y="10053"/>
                      <a:pt x="5630" y="9681"/>
                      <a:pt x="6282" y="8975"/>
                    </a:cubicBezTo>
                    <a:lnTo>
                      <a:pt x="7532" y="7623"/>
                    </a:lnTo>
                    <a:cubicBezTo>
                      <a:pt x="7807" y="7652"/>
                      <a:pt x="7993" y="7691"/>
                      <a:pt x="8185" y="7691"/>
                    </a:cubicBezTo>
                    <a:cubicBezTo>
                      <a:pt x="8340" y="7691"/>
                      <a:pt x="8499" y="7665"/>
                      <a:pt x="8712" y="7589"/>
                    </a:cubicBezTo>
                    <a:cubicBezTo>
                      <a:pt x="9175" y="7434"/>
                      <a:pt x="9602" y="6989"/>
                      <a:pt x="9568" y="6494"/>
                    </a:cubicBezTo>
                    <a:cubicBezTo>
                      <a:pt x="9552" y="6408"/>
                      <a:pt x="9534" y="6323"/>
                      <a:pt x="9500" y="6236"/>
                    </a:cubicBezTo>
                    <a:cubicBezTo>
                      <a:pt x="9358" y="5874"/>
                      <a:pt x="8982" y="5685"/>
                      <a:pt x="8589" y="5685"/>
                    </a:cubicBezTo>
                    <a:cubicBezTo>
                      <a:pt x="8556" y="5685"/>
                      <a:pt x="8523" y="5686"/>
                      <a:pt x="8491" y="5689"/>
                    </a:cubicBezTo>
                    <a:cubicBezTo>
                      <a:pt x="8388" y="5689"/>
                      <a:pt x="8233" y="5672"/>
                      <a:pt x="8028" y="5604"/>
                    </a:cubicBezTo>
                    <a:cubicBezTo>
                      <a:pt x="7720" y="5483"/>
                      <a:pt x="8541" y="3961"/>
                      <a:pt x="9055" y="3053"/>
                    </a:cubicBezTo>
                    <a:cubicBezTo>
                      <a:pt x="9244" y="2728"/>
                      <a:pt x="9055" y="2317"/>
                      <a:pt x="8678" y="2231"/>
                    </a:cubicBezTo>
                    <a:cubicBezTo>
                      <a:pt x="6727" y="1855"/>
                      <a:pt x="4639" y="1067"/>
                      <a:pt x="3475" y="127"/>
                    </a:cubicBezTo>
                    <a:cubicBezTo>
                      <a:pt x="3377" y="41"/>
                      <a:pt x="3257" y="1"/>
                      <a:pt x="31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502;p22"/>
              <p:cNvSpPr/>
              <p:nvPr/>
            </p:nvSpPr>
            <p:spPr>
              <a:xfrm>
                <a:off x="4793344" y="2325189"/>
                <a:ext cx="72886" cy="72886"/>
              </a:xfrm>
              <a:custGeom>
                <a:avLst/>
                <a:gdLst/>
                <a:ahLst/>
                <a:cxnLst/>
                <a:rect l="l" t="t" r="r" b="b"/>
                <a:pathLst>
                  <a:path w="4332" h="4332" extrusionOk="0">
                    <a:moveTo>
                      <a:pt x="2175" y="0"/>
                    </a:moveTo>
                    <a:cubicBezTo>
                      <a:pt x="977" y="0"/>
                      <a:pt x="0" y="976"/>
                      <a:pt x="0" y="2157"/>
                    </a:cubicBezTo>
                    <a:cubicBezTo>
                      <a:pt x="0" y="3355"/>
                      <a:pt x="977" y="4331"/>
                      <a:pt x="2175" y="4331"/>
                    </a:cubicBezTo>
                    <a:cubicBezTo>
                      <a:pt x="3373" y="4331"/>
                      <a:pt x="4331" y="3355"/>
                      <a:pt x="4331" y="2157"/>
                    </a:cubicBezTo>
                    <a:cubicBezTo>
                      <a:pt x="4331" y="976"/>
                      <a:pt x="3373" y="0"/>
                      <a:pt x="21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503;p22"/>
              <p:cNvSpPr/>
              <p:nvPr/>
            </p:nvSpPr>
            <p:spPr>
              <a:xfrm>
                <a:off x="4882050" y="1973872"/>
                <a:ext cx="29393" cy="18306"/>
              </a:xfrm>
              <a:custGeom>
                <a:avLst/>
                <a:gdLst/>
                <a:ahLst/>
                <a:cxnLst/>
                <a:rect l="l" t="t" r="r" b="b"/>
                <a:pathLst>
                  <a:path w="1747" h="1088" extrusionOk="0">
                    <a:moveTo>
                      <a:pt x="432" y="0"/>
                    </a:moveTo>
                    <a:cubicBezTo>
                      <a:pt x="111" y="0"/>
                      <a:pt x="1" y="522"/>
                      <a:pt x="360" y="632"/>
                    </a:cubicBezTo>
                    <a:cubicBezTo>
                      <a:pt x="600" y="717"/>
                      <a:pt x="840" y="769"/>
                      <a:pt x="1061" y="888"/>
                    </a:cubicBezTo>
                    <a:cubicBezTo>
                      <a:pt x="1209" y="963"/>
                      <a:pt x="1382" y="1087"/>
                      <a:pt x="1549" y="1087"/>
                    </a:cubicBezTo>
                    <a:cubicBezTo>
                      <a:pt x="1575" y="1087"/>
                      <a:pt x="1601" y="1084"/>
                      <a:pt x="1627" y="1077"/>
                    </a:cubicBezTo>
                    <a:cubicBezTo>
                      <a:pt x="1678" y="1077"/>
                      <a:pt x="1712" y="1025"/>
                      <a:pt x="1712" y="975"/>
                    </a:cubicBezTo>
                    <a:cubicBezTo>
                      <a:pt x="1746" y="735"/>
                      <a:pt x="1490" y="530"/>
                      <a:pt x="1335" y="409"/>
                    </a:cubicBezTo>
                    <a:cubicBezTo>
                      <a:pt x="1096" y="238"/>
                      <a:pt x="822" y="84"/>
                      <a:pt x="531" y="16"/>
                    </a:cubicBezTo>
                    <a:cubicBezTo>
                      <a:pt x="497" y="5"/>
                      <a:pt x="464" y="0"/>
                      <a:pt x="4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504;p22"/>
              <p:cNvSpPr/>
              <p:nvPr/>
            </p:nvSpPr>
            <p:spPr>
              <a:xfrm>
                <a:off x="4883766" y="1989957"/>
                <a:ext cx="15866" cy="12417"/>
              </a:xfrm>
              <a:custGeom>
                <a:avLst/>
                <a:gdLst/>
                <a:ahLst/>
                <a:cxnLst/>
                <a:rect l="l" t="t" r="r" b="b"/>
                <a:pathLst>
                  <a:path w="943" h="738" extrusionOk="0">
                    <a:moveTo>
                      <a:pt x="480" y="1"/>
                    </a:moveTo>
                    <a:cubicBezTo>
                      <a:pt x="1" y="1"/>
                      <a:pt x="1" y="737"/>
                      <a:pt x="480" y="737"/>
                    </a:cubicBezTo>
                    <a:cubicBezTo>
                      <a:pt x="943" y="737"/>
                      <a:pt x="943" y="1"/>
                      <a:pt x="4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505;p22"/>
              <p:cNvSpPr/>
              <p:nvPr/>
            </p:nvSpPr>
            <p:spPr>
              <a:xfrm>
                <a:off x="4833086" y="1952706"/>
                <a:ext cx="30655" cy="17010"/>
              </a:xfrm>
              <a:custGeom>
                <a:avLst/>
                <a:gdLst/>
                <a:ahLst/>
                <a:cxnLst/>
                <a:rect l="l" t="t" r="r" b="b"/>
                <a:pathLst>
                  <a:path w="1822" h="1011" extrusionOk="0">
                    <a:moveTo>
                      <a:pt x="368" y="1"/>
                    </a:moveTo>
                    <a:cubicBezTo>
                      <a:pt x="249" y="1"/>
                      <a:pt x="135" y="28"/>
                      <a:pt x="52" y="110"/>
                    </a:cubicBezTo>
                    <a:cubicBezTo>
                      <a:pt x="18" y="144"/>
                      <a:pt x="0" y="195"/>
                      <a:pt x="18" y="247"/>
                    </a:cubicBezTo>
                    <a:cubicBezTo>
                      <a:pt x="121" y="435"/>
                      <a:pt x="361" y="487"/>
                      <a:pt x="548" y="572"/>
                    </a:cubicBezTo>
                    <a:cubicBezTo>
                      <a:pt x="771" y="674"/>
                      <a:pt x="959" y="811"/>
                      <a:pt x="1164" y="948"/>
                    </a:cubicBezTo>
                    <a:cubicBezTo>
                      <a:pt x="1230" y="992"/>
                      <a:pt x="1295" y="1010"/>
                      <a:pt x="1356" y="1010"/>
                    </a:cubicBezTo>
                    <a:cubicBezTo>
                      <a:pt x="1631" y="1010"/>
                      <a:pt x="1821" y="628"/>
                      <a:pt x="1541" y="418"/>
                    </a:cubicBezTo>
                    <a:cubicBezTo>
                      <a:pt x="1319" y="247"/>
                      <a:pt x="1011" y="144"/>
                      <a:pt x="737" y="58"/>
                    </a:cubicBezTo>
                    <a:cubicBezTo>
                      <a:pt x="631" y="32"/>
                      <a:pt x="497" y="1"/>
                      <a:pt x="3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506;p22"/>
              <p:cNvSpPr/>
              <p:nvPr/>
            </p:nvSpPr>
            <p:spPr>
              <a:xfrm>
                <a:off x="4833187" y="1967041"/>
                <a:ext cx="16791" cy="12215"/>
              </a:xfrm>
              <a:custGeom>
                <a:avLst/>
                <a:gdLst/>
                <a:ahLst/>
                <a:cxnLst/>
                <a:rect l="l" t="t" r="r" b="b"/>
                <a:pathLst>
                  <a:path w="998" h="726" extrusionOk="0">
                    <a:moveTo>
                      <a:pt x="524" y="1"/>
                    </a:moveTo>
                    <a:cubicBezTo>
                      <a:pt x="259" y="1"/>
                      <a:pt x="0" y="325"/>
                      <a:pt x="218" y="593"/>
                    </a:cubicBezTo>
                    <a:cubicBezTo>
                      <a:pt x="293" y="686"/>
                      <a:pt x="387" y="725"/>
                      <a:pt x="480" y="725"/>
                    </a:cubicBezTo>
                    <a:cubicBezTo>
                      <a:pt x="744" y="725"/>
                      <a:pt x="998" y="409"/>
                      <a:pt x="782" y="130"/>
                    </a:cubicBezTo>
                    <a:cubicBezTo>
                      <a:pt x="708" y="39"/>
                      <a:pt x="616" y="1"/>
                      <a:pt x="5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507;p22"/>
              <p:cNvSpPr/>
              <p:nvPr/>
            </p:nvSpPr>
            <p:spPr>
              <a:xfrm>
                <a:off x="4831353" y="1987080"/>
                <a:ext cx="36611" cy="36611"/>
              </a:xfrm>
              <a:custGeom>
                <a:avLst/>
                <a:gdLst/>
                <a:ahLst/>
                <a:cxnLst/>
                <a:rect l="l" t="t" r="r" b="b"/>
                <a:pathLst>
                  <a:path w="2176" h="2176" extrusionOk="0">
                    <a:moveTo>
                      <a:pt x="2175" y="1"/>
                    </a:moveTo>
                    <a:cubicBezTo>
                      <a:pt x="2175" y="1"/>
                      <a:pt x="1" y="1456"/>
                      <a:pt x="411" y="1781"/>
                    </a:cubicBezTo>
                    <a:cubicBezTo>
                      <a:pt x="822" y="2107"/>
                      <a:pt x="1217" y="2175"/>
                      <a:pt x="1217" y="2175"/>
                    </a:cubicBezTo>
                    <a:lnTo>
                      <a:pt x="2175" y="1"/>
                    </a:lnTo>
                    <a:close/>
                  </a:path>
                </a:pathLst>
              </a:custGeom>
              <a:solidFill>
                <a:srgbClr val="000000">
                  <a:alpha val="8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508;p22"/>
              <p:cNvSpPr/>
              <p:nvPr/>
            </p:nvSpPr>
            <p:spPr>
              <a:xfrm>
                <a:off x="4846900" y="2029548"/>
                <a:ext cx="30857" cy="31547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1875" extrusionOk="0">
                    <a:moveTo>
                      <a:pt x="795" y="1"/>
                    </a:moveTo>
                    <a:cubicBezTo>
                      <a:pt x="705" y="1"/>
                      <a:pt x="616" y="15"/>
                      <a:pt x="532" y="44"/>
                    </a:cubicBezTo>
                    <a:cubicBezTo>
                      <a:pt x="224" y="147"/>
                      <a:pt x="1" y="455"/>
                      <a:pt x="1" y="763"/>
                    </a:cubicBezTo>
                    <a:cubicBezTo>
                      <a:pt x="19" y="986"/>
                      <a:pt x="121" y="1192"/>
                      <a:pt x="241" y="1379"/>
                    </a:cubicBezTo>
                    <a:cubicBezTo>
                      <a:pt x="378" y="1550"/>
                      <a:pt x="514" y="1739"/>
                      <a:pt x="720" y="1824"/>
                    </a:cubicBezTo>
                    <a:cubicBezTo>
                      <a:pt x="803" y="1859"/>
                      <a:pt x="892" y="1875"/>
                      <a:pt x="981" y="1875"/>
                    </a:cubicBezTo>
                    <a:cubicBezTo>
                      <a:pt x="1204" y="1875"/>
                      <a:pt x="1429" y="1773"/>
                      <a:pt x="1576" y="1602"/>
                    </a:cubicBezTo>
                    <a:cubicBezTo>
                      <a:pt x="1781" y="1379"/>
                      <a:pt x="1833" y="1020"/>
                      <a:pt x="1747" y="729"/>
                    </a:cubicBezTo>
                    <a:cubicBezTo>
                      <a:pt x="1696" y="541"/>
                      <a:pt x="1576" y="352"/>
                      <a:pt x="1422" y="233"/>
                    </a:cubicBezTo>
                    <a:cubicBezTo>
                      <a:pt x="1251" y="87"/>
                      <a:pt x="1019" y="1"/>
                      <a:pt x="7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43" name="Google Shape;321;p20"/>
          <p:cNvSpPr txBox="1"/>
          <p:nvPr/>
        </p:nvSpPr>
        <p:spPr>
          <a:xfrm>
            <a:off x="6794521" y="1335650"/>
            <a:ext cx="1296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Height</a:t>
            </a:r>
            <a:endParaRPr sz="16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444" name="Google Shape;635;p23"/>
          <p:cNvGrpSpPr/>
          <p:nvPr/>
        </p:nvGrpSpPr>
        <p:grpSpPr>
          <a:xfrm>
            <a:off x="777757" y="2568004"/>
            <a:ext cx="377421" cy="355803"/>
            <a:chOff x="3953246" y="3445242"/>
            <a:chExt cx="1237505" cy="1163331"/>
          </a:xfrm>
        </p:grpSpPr>
        <p:sp>
          <p:nvSpPr>
            <p:cNvPr id="445" name="Google Shape;636;p23"/>
            <p:cNvSpPr/>
            <p:nvPr/>
          </p:nvSpPr>
          <p:spPr>
            <a:xfrm>
              <a:off x="3981299" y="4384173"/>
              <a:ext cx="1181400" cy="22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6" name="Google Shape;637;p23"/>
            <p:cNvGrpSpPr/>
            <p:nvPr/>
          </p:nvGrpSpPr>
          <p:grpSpPr>
            <a:xfrm>
              <a:off x="3953246" y="3445242"/>
              <a:ext cx="1237505" cy="1087772"/>
              <a:chOff x="4182481" y="2340959"/>
              <a:chExt cx="368218" cy="323665"/>
            </a:xfrm>
          </p:grpSpPr>
          <p:sp>
            <p:nvSpPr>
              <p:cNvPr id="447" name="Google Shape;638;p23"/>
              <p:cNvSpPr/>
              <p:nvPr/>
            </p:nvSpPr>
            <p:spPr>
              <a:xfrm>
                <a:off x="4182481" y="2340959"/>
                <a:ext cx="368218" cy="323466"/>
              </a:xfrm>
              <a:custGeom>
                <a:avLst/>
                <a:gdLst/>
                <a:ahLst/>
                <a:cxnLst/>
                <a:rect l="l" t="t" r="r" b="b"/>
                <a:pathLst>
                  <a:path w="20414" h="17933" extrusionOk="0">
                    <a:moveTo>
                      <a:pt x="10192" y="0"/>
                    </a:moveTo>
                    <a:cubicBezTo>
                      <a:pt x="8484" y="0"/>
                      <a:pt x="6757" y="487"/>
                      <a:pt x="5229" y="1506"/>
                    </a:cubicBezTo>
                    <a:cubicBezTo>
                      <a:pt x="1106" y="4255"/>
                      <a:pt x="0" y="9819"/>
                      <a:pt x="2731" y="13942"/>
                    </a:cubicBezTo>
                    <a:cubicBezTo>
                      <a:pt x="4459" y="16533"/>
                      <a:pt x="7305" y="17933"/>
                      <a:pt x="10201" y="17933"/>
                    </a:cubicBezTo>
                    <a:cubicBezTo>
                      <a:pt x="11913" y="17933"/>
                      <a:pt x="13642" y="17443"/>
                      <a:pt x="15167" y="16422"/>
                    </a:cubicBezTo>
                    <a:cubicBezTo>
                      <a:pt x="19290" y="13674"/>
                      <a:pt x="20413" y="8109"/>
                      <a:pt x="17665" y="3987"/>
                    </a:cubicBezTo>
                    <a:cubicBezTo>
                      <a:pt x="15935" y="1403"/>
                      <a:pt x="13090" y="0"/>
                      <a:pt x="10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639;p23"/>
              <p:cNvSpPr/>
              <p:nvPr/>
            </p:nvSpPr>
            <p:spPr>
              <a:xfrm>
                <a:off x="4205134" y="2346658"/>
                <a:ext cx="325000" cy="317965"/>
              </a:xfrm>
              <a:custGeom>
                <a:avLst/>
                <a:gdLst/>
                <a:ahLst/>
                <a:cxnLst/>
                <a:rect l="l" t="t" r="r" b="b"/>
                <a:pathLst>
                  <a:path w="18018" h="17628" extrusionOk="0">
                    <a:moveTo>
                      <a:pt x="9537" y="593"/>
                    </a:moveTo>
                    <a:cubicBezTo>
                      <a:pt x="10272" y="593"/>
                      <a:pt x="11431" y="634"/>
                      <a:pt x="12503" y="839"/>
                    </a:cubicBezTo>
                    <a:cubicBezTo>
                      <a:pt x="12822" y="1123"/>
                      <a:pt x="13124" y="1409"/>
                      <a:pt x="13408" y="1677"/>
                    </a:cubicBezTo>
                    <a:cubicBezTo>
                      <a:pt x="13978" y="2280"/>
                      <a:pt x="14465" y="2933"/>
                      <a:pt x="14816" y="3738"/>
                    </a:cubicBezTo>
                    <a:cubicBezTo>
                      <a:pt x="14682" y="4057"/>
                      <a:pt x="14246" y="5096"/>
                      <a:pt x="13643" y="6017"/>
                    </a:cubicBezTo>
                    <a:cubicBezTo>
                      <a:pt x="12252" y="5800"/>
                      <a:pt x="10040" y="5749"/>
                      <a:pt x="9620" y="5749"/>
                    </a:cubicBezTo>
                    <a:cubicBezTo>
                      <a:pt x="9453" y="5481"/>
                      <a:pt x="8548" y="4157"/>
                      <a:pt x="7493" y="3018"/>
                    </a:cubicBezTo>
                    <a:cubicBezTo>
                      <a:pt x="7627" y="2749"/>
                      <a:pt x="8380" y="1257"/>
                      <a:pt x="8900" y="604"/>
                    </a:cubicBezTo>
                    <a:cubicBezTo>
                      <a:pt x="9027" y="599"/>
                      <a:pt x="9250" y="593"/>
                      <a:pt x="9537" y="593"/>
                    </a:cubicBezTo>
                    <a:close/>
                    <a:moveTo>
                      <a:pt x="7426" y="3051"/>
                    </a:moveTo>
                    <a:cubicBezTo>
                      <a:pt x="8481" y="4191"/>
                      <a:pt x="9386" y="5532"/>
                      <a:pt x="9553" y="5782"/>
                    </a:cubicBezTo>
                    <a:cubicBezTo>
                      <a:pt x="9386" y="6202"/>
                      <a:pt x="8465" y="8397"/>
                      <a:pt x="8112" y="9688"/>
                    </a:cubicBezTo>
                    <a:lnTo>
                      <a:pt x="4458" y="10576"/>
                    </a:lnTo>
                    <a:cubicBezTo>
                      <a:pt x="3721" y="9755"/>
                      <a:pt x="2565" y="8012"/>
                      <a:pt x="2264" y="7576"/>
                    </a:cubicBezTo>
                    <a:cubicBezTo>
                      <a:pt x="2347" y="7123"/>
                      <a:pt x="2682" y="5280"/>
                      <a:pt x="3453" y="4090"/>
                    </a:cubicBezTo>
                    <a:cubicBezTo>
                      <a:pt x="3805" y="3956"/>
                      <a:pt x="5615" y="3235"/>
                      <a:pt x="7426" y="3051"/>
                    </a:cubicBezTo>
                    <a:close/>
                    <a:moveTo>
                      <a:pt x="8112" y="9771"/>
                    </a:moveTo>
                    <a:cubicBezTo>
                      <a:pt x="9185" y="10694"/>
                      <a:pt x="10912" y="12017"/>
                      <a:pt x="11296" y="12319"/>
                    </a:cubicBezTo>
                    <a:cubicBezTo>
                      <a:pt x="11213" y="12671"/>
                      <a:pt x="10794" y="14347"/>
                      <a:pt x="10391" y="15520"/>
                    </a:cubicBezTo>
                    <a:cubicBezTo>
                      <a:pt x="10074" y="15621"/>
                      <a:pt x="8599" y="16039"/>
                      <a:pt x="7325" y="16207"/>
                    </a:cubicBezTo>
                    <a:cubicBezTo>
                      <a:pt x="7090" y="16240"/>
                      <a:pt x="6872" y="16258"/>
                      <a:pt x="6671" y="16258"/>
                    </a:cubicBezTo>
                    <a:cubicBezTo>
                      <a:pt x="6554" y="16207"/>
                      <a:pt x="5347" y="15536"/>
                      <a:pt x="3687" y="13961"/>
                    </a:cubicBezTo>
                    <a:cubicBezTo>
                      <a:pt x="3772" y="13509"/>
                      <a:pt x="4174" y="11682"/>
                      <a:pt x="4476" y="10643"/>
                    </a:cubicBezTo>
                    <a:lnTo>
                      <a:pt x="8112" y="9771"/>
                    </a:lnTo>
                    <a:close/>
                    <a:moveTo>
                      <a:pt x="6554" y="1"/>
                    </a:moveTo>
                    <a:cubicBezTo>
                      <a:pt x="6201" y="101"/>
                      <a:pt x="5833" y="236"/>
                      <a:pt x="5481" y="386"/>
                    </a:cubicBezTo>
                    <a:lnTo>
                      <a:pt x="5464" y="386"/>
                    </a:lnTo>
                    <a:cubicBezTo>
                      <a:pt x="5381" y="419"/>
                      <a:pt x="5280" y="470"/>
                      <a:pt x="5180" y="520"/>
                    </a:cubicBezTo>
                    <a:cubicBezTo>
                      <a:pt x="5162" y="520"/>
                      <a:pt x="5146" y="537"/>
                      <a:pt x="5129" y="537"/>
                    </a:cubicBezTo>
                    <a:cubicBezTo>
                      <a:pt x="5046" y="571"/>
                      <a:pt x="4961" y="620"/>
                      <a:pt x="4878" y="654"/>
                    </a:cubicBezTo>
                    <a:lnTo>
                      <a:pt x="4777" y="705"/>
                    </a:lnTo>
                    <a:cubicBezTo>
                      <a:pt x="4710" y="754"/>
                      <a:pt x="4643" y="788"/>
                      <a:pt x="4576" y="821"/>
                    </a:cubicBezTo>
                    <a:cubicBezTo>
                      <a:pt x="4525" y="855"/>
                      <a:pt x="4476" y="888"/>
                      <a:pt x="4425" y="906"/>
                    </a:cubicBezTo>
                    <a:lnTo>
                      <a:pt x="4275" y="1006"/>
                    </a:lnTo>
                    <a:cubicBezTo>
                      <a:pt x="4174" y="1056"/>
                      <a:pt x="4074" y="1123"/>
                      <a:pt x="3973" y="1190"/>
                    </a:cubicBezTo>
                    <a:cubicBezTo>
                      <a:pt x="3906" y="1224"/>
                      <a:pt x="3855" y="1275"/>
                      <a:pt x="3805" y="1308"/>
                    </a:cubicBezTo>
                    <a:cubicBezTo>
                      <a:pt x="3788" y="1308"/>
                      <a:pt x="3788" y="1324"/>
                      <a:pt x="3772" y="1324"/>
                    </a:cubicBezTo>
                    <a:cubicBezTo>
                      <a:pt x="3754" y="1342"/>
                      <a:pt x="3721" y="1358"/>
                      <a:pt x="3705" y="1375"/>
                    </a:cubicBezTo>
                    <a:cubicBezTo>
                      <a:pt x="3671" y="1391"/>
                      <a:pt x="3638" y="1425"/>
                      <a:pt x="3604" y="1442"/>
                    </a:cubicBezTo>
                    <a:cubicBezTo>
                      <a:pt x="3537" y="1492"/>
                      <a:pt x="3470" y="1559"/>
                      <a:pt x="3403" y="1610"/>
                    </a:cubicBezTo>
                    <a:cubicBezTo>
                      <a:pt x="3386" y="1626"/>
                      <a:pt x="3370" y="1643"/>
                      <a:pt x="3336" y="1643"/>
                    </a:cubicBezTo>
                    <a:cubicBezTo>
                      <a:pt x="3151" y="1811"/>
                      <a:pt x="2950" y="1979"/>
                      <a:pt x="2766" y="2146"/>
                    </a:cubicBezTo>
                    <a:cubicBezTo>
                      <a:pt x="2833" y="2363"/>
                      <a:pt x="3151" y="3335"/>
                      <a:pt x="3403" y="4023"/>
                    </a:cubicBezTo>
                    <a:cubicBezTo>
                      <a:pt x="2632" y="5196"/>
                      <a:pt x="2280" y="7023"/>
                      <a:pt x="2196" y="7543"/>
                    </a:cubicBezTo>
                    <a:cubicBezTo>
                      <a:pt x="1944" y="7726"/>
                      <a:pt x="923" y="8497"/>
                      <a:pt x="436" y="9085"/>
                    </a:cubicBezTo>
                    <a:cubicBezTo>
                      <a:pt x="302" y="8866"/>
                      <a:pt x="67" y="8363"/>
                      <a:pt x="34" y="7576"/>
                    </a:cubicBezTo>
                    <a:cubicBezTo>
                      <a:pt x="18" y="7693"/>
                      <a:pt x="0" y="7860"/>
                      <a:pt x="0" y="7995"/>
                    </a:cubicBezTo>
                    <a:cubicBezTo>
                      <a:pt x="85" y="8631"/>
                      <a:pt x="302" y="9018"/>
                      <a:pt x="403" y="9185"/>
                    </a:cubicBezTo>
                    <a:cubicBezTo>
                      <a:pt x="470" y="11263"/>
                      <a:pt x="1325" y="12788"/>
                      <a:pt x="1493" y="13090"/>
                    </a:cubicBezTo>
                    <a:cubicBezTo>
                      <a:pt x="1459" y="13174"/>
                      <a:pt x="1426" y="13324"/>
                      <a:pt x="1408" y="13509"/>
                    </a:cubicBezTo>
                    <a:cubicBezTo>
                      <a:pt x="1442" y="13559"/>
                      <a:pt x="1459" y="13592"/>
                      <a:pt x="1475" y="13626"/>
                    </a:cubicBezTo>
                    <a:lnTo>
                      <a:pt x="1493" y="13626"/>
                    </a:lnTo>
                    <a:cubicBezTo>
                      <a:pt x="1475" y="13425"/>
                      <a:pt x="1526" y="13257"/>
                      <a:pt x="1560" y="13140"/>
                    </a:cubicBezTo>
                    <a:lnTo>
                      <a:pt x="3587" y="13978"/>
                    </a:lnTo>
                    <a:cubicBezTo>
                      <a:pt x="5196" y="15503"/>
                      <a:pt x="6386" y="16191"/>
                      <a:pt x="6604" y="16307"/>
                    </a:cubicBezTo>
                    <a:cubicBezTo>
                      <a:pt x="6688" y="16626"/>
                      <a:pt x="6822" y="17129"/>
                      <a:pt x="6889" y="17380"/>
                    </a:cubicBezTo>
                    <a:cubicBezTo>
                      <a:pt x="7006" y="17413"/>
                      <a:pt x="7124" y="17431"/>
                      <a:pt x="7240" y="17447"/>
                    </a:cubicBezTo>
                    <a:cubicBezTo>
                      <a:pt x="7624" y="17526"/>
                      <a:pt x="8214" y="17627"/>
                      <a:pt x="8964" y="17627"/>
                    </a:cubicBezTo>
                    <a:cubicBezTo>
                      <a:pt x="9494" y="17627"/>
                      <a:pt x="10104" y="17576"/>
                      <a:pt x="10777" y="17431"/>
                    </a:cubicBezTo>
                    <a:lnTo>
                      <a:pt x="10794" y="17431"/>
                    </a:lnTo>
                    <a:cubicBezTo>
                      <a:pt x="10878" y="17413"/>
                      <a:pt x="10945" y="17397"/>
                      <a:pt x="11028" y="17380"/>
                    </a:cubicBezTo>
                    <a:cubicBezTo>
                      <a:pt x="11381" y="17297"/>
                      <a:pt x="11716" y="17179"/>
                      <a:pt x="12067" y="17062"/>
                    </a:cubicBezTo>
                    <a:cubicBezTo>
                      <a:pt x="12353" y="16844"/>
                      <a:pt x="12604" y="16626"/>
                      <a:pt x="12738" y="16508"/>
                    </a:cubicBezTo>
                    <a:cubicBezTo>
                      <a:pt x="13057" y="16392"/>
                      <a:pt x="13911" y="16039"/>
                      <a:pt x="14849" y="15386"/>
                    </a:cubicBezTo>
                    <a:cubicBezTo>
                      <a:pt x="15001" y="15252"/>
                      <a:pt x="15151" y="15118"/>
                      <a:pt x="15303" y="14967"/>
                    </a:cubicBezTo>
                    <a:lnTo>
                      <a:pt x="15303" y="14967"/>
                    </a:lnTo>
                    <a:cubicBezTo>
                      <a:pt x="14213" y="15822"/>
                      <a:pt x="13106" y="16291"/>
                      <a:pt x="12738" y="16441"/>
                    </a:cubicBezTo>
                    <a:lnTo>
                      <a:pt x="10476" y="15520"/>
                    </a:lnTo>
                    <a:cubicBezTo>
                      <a:pt x="10861" y="14363"/>
                      <a:pt x="11280" y="12738"/>
                      <a:pt x="11363" y="12352"/>
                    </a:cubicBezTo>
                    <a:cubicBezTo>
                      <a:pt x="11632" y="12218"/>
                      <a:pt x="13459" y="11212"/>
                      <a:pt x="14632" y="10073"/>
                    </a:cubicBezTo>
                    <a:lnTo>
                      <a:pt x="16659" y="11096"/>
                    </a:lnTo>
                    <a:cubicBezTo>
                      <a:pt x="16559" y="12336"/>
                      <a:pt x="15906" y="13978"/>
                      <a:pt x="15336" y="14933"/>
                    </a:cubicBezTo>
                    <a:cubicBezTo>
                      <a:pt x="17113" y="13140"/>
                      <a:pt x="18018" y="10694"/>
                      <a:pt x="17900" y="8247"/>
                    </a:cubicBezTo>
                    <a:lnTo>
                      <a:pt x="17900" y="8247"/>
                    </a:lnTo>
                    <a:cubicBezTo>
                      <a:pt x="17732" y="8884"/>
                      <a:pt x="17330" y="10006"/>
                      <a:pt x="16677" y="11029"/>
                    </a:cubicBezTo>
                    <a:lnTo>
                      <a:pt x="14666" y="10006"/>
                    </a:lnTo>
                    <a:cubicBezTo>
                      <a:pt x="14648" y="9671"/>
                      <a:pt x="14532" y="8046"/>
                      <a:pt x="13710" y="6050"/>
                    </a:cubicBezTo>
                    <a:cubicBezTo>
                      <a:pt x="14297" y="5163"/>
                      <a:pt x="14733" y="4157"/>
                      <a:pt x="14867" y="3789"/>
                    </a:cubicBezTo>
                    <a:cubicBezTo>
                      <a:pt x="15754" y="4006"/>
                      <a:pt x="16509" y="4358"/>
                      <a:pt x="17095" y="4928"/>
                    </a:cubicBezTo>
                    <a:cubicBezTo>
                      <a:pt x="17095" y="4895"/>
                      <a:pt x="17079" y="4877"/>
                      <a:pt x="17062" y="4861"/>
                    </a:cubicBezTo>
                    <a:lnTo>
                      <a:pt x="17062" y="4844"/>
                    </a:lnTo>
                    <a:cubicBezTo>
                      <a:pt x="17012" y="4743"/>
                      <a:pt x="16961" y="4643"/>
                      <a:pt x="16912" y="4560"/>
                    </a:cubicBezTo>
                    <a:lnTo>
                      <a:pt x="16912" y="4542"/>
                    </a:lnTo>
                    <a:cubicBezTo>
                      <a:pt x="16861" y="4459"/>
                      <a:pt x="16811" y="4358"/>
                      <a:pt x="16760" y="4258"/>
                    </a:cubicBezTo>
                    <a:cubicBezTo>
                      <a:pt x="16744" y="4240"/>
                      <a:pt x="16744" y="4224"/>
                      <a:pt x="16726" y="4207"/>
                    </a:cubicBezTo>
                    <a:cubicBezTo>
                      <a:pt x="16677" y="4124"/>
                      <a:pt x="16643" y="4039"/>
                      <a:pt x="16592" y="3972"/>
                    </a:cubicBezTo>
                    <a:cubicBezTo>
                      <a:pt x="16525" y="3872"/>
                      <a:pt x="16476" y="3771"/>
                      <a:pt x="16409" y="3671"/>
                    </a:cubicBezTo>
                    <a:cubicBezTo>
                      <a:pt x="16342" y="3587"/>
                      <a:pt x="16291" y="3503"/>
                      <a:pt x="16224" y="3420"/>
                    </a:cubicBezTo>
                    <a:cubicBezTo>
                      <a:pt x="16208" y="3402"/>
                      <a:pt x="16190" y="3369"/>
                      <a:pt x="16174" y="3335"/>
                    </a:cubicBezTo>
                    <a:cubicBezTo>
                      <a:pt x="16123" y="3286"/>
                      <a:pt x="16090" y="3235"/>
                      <a:pt x="16056" y="3185"/>
                    </a:cubicBezTo>
                    <a:cubicBezTo>
                      <a:pt x="16023" y="3152"/>
                      <a:pt x="15989" y="3118"/>
                      <a:pt x="15973" y="3085"/>
                    </a:cubicBezTo>
                    <a:cubicBezTo>
                      <a:pt x="15939" y="3034"/>
                      <a:pt x="15906" y="3000"/>
                      <a:pt x="15872" y="2951"/>
                    </a:cubicBezTo>
                    <a:cubicBezTo>
                      <a:pt x="15839" y="2917"/>
                      <a:pt x="15805" y="2884"/>
                      <a:pt x="15772" y="2833"/>
                    </a:cubicBezTo>
                    <a:lnTo>
                      <a:pt x="15671" y="2732"/>
                    </a:lnTo>
                    <a:cubicBezTo>
                      <a:pt x="15638" y="2682"/>
                      <a:pt x="15604" y="2649"/>
                      <a:pt x="15571" y="2615"/>
                    </a:cubicBezTo>
                    <a:lnTo>
                      <a:pt x="15470" y="2515"/>
                    </a:lnTo>
                    <a:cubicBezTo>
                      <a:pt x="15437" y="2464"/>
                      <a:pt x="15403" y="2430"/>
                      <a:pt x="15370" y="2397"/>
                    </a:cubicBezTo>
                    <a:lnTo>
                      <a:pt x="15269" y="2296"/>
                    </a:lnTo>
                    <a:lnTo>
                      <a:pt x="15151" y="2180"/>
                    </a:lnTo>
                    <a:cubicBezTo>
                      <a:pt x="15118" y="2146"/>
                      <a:pt x="15084" y="2129"/>
                      <a:pt x="15068" y="2095"/>
                    </a:cubicBezTo>
                    <a:cubicBezTo>
                      <a:pt x="15017" y="2062"/>
                      <a:pt x="14983" y="2012"/>
                      <a:pt x="14934" y="1979"/>
                    </a:cubicBezTo>
                    <a:lnTo>
                      <a:pt x="14849" y="1894"/>
                    </a:lnTo>
                    <a:cubicBezTo>
                      <a:pt x="14800" y="1861"/>
                      <a:pt x="14749" y="1827"/>
                      <a:pt x="14715" y="1777"/>
                    </a:cubicBezTo>
                    <a:cubicBezTo>
                      <a:pt x="14682" y="1760"/>
                      <a:pt x="14648" y="1744"/>
                      <a:pt x="14632" y="1710"/>
                    </a:cubicBezTo>
                    <a:cubicBezTo>
                      <a:pt x="14581" y="1677"/>
                      <a:pt x="14532" y="1643"/>
                      <a:pt x="14481" y="1592"/>
                    </a:cubicBezTo>
                    <a:cubicBezTo>
                      <a:pt x="14465" y="1576"/>
                      <a:pt x="14431" y="1559"/>
                      <a:pt x="14414" y="1543"/>
                    </a:cubicBezTo>
                    <a:cubicBezTo>
                      <a:pt x="14347" y="1509"/>
                      <a:pt x="14297" y="1458"/>
                      <a:pt x="14246" y="1425"/>
                    </a:cubicBezTo>
                    <a:cubicBezTo>
                      <a:pt x="14230" y="1409"/>
                      <a:pt x="14196" y="1391"/>
                      <a:pt x="14179" y="1375"/>
                    </a:cubicBezTo>
                    <a:cubicBezTo>
                      <a:pt x="14129" y="1324"/>
                      <a:pt x="14062" y="1291"/>
                      <a:pt x="14011" y="1257"/>
                    </a:cubicBezTo>
                    <a:cubicBezTo>
                      <a:pt x="13995" y="1241"/>
                      <a:pt x="13978" y="1224"/>
                      <a:pt x="13944" y="1208"/>
                    </a:cubicBezTo>
                    <a:cubicBezTo>
                      <a:pt x="13895" y="1174"/>
                      <a:pt x="13828" y="1141"/>
                      <a:pt x="13777" y="1090"/>
                    </a:cubicBezTo>
                    <a:cubicBezTo>
                      <a:pt x="13761" y="1090"/>
                      <a:pt x="13743" y="1074"/>
                      <a:pt x="13710" y="1056"/>
                    </a:cubicBezTo>
                    <a:cubicBezTo>
                      <a:pt x="13660" y="1023"/>
                      <a:pt x="13593" y="989"/>
                      <a:pt x="13526" y="939"/>
                    </a:cubicBezTo>
                    <a:cubicBezTo>
                      <a:pt x="13509" y="939"/>
                      <a:pt x="13493" y="922"/>
                      <a:pt x="13475" y="922"/>
                    </a:cubicBezTo>
                    <a:cubicBezTo>
                      <a:pt x="13408" y="872"/>
                      <a:pt x="13341" y="839"/>
                      <a:pt x="13274" y="805"/>
                    </a:cubicBezTo>
                    <a:cubicBezTo>
                      <a:pt x="13274" y="805"/>
                      <a:pt x="13258" y="788"/>
                      <a:pt x="13240" y="788"/>
                    </a:cubicBezTo>
                    <a:cubicBezTo>
                      <a:pt x="13173" y="738"/>
                      <a:pt x="13106" y="705"/>
                      <a:pt x="13023" y="671"/>
                    </a:cubicBezTo>
                    <a:lnTo>
                      <a:pt x="12822" y="571"/>
                    </a:lnTo>
                    <a:lnTo>
                      <a:pt x="12503" y="772"/>
                    </a:lnTo>
                    <a:cubicBezTo>
                      <a:pt x="11435" y="560"/>
                      <a:pt x="10294" y="515"/>
                      <a:pt x="9559" y="515"/>
                    </a:cubicBezTo>
                    <a:cubicBezTo>
                      <a:pt x="9129" y="515"/>
                      <a:pt x="8838" y="531"/>
                      <a:pt x="8782" y="537"/>
                    </a:cubicBezTo>
                    <a:cubicBezTo>
                      <a:pt x="8699" y="504"/>
                      <a:pt x="8380" y="370"/>
                      <a:pt x="7962" y="269"/>
                    </a:cubicBezTo>
                    <a:cubicBezTo>
                      <a:pt x="7526" y="135"/>
                      <a:pt x="7023" y="17"/>
                      <a:pt x="65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49" name="Google Shape;321;p20"/>
          <p:cNvSpPr txBox="1"/>
          <p:nvPr/>
        </p:nvSpPr>
        <p:spPr>
          <a:xfrm>
            <a:off x="6849796" y="2015625"/>
            <a:ext cx="1296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Crosses</a:t>
            </a:r>
            <a:endParaRPr sz="16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450" name="Google Shape;635;p23"/>
          <p:cNvGrpSpPr/>
          <p:nvPr/>
        </p:nvGrpSpPr>
        <p:grpSpPr>
          <a:xfrm>
            <a:off x="6405491" y="1916517"/>
            <a:ext cx="377421" cy="355803"/>
            <a:chOff x="3953246" y="3445242"/>
            <a:chExt cx="1237505" cy="1163331"/>
          </a:xfrm>
        </p:grpSpPr>
        <p:sp>
          <p:nvSpPr>
            <p:cNvPr id="451" name="Google Shape;636;p23"/>
            <p:cNvSpPr/>
            <p:nvPr/>
          </p:nvSpPr>
          <p:spPr>
            <a:xfrm>
              <a:off x="3981299" y="4384173"/>
              <a:ext cx="1181400" cy="22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2" name="Google Shape;637;p23"/>
            <p:cNvGrpSpPr/>
            <p:nvPr/>
          </p:nvGrpSpPr>
          <p:grpSpPr>
            <a:xfrm>
              <a:off x="3953246" y="3445242"/>
              <a:ext cx="1237505" cy="1087772"/>
              <a:chOff x="4182481" y="2340959"/>
              <a:chExt cx="368218" cy="323665"/>
            </a:xfrm>
          </p:grpSpPr>
          <p:sp>
            <p:nvSpPr>
              <p:cNvPr id="453" name="Google Shape;638;p23"/>
              <p:cNvSpPr/>
              <p:nvPr/>
            </p:nvSpPr>
            <p:spPr>
              <a:xfrm>
                <a:off x="4182481" y="2340959"/>
                <a:ext cx="368218" cy="323466"/>
              </a:xfrm>
              <a:custGeom>
                <a:avLst/>
                <a:gdLst/>
                <a:ahLst/>
                <a:cxnLst/>
                <a:rect l="l" t="t" r="r" b="b"/>
                <a:pathLst>
                  <a:path w="20414" h="17933" extrusionOk="0">
                    <a:moveTo>
                      <a:pt x="10192" y="0"/>
                    </a:moveTo>
                    <a:cubicBezTo>
                      <a:pt x="8484" y="0"/>
                      <a:pt x="6757" y="487"/>
                      <a:pt x="5229" y="1506"/>
                    </a:cubicBezTo>
                    <a:cubicBezTo>
                      <a:pt x="1106" y="4255"/>
                      <a:pt x="0" y="9819"/>
                      <a:pt x="2731" y="13942"/>
                    </a:cubicBezTo>
                    <a:cubicBezTo>
                      <a:pt x="4459" y="16533"/>
                      <a:pt x="7305" y="17933"/>
                      <a:pt x="10201" y="17933"/>
                    </a:cubicBezTo>
                    <a:cubicBezTo>
                      <a:pt x="11913" y="17933"/>
                      <a:pt x="13642" y="17443"/>
                      <a:pt x="15167" y="16422"/>
                    </a:cubicBezTo>
                    <a:cubicBezTo>
                      <a:pt x="19290" y="13674"/>
                      <a:pt x="20413" y="8109"/>
                      <a:pt x="17665" y="3987"/>
                    </a:cubicBezTo>
                    <a:cubicBezTo>
                      <a:pt x="15935" y="1403"/>
                      <a:pt x="13090" y="0"/>
                      <a:pt x="10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639;p23"/>
              <p:cNvSpPr/>
              <p:nvPr/>
            </p:nvSpPr>
            <p:spPr>
              <a:xfrm>
                <a:off x="4205134" y="2346658"/>
                <a:ext cx="325000" cy="317965"/>
              </a:xfrm>
              <a:custGeom>
                <a:avLst/>
                <a:gdLst/>
                <a:ahLst/>
                <a:cxnLst/>
                <a:rect l="l" t="t" r="r" b="b"/>
                <a:pathLst>
                  <a:path w="18018" h="17628" extrusionOk="0">
                    <a:moveTo>
                      <a:pt x="9537" y="593"/>
                    </a:moveTo>
                    <a:cubicBezTo>
                      <a:pt x="10272" y="593"/>
                      <a:pt x="11431" y="634"/>
                      <a:pt x="12503" y="839"/>
                    </a:cubicBezTo>
                    <a:cubicBezTo>
                      <a:pt x="12822" y="1123"/>
                      <a:pt x="13124" y="1409"/>
                      <a:pt x="13408" y="1677"/>
                    </a:cubicBezTo>
                    <a:cubicBezTo>
                      <a:pt x="13978" y="2280"/>
                      <a:pt x="14465" y="2933"/>
                      <a:pt x="14816" y="3738"/>
                    </a:cubicBezTo>
                    <a:cubicBezTo>
                      <a:pt x="14682" y="4057"/>
                      <a:pt x="14246" y="5096"/>
                      <a:pt x="13643" y="6017"/>
                    </a:cubicBezTo>
                    <a:cubicBezTo>
                      <a:pt x="12252" y="5800"/>
                      <a:pt x="10040" y="5749"/>
                      <a:pt x="9620" y="5749"/>
                    </a:cubicBezTo>
                    <a:cubicBezTo>
                      <a:pt x="9453" y="5481"/>
                      <a:pt x="8548" y="4157"/>
                      <a:pt x="7493" y="3018"/>
                    </a:cubicBezTo>
                    <a:cubicBezTo>
                      <a:pt x="7627" y="2749"/>
                      <a:pt x="8380" y="1257"/>
                      <a:pt x="8900" y="604"/>
                    </a:cubicBezTo>
                    <a:cubicBezTo>
                      <a:pt x="9027" y="599"/>
                      <a:pt x="9250" y="593"/>
                      <a:pt x="9537" y="593"/>
                    </a:cubicBezTo>
                    <a:close/>
                    <a:moveTo>
                      <a:pt x="7426" y="3051"/>
                    </a:moveTo>
                    <a:cubicBezTo>
                      <a:pt x="8481" y="4191"/>
                      <a:pt x="9386" y="5532"/>
                      <a:pt x="9553" y="5782"/>
                    </a:cubicBezTo>
                    <a:cubicBezTo>
                      <a:pt x="9386" y="6202"/>
                      <a:pt x="8465" y="8397"/>
                      <a:pt x="8112" y="9688"/>
                    </a:cubicBezTo>
                    <a:lnTo>
                      <a:pt x="4458" y="10576"/>
                    </a:lnTo>
                    <a:cubicBezTo>
                      <a:pt x="3721" y="9755"/>
                      <a:pt x="2565" y="8012"/>
                      <a:pt x="2264" y="7576"/>
                    </a:cubicBezTo>
                    <a:cubicBezTo>
                      <a:pt x="2347" y="7123"/>
                      <a:pt x="2682" y="5280"/>
                      <a:pt x="3453" y="4090"/>
                    </a:cubicBezTo>
                    <a:cubicBezTo>
                      <a:pt x="3805" y="3956"/>
                      <a:pt x="5615" y="3235"/>
                      <a:pt x="7426" y="3051"/>
                    </a:cubicBezTo>
                    <a:close/>
                    <a:moveTo>
                      <a:pt x="8112" y="9771"/>
                    </a:moveTo>
                    <a:cubicBezTo>
                      <a:pt x="9185" y="10694"/>
                      <a:pt x="10912" y="12017"/>
                      <a:pt x="11296" y="12319"/>
                    </a:cubicBezTo>
                    <a:cubicBezTo>
                      <a:pt x="11213" y="12671"/>
                      <a:pt x="10794" y="14347"/>
                      <a:pt x="10391" y="15520"/>
                    </a:cubicBezTo>
                    <a:cubicBezTo>
                      <a:pt x="10074" y="15621"/>
                      <a:pt x="8599" y="16039"/>
                      <a:pt x="7325" y="16207"/>
                    </a:cubicBezTo>
                    <a:cubicBezTo>
                      <a:pt x="7090" y="16240"/>
                      <a:pt x="6872" y="16258"/>
                      <a:pt x="6671" y="16258"/>
                    </a:cubicBezTo>
                    <a:cubicBezTo>
                      <a:pt x="6554" y="16207"/>
                      <a:pt x="5347" y="15536"/>
                      <a:pt x="3687" y="13961"/>
                    </a:cubicBezTo>
                    <a:cubicBezTo>
                      <a:pt x="3772" y="13509"/>
                      <a:pt x="4174" y="11682"/>
                      <a:pt x="4476" y="10643"/>
                    </a:cubicBezTo>
                    <a:lnTo>
                      <a:pt x="8112" y="9771"/>
                    </a:lnTo>
                    <a:close/>
                    <a:moveTo>
                      <a:pt x="6554" y="1"/>
                    </a:moveTo>
                    <a:cubicBezTo>
                      <a:pt x="6201" y="101"/>
                      <a:pt x="5833" y="236"/>
                      <a:pt x="5481" y="386"/>
                    </a:cubicBezTo>
                    <a:lnTo>
                      <a:pt x="5464" y="386"/>
                    </a:lnTo>
                    <a:cubicBezTo>
                      <a:pt x="5381" y="419"/>
                      <a:pt x="5280" y="470"/>
                      <a:pt x="5180" y="520"/>
                    </a:cubicBezTo>
                    <a:cubicBezTo>
                      <a:pt x="5162" y="520"/>
                      <a:pt x="5146" y="537"/>
                      <a:pt x="5129" y="537"/>
                    </a:cubicBezTo>
                    <a:cubicBezTo>
                      <a:pt x="5046" y="571"/>
                      <a:pt x="4961" y="620"/>
                      <a:pt x="4878" y="654"/>
                    </a:cubicBezTo>
                    <a:lnTo>
                      <a:pt x="4777" y="705"/>
                    </a:lnTo>
                    <a:cubicBezTo>
                      <a:pt x="4710" y="754"/>
                      <a:pt x="4643" y="788"/>
                      <a:pt x="4576" y="821"/>
                    </a:cubicBezTo>
                    <a:cubicBezTo>
                      <a:pt x="4525" y="855"/>
                      <a:pt x="4476" y="888"/>
                      <a:pt x="4425" y="906"/>
                    </a:cubicBezTo>
                    <a:lnTo>
                      <a:pt x="4275" y="1006"/>
                    </a:lnTo>
                    <a:cubicBezTo>
                      <a:pt x="4174" y="1056"/>
                      <a:pt x="4074" y="1123"/>
                      <a:pt x="3973" y="1190"/>
                    </a:cubicBezTo>
                    <a:cubicBezTo>
                      <a:pt x="3906" y="1224"/>
                      <a:pt x="3855" y="1275"/>
                      <a:pt x="3805" y="1308"/>
                    </a:cubicBezTo>
                    <a:cubicBezTo>
                      <a:pt x="3788" y="1308"/>
                      <a:pt x="3788" y="1324"/>
                      <a:pt x="3772" y="1324"/>
                    </a:cubicBezTo>
                    <a:cubicBezTo>
                      <a:pt x="3754" y="1342"/>
                      <a:pt x="3721" y="1358"/>
                      <a:pt x="3705" y="1375"/>
                    </a:cubicBezTo>
                    <a:cubicBezTo>
                      <a:pt x="3671" y="1391"/>
                      <a:pt x="3638" y="1425"/>
                      <a:pt x="3604" y="1442"/>
                    </a:cubicBezTo>
                    <a:cubicBezTo>
                      <a:pt x="3537" y="1492"/>
                      <a:pt x="3470" y="1559"/>
                      <a:pt x="3403" y="1610"/>
                    </a:cubicBezTo>
                    <a:cubicBezTo>
                      <a:pt x="3386" y="1626"/>
                      <a:pt x="3370" y="1643"/>
                      <a:pt x="3336" y="1643"/>
                    </a:cubicBezTo>
                    <a:cubicBezTo>
                      <a:pt x="3151" y="1811"/>
                      <a:pt x="2950" y="1979"/>
                      <a:pt x="2766" y="2146"/>
                    </a:cubicBezTo>
                    <a:cubicBezTo>
                      <a:pt x="2833" y="2363"/>
                      <a:pt x="3151" y="3335"/>
                      <a:pt x="3403" y="4023"/>
                    </a:cubicBezTo>
                    <a:cubicBezTo>
                      <a:pt x="2632" y="5196"/>
                      <a:pt x="2280" y="7023"/>
                      <a:pt x="2196" y="7543"/>
                    </a:cubicBezTo>
                    <a:cubicBezTo>
                      <a:pt x="1944" y="7726"/>
                      <a:pt x="923" y="8497"/>
                      <a:pt x="436" y="9085"/>
                    </a:cubicBezTo>
                    <a:cubicBezTo>
                      <a:pt x="302" y="8866"/>
                      <a:pt x="67" y="8363"/>
                      <a:pt x="34" y="7576"/>
                    </a:cubicBezTo>
                    <a:cubicBezTo>
                      <a:pt x="18" y="7693"/>
                      <a:pt x="0" y="7860"/>
                      <a:pt x="0" y="7995"/>
                    </a:cubicBezTo>
                    <a:cubicBezTo>
                      <a:pt x="85" y="8631"/>
                      <a:pt x="302" y="9018"/>
                      <a:pt x="403" y="9185"/>
                    </a:cubicBezTo>
                    <a:cubicBezTo>
                      <a:pt x="470" y="11263"/>
                      <a:pt x="1325" y="12788"/>
                      <a:pt x="1493" y="13090"/>
                    </a:cubicBezTo>
                    <a:cubicBezTo>
                      <a:pt x="1459" y="13174"/>
                      <a:pt x="1426" y="13324"/>
                      <a:pt x="1408" y="13509"/>
                    </a:cubicBezTo>
                    <a:cubicBezTo>
                      <a:pt x="1442" y="13559"/>
                      <a:pt x="1459" y="13592"/>
                      <a:pt x="1475" y="13626"/>
                    </a:cubicBezTo>
                    <a:lnTo>
                      <a:pt x="1493" y="13626"/>
                    </a:lnTo>
                    <a:cubicBezTo>
                      <a:pt x="1475" y="13425"/>
                      <a:pt x="1526" y="13257"/>
                      <a:pt x="1560" y="13140"/>
                    </a:cubicBezTo>
                    <a:lnTo>
                      <a:pt x="3587" y="13978"/>
                    </a:lnTo>
                    <a:cubicBezTo>
                      <a:pt x="5196" y="15503"/>
                      <a:pt x="6386" y="16191"/>
                      <a:pt x="6604" y="16307"/>
                    </a:cubicBezTo>
                    <a:cubicBezTo>
                      <a:pt x="6688" y="16626"/>
                      <a:pt x="6822" y="17129"/>
                      <a:pt x="6889" y="17380"/>
                    </a:cubicBezTo>
                    <a:cubicBezTo>
                      <a:pt x="7006" y="17413"/>
                      <a:pt x="7124" y="17431"/>
                      <a:pt x="7240" y="17447"/>
                    </a:cubicBezTo>
                    <a:cubicBezTo>
                      <a:pt x="7624" y="17526"/>
                      <a:pt x="8214" y="17627"/>
                      <a:pt x="8964" y="17627"/>
                    </a:cubicBezTo>
                    <a:cubicBezTo>
                      <a:pt x="9494" y="17627"/>
                      <a:pt x="10104" y="17576"/>
                      <a:pt x="10777" y="17431"/>
                    </a:cubicBezTo>
                    <a:lnTo>
                      <a:pt x="10794" y="17431"/>
                    </a:lnTo>
                    <a:cubicBezTo>
                      <a:pt x="10878" y="17413"/>
                      <a:pt x="10945" y="17397"/>
                      <a:pt x="11028" y="17380"/>
                    </a:cubicBezTo>
                    <a:cubicBezTo>
                      <a:pt x="11381" y="17297"/>
                      <a:pt x="11716" y="17179"/>
                      <a:pt x="12067" y="17062"/>
                    </a:cubicBezTo>
                    <a:cubicBezTo>
                      <a:pt x="12353" y="16844"/>
                      <a:pt x="12604" y="16626"/>
                      <a:pt x="12738" y="16508"/>
                    </a:cubicBezTo>
                    <a:cubicBezTo>
                      <a:pt x="13057" y="16392"/>
                      <a:pt x="13911" y="16039"/>
                      <a:pt x="14849" y="15386"/>
                    </a:cubicBezTo>
                    <a:cubicBezTo>
                      <a:pt x="15001" y="15252"/>
                      <a:pt x="15151" y="15118"/>
                      <a:pt x="15303" y="14967"/>
                    </a:cubicBezTo>
                    <a:lnTo>
                      <a:pt x="15303" y="14967"/>
                    </a:lnTo>
                    <a:cubicBezTo>
                      <a:pt x="14213" y="15822"/>
                      <a:pt x="13106" y="16291"/>
                      <a:pt x="12738" y="16441"/>
                    </a:cubicBezTo>
                    <a:lnTo>
                      <a:pt x="10476" y="15520"/>
                    </a:lnTo>
                    <a:cubicBezTo>
                      <a:pt x="10861" y="14363"/>
                      <a:pt x="11280" y="12738"/>
                      <a:pt x="11363" y="12352"/>
                    </a:cubicBezTo>
                    <a:cubicBezTo>
                      <a:pt x="11632" y="12218"/>
                      <a:pt x="13459" y="11212"/>
                      <a:pt x="14632" y="10073"/>
                    </a:cubicBezTo>
                    <a:lnTo>
                      <a:pt x="16659" y="11096"/>
                    </a:lnTo>
                    <a:cubicBezTo>
                      <a:pt x="16559" y="12336"/>
                      <a:pt x="15906" y="13978"/>
                      <a:pt x="15336" y="14933"/>
                    </a:cubicBezTo>
                    <a:cubicBezTo>
                      <a:pt x="17113" y="13140"/>
                      <a:pt x="18018" y="10694"/>
                      <a:pt x="17900" y="8247"/>
                    </a:cubicBezTo>
                    <a:lnTo>
                      <a:pt x="17900" y="8247"/>
                    </a:lnTo>
                    <a:cubicBezTo>
                      <a:pt x="17732" y="8884"/>
                      <a:pt x="17330" y="10006"/>
                      <a:pt x="16677" y="11029"/>
                    </a:cubicBezTo>
                    <a:lnTo>
                      <a:pt x="14666" y="10006"/>
                    </a:lnTo>
                    <a:cubicBezTo>
                      <a:pt x="14648" y="9671"/>
                      <a:pt x="14532" y="8046"/>
                      <a:pt x="13710" y="6050"/>
                    </a:cubicBezTo>
                    <a:cubicBezTo>
                      <a:pt x="14297" y="5163"/>
                      <a:pt x="14733" y="4157"/>
                      <a:pt x="14867" y="3789"/>
                    </a:cubicBezTo>
                    <a:cubicBezTo>
                      <a:pt x="15754" y="4006"/>
                      <a:pt x="16509" y="4358"/>
                      <a:pt x="17095" y="4928"/>
                    </a:cubicBezTo>
                    <a:cubicBezTo>
                      <a:pt x="17095" y="4895"/>
                      <a:pt x="17079" y="4877"/>
                      <a:pt x="17062" y="4861"/>
                    </a:cubicBezTo>
                    <a:lnTo>
                      <a:pt x="17062" y="4844"/>
                    </a:lnTo>
                    <a:cubicBezTo>
                      <a:pt x="17012" y="4743"/>
                      <a:pt x="16961" y="4643"/>
                      <a:pt x="16912" y="4560"/>
                    </a:cubicBezTo>
                    <a:lnTo>
                      <a:pt x="16912" y="4542"/>
                    </a:lnTo>
                    <a:cubicBezTo>
                      <a:pt x="16861" y="4459"/>
                      <a:pt x="16811" y="4358"/>
                      <a:pt x="16760" y="4258"/>
                    </a:cubicBezTo>
                    <a:cubicBezTo>
                      <a:pt x="16744" y="4240"/>
                      <a:pt x="16744" y="4224"/>
                      <a:pt x="16726" y="4207"/>
                    </a:cubicBezTo>
                    <a:cubicBezTo>
                      <a:pt x="16677" y="4124"/>
                      <a:pt x="16643" y="4039"/>
                      <a:pt x="16592" y="3972"/>
                    </a:cubicBezTo>
                    <a:cubicBezTo>
                      <a:pt x="16525" y="3872"/>
                      <a:pt x="16476" y="3771"/>
                      <a:pt x="16409" y="3671"/>
                    </a:cubicBezTo>
                    <a:cubicBezTo>
                      <a:pt x="16342" y="3587"/>
                      <a:pt x="16291" y="3503"/>
                      <a:pt x="16224" y="3420"/>
                    </a:cubicBezTo>
                    <a:cubicBezTo>
                      <a:pt x="16208" y="3402"/>
                      <a:pt x="16190" y="3369"/>
                      <a:pt x="16174" y="3335"/>
                    </a:cubicBezTo>
                    <a:cubicBezTo>
                      <a:pt x="16123" y="3286"/>
                      <a:pt x="16090" y="3235"/>
                      <a:pt x="16056" y="3185"/>
                    </a:cubicBezTo>
                    <a:cubicBezTo>
                      <a:pt x="16023" y="3152"/>
                      <a:pt x="15989" y="3118"/>
                      <a:pt x="15973" y="3085"/>
                    </a:cubicBezTo>
                    <a:cubicBezTo>
                      <a:pt x="15939" y="3034"/>
                      <a:pt x="15906" y="3000"/>
                      <a:pt x="15872" y="2951"/>
                    </a:cubicBezTo>
                    <a:cubicBezTo>
                      <a:pt x="15839" y="2917"/>
                      <a:pt x="15805" y="2884"/>
                      <a:pt x="15772" y="2833"/>
                    </a:cubicBezTo>
                    <a:lnTo>
                      <a:pt x="15671" y="2732"/>
                    </a:lnTo>
                    <a:cubicBezTo>
                      <a:pt x="15638" y="2682"/>
                      <a:pt x="15604" y="2649"/>
                      <a:pt x="15571" y="2615"/>
                    </a:cubicBezTo>
                    <a:lnTo>
                      <a:pt x="15470" y="2515"/>
                    </a:lnTo>
                    <a:cubicBezTo>
                      <a:pt x="15437" y="2464"/>
                      <a:pt x="15403" y="2430"/>
                      <a:pt x="15370" y="2397"/>
                    </a:cubicBezTo>
                    <a:lnTo>
                      <a:pt x="15269" y="2296"/>
                    </a:lnTo>
                    <a:lnTo>
                      <a:pt x="15151" y="2180"/>
                    </a:lnTo>
                    <a:cubicBezTo>
                      <a:pt x="15118" y="2146"/>
                      <a:pt x="15084" y="2129"/>
                      <a:pt x="15068" y="2095"/>
                    </a:cubicBezTo>
                    <a:cubicBezTo>
                      <a:pt x="15017" y="2062"/>
                      <a:pt x="14983" y="2012"/>
                      <a:pt x="14934" y="1979"/>
                    </a:cubicBezTo>
                    <a:lnTo>
                      <a:pt x="14849" y="1894"/>
                    </a:lnTo>
                    <a:cubicBezTo>
                      <a:pt x="14800" y="1861"/>
                      <a:pt x="14749" y="1827"/>
                      <a:pt x="14715" y="1777"/>
                    </a:cubicBezTo>
                    <a:cubicBezTo>
                      <a:pt x="14682" y="1760"/>
                      <a:pt x="14648" y="1744"/>
                      <a:pt x="14632" y="1710"/>
                    </a:cubicBezTo>
                    <a:cubicBezTo>
                      <a:pt x="14581" y="1677"/>
                      <a:pt x="14532" y="1643"/>
                      <a:pt x="14481" y="1592"/>
                    </a:cubicBezTo>
                    <a:cubicBezTo>
                      <a:pt x="14465" y="1576"/>
                      <a:pt x="14431" y="1559"/>
                      <a:pt x="14414" y="1543"/>
                    </a:cubicBezTo>
                    <a:cubicBezTo>
                      <a:pt x="14347" y="1509"/>
                      <a:pt x="14297" y="1458"/>
                      <a:pt x="14246" y="1425"/>
                    </a:cubicBezTo>
                    <a:cubicBezTo>
                      <a:pt x="14230" y="1409"/>
                      <a:pt x="14196" y="1391"/>
                      <a:pt x="14179" y="1375"/>
                    </a:cubicBezTo>
                    <a:cubicBezTo>
                      <a:pt x="14129" y="1324"/>
                      <a:pt x="14062" y="1291"/>
                      <a:pt x="14011" y="1257"/>
                    </a:cubicBezTo>
                    <a:cubicBezTo>
                      <a:pt x="13995" y="1241"/>
                      <a:pt x="13978" y="1224"/>
                      <a:pt x="13944" y="1208"/>
                    </a:cubicBezTo>
                    <a:cubicBezTo>
                      <a:pt x="13895" y="1174"/>
                      <a:pt x="13828" y="1141"/>
                      <a:pt x="13777" y="1090"/>
                    </a:cubicBezTo>
                    <a:cubicBezTo>
                      <a:pt x="13761" y="1090"/>
                      <a:pt x="13743" y="1074"/>
                      <a:pt x="13710" y="1056"/>
                    </a:cubicBezTo>
                    <a:cubicBezTo>
                      <a:pt x="13660" y="1023"/>
                      <a:pt x="13593" y="989"/>
                      <a:pt x="13526" y="939"/>
                    </a:cubicBezTo>
                    <a:cubicBezTo>
                      <a:pt x="13509" y="939"/>
                      <a:pt x="13493" y="922"/>
                      <a:pt x="13475" y="922"/>
                    </a:cubicBezTo>
                    <a:cubicBezTo>
                      <a:pt x="13408" y="872"/>
                      <a:pt x="13341" y="839"/>
                      <a:pt x="13274" y="805"/>
                    </a:cubicBezTo>
                    <a:cubicBezTo>
                      <a:pt x="13274" y="805"/>
                      <a:pt x="13258" y="788"/>
                      <a:pt x="13240" y="788"/>
                    </a:cubicBezTo>
                    <a:cubicBezTo>
                      <a:pt x="13173" y="738"/>
                      <a:pt x="13106" y="705"/>
                      <a:pt x="13023" y="671"/>
                    </a:cubicBezTo>
                    <a:lnTo>
                      <a:pt x="12822" y="571"/>
                    </a:lnTo>
                    <a:lnTo>
                      <a:pt x="12503" y="772"/>
                    </a:lnTo>
                    <a:cubicBezTo>
                      <a:pt x="11435" y="560"/>
                      <a:pt x="10294" y="515"/>
                      <a:pt x="9559" y="515"/>
                    </a:cubicBezTo>
                    <a:cubicBezTo>
                      <a:pt x="9129" y="515"/>
                      <a:pt x="8838" y="531"/>
                      <a:pt x="8782" y="537"/>
                    </a:cubicBezTo>
                    <a:cubicBezTo>
                      <a:pt x="8699" y="504"/>
                      <a:pt x="8380" y="370"/>
                      <a:pt x="7962" y="269"/>
                    </a:cubicBezTo>
                    <a:cubicBezTo>
                      <a:pt x="7526" y="135"/>
                      <a:pt x="7023" y="17"/>
                      <a:pt x="65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55" name="Google Shape;321;p20"/>
          <p:cNvSpPr txBox="1"/>
          <p:nvPr/>
        </p:nvSpPr>
        <p:spPr>
          <a:xfrm>
            <a:off x="7012402" y="2672478"/>
            <a:ext cx="1296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Tackles won </a:t>
            </a:r>
            <a:endParaRPr sz="16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456" name="Google Shape;635;p23"/>
          <p:cNvGrpSpPr/>
          <p:nvPr/>
        </p:nvGrpSpPr>
        <p:grpSpPr>
          <a:xfrm>
            <a:off x="6424521" y="2578507"/>
            <a:ext cx="377421" cy="355803"/>
            <a:chOff x="3953246" y="3445242"/>
            <a:chExt cx="1237505" cy="1163331"/>
          </a:xfrm>
        </p:grpSpPr>
        <p:sp>
          <p:nvSpPr>
            <p:cNvPr id="457" name="Google Shape;636;p23"/>
            <p:cNvSpPr/>
            <p:nvPr/>
          </p:nvSpPr>
          <p:spPr>
            <a:xfrm>
              <a:off x="3981299" y="4384173"/>
              <a:ext cx="1181400" cy="22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8" name="Google Shape;637;p23"/>
            <p:cNvGrpSpPr/>
            <p:nvPr/>
          </p:nvGrpSpPr>
          <p:grpSpPr>
            <a:xfrm>
              <a:off x="3953246" y="3445242"/>
              <a:ext cx="1237505" cy="1087772"/>
              <a:chOff x="4182481" y="2340959"/>
              <a:chExt cx="368218" cy="323665"/>
            </a:xfrm>
          </p:grpSpPr>
          <p:sp>
            <p:nvSpPr>
              <p:cNvPr id="459" name="Google Shape;638;p23"/>
              <p:cNvSpPr/>
              <p:nvPr/>
            </p:nvSpPr>
            <p:spPr>
              <a:xfrm>
                <a:off x="4182481" y="2340959"/>
                <a:ext cx="368218" cy="323466"/>
              </a:xfrm>
              <a:custGeom>
                <a:avLst/>
                <a:gdLst/>
                <a:ahLst/>
                <a:cxnLst/>
                <a:rect l="l" t="t" r="r" b="b"/>
                <a:pathLst>
                  <a:path w="20414" h="17933" extrusionOk="0">
                    <a:moveTo>
                      <a:pt x="10192" y="0"/>
                    </a:moveTo>
                    <a:cubicBezTo>
                      <a:pt x="8484" y="0"/>
                      <a:pt x="6757" y="487"/>
                      <a:pt x="5229" y="1506"/>
                    </a:cubicBezTo>
                    <a:cubicBezTo>
                      <a:pt x="1106" y="4255"/>
                      <a:pt x="0" y="9819"/>
                      <a:pt x="2731" y="13942"/>
                    </a:cubicBezTo>
                    <a:cubicBezTo>
                      <a:pt x="4459" y="16533"/>
                      <a:pt x="7305" y="17933"/>
                      <a:pt x="10201" y="17933"/>
                    </a:cubicBezTo>
                    <a:cubicBezTo>
                      <a:pt x="11913" y="17933"/>
                      <a:pt x="13642" y="17443"/>
                      <a:pt x="15167" y="16422"/>
                    </a:cubicBezTo>
                    <a:cubicBezTo>
                      <a:pt x="19290" y="13674"/>
                      <a:pt x="20413" y="8109"/>
                      <a:pt x="17665" y="3987"/>
                    </a:cubicBezTo>
                    <a:cubicBezTo>
                      <a:pt x="15935" y="1403"/>
                      <a:pt x="13090" y="0"/>
                      <a:pt x="10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639;p23"/>
              <p:cNvSpPr/>
              <p:nvPr/>
            </p:nvSpPr>
            <p:spPr>
              <a:xfrm>
                <a:off x="4205134" y="2346658"/>
                <a:ext cx="325000" cy="317965"/>
              </a:xfrm>
              <a:custGeom>
                <a:avLst/>
                <a:gdLst/>
                <a:ahLst/>
                <a:cxnLst/>
                <a:rect l="l" t="t" r="r" b="b"/>
                <a:pathLst>
                  <a:path w="18018" h="17628" extrusionOk="0">
                    <a:moveTo>
                      <a:pt x="9537" y="593"/>
                    </a:moveTo>
                    <a:cubicBezTo>
                      <a:pt x="10272" y="593"/>
                      <a:pt x="11431" y="634"/>
                      <a:pt x="12503" y="839"/>
                    </a:cubicBezTo>
                    <a:cubicBezTo>
                      <a:pt x="12822" y="1123"/>
                      <a:pt x="13124" y="1409"/>
                      <a:pt x="13408" y="1677"/>
                    </a:cubicBezTo>
                    <a:cubicBezTo>
                      <a:pt x="13978" y="2280"/>
                      <a:pt x="14465" y="2933"/>
                      <a:pt x="14816" y="3738"/>
                    </a:cubicBezTo>
                    <a:cubicBezTo>
                      <a:pt x="14682" y="4057"/>
                      <a:pt x="14246" y="5096"/>
                      <a:pt x="13643" y="6017"/>
                    </a:cubicBezTo>
                    <a:cubicBezTo>
                      <a:pt x="12252" y="5800"/>
                      <a:pt x="10040" y="5749"/>
                      <a:pt x="9620" y="5749"/>
                    </a:cubicBezTo>
                    <a:cubicBezTo>
                      <a:pt x="9453" y="5481"/>
                      <a:pt x="8548" y="4157"/>
                      <a:pt x="7493" y="3018"/>
                    </a:cubicBezTo>
                    <a:cubicBezTo>
                      <a:pt x="7627" y="2749"/>
                      <a:pt x="8380" y="1257"/>
                      <a:pt x="8900" y="604"/>
                    </a:cubicBezTo>
                    <a:cubicBezTo>
                      <a:pt x="9027" y="599"/>
                      <a:pt x="9250" y="593"/>
                      <a:pt x="9537" y="593"/>
                    </a:cubicBezTo>
                    <a:close/>
                    <a:moveTo>
                      <a:pt x="7426" y="3051"/>
                    </a:moveTo>
                    <a:cubicBezTo>
                      <a:pt x="8481" y="4191"/>
                      <a:pt x="9386" y="5532"/>
                      <a:pt x="9553" y="5782"/>
                    </a:cubicBezTo>
                    <a:cubicBezTo>
                      <a:pt x="9386" y="6202"/>
                      <a:pt x="8465" y="8397"/>
                      <a:pt x="8112" y="9688"/>
                    </a:cubicBezTo>
                    <a:lnTo>
                      <a:pt x="4458" y="10576"/>
                    </a:lnTo>
                    <a:cubicBezTo>
                      <a:pt x="3721" y="9755"/>
                      <a:pt x="2565" y="8012"/>
                      <a:pt x="2264" y="7576"/>
                    </a:cubicBezTo>
                    <a:cubicBezTo>
                      <a:pt x="2347" y="7123"/>
                      <a:pt x="2682" y="5280"/>
                      <a:pt x="3453" y="4090"/>
                    </a:cubicBezTo>
                    <a:cubicBezTo>
                      <a:pt x="3805" y="3956"/>
                      <a:pt x="5615" y="3235"/>
                      <a:pt x="7426" y="3051"/>
                    </a:cubicBezTo>
                    <a:close/>
                    <a:moveTo>
                      <a:pt x="8112" y="9771"/>
                    </a:moveTo>
                    <a:cubicBezTo>
                      <a:pt x="9185" y="10694"/>
                      <a:pt x="10912" y="12017"/>
                      <a:pt x="11296" y="12319"/>
                    </a:cubicBezTo>
                    <a:cubicBezTo>
                      <a:pt x="11213" y="12671"/>
                      <a:pt x="10794" y="14347"/>
                      <a:pt x="10391" y="15520"/>
                    </a:cubicBezTo>
                    <a:cubicBezTo>
                      <a:pt x="10074" y="15621"/>
                      <a:pt x="8599" y="16039"/>
                      <a:pt x="7325" y="16207"/>
                    </a:cubicBezTo>
                    <a:cubicBezTo>
                      <a:pt x="7090" y="16240"/>
                      <a:pt x="6872" y="16258"/>
                      <a:pt x="6671" y="16258"/>
                    </a:cubicBezTo>
                    <a:cubicBezTo>
                      <a:pt x="6554" y="16207"/>
                      <a:pt x="5347" y="15536"/>
                      <a:pt x="3687" y="13961"/>
                    </a:cubicBezTo>
                    <a:cubicBezTo>
                      <a:pt x="3772" y="13509"/>
                      <a:pt x="4174" y="11682"/>
                      <a:pt x="4476" y="10643"/>
                    </a:cubicBezTo>
                    <a:lnTo>
                      <a:pt x="8112" y="9771"/>
                    </a:lnTo>
                    <a:close/>
                    <a:moveTo>
                      <a:pt x="6554" y="1"/>
                    </a:moveTo>
                    <a:cubicBezTo>
                      <a:pt x="6201" y="101"/>
                      <a:pt x="5833" y="236"/>
                      <a:pt x="5481" y="386"/>
                    </a:cubicBezTo>
                    <a:lnTo>
                      <a:pt x="5464" y="386"/>
                    </a:lnTo>
                    <a:cubicBezTo>
                      <a:pt x="5381" y="419"/>
                      <a:pt x="5280" y="470"/>
                      <a:pt x="5180" y="520"/>
                    </a:cubicBezTo>
                    <a:cubicBezTo>
                      <a:pt x="5162" y="520"/>
                      <a:pt x="5146" y="537"/>
                      <a:pt x="5129" y="537"/>
                    </a:cubicBezTo>
                    <a:cubicBezTo>
                      <a:pt x="5046" y="571"/>
                      <a:pt x="4961" y="620"/>
                      <a:pt x="4878" y="654"/>
                    </a:cubicBezTo>
                    <a:lnTo>
                      <a:pt x="4777" y="705"/>
                    </a:lnTo>
                    <a:cubicBezTo>
                      <a:pt x="4710" y="754"/>
                      <a:pt x="4643" y="788"/>
                      <a:pt x="4576" y="821"/>
                    </a:cubicBezTo>
                    <a:cubicBezTo>
                      <a:pt x="4525" y="855"/>
                      <a:pt x="4476" y="888"/>
                      <a:pt x="4425" y="906"/>
                    </a:cubicBezTo>
                    <a:lnTo>
                      <a:pt x="4275" y="1006"/>
                    </a:lnTo>
                    <a:cubicBezTo>
                      <a:pt x="4174" y="1056"/>
                      <a:pt x="4074" y="1123"/>
                      <a:pt x="3973" y="1190"/>
                    </a:cubicBezTo>
                    <a:cubicBezTo>
                      <a:pt x="3906" y="1224"/>
                      <a:pt x="3855" y="1275"/>
                      <a:pt x="3805" y="1308"/>
                    </a:cubicBezTo>
                    <a:cubicBezTo>
                      <a:pt x="3788" y="1308"/>
                      <a:pt x="3788" y="1324"/>
                      <a:pt x="3772" y="1324"/>
                    </a:cubicBezTo>
                    <a:cubicBezTo>
                      <a:pt x="3754" y="1342"/>
                      <a:pt x="3721" y="1358"/>
                      <a:pt x="3705" y="1375"/>
                    </a:cubicBezTo>
                    <a:cubicBezTo>
                      <a:pt x="3671" y="1391"/>
                      <a:pt x="3638" y="1425"/>
                      <a:pt x="3604" y="1442"/>
                    </a:cubicBezTo>
                    <a:cubicBezTo>
                      <a:pt x="3537" y="1492"/>
                      <a:pt x="3470" y="1559"/>
                      <a:pt x="3403" y="1610"/>
                    </a:cubicBezTo>
                    <a:cubicBezTo>
                      <a:pt x="3386" y="1626"/>
                      <a:pt x="3370" y="1643"/>
                      <a:pt x="3336" y="1643"/>
                    </a:cubicBezTo>
                    <a:cubicBezTo>
                      <a:pt x="3151" y="1811"/>
                      <a:pt x="2950" y="1979"/>
                      <a:pt x="2766" y="2146"/>
                    </a:cubicBezTo>
                    <a:cubicBezTo>
                      <a:pt x="2833" y="2363"/>
                      <a:pt x="3151" y="3335"/>
                      <a:pt x="3403" y="4023"/>
                    </a:cubicBezTo>
                    <a:cubicBezTo>
                      <a:pt x="2632" y="5196"/>
                      <a:pt x="2280" y="7023"/>
                      <a:pt x="2196" y="7543"/>
                    </a:cubicBezTo>
                    <a:cubicBezTo>
                      <a:pt x="1944" y="7726"/>
                      <a:pt x="923" y="8497"/>
                      <a:pt x="436" y="9085"/>
                    </a:cubicBezTo>
                    <a:cubicBezTo>
                      <a:pt x="302" y="8866"/>
                      <a:pt x="67" y="8363"/>
                      <a:pt x="34" y="7576"/>
                    </a:cubicBezTo>
                    <a:cubicBezTo>
                      <a:pt x="18" y="7693"/>
                      <a:pt x="0" y="7860"/>
                      <a:pt x="0" y="7995"/>
                    </a:cubicBezTo>
                    <a:cubicBezTo>
                      <a:pt x="85" y="8631"/>
                      <a:pt x="302" y="9018"/>
                      <a:pt x="403" y="9185"/>
                    </a:cubicBezTo>
                    <a:cubicBezTo>
                      <a:pt x="470" y="11263"/>
                      <a:pt x="1325" y="12788"/>
                      <a:pt x="1493" y="13090"/>
                    </a:cubicBezTo>
                    <a:cubicBezTo>
                      <a:pt x="1459" y="13174"/>
                      <a:pt x="1426" y="13324"/>
                      <a:pt x="1408" y="13509"/>
                    </a:cubicBezTo>
                    <a:cubicBezTo>
                      <a:pt x="1442" y="13559"/>
                      <a:pt x="1459" y="13592"/>
                      <a:pt x="1475" y="13626"/>
                    </a:cubicBezTo>
                    <a:lnTo>
                      <a:pt x="1493" y="13626"/>
                    </a:lnTo>
                    <a:cubicBezTo>
                      <a:pt x="1475" y="13425"/>
                      <a:pt x="1526" y="13257"/>
                      <a:pt x="1560" y="13140"/>
                    </a:cubicBezTo>
                    <a:lnTo>
                      <a:pt x="3587" y="13978"/>
                    </a:lnTo>
                    <a:cubicBezTo>
                      <a:pt x="5196" y="15503"/>
                      <a:pt x="6386" y="16191"/>
                      <a:pt x="6604" y="16307"/>
                    </a:cubicBezTo>
                    <a:cubicBezTo>
                      <a:pt x="6688" y="16626"/>
                      <a:pt x="6822" y="17129"/>
                      <a:pt x="6889" y="17380"/>
                    </a:cubicBezTo>
                    <a:cubicBezTo>
                      <a:pt x="7006" y="17413"/>
                      <a:pt x="7124" y="17431"/>
                      <a:pt x="7240" y="17447"/>
                    </a:cubicBezTo>
                    <a:cubicBezTo>
                      <a:pt x="7624" y="17526"/>
                      <a:pt x="8214" y="17627"/>
                      <a:pt x="8964" y="17627"/>
                    </a:cubicBezTo>
                    <a:cubicBezTo>
                      <a:pt x="9494" y="17627"/>
                      <a:pt x="10104" y="17576"/>
                      <a:pt x="10777" y="17431"/>
                    </a:cubicBezTo>
                    <a:lnTo>
                      <a:pt x="10794" y="17431"/>
                    </a:lnTo>
                    <a:cubicBezTo>
                      <a:pt x="10878" y="17413"/>
                      <a:pt x="10945" y="17397"/>
                      <a:pt x="11028" y="17380"/>
                    </a:cubicBezTo>
                    <a:cubicBezTo>
                      <a:pt x="11381" y="17297"/>
                      <a:pt x="11716" y="17179"/>
                      <a:pt x="12067" y="17062"/>
                    </a:cubicBezTo>
                    <a:cubicBezTo>
                      <a:pt x="12353" y="16844"/>
                      <a:pt x="12604" y="16626"/>
                      <a:pt x="12738" y="16508"/>
                    </a:cubicBezTo>
                    <a:cubicBezTo>
                      <a:pt x="13057" y="16392"/>
                      <a:pt x="13911" y="16039"/>
                      <a:pt x="14849" y="15386"/>
                    </a:cubicBezTo>
                    <a:cubicBezTo>
                      <a:pt x="15001" y="15252"/>
                      <a:pt x="15151" y="15118"/>
                      <a:pt x="15303" y="14967"/>
                    </a:cubicBezTo>
                    <a:lnTo>
                      <a:pt x="15303" y="14967"/>
                    </a:lnTo>
                    <a:cubicBezTo>
                      <a:pt x="14213" y="15822"/>
                      <a:pt x="13106" y="16291"/>
                      <a:pt x="12738" y="16441"/>
                    </a:cubicBezTo>
                    <a:lnTo>
                      <a:pt x="10476" y="15520"/>
                    </a:lnTo>
                    <a:cubicBezTo>
                      <a:pt x="10861" y="14363"/>
                      <a:pt x="11280" y="12738"/>
                      <a:pt x="11363" y="12352"/>
                    </a:cubicBezTo>
                    <a:cubicBezTo>
                      <a:pt x="11632" y="12218"/>
                      <a:pt x="13459" y="11212"/>
                      <a:pt x="14632" y="10073"/>
                    </a:cubicBezTo>
                    <a:lnTo>
                      <a:pt x="16659" y="11096"/>
                    </a:lnTo>
                    <a:cubicBezTo>
                      <a:pt x="16559" y="12336"/>
                      <a:pt x="15906" y="13978"/>
                      <a:pt x="15336" y="14933"/>
                    </a:cubicBezTo>
                    <a:cubicBezTo>
                      <a:pt x="17113" y="13140"/>
                      <a:pt x="18018" y="10694"/>
                      <a:pt x="17900" y="8247"/>
                    </a:cubicBezTo>
                    <a:lnTo>
                      <a:pt x="17900" y="8247"/>
                    </a:lnTo>
                    <a:cubicBezTo>
                      <a:pt x="17732" y="8884"/>
                      <a:pt x="17330" y="10006"/>
                      <a:pt x="16677" y="11029"/>
                    </a:cubicBezTo>
                    <a:lnTo>
                      <a:pt x="14666" y="10006"/>
                    </a:lnTo>
                    <a:cubicBezTo>
                      <a:pt x="14648" y="9671"/>
                      <a:pt x="14532" y="8046"/>
                      <a:pt x="13710" y="6050"/>
                    </a:cubicBezTo>
                    <a:cubicBezTo>
                      <a:pt x="14297" y="5163"/>
                      <a:pt x="14733" y="4157"/>
                      <a:pt x="14867" y="3789"/>
                    </a:cubicBezTo>
                    <a:cubicBezTo>
                      <a:pt x="15754" y="4006"/>
                      <a:pt x="16509" y="4358"/>
                      <a:pt x="17095" y="4928"/>
                    </a:cubicBezTo>
                    <a:cubicBezTo>
                      <a:pt x="17095" y="4895"/>
                      <a:pt x="17079" y="4877"/>
                      <a:pt x="17062" y="4861"/>
                    </a:cubicBezTo>
                    <a:lnTo>
                      <a:pt x="17062" y="4844"/>
                    </a:lnTo>
                    <a:cubicBezTo>
                      <a:pt x="17012" y="4743"/>
                      <a:pt x="16961" y="4643"/>
                      <a:pt x="16912" y="4560"/>
                    </a:cubicBezTo>
                    <a:lnTo>
                      <a:pt x="16912" y="4542"/>
                    </a:lnTo>
                    <a:cubicBezTo>
                      <a:pt x="16861" y="4459"/>
                      <a:pt x="16811" y="4358"/>
                      <a:pt x="16760" y="4258"/>
                    </a:cubicBezTo>
                    <a:cubicBezTo>
                      <a:pt x="16744" y="4240"/>
                      <a:pt x="16744" y="4224"/>
                      <a:pt x="16726" y="4207"/>
                    </a:cubicBezTo>
                    <a:cubicBezTo>
                      <a:pt x="16677" y="4124"/>
                      <a:pt x="16643" y="4039"/>
                      <a:pt x="16592" y="3972"/>
                    </a:cubicBezTo>
                    <a:cubicBezTo>
                      <a:pt x="16525" y="3872"/>
                      <a:pt x="16476" y="3771"/>
                      <a:pt x="16409" y="3671"/>
                    </a:cubicBezTo>
                    <a:cubicBezTo>
                      <a:pt x="16342" y="3587"/>
                      <a:pt x="16291" y="3503"/>
                      <a:pt x="16224" y="3420"/>
                    </a:cubicBezTo>
                    <a:cubicBezTo>
                      <a:pt x="16208" y="3402"/>
                      <a:pt x="16190" y="3369"/>
                      <a:pt x="16174" y="3335"/>
                    </a:cubicBezTo>
                    <a:cubicBezTo>
                      <a:pt x="16123" y="3286"/>
                      <a:pt x="16090" y="3235"/>
                      <a:pt x="16056" y="3185"/>
                    </a:cubicBezTo>
                    <a:cubicBezTo>
                      <a:pt x="16023" y="3152"/>
                      <a:pt x="15989" y="3118"/>
                      <a:pt x="15973" y="3085"/>
                    </a:cubicBezTo>
                    <a:cubicBezTo>
                      <a:pt x="15939" y="3034"/>
                      <a:pt x="15906" y="3000"/>
                      <a:pt x="15872" y="2951"/>
                    </a:cubicBezTo>
                    <a:cubicBezTo>
                      <a:pt x="15839" y="2917"/>
                      <a:pt x="15805" y="2884"/>
                      <a:pt x="15772" y="2833"/>
                    </a:cubicBezTo>
                    <a:lnTo>
                      <a:pt x="15671" y="2732"/>
                    </a:lnTo>
                    <a:cubicBezTo>
                      <a:pt x="15638" y="2682"/>
                      <a:pt x="15604" y="2649"/>
                      <a:pt x="15571" y="2615"/>
                    </a:cubicBezTo>
                    <a:lnTo>
                      <a:pt x="15470" y="2515"/>
                    </a:lnTo>
                    <a:cubicBezTo>
                      <a:pt x="15437" y="2464"/>
                      <a:pt x="15403" y="2430"/>
                      <a:pt x="15370" y="2397"/>
                    </a:cubicBezTo>
                    <a:lnTo>
                      <a:pt x="15269" y="2296"/>
                    </a:lnTo>
                    <a:lnTo>
                      <a:pt x="15151" y="2180"/>
                    </a:lnTo>
                    <a:cubicBezTo>
                      <a:pt x="15118" y="2146"/>
                      <a:pt x="15084" y="2129"/>
                      <a:pt x="15068" y="2095"/>
                    </a:cubicBezTo>
                    <a:cubicBezTo>
                      <a:pt x="15017" y="2062"/>
                      <a:pt x="14983" y="2012"/>
                      <a:pt x="14934" y="1979"/>
                    </a:cubicBezTo>
                    <a:lnTo>
                      <a:pt x="14849" y="1894"/>
                    </a:lnTo>
                    <a:cubicBezTo>
                      <a:pt x="14800" y="1861"/>
                      <a:pt x="14749" y="1827"/>
                      <a:pt x="14715" y="1777"/>
                    </a:cubicBezTo>
                    <a:cubicBezTo>
                      <a:pt x="14682" y="1760"/>
                      <a:pt x="14648" y="1744"/>
                      <a:pt x="14632" y="1710"/>
                    </a:cubicBezTo>
                    <a:cubicBezTo>
                      <a:pt x="14581" y="1677"/>
                      <a:pt x="14532" y="1643"/>
                      <a:pt x="14481" y="1592"/>
                    </a:cubicBezTo>
                    <a:cubicBezTo>
                      <a:pt x="14465" y="1576"/>
                      <a:pt x="14431" y="1559"/>
                      <a:pt x="14414" y="1543"/>
                    </a:cubicBezTo>
                    <a:cubicBezTo>
                      <a:pt x="14347" y="1509"/>
                      <a:pt x="14297" y="1458"/>
                      <a:pt x="14246" y="1425"/>
                    </a:cubicBezTo>
                    <a:cubicBezTo>
                      <a:pt x="14230" y="1409"/>
                      <a:pt x="14196" y="1391"/>
                      <a:pt x="14179" y="1375"/>
                    </a:cubicBezTo>
                    <a:cubicBezTo>
                      <a:pt x="14129" y="1324"/>
                      <a:pt x="14062" y="1291"/>
                      <a:pt x="14011" y="1257"/>
                    </a:cubicBezTo>
                    <a:cubicBezTo>
                      <a:pt x="13995" y="1241"/>
                      <a:pt x="13978" y="1224"/>
                      <a:pt x="13944" y="1208"/>
                    </a:cubicBezTo>
                    <a:cubicBezTo>
                      <a:pt x="13895" y="1174"/>
                      <a:pt x="13828" y="1141"/>
                      <a:pt x="13777" y="1090"/>
                    </a:cubicBezTo>
                    <a:cubicBezTo>
                      <a:pt x="13761" y="1090"/>
                      <a:pt x="13743" y="1074"/>
                      <a:pt x="13710" y="1056"/>
                    </a:cubicBezTo>
                    <a:cubicBezTo>
                      <a:pt x="13660" y="1023"/>
                      <a:pt x="13593" y="989"/>
                      <a:pt x="13526" y="939"/>
                    </a:cubicBezTo>
                    <a:cubicBezTo>
                      <a:pt x="13509" y="939"/>
                      <a:pt x="13493" y="922"/>
                      <a:pt x="13475" y="922"/>
                    </a:cubicBezTo>
                    <a:cubicBezTo>
                      <a:pt x="13408" y="872"/>
                      <a:pt x="13341" y="839"/>
                      <a:pt x="13274" y="805"/>
                    </a:cubicBezTo>
                    <a:cubicBezTo>
                      <a:pt x="13274" y="805"/>
                      <a:pt x="13258" y="788"/>
                      <a:pt x="13240" y="788"/>
                    </a:cubicBezTo>
                    <a:cubicBezTo>
                      <a:pt x="13173" y="738"/>
                      <a:pt x="13106" y="705"/>
                      <a:pt x="13023" y="671"/>
                    </a:cubicBezTo>
                    <a:lnTo>
                      <a:pt x="12822" y="571"/>
                    </a:lnTo>
                    <a:lnTo>
                      <a:pt x="12503" y="772"/>
                    </a:lnTo>
                    <a:cubicBezTo>
                      <a:pt x="11435" y="560"/>
                      <a:pt x="10294" y="515"/>
                      <a:pt x="9559" y="515"/>
                    </a:cubicBezTo>
                    <a:cubicBezTo>
                      <a:pt x="9129" y="515"/>
                      <a:pt x="8838" y="531"/>
                      <a:pt x="8782" y="537"/>
                    </a:cubicBezTo>
                    <a:cubicBezTo>
                      <a:pt x="8699" y="504"/>
                      <a:pt x="8380" y="370"/>
                      <a:pt x="7962" y="269"/>
                    </a:cubicBezTo>
                    <a:cubicBezTo>
                      <a:pt x="7526" y="135"/>
                      <a:pt x="7023" y="17"/>
                      <a:pt x="65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61" name="Google Shape;321;p20"/>
          <p:cNvSpPr txBox="1"/>
          <p:nvPr/>
        </p:nvSpPr>
        <p:spPr>
          <a:xfrm>
            <a:off x="7061148" y="3311278"/>
            <a:ext cx="1296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Interceptions</a:t>
            </a:r>
            <a:endParaRPr sz="160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462" name="Google Shape;635;p23"/>
          <p:cNvGrpSpPr/>
          <p:nvPr/>
        </p:nvGrpSpPr>
        <p:grpSpPr>
          <a:xfrm>
            <a:off x="6430904" y="3245943"/>
            <a:ext cx="377421" cy="355803"/>
            <a:chOff x="3953246" y="3445242"/>
            <a:chExt cx="1237505" cy="1163331"/>
          </a:xfrm>
        </p:grpSpPr>
        <p:sp>
          <p:nvSpPr>
            <p:cNvPr id="463" name="Google Shape;636;p23"/>
            <p:cNvSpPr/>
            <p:nvPr/>
          </p:nvSpPr>
          <p:spPr>
            <a:xfrm>
              <a:off x="3981299" y="4384173"/>
              <a:ext cx="1181400" cy="22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4" name="Google Shape;637;p23"/>
            <p:cNvGrpSpPr/>
            <p:nvPr/>
          </p:nvGrpSpPr>
          <p:grpSpPr>
            <a:xfrm>
              <a:off x="3953246" y="3445242"/>
              <a:ext cx="1237505" cy="1087772"/>
              <a:chOff x="4182481" y="2340959"/>
              <a:chExt cx="368218" cy="323665"/>
            </a:xfrm>
          </p:grpSpPr>
          <p:sp>
            <p:nvSpPr>
              <p:cNvPr id="465" name="Google Shape;638;p23"/>
              <p:cNvSpPr/>
              <p:nvPr/>
            </p:nvSpPr>
            <p:spPr>
              <a:xfrm>
                <a:off x="4182481" y="2340959"/>
                <a:ext cx="368218" cy="323466"/>
              </a:xfrm>
              <a:custGeom>
                <a:avLst/>
                <a:gdLst/>
                <a:ahLst/>
                <a:cxnLst/>
                <a:rect l="l" t="t" r="r" b="b"/>
                <a:pathLst>
                  <a:path w="20414" h="17933" extrusionOk="0">
                    <a:moveTo>
                      <a:pt x="10192" y="0"/>
                    </a:moveTo>
                    <a:cubicBezTo>
                      <a:pt x="8484" y="0"/>
                      <a:pt x="6757" y="487"/>
                      <a:pt x="5229" y="1506"/>
                    </a:cubicBezTo>
                    <a:cubicBezTo>
                      <a:pt x="1106" y="4255"/>
                      <a:pt x="0" y="9819"/>
                      <a:pt x="2731" y="13942"/>
                    </a:cubicBezTo>
                    <a:cubicBezTo>
                      <a:pt x="4459" y="16533"/>
                      <a:pt x="7305" y="17933"/>
                      <a:pt x="10201" y="17933"/>
                    </a:cubicBezTo>
                    <a:cubicBezTo>
                      <a:pt x="11913" y="17933"/>
                      <a:pt x="13642" y="17443"/>
                      <a:pt x="15167" y="16422"/>
                    </a:cubicBezTo>
                    <a:cubicBezTo>
                      <a:pt x="19290" y="13674"/>
                      <a:pt x="20413" y="8109"/>
                      <a:pt x="17665" y="3987"/>
                    </a:cubicBezTo>
                    <a:cubicBezTo>
                      <a:pt x="15935" y="1403"/>
                      <a:pt x="13090" y="0"/>
                      <a:pt x="10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639;p23"/>
              <p:cNvSpPr/>
              <p:nvPr/>
            </p:nvSpPr>
            <p:spPr>
              <a:xfrm>
                <a:off x="4205134" y="2346658"/>
                <a:ext cx="325000" cy="317965"/>
              </a:xfrm>
              <a:custGeom>
                <a:avLst/>
                <a:gdLst/>
                <a:ahLst/>
                <a:cxnLst/>
                <a:rect l="l" t="t" r="r" b="b"/>
                <a:pathLst>
                  <a:path w="18018" h="17628" extrusionOk="0">
                    <a:moveTo>
                      <a:pt x="9537" y="593"/>
                    </a:moveTo>
                    <a:cubicBezTo>
                      <a:pt x="10272" y="593"/>
                      <a:pt x="11431" y="634"/>
                      <a:pt x="12503" y="839"/>
                    </a:cubicBezTo>
                    <a:cubicBezTo>
                      <a:pt x="12822" y="1123"/>
                      <a:pt x="13124" y="1409"/>
                      <a:pt x="13408" y="1677"/>
                    </a:cubicBezTo>
                    <a:cubicBezTo>
                      <a:pt x="13978" y="2280"/>
                      <a:pt x="14465" y="2933"/>
                      <a:pt x="14816" y="3738"/>
                    </a:cubicBezTo>
                    <a:cubicBezTo>
                      <a:pt x="14682" y="4057"/>
                      <a:pt x="14246" y="5096"/>
                      <a:pt x="13643" y="6017"/>
                    </a:cubicBezTo>
                    <a:cubicBezTo>
                      <a:pt x="12252" y="5800"/>
                      <a:pt x="10040" y="5749"/>
                      <a:pt x="9620" y="5749"/>
                    </a:cubicBezTo>
                    <a:cubicBezTo>
                      <a:pt x="9453" y="5481"/>
                      <a:pt x="8548" y="4157"/>
                      <a:pt x="7493" y="3018"/>
                    </a:cubicBezTo>
                    <a:cubicBezTo>
                      <a:pt x="7627" y="2749"/>
                      <a:pt x="8380" y="1257"/>
                      <a:pt x="8900" y="604"/>
                    </a:cubicBezTo>
                    <a:cubicBezTo>
                      <a:pt x="9027" y="599"/>
                      <a:pt x="9250" y="593"/>
                      <a:pt x="9537" y="593"/>
                    </a:cubicBezTo>
                    <a:close/>
                    <a:moveTo>
                      <a:pt x="7426" y="3051"/>
                    </a:moveTo>
                    <a:cubicBezTo>
                      <a:pt x="8481" y="4191"/>
                      <a:pt x="9386" y="5532"/>
                      <a:pt x="9553" y="5782"/>
                    </a:cubicBezTo>
                    <a:cubicBezTo>
                      <a:pt x="9386" y="6202"/>
                      <a:pt x="8465" y="8397"/>
                      <a:pt x="8112" y="9688"/>
                    </a:cubicBezTo>
                    <a:lnTo>
                      <a:pt x="4458" y="10576"/>
                    </a:lnTo>
                    <a:cubicBezTo>
                      <a:pt x="3721" y="9755"/>
                      <a:pt x="2565" y="8012"/>
                      <a:pt x="2264" y="7576"/>
                    </a:cubicBezTo>
                    <a:cubicBezTo>
                      <a:pt x="2347" y="7123"/>
                      <a:pt x="2682" y="5280"/>
                      <a:pt x="3453" y="4090"/>
                    </a:cubicBezTo>
                    <a:cubicBezTo>
                      <a:pt x="3805" y="3956"/>
                      <a:pt x="5615" y="3235"/>
                      <a:pt x="7426" y="3051"/>
                    </a:cubicBezTo>
                    <a:close/>
                    <a:moveTo>
                      <a:pt x="8112" y="9771"/>
                    </a:moveTo>
                    <a:cubicBezTo>
                      <a:pt x="9185" y="10694"/>
                      <a:pt x="10912" y="12017"/>
                      <a:pt x="11296" y="12319"/>
                    </a:cubicBezTo>
                    <a:cubicBezTo>
                      <a:pt x="11213" y="12671"/>
                      <a:pt x="10794" y="14347"/>
                      <a:pt x="10391" y="15520"/>
                    </a:cubicBezTo>
                    <a:cubicBezTo>
                      <a:pt x="10074" y="15621"/>
                      <a:pt x="8599" y="16039"/>
                      <a:pt x="7325" y="16207"/>
                    </a:cubicBezTo>
                    <a:cubicBezTo>
                      <a:pt x="7090" y="16240"/>
                      <a:pt x="6872" y="16258"/>
                      <a:pt x="6671" y="16258"/>
                    </a:cubicBezTo>
                    <a:cubicBezTo>
                      <a:pt x="6554" y="16207"/>
                      <a:pt x="5347" y="15536"/>
                      <a:pt x="3687" y="13961"/>
                    </a:cubicBezTo>
                    <a:cubicBezTo>
                      <a:pt x="3772" y="13509"/>
                      <a:pt x="4174" y="11682"/>
                      <a:pt x="4476" y="10643"/>
                    </a:cubicBezTo>
                    <a:lnTo>
                      <a:pt x="8112" y="9771"/>
                    </a:lnTo>
                    <a:close/>
                    <a:moveTo>
                      <a:pt x="6554" y="1"/>
                    </a:moveTo>
                    <a:cubicBezTo>
                      <a:pt x="6201" y="101"/>
                      <a:pt x="5833" y="236"/>
                      <a:pt x="5481" y="386"/>
                    </a:cubicBezTo>
                    <a:lnTo>
                      <a:pt x="5464" y="386"/>
                    </a:lnTo>
                    <a:cubicBezTo>
                      <a:pt x="5381" y="419"/>
                      <a:pt x="5280" y="470"/>
                      <a:pt x="5180" y="520"/>
                    </a:cubicBezTo>
                    <a:cubicBezTo>
                      <a:pt x="5162" y="520"/>
                      <a:pt x="5146" y="537"/>
                      <a:pt x="5129" y="537"/>
                    </a:cubicBezTo>
                    <a:cubicBezTo>
                      <a:pt x="5046" y="571"/>
                      <a:pt x="4961" y="620"/>
                      <a:pt x="4878" y="654"/>
                    </a:cubicBezTo>
                    <a:lnTo>
                      <a:pt x="4777" y="705"/>
                    </a:lnTo>
                    <a:cubicBezTo>
                      <a:pt x="4710" y="754"/>
                      <a:pt x="4643" y="788"/>
                      <a:pt x="4576" y="821"/>
                    </a:cubicBezTo>
                    <a:cubicBezTo>
                      <a:pt x="4525" y="855"/>
                      <a:pt x="4476" y="888"/>
                      <a:pt x="4425" y="906"/>
                    </a:cubicBezTo>
                    <a:lnTo>
                      <a:pt x="4275" y="1006"/>
                    </a:lnTo>
                    <a:cubicBezTo>
                      <a:pt x="4174" y="1056"/>
                      <a:pt x="4074" y="1123"/>
                      <a:pt x="3973" y="1190"/>
                    </a:cubicBezTo>
                    <a:cubicBezTo>
                      <a:pt x="3906" y="1224"/>
                      <a:pt x="3855" y="1275"/>
                      <a:pt x="3805" y="1308"/>
                    </a:cubicBezTo>
                    <a:cubicBezTo>
                      <a:pt x="3788" y="1308"/>
                      <a:pt x="3788" y="1324"/>
                      <a:pt x="3772" y="1324"/>
                    </a:cubicBezTo>
                    <a:cubicBezTo>
                      <a:pt x="3754" y="1342"/>
                      <a:pt x="3721" y="1358"/>
                      <a:pt x="3705" y="1375"/>
                    </a:cubicBezTo>
                    <a:cubicBezTo>
                      <a:pt x="3671" y="1391"/>
                      <a:pt x="3638" y="1425"/>
                      <a:pt x="3604" y="1442"/>
                    </a:cubicBezTo>
                    <a:cubicBezTo>
                      <a:pt x="3537" y="1492"/>
                      <a:pt x="3470" y="1559"/>
                      <a:pt x="3403" y="1610"/>
                    </a:cubicBezTo>
                    <a:cubicBezTo>
                      <a:pt x="3386" y="1626"/>
                      <a:pt x="3370" y="1643"/>
                      <a:pt x="3336" y="1643"/>
                    </a:cubicBezTo>
                    <a:cubicBezTo>
                      <a:pt x="3151" y="1811"/>
                      <a:pt x="2950" y="1979"/>
                      <a:pt x="2766" y="2146"/>
                    </a:cubicBezTo>
                    <a:cubicBezTo>
                      <a:pt x="2833" y="2363"/>
                      <a:pt x="3151" y="3335"/>
                      <a:pt x="3403" y="4023"/>
                    </a:cubicBezTo>
                    <a:cubicBezTo>
                      <a:pt x="2632" y="5196"/>
                      <a:pt x="2280" y="7023"/>
                      <a:pt x="2196" y="7543"/>
                    </a:cubicBezTo>
                    <a:cubicBezTo>
                      <a:pt x="1944" y="7726"/>
                      <a:pt x="923" y="8497"/>
                      <a:pt x="436" y="9085"/>
                    </a:cubicBezTo>
                    <a:cubicBezTo>
                      <a:pt x="302" y="8866"/>
                      <a:pt x="67" y="8363"/>
                      <a:pt x="34" y="7576"/>
                    </a:cubicBezTo>
                    <a:cubicBezTo>
                      <a:pt x="18" y="7693"/>
                      <a:pt x="0" y="7860"/>
                      <a:pt x="0" y="7995"/>
                    </a:cubicBezTo>
                    <a:cubicBezTo>
                      <a:pt x="85" y="8631"/>
                      <a:pt x="302" y="9018"/>
                      <a:pt x="403" y="9185"/>
                    </a:cubicBezTo>
                    <a:cubicBezTo>
                      <a:pt x="470" y="11263"/>
                      <a:pt x="1325" y="12788"/>
                      <a:pt x="1493" y="13090"/>
                    </a:cubicBezTo>
                    <a:cubicBezTo>
                      <a:pt x="1459" y="13174"/>
                      <a:pt x="1426" y="13324"/>
                      <a:pt x="1408" y="13509"/>
                    </a:cubicBezTo>
                    <a:cubicBezTo>
                      <a:pt x="1442" y="13559"/>
                      <a:pt x="1459" y="13592"/>
                      <a:pt x="1475" y="13626"/>
                    </a:cubicBezTo>
                    <a:lnTo>
                      <a:pt x="1493" y="13626"/>
                    </a:lnTo>
                    <a:cubicBezTo>
                      <a:pt x="1475" y="13425"/>
                      <a:pt x="1526" y="13257"/>
                      <a:pt x="1560" y="13140"/>
                    </a:cubicBezTo>
                    <a:lnTo>
                      <a:pt x="3587" y="13978"/>
                    </a:lnTo>
                    <a:cubicBezTo>
                      <a:pt x="5196" y="15503"/>
                      <a:pt x="6386" y="16191"/>
                      <a:pt x="6604" y="16307"/>
                    </a:cubicBezTo>
                    <a:cubicBezTo>
                      <a:pt x="6688" y="16626"/>
                      <a:pt x="6822" y="17129"/>
                      <a:pt x="6889" y="17380"/>
                    </a:cubicBezTo>
                    <a:cubicBezTo>
                      <a:pt x="7006" y="17413"/>
                      <a:pt x="7124" y="17431"/>
                      <a:pt x="7240" y="17447"/>
                    </a:cubicBezTo>
                    <a:cubicBezTo>
                      <a:pt x="7624" y="17526"/>
                      <a:pt x="8214" y="17627"/>
                      <a:pt x="8964" y="17627"/>
                    </a:cubicBezTo>
                    <a:cubicBezTo>
                      <a:pt x="9494" y="17627"/>
                      <a:pt x="10104" y="17576"/>
                      <a:pt x="10777" y="17431"/>
                    </a:cubicBezTo>
                    <a:lnTo>
                      <a:pt x="10794" y="17431"/>
                    </a:lnTo>
                    <a:cubicBezTo>
                      <a:pt x="10878" y="17413"/>
                      <a:pt x="10945" y="17397"/>
                      <a:pt x="11028" y="17380"/>
                    </a:cubicBezTo>
                    <a:cubicBezTo>
                      <a:pt x="11381" y="17297"/>
                      <a:pt x="11716" y="17179"/>
                      <a:pt x="12067" y="17062"/>
                    </a:cubicBezTo>
                    <a:cubicBezTo>
                      <a:pt x="12353" y="16844"/>
                      <a:pt x="12604" y="16626"/>
                      <a:pt x="12738" y="16508"/>
                    </a:cubicBezTo>
                    <a:cubicBezTo>
                      <a:pt x="13057" y="16392"/>
                      <a:pt x="13911" y="16039"/>
                      <a:pt x="14849" y="15386"/>
                    </a:cubicBezTo>
                    <a:cubicBezTo>
                      <a:pt x="15001" y="15252"/>
                      <a:pt x="15151" y="15118"/>
                      <a:pt x="15303" y="14967"/>
                    </a:cubicBezTo>
                    <a:lnTo>
                      <a:pt x="15303" y="14967"/>
                    </a:lnTo>
                    <a:cubicBezTo>
                      <a:pt x="14213" y="15822"/>
                      <a:pt x="13106" y="16291"/>
                      <a:pt x="12738" y="16441"/>
                    </a:cubicBezTo>
                    <a:lnTo>
                      <a:pt x="10476" y="15520"/>
                    </a:lnTo>
                    <a:cubicBezTo>
                      <a:pt x="10861" y="14363"/>
                      <a:pt x="11280" y="12738"/>
                      <a:pt x="11363" y="12352"/>
                    </a:cubicBezTo>
                    <a:cubicBezTo>
                      <a:pt x="11632" y="12218"/>
                      <a:pt x="13459" y="11212"/>
                      <a:pt x="14632" y="10073"/>
                    </a:cubicBezTo>
                    <a:lnTo>
                      <a:pt x="16659" y="11096"/>
                    </a:lnTo>
                    <a:cubicBezTo>
                      <a:pt x="16559" y="12336"/>
                      <a:pt x="15906" y="13978"/>
                      <a:pt x="15336" y="14933"/>
                    </a:cubicBezTo>
                    <a:cubicBezTo>
                      <a:pt x="17113" y="13140"/>
                      <a:pt x="18018" y="10694"/>
                      <a:pt x="17900" y="8247"/>
                    </a:cubicBezTo>
                    <a:lnTo>
                      <a:pt x="17900" y="8247"/>
                    </a:lnTo>
                    <a:cubicBezTo>
                      <a:pt x="17732" y="8884"/>
                      <a:pt x="17330" y="10006"/>
                      <a:pt x="16677" y="11029"/>
                    </a:cubicBezTo>
                    <a:lnTo>
                      <a:pt x="14666" y="10006"/>
                    </a:lnTo>
                    <a:cubicBezTo>
                      <a:pt x="14648" y="9671"/>
                      <a:pt x="14532" y="8046"/>
                      <a:pt x="13710" y="6050"/>
                    </a:cubicBezTo>
                    <a:cubicBezTo>
                      <a:pt x="14297" y="5163"/>
                      <a:pt x="14733" y="4157"/>
                      <a:pt x="14867" y="3789"/>
                    </a:cubicBezTo>
                    <a:cubicBezTo>
                      <a:pt x="15754" y="4006"/>
                      <a:pt x="16509" y="4358"/>
                      <a:pt x="17095" y="4928"/>
                    </a:cubicBezTo>
                    <a:cubicBezTo>
                      <a:pt x="17095" y="4895"/>
                      <a:pt x="17079" y="4877"/>
                      <a:pt x="17062" y="4861"/>
                    </a:cubicBezTo>
                    <a:lnTo>
                      <a:pt x="17062" y="4844"/>
                    </a:lnTo>
                    <a:cubicBezTo>
                      <a:pt x="17012" y="4743"/>
                      <a:pt x="16961" y="4643"/>
                      <a:pt x="16912" y="4560"/>
                    </a:cubicBezTo>
                    <a:lnTo>
                      <a:pt x="16912" y="4542"/>
                    </a:lnTo>
                    <a:cubicBezTo>
                      <a:pt x="16861" y="4459"/>
                      <a:pt x="16811" y="4358"/>
                      <a:pt x="16760" y="4258"/>
                    </a:cubicBezTo>
                    <a:cubicBezTo>
                      <a:pt x="16744" y="4240"/>
                      <a:pt x="16744" y="4224"/>
                      <a:pt x="16726" y="4207"/>
                    </a:cubicBezTo>
                    <a:cubicBezTo>
                      <a:pt x="16677" y="4124"/>
                      <a:pt x="16643" y="4039"/>
                      <a:pt x="16592" y="3972"/>
                    </a:cubicBezTo>
                    <a:cubicBezTo>
                      <a:pt x="16525" y="3872"/>
                      <a:pt x="16476" y="3771"/>
                      <a:pt x="16409" y="3671"/>
                    </a:cubicBezTo>
                    <a:cubicBezTo>
                      <a:pt x="16342" y="3587"/>
                      <a:pt x="16291" y="3503"/>
                      <a:pt x="16224" y="3420"/>
                    </a:cubicBezTo>
                    <a:cubicBezTo>
                      <a:pt x="16208" y="3402"/>
                      <a:pt x="16190" y="3369"/>
                      <a:pt x="16174" y="3335"/>
                    </a:cubicBezTo>
                    <a:cubicBezTo>
                      <a:pt x="16123" y="3286"/>
                      <a:pt x="16090" y="3235"/>
                      <a:pt x="16056" y="3185"/>
                    </a:cubicBezTo>
                    <a:cubicBezTo>
                      <a:pt x="16023" y="3152"/>
                      <a:pt x="15989" y="3118"/>
                      <a:pt x="15973" y="3085"/>
                    </a:cubicBezTo>
                    <a:cubicBezTo>
                      <a:pt x="15939" y="3034"/>
                      <a:pt x="15906" y="3000"/>
                      <a:pt x="15872" y="2951"/>
                    </a:cubicBezTo>
                    <a:cubicBezTo>
                      <a:pt x="15839" y="2917"/>
                      <a:pt x="15805" y="2884"/>
                      <a:pt x="15772" y="2833"/>
                    </a:cubicBezTo>
                    <a:lnTo>
                      <a:pt x="15671" y="2732"/>
                    </a:lnTo>
                    <a:cubicBezTo>
                      <a:pt x="15638" y="2682"/>
                      <a:pt x="15604" y="2649"/>
                      <a:pt x="15571" y="2615"/>
                    </a:cubicBezTo>
                    <a:lnTo>
                      <a:pt x="15470" y="2515"/>
                    </a:lnTo>
                    <a:cubicBezTo>
                      <a:pt x="15437" y="2464"/>
                      <a:pt x="15403" y="2430"/>
                      <a:pt x="15370" y="2397"/>
                    </a:cubicBezTo>
                    <a:lnTo>
                      <a:pt x="15269" y="2296"/>
                    </a:lnTo>
                    <a:lnTo>
                      <a:pt x="15151" y="2180"/>
                    </a:lnTo>
                    <a:cubicBezTo>
                      <a:pt x="15118" y="2146"/>
                      <a:pt x="15084" y="2129"/>
                      <a:pt x="15068" y="2095"/>
                    </a:cubicBezTo>
                    <a:cubicBezTo>
                      <a:pt x="15017" y="2062"/>
                      <a:pt x="14983" y="2012"/>
                      <a:pt x="14934" y="1979"/>
                    </a:cubicBezTo>
                    <a:lnTo>
                      <a:pt x="14849" y="1894"/>
                    </a:lnTo>
                    <a:cubicBezTo>
                      <a:pt x="14800" y="1861"/>
                      <a:pt x="14749" y="1827"/>
                      <a:pt x="14715" y="1777"/>
                    </a:cubicBezTo>
                    <a:cubicBezTo>
                      <a:pt x="14682" y="1760"/>
                      <a:pt x="14648" y="1744"/>
                      <a:pt x="14632" y="1710"/>
                    </a:cubicBezTo>
                    <a:cubicBezTo>
                      <a:pt x="14581" y="1677"/>
                      <a:pt x="14532" y="1643"/>
                      <a:pt x="14481" y="1592"/>
                    </a:cubicBezTo>
                    <a:cubicBezTo>
                      <a:pt x="14465" y="1576"/>
                      <a:pt x="14431" y="1559"/>
                      <a:pt x="14414" y="1543"/>
                    </a:cubicBezTo>
                    <a:cubicBezTo>
                      <a:pt x="14347" y="1509"/>
                      <a:pt x="14297" y="1458"/>
                      <a:pt x="14246" y="1425"/>
                    </a:cubicBezTo>
                    <a:cubicBezTo>
                      <a:pt x="14230" y="1409"/>
                      <a:pt x="14196" y="1391"/>
                      <a:pt x="14179" y="1375"/>
                    </a:cubicBezTo>
                    <a:cubicBezTo>
                      <a:pt x="14129" y="1324"/>
                      <a:pt x="14062" y="1291"/>
                      <a:pt x="14011" y="1257"/>
                    </a:cubicBezTo>
                    <a:cubicBezTo>
                      <a:pt x="13995" y="1241"/>
                      <a:pt x="13978" y="1224"/>
                      <a:pt x="13944" y="1208"/>
                    </a:cubicBezTo>
                    <a:cubicBezTo>
                      <a:pt x="13895" y="1174"/>
                      <a:pt x="13828" y="1141"/>
                      <a:pt x="13777" y="1090"/>
                    </a:cubicBezTo>
                    <a:cubicBezTo>
                      <a:pt x="13761" y="1090"/>
                      <a:pt x="13743" y="1074"/>
                      <a:pt x="13710" y="1056"/>
                    </a:cubicBezTo>
                    <a:cubicBezTo>
                      <a:pt x="13660" y="1023"/>
                      <a:pt x="13593" y="989"/>
                      <a:pt x="13526" y="939"/>
                    </a:cubicBezTo>
                    <a:cubicBezTo>
                      <a:pt x="13509" y="939"/>
                      <a:pt x="13493" y="922"/>
                      <a:pt x="13475" y="922"/>
                    </a:cubicBezTo>
                    <a:cubicBezTo>
                      <a:pt x="13408" y="872"/>
                      <a:pt x="13341" y="839"/>
                      <a:pt x="13274" y="805"/>
                    </a:cubicBezTo>
                    <a:cubicBezTo>
                      <a:pt x="13274" y="805"/>
                      <a:pt x="13258" y="788"/>
                      <a:pt x="13240" y="788"/>
                    </a:cubicBezTo>
                    <a:cubicBezTo>
                      <a:pt x="13173" y="738"/>
                      <a:pt x="13106" y="705"/>
                      <a:pt x="13023" y="671"/>
                    </a:cubicBezTo>
                    <a:lnTo>
                      <a:pt x="12822" y="571"/>
                    </a:lnTo>
                    <a:lnTo>
                      <a:pt x="12503" y="772"/>
                    </a:lnTo>
                    <a:cubicBezTo>
                      <a:pt x="11435" y="560"/>
                      <a:pt x="10294" y="515"/>
                      <a:pt x="9559" y="515"/>
                    </a:cubicBezTo>
                    <a:cubicBezTo>
                      <a:pt x="9129" y="515"/>
                      <a:pt x="8838" y="531"/>
                      <a:pt x="8782" y="537"/>
                    </a:cubicBezTo>
                    <a:cubicBezTo>
                      <a:pt x="8699" y="504"/>
                      <a:pt x="8380" y="370"/>
                      <a:pt x="7962" y="269"/>
                    </a:cubicBezTo>
                    <a:cubicBezTo>
                      <a:pt x="7526" y="135"/>
                      <a:pt x="7023" y="17"/>
                      <a:pt x="65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4867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Target</a:t>
            </a:r>
            <a:endParaRPr dirty="0"/>
          </a:p>
        </p:txBody>
      </p:sp>
      <p:grpSp>
        <p:nvGrpSpPr>
          <p:cNvPr id="118" name="Google Shape;118;p18"/>
          <p:cNvGrpSpPr/>
          <p:nvPr/>
        </p:nvGrpSpPr>
        <p:grpSpPr>
          <a:xfrm>
            <a:off x="5616181" y="1223810"/>
            <a:ext cx="2261985" cy="3316065"/>
            <a:chOff x="5616181" y="1223810"/>
            <a:chExt cx="2261985" cy="3316065"/>
          </a:xfrm>
        </p:grpSpPr>
        <p:sp>
          <p:nvSpPr>
            <p:cNvPr id="119" name="Google Shape;119;p18"/>
            <p:cNvSpPr/>
            <p:nvPr/>
          </p:nvSpPr>
          <p:spPr>
            <a:xfrm>
              <a:off x="5616181" y="1223810"/>
              <a:ext cx="2261985" cy="3316065"/>
            </a:xfrm>
            <a:custGeom>
              <a:avLst/>
              <a:gdLst/>
              <a:ahLst/>
              <a:cxnLst/>
              <a:rect l="l" t="t" r="r" b="b"/>
              <a:pathLst>
                <a:path w="142960" h="209546" extrusionOk="0">
                  <a:moveTo>
                    <a:pt x="0" y="0"/>
                  </a:moveTo>
                  <a:lnTo>
                    <a:pt x="0" y="209546"/>
                  </a:lnTo>
                  <a:lnTo>
                    <a:pt x="142960" y="209546"/>
                  </a:lnTo>
                  <a:lnTo>
                    <a:pt x="1429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5757792" y="1411162"/>
              <a:ext cx="1967939" cy="2952185"/>
            </a:xfrm>
            <a:custGeom>
              <a:avLst/>
              <a:gdLst/>
              <a:ahLst/>
              <a:cxnLst/>
              <a:rect l="l" t="t" r="r" b="b"/>
              <a:pathLst>
                <a:path w="124376" h="186552" extrusionOk="0">
                  <a:moveTo>
                    <a:pt x="0" y="1"/>
                  </a:moveTo>
                  <a:lnTo>
                    <a:pt x="0" y="186551"/>
                  </a:lnTo>
                  <a:lnTo>
                    <a:pt x="124376" y="186551"/>
                  </a:lnTo>
                  <a:lnTo>
                    <a:pt x="124376" y="1"/>
                  </a:ln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5757792" y="1411162"/>
              <a:ext cx="1967939" cy="173031"/>
            </a:xfrm>
            <a:custGeom>
              <a:avLst/>
              <a:gdLst/>
              <a:ahLst/>
              <a:cxnLst/>
              <a:rect l="l" t="t" r="r" b="b"/>
              <a:pathLst>
                <a:path w="124376" h="10934" extrusionOk="0">
                  <a:moveTo>
                    <a:pt x="0" y="1"/>
                  </a:moveTo>
                  <a:lnTo>
                    <a:pt x="0" y="10934"/>
                  </a:lnTo>
                  <a:lnTo>
                    <a:pt x="124376" y="10934"/>
                  </a:lnTo>
                  <a:lnTo>
                    <a:pt x="1243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5757792" y="1740623"/>
              <a:ext cx="1967939" cy="173015"/>
            </a:xfrm>
            <a:custGeom>
              <a:avLst/>
              <a:gdLst/>
              <a:ahLst/>
              <a:cxnLst/>
              <a:rect l="l" t="t" r="r" b="b"/>
              <a:pathLst>
                <a:path w="124376" h="10933" extrusionOk="0">
                  <a:moveTo>
                    <a:pt x="0" y="0"/>
                  </a:moveTo>
                  <a:lnTo>
                    <a:pt x="0" y="10932"/>
                  </a:lnTo>
                  <a:lnTo>
                    <a:pt x="124376" y="10932"/>
                  </a:lnTo>
                  <a:lnTo>
                    <a:pt x="1243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8"/>
            <p:cNvSpPr/>
            <p:nvPr/>
          </p:nvSpPr>
          <p:spPr>
            <a:xfrm>
              <a:off x="5757792" y="2069846"/>
              <a:ext cx="1967939" cy="172999"/>
            </a:xfrm>
            <a:custGeom>
              <a:avLst/>
              <a:gdLst/>
              <a:ahLst/>
              <a:cxnLst/>
              <a:rect l="l" t="t" r="r" b="b"/>
              <a:pathLst>
                <a:path w="124376" h="10932" extrusionOk="0">
                  <a:moveTo>
                    <a:pt x="0" y="0"/>
                  </a:moveTo>
                  <a:lnTo>
                    <a:pt x="0" y="10932"/>
                  </a:lnTo>
                  <a:lnTo>
                    <a:pt x="124376" y="10932"/>
                  </a:lnTo>
                  <a:lnTo>
                    <a:pt x="1243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8"/>
            <p:cNvSpPr/>
            <p:nvPr/>
          </p:nvSpPr>
          <p:spPr>
            <a:xfrm>
              <a:off x="5757792" y="2399275"/>
              <a:ext cx="1967939" cy="173031"/>
            </a:xfrm>
            <a:custGeom>
              <a:avLst/>
              <a:gdLst/>
              <a:ahLst/>
              <a:cxnLst/>
              <a:rect l="l" t="t" r="r" b="b"/>
              <a:pathLst>
                <a:path w="124376" h="10934" extrusionOk="0">
                  <a:moveTo>
                    <a:pt x="0" y="0"/>
                  </a:moveTo>
                  <a:lnTo>
                    <a:pt x="0" y="10933"/>
                  </a:lnTo>
                  <a:lnTo>
                    <a:pt x="124376" y="10933"/>
                  </a:lnTo>
                  <a:lnTo>
                    <a:pt x="1243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8"/>
            <p:cNvSpPr/>
            <p:nvPr/>
          </p:nvSpPr>
          <p:spPr>
            <a:xfrm>
              <a:off x="5757792" y="2728720"/>
              <a:ext cx="1967939" cy="173015"/>
            </a:xfrm>
            <a:custGeom>
              <a:avLst/>
              <a:gdLst/>
              <a:ahLst/>
              <a:cxnLst/>
              <a:rect l="l" t="t" r="r" b="b"/>
              <a:pathLst>
                <a:path w="124376" h="10933" extrusionOk="0">
                  <a:moveTo>
                    <a:pt x="0" y="0"/>
                  </a:moveTo>
                  <a:lnTo>
                    <a:pt x="0" y="10932"/>
                  </a:lnTo>
                  <a:lnTo>
                    <a:pt x="124376" y="10932"/>
                  </a:lnTo>
                  <a:lnTo>
                    <a:pt x="1243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5757792" y="3057944"/>
              <a:ext cx="1967939" cy="173015"/>
            </a:xfrm>
            <a:custGeom>
              <a:avLst/>
              <a:gdLst/>
              <a:ahLst/>
              <a:cxnLst/>
              <a:rect l="l" t="t" r="r" b="b"/>
              <a:pathLst>
                <a:path w="124376" h="10933" extrusionOk="0">
                  <a:moveTo>
                    <a:pt x="0" y="0"/>
                  </a:moveTo>
                  <a:lnTo>
                    <a:pt x="0" y="10932"/>
                  </a:lnTo>
                  <a:lnTo>
                    <a:pt x="124376" y="10932"/>
                  </a:lnTo>
                  <a:lnTo>
                    <a:pt x="1243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5757792" y="3387373"/>
              <a:ext cx="1967939" cy="173031"/>
            </a:xfrm>
            <a:custGeom>
              <a:avLst/>
              <a:gdLst/>
              <a:ahLst/>
              <a:cxnLst/>
              <a:rect l="l" t="t" r="r" b="b"/>
              <a:pathLst>
                <a:path w="124376" h="10934" extrusionOk="0">
                  <a:moveTo>
                    <a:pt x="0" y="0"/>
                  </a:moveTo>
                  <a:lnTo>
                    <a:pt x="0" y="10933"/>
                  </a:lnTo>
                  <a:lnTo>
                    <a:pt x="124376" y="10933"/>
                  </a:lnTo>
                  <a:lnTo>
                    <a:pt x="1243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8"/>
            <p:cNvSpPr/>
            <p:nvPr/>
          </p:nvSpPr>
          <p:spPr>
            <a:xfrm>
              <a:off x="5757792" y="3716817"/>
              <a:ext cx="1967939" cy="173015"/>
            </a:xfrm>
            <a:custGeom>
              <a:avLst/>
              <a:gdLst/>
              <a:ahLst/>
              <a:cxnLst/>
              <a:rect l="l" t="t" r="r" b="b"/>
              <a:pathLst>
                <a:path w="124376" h="10933" extrusionOk="0">
                  <a:moveTo>
                    <a:pt x="0" y="1"/>
                  </a:moveTo>
                  <a:lnTo>
                    <a:pt x="0" y="10933"/>
                  </a:lnTo>
                  <a:lnTo>
                    <a:pt x="124376" y="10933"/>
                  </a:lnTo>
                  <a:lnTo>
                    <a:pt x="1243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8"/>
            <p:cNvSpPr/>
            <p:nvPr/>
          </p:nvSpPr>
          <p:spPr>
            <a:xfrm>
              <a:off x="5757792" y="4046041"/>
              <a:ext cx="1967939" cy="173236"/>
            </a:xfrm>
            <a:custGeom>
              <a:avLst/>
              <a:gdLst/>
              <a:ahLst/>
              <a:cxnLst/>
              <a:rect l="l" t="t" r="r" b="b"/>
              <a:pathLst>
                <a:path w="124376" h="10947" extrusionOk="0">
                  <a:moveTo>
                    <a:pt x="0" y="0"/>
                  </a:moveTo>
                  <a:lnTo>
                    <a:pt x="0" y="10947"/>
                  </a:lnTo>
                  <a:lnTo>
                    <a:pt x="124376" y="10947"/>
                  </a:lnTo>
                  <a:lnTo>
                    <a:pt x="1243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8"/>
            <p:cNvSpPr/>
            <p:nvPr/>
          </p:nvSpPr>
          <p:spPr>
            <a:xfrm>
              <a:off x="5750925" y="1404326"/>
              <a:ext cx="1981642" cy="2965858"/>
            </a:xfrm>
            <a:custGeom>
              <a:avLst/>
              <a:gdLst/>
              <a:ahLst/>
              <a:cxnLst/>
              <a:rect l="l" t="t" r="r" b="b"/>
              <a:pathLst>
                <a:path w="125242" h="187416" extrusionOk="0">
                  <a:moveTo>
                    <a:pt x="4065" y="866"/>
                  </a:moveTo>
                  <a:cubicBezTo>
                    <a:pt x="4065" y="1382"/>
                    <a:pt x="3966" y="2360"/>
                    <a:pt x="3311" y="3156"/>
                  </a:cubicBezTo>
                  <a:cubicBezTo>
                    <a:pt x="2780" y="3812"/>
                    <a:pt x="1956" y="4231"/>
                    <a:pt x="867" y="4385"/>
                  </a:cubicBezTo>
                  <a:lnTo>
                    <a:pt x="867" y="866"/>
                  </a:lnTo>
                  <a:close/>
                  <a:moveTo>
                    <a:pt x="124376" y="866"/>
                  </a:moveTo>
                  <a:lnTo>
                    <a:pt x="124376" y="4385"/>
                  </a:lnTo>
                  <a:cubicBezTo>
                    <a:pt x="123287" y="4231"/>
                    <a:pt x="122464" y="3812"/>
                    <a:pt x="121933" y="3156"/>
                  </a:cubicBezTo>
                  <a:cubicBezTo>
                    <a:pt x="121291" y="2374"/>
                    <a:pt x="121180" y="1382"/>
                    <a:pt x="121180" y="866"/>
                  </a:cubicBezTo>
                  <a:close/>
                  <a:moveTo>
                    <a:pt x="81987" y="866"/>
                  </a:moveTo>
                  <a:lnTo>
                    <a:pt x="81987" y="12539"/>
                  </a:lnTo>
                  <a:lnTo>
                    <a:pt x="43256" y="12539"/>
                  </a:lnTo>
                  <a:lnTo>
                    <a:pt x="43256" y="866"/>
                  </a:lnTo>
                  <a:close/>
                  <a:moveTo>
                    <a:pt x="101785" y="866"/>
                  </a:moveTo>
                  <a:lnTo>
                    <a:pt x="101785" y="32421"/>
                  </a:lnTo>
                  <a:lnTo>
                    <a:pt x="23444" y="32421"/>
                  </a:lnTo>
                  <a:lnTo>
                    <a:pt x="23444" y="866"/>
                  </a:lnTo>
                  <a:lnTo>
                    <a:pt x="42390" y="866"/>
                  </a:lnTo>
                  <a:lnTo>
                    <a:pt x="42390" y="13404"/>
                  </a:lnTo>
                  <a:lnTo>
                    <a:pt x="82853" y="13404"/>
                  </a:lnTo>
                  <a:lnTo>
                    <a:pt x="82853" y="866"/>
                  </a:lnTo>
                  <a:close/>
                  <a:moveTo>
                    <a:pt x="76961" y="33287"/>
                  </a:moveTo>
                  <a:cubicBezTo>
                    <a:pt x="73540" y="37727"/>
                    <a:pt x="68248" y="40352"/>
                    <a:pt x="62622" y="40352"/>
                  </a:cubicBezTo>
                  <a:cubicBezTo>
                    <a:pt x="56995" y="40352"/>
                    <a:pt x="51704" y="37727"/>
                    <a:pt x="48282" y="33287"/>
                  </a:cubicBezTo>
                  <a:close/>
                  <a:moveTo>
                    <a:pt x="62622" y="75620"/>
                  </a:moveTo>
                  <a:cubicBezTo>
                    <a:pt x="72451" y="75620"/>
                    <a:pt x="80466" y="83508"/>
                    <a:pt x="80703" y="93282"/>
                  </a:cubicBezTo>
                  <a:lnTo>
                    <a:pt x="63795" y="93282"/>
                  </a:lnTo>
                  <a:cubicBezTo>
                    <a:pt x="63627" y="92794"/>
                    <a:pt x="63166" y="92444"/>
                    <a:pt x="62622" y="92444"/>
                  </a:cubicBezTo>
                  <a:cubicBezTo>
                    <a:pt x="62077" y="92444"/>
                    <a:pt x="61617" y="92794"/>
                    <a:pt x="61449" y="93282"/>
                  </a:cubicBezTo>
                  <a:lnTo>
                    <a:pt x="44540" y="93282"/>
                  </a:lnTo>
                  <a:cubicBezTo>
                    <a:pt x="44778" y="83508"/>
                    <a:pt x="52793" y="75620"/>
                    <a:pt x="62622" y="75620"/>
                  </a:cubicBezTo>
                  <a:close/>
                  <a:moveTo>
                    <a:pt x="120314" y="866"/>
                  </a:moveTo>
                  <a:cubicBezTo>
                    <a:pt x="120314" y="1522"/>
                    <a:pt x="120453" y="2695"/>
                    <a:pt x="121249" y="3700"/>
                  </a:cubicBezTo>
                  <a:cubicBezTo>
                    <a:pt x="121961" y="4566"/>
                    <a:pt x="123008" y="5083"/>
                    <a:pt x="124376" y="5251"/>
                  </a:cubicBezTo>
                  <a:lnTo>
                    <a:pt x="124376" y="93282"/>
                  </a:lnTo>
                  <a:lnTo>
                    <a:pt x="81555" y="93282"/>
                  </a:lnTo>
                  <a:cubicBezTo>
                    <a:pt x="81331" y="83020"/>
                    <a:pt x="72926" y="74755"/>
                    <a:pt x="62622" y="74755"/>
                  </a:cubicBezTo>
                  <a:cubicBezTo>
                    <a:pt x="52318" y="74755"/>
                    <a:pt x="43913" y="83020"/>
                    <a:pt x="43675" y="93282"/>
                  </a:cubicBezTo>
                  <a:lnTo>
                    <a:pt x="867" y="93282"/>
                  </a:lnTo>
                  <a:lnTo>
                    <a:pt x="867" y="5251"/>
                  </a:lnTo>
                  <a:cubicBezTo>
                    <a:pt x="2235" y="5083"/>
                    <a:pt x="3283" y="4566"/>
                    <a:pt x="3981" y="3700"/>
                  </a:cubicBezTo>
                  <a:cubicBezTo>
                    <a:pt x="4791" y="2695"/>
                    <a:pt x="4930" y="1522"/>
                    <a:pt x="4930" y="866"/>
                  </a:cubicBezTo>
                  <a:lnTo>
                    <a:pt x="22578" y="866"/>
                  </a:lnTo>
                  <a:lnTo>
                    <a:pt x="22578" y="33287"/>
                  </a:lnTo>
                  <a:lnTo>
                    <a:pt x="47208" y="33287"/>
                  </a:lnTo>
                  <a:cubicBezTo>
                    <a:pt x="50768" y="38257"/>
                    <a:pt x="56507" y="41217"/>
                    <a:pt x="62622" y="41217"/>
                  </a:cubicBezTo>
                  <a:cubicBezTo>
                    <a:pt x="68737" y="41217"/>
                    <a:pt x="74475" y="38257"/>
                    <a:pt x="78022" y="33287"/>
                  </a:cubicBezTo>
                  <a:lnTo>
                    <a:pt x="102651" y="33287"/>
                  </a:lnTo>
                  <a:lnTo>
                    <a:pt x="102651" y="866"/>
                  </a:lnTo>
                  <a:close/>
                  <a:moveTo>
                    <a:pt x="80703" y="94134"/>
                  </a:moveTo>
                  <a:cubicBezTo>
                    <a:pt x="80466" y="103908"/>
                    <a:pt x="72451" y="111796"/>
                    <a:pt x="62622" y="111796"/>
                  </a:cubicBezTo>
                  <a:cubicBezTo>
                    <a:pt x="52793" y="111796"/>
                    <a:pt x="44778" y="103908"/>
                    <a:pt x="44540" y="94134"/>
                  </a:cubicBezTo>
                  <a:lnTo>
                    <a:pt x="61449" y="94134"/>
                  </a:lnTo>
                  <a:cubicBezTo>
                    <a:pt x="61617" y="94622"/>
                    <a:pt x="62077" y="94972"/>
                    <a:pt x="62622" y="94972"/>
                  </a:cubicBezTo>
                  <a:cubicBezTo>
                    <a:pt x="63166" y="94972"/>
                    <a:pt x="63627" y="94622"/>
                    <a:pt x="63795" y="94134"/>
                  </a:cubicBezTo>
                  <a:close/>
                  <a:moveTo>
                    <a:pt x="62622" y="147065"/>
                  </a:moveTo>
                  <a:cubicBezTo>
                    <a:pt x="68248" y="147065"/>
                    <a:pt x="73540" y="149690"/>
                    <a:pt x="76961" y="154130"/>
                  </a:cubicBezTo>
                  <a:lnTo>
                    <a:pt x="48282" y="154130"/>
                  </a:lnTo>
                  <a:cubicBezTo>
                    <a:pt x="51704" y="149690"/>
                    <a:pt x="56995" y="147065"/>
                    <a:pt x="62622" y="147065"/>
                  </a:cubicBezTo>
                  <a:close/>
                  <a:moveTo>
                    <a:pt x="867" y="183031"/>
                  </a:moveTo>
                  <a:cubicBezTo>
                    <a:pt x="1956" y="183186"/>
                    <a:pt x="2765" y="183604"/>
                    <a:pt x="3311" y="184260"/>
                  </a:cubicBezTo>
                  <a:cubicBezTo>
                    <a:pt x="3953" y="185042"/>
                    <a:pt x="4050" y="186034"/>
                    <a:pt x="4065" y="186550"/>
                  </a:cubicBezTo>
                  <a:lnTo>
                    <a:pt x="867" y="186550"/>
                  </a:lnTo>
                  <a:lnTo>
                    <a:pt x="867" y="183031"/>
                  </a:lnTo>
                  <a:close/>
                  <a:moveTo>
                    <a:pt x="81987" y="174877"/>
                  </a:moveTo>
                  <a:lnTo>
                    <a:pt x="81987" y="186550"/>
                  </a:lnTo>
                  <a:lnTo>
                    <a:pt x="43256" y="186550"/>
                  </a:lnTo>
                  <a:lnTo>
                    <a:pt x="43256" y="174877"/>
                  </a:lnTo>
                  <a:close/>
                  <a:moveTo>
                    <a:pt x="101785" y="154995"/>
                  </a:moveTo>
                  <a:lnTo>
                    <a:pt x="101785" y="186550"/>
                  </a:lnTo>
                  <a:lnTo>
                    <a:pt x="82853" y="186550"/>
                  </a:lnTo>
                  <a:lnTo>
                    <a:pt x="82853" y="174012"/>
                  </a:lnTo>
                  <a:lnTo>
                    <a:pt x="42390" y="174012"/>
                  </a:lnTo>
                  <a:lnTo>
                    <a:pt x="42390" y="186550"/>
                  </a:lnTo>
                  <a:lnTo>
                    <a:pt x="23444" y="186550"/>
                  </a:lnTo>
                  <a:lnTo>
                    <a:pt x="23444" y="154995"/>
                  </a:lnTo>
                  <a:close/>
                  <a:moveTo>
                    <a:pt x="124376" y="94134"/>
                  </a:moveTo>
                  <a:lnTo>
                    <a:pt x="124376" y="182166"/>
                  </a:lnTo>
                  <a:cubicBezTo>
                    <a:pt x="123008" y="182333"/>
                    <a:pt x="121961" y="182850"/>
                    <a:pt x="121249" y="183716"/>
                  </a:cubicBezTo>
                  <a:cubicBezTo>
                    <a:pt x="120453" y="184721"/>
                    <a:pt x="120314" y="185894"/>
                    <a:pt x="120314" y="186550"/>
                  </a:cubicBezTo>
                  <a:lnTo>
                    <a:pt x="102651" y="186550"/>
                  </a:lnTo>
                  <a:lnTo>
                    <a:pt x="102651" y="154130"/>
                  </a:lnTo>
                  <a:lnTo>
                    <a:pt x="78022" y="154130"/>
                  </a:lnTo>
                  <a:cubicBezTo>
                    <a:pt x="74475" y="149159"/>
                    <a:pt x="68737" y="146199"/>
                    <a:pt x="62622" y="146199"/>
                  </a:cubicBezTo>
                  <a:cubicBezTo>
                    <a:pt x="56507" y="146199"/>
                    <a:pt x="50768" y="149159"/>
                    <a:pt x="47208" y="154130"/>
                  </a:cubicBezTo>
                  <a:lnTo>
                    <a:pt x="22578" y="154130"/>
                  </a:lnTo>
                  <a:lnTo>
                    <a:pt x="22578" y="186550"/>
                  </a:lnTo>
                  <a:lnTo>
                    <a:pt x="4930" y="186550"/>
                  </a:lnTo>
                  <a:cubicBezTo>
                    <a:pt x="4930" y="185894"/>
                    <a:pt x="4791" y="184721"/>
                    <a:pt x="3981" y="183716"/>
                  </a:cubicBezTo>
                  <a:cubicBezTo>
                    <a:pt x="3283" y="182850"/>
                    <a:pt x="2235" y="182333"/>
                    <a:pt x="867" y="182166"/>
                  </a:cubicBezTo>
                  <a:lnTo>
                    <a:pt x="867" y="94134"/>
                  </a:lnTo>
                  <a:lnTo>
                    <a:pt x="43675" y="94134"/>
                  </a:lnTo>
                  <a:cubicBezTo>
                    <a:pt x="43913" y="104396"/>
                    <a:pt x="52318" y="112662"/>
                    <a:pt x="62622" y="112662"/>
                  </a:cubicBezTo>
                  <a:cubicBezTo>
                    <a:pt x="72926" y="112662"/>
                    <a:pt x="81331" y="104396"/>
                    <a:pt x="81555" y="94134"/>
                  </a:cubicBezTo>
                  <a:close/>
                  <a:moveTo>
                    <a:pt x="124376" y="183031"/>
                  </a:moveTo>
                  <a:lnTo>
                    <a:pt x="124376" y="186550"/>
                  </a:lnTo>
                  <a:lnTo>
                    <a:pt x="121180" y="186550"/>
                  </a:lnTo>
                  <a:cubicBezTo>
                    <a:pt x="121180" y="186034"/>
                    <a:pt x="121277" y="185056"/>
                    <a:pt x="121919" y="184260"/>
                  </a:cubicBezTo>
                  <a:cubicBezTo>
                    <a:pt x="122464" y="183604"/>
                    <a:pt x="123287" y="183186"/>
                    <a:pt x="124376" y="183031"/>
                  </a:cubicBezTo>
                  <a:close/>
                  <a:moveTo>
                    <a:pt x="1" y="1"/>
                  </a:moveTo>
                  <a:lnTo>
                    <a:pt x="1" y="187416"/>
                  </a:lnTo>
                  <a:lnTo>
                    <a:pt x="125242" y="187416"/>
                  </a:lnTo>
                  <a:lnTo>
                    <a:pt x="1252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8"/>
          <p:cNvSpPr/>
          <p:nvPr/>
        </p:nvSpPr>
        <p:spPr>
          <a:xfrm>
            <a:off x="6721193" y="3991682"/>
            <a:ext cx="40901" cy="40892"/>
          </a:xfrm>
          <a:custGeom>
            <a:avLst/>
            <a:gdLst/>
            <a:ahLst/>
            <a:cxnLst/>
            <a:rect l="l" t="t" r="r" b="b"/>
            <a:pathLst>
              <a:path w="2585" h="2584" extrusionOk="0">
                <a:moveTo>
                  <a:pt x="1300" y="1"/>
                </a:moveTo>
                <a:cubicBezTo>
                  <a:pt x="587" y="1"/>
                  <a:pt x="1" y="573"/>
                  <a:pt x="1" y="1285"/>
                </a:cubicBezTo>
                <a:cubicBezTo>
                  <a:pt x="1" y="1997"/>
                  <a:pt x="587" y="2583"/>
                  <a:pt x="1300" y="2583"/>
                </a:cubicBezTo>
                <a:cubicBezTo>
                  <a:pt x="2012" y="2583"/>
                  <a:pt x="2585" y="1997"/>
                  <a:pt x="2585" y="1285"/>
                </a:cubicBezTo>
                <a:cubicBezTo>
                  <a:pt x="2585" y="573"/>
                  <a:pt x="2012" y="1"/>
                  <a:pt x="1300" y="1"/>
                </a:cubicBez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6721193" y="1741952"/>
            <a:ext cx="40901" cy="40876"/>
          </a:xfrm>
          <a:custGeom>
            <a:avLst/>
            <a:gdLst/>
            <a:ahLst/>
            <a:cxnLst/>
            <a:rect l="l" t="t" r="r" b="b"/>
            <a:pathLst>
              <a:path w="2585" h="2583" extrusionOk="0">
                <a:moveTo>
                  <a:pt x="1300" y="0"/>
                </a:moveTo>
                <a:cubicBezTo>
                  <a:pt x="587" y="0"/>
                  <a:pt x="1" y="586"/>
                  <a:pt x="1" y="1298"/>
                </a:cubicBezTo>
                <a:cubicBezTo>
                  <a:pt x="1" y="2011"/>
                  <a:pt x="587" y="2583"/>
                  <a:pt x="1300" y="2583"/>
                </a:cubicBezTo>
                <a:cubicBezTo>
                  <a:pt x="2012" y="2583"/>
                  <a:pt x="2585" y="2011"/>
                  <a:pt x="2585" y="1298"/>
                </a:cubicBezTo>
                <a:cubicBezTo>
                  <a:pt x="2585" y="586"/>
                  <a:pt x="2012" y="0"/>
                  <a:pt x="1300" y="0"/>
                </a:cubicBez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" name="Google Shape;133;p18"/>
          <p:cNvGrpSpPr/>
          <p:nvPr/>
        </p:nvGrpSpPr>
        <p:grpSpPr>
          <a:xfrm>
            <a:off x="1067000" y="1342007"/>
            <a:ext cx="3546712" cy="695400"/>
            <a:chOff x="1067000" y="1418207"/>
            <a:chExt cx="3546712" cy="695400"/>
          </a:xfrm>
        </p:grpSpPr>
        <p:sp>
          <p:nvSpPr>
            <p:cNvPr id="134" name="Google Shape;134;p18"/>
            <p:cNvSpPr txBox="1"/>
            <p:nvPr/>
          </p:nvSpPr>
          <p:spPr>
            <a:xfrm>
              <a:off x="3789312" y="1669088"/>
              <a:ext cx="8244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</a:t>
              </a:r>
              <a:r>
                <a:rPr lang="en" sz="1800" dirty="0" smtClean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efender</a:t>
              </a:r>
              <a:endParaRPr sz="18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5" name="Google Shape;135;p18"/>
            <p:cNvSpPr txBox="1"/>
            <p:nvPr/>
          </p:nvSpPr>
          <p:spPr>
            <a:xfrm>
              <a:off x="1067000" y="1418207"/>
              <a:ext cx="2646000" cy="695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200" dirty="0" smtClean="0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Height/Intercepting/Tackling</a:t>
              </a:r>
            </a:p>
          </p:txBody>
        </p:sp>
      </p:grpSp>
      <p:grpSp>
        <p:nvGrpSpPr>
          <p:cNvPr id="136" name="Google Shape;136;p18"/>
          <p:cNvGrpSpPr/>
          <p:nvPr/>
        </p:nvGrpSpPr>
        <p:grpSpPr>
          <a:xfrm>
            <a:off x="1066625" y="3754157"/>
            <a:ext cx="3546987" cy="695400"/>
            <a:chOff x="1066625" y="3677957"/>
            <a:chExt cx="3546987" cy="695400"/>
          </a:xfrm>
        </p:grpSpPr>
        <p:sp>
          <p:nvSpPr>
            <p:cNvPr id="137" name="Google Shape;137;p18"/>
            <p:cNvSpPr txBox="1"/>
            <p:nvPr/>
          </p:nvSpPr>
          <p:spPr>
            <a:xfrm>
              <a:off x="3789212" y="3915188"/>
              <a:ext cx="8244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 smtClean="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Forward </a:t>
              </a:r>
              <a:endParaRPr sz="1800" dirty="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8" name="Google Shape;138;p18"/>
            <p:cNvSpPr txBox="1"/>
            <p:nvPr/>
          </p:nvSpPr>
          <p:spPr>
            <a:xfrm>
              <a:off x="1066625" y="3677957"/>
              <a:ext cx="2646300" cy="695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200" dirty="0" smtClean="0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Shooting</a:t>
              </a:r>
              <a:endParaRPr sz="1200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9" name="Google Shape;139;p18"/>
          <p:cNvGrpSpPr/>
          <p:nvPr/>
        </p:nvGrpSpPr>
        <p:grpSpPr>
          <a:xfrm>
            <a:off x="1066900" y="2543142"/>
            <a:ext cx="3546712" cy="695400"/>
            <a:chOff x="1067000" y="2548074"/>
            <a:chExt cx="3546712" cy="695400"/>
          </a:xfrm>
        </p:grpSpPr>
        <p:sp>
          <p:nvSpPr>
            <p:cNvPr id="140" name="Google Shape;140;p18"/>
            <p:cNvSpPr txBox="1"/>
            <p:nvPr/>
          </p:nvSpPr>
          <p:spPr>
            <a:xfrm>
              <a:off x="3789312" y="2795587"/>
              <a:ext cx="8244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</a:t>
              </a:r>
              <a:r>
                <a:rPr lang="en" sz="1600" dirty="0" smtClean="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idfielder</a:t>
              </a:r>
              <a:endParaRPr sz="1600" dirty="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1" name="Google Shape;141;p18"/>
            <p:cNvSpPr txBox="1"/>
            <p:nvPr/>
          </p:nvSpPr>
          <p:spPr>
            <a:xfrm>
              <a:off x="1067000" y="2548074"/>
              <a:ext cx="2646000" cy="695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r">
                <a:buSzPts val="1100"/>
              </a:pPr>
              <a:endParaRPr lang="en-US" sz="1200" dirty="0" smtClean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lvl="0">
                <a:buSzPts val="1100"/>
              </a:pPr>
              <a:r>
                <a:rPr lang="en-US" sz="1200" dirty="0" smtClean="0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Crossing/Assisting </a:t>
              </a:r>
              <a:endParaRPr lang="en-US" sz="1200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lvl="0" algn="r">
                <a:buSzPts val="1100"/>
              </a:pP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2" name="Google Shape;142;p18"/>
          <p:cNvSpPr/>
          <p:nvPr/>
        </p:nvSpPr>
        <p:spPr>
          <a:xfrm>
            <a:off x="6086259" y="1568011"/>
            <a:ext cx="267300" cy="2673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6607993" y="2762124"/>
            <a:ext cx="267300" cy="267300"/>
          </a:xfrm>
          <a:prstGeom prst="ellipse">
            <a:avLst/>
          </a:prstGeom>
          <a:solidFill>
            <a:schemeClr val="dk2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6147979" y="3965440"/>
            <a:ext cx="267300" cy="2673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5" name="Google Shape;145;p18"/>
          <p:cNvCxnSpPr>
            <a:stCxn id="142" idx="2"/>
            <a:endCxn id="134" idx="3"/>
          </p:cNvCxnSpPr>
          <p:nvPr/>
        </p:nvCxnSpPr>
        <p:spPr>
          <a:xfrm rot="10800000">
            <a:off x="4613713" y="1693089"/>
            <a:ext cx="1472547" cy="8573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" name="Google Shape;146;p18"/>
          <p:cNvCxnSpPr>
            <a:stCxn id="143" idx="2"/>
            <a:endCxn id="140" idx="3"/>
          </p:cNvCxnSpPr>
          <p:nvPr/>
        </p:nvCxnSpPr>
        <p:spPr>
          <a:xfrm rot="10800000">
            <a:off x="4613613" y="2890856"/>
            <a:ext cx="1994381" cy="4919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" name="Google Shape;147;p18"/>
          <p:cNvCxnSpPr>
            <a:stCxn id="144" idx="2"/>
            <a:endCxn id="137" idx="3"/>
          </p:cNvCxnSpPr>
          <p:nvPr/>
        </p:nvCxnSpPr>
        <p:spPr>
          <a:xfrm rot="10800000">
            <a:off x="4613613" y="4091588"/>
            <a:ext cx="1534367" cy="7502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099" y="140739"/>
            <a:ext cx="7717500" cy="408600"/>
          </a:xfrm>
        </p:spPr>
        <p:txBody>
          <a:bodyPr/>
          <a:lstStyle/>
          <a:p>
            <a:r>
              <a:rPr lang="en-US" dirty="0" smtClean="0"/>
              <a:t>Questions 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65099" y="801902"/>
            <a:ext cx="7717500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US" sz="2400" dirty="0" smtClean="0"/>
              <a:t>Does Height matter in specific position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92" y="880681"/>
            <a:ext cx="548571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1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099" y="140739"/>
            <a:ext cx="7717500" cy="408600"/>
          </a:xfrm>
        </p:spPr>
        <p:txBody>
          <a:bodyPr/>
          <a:lstStyle/>
          <a:p>
            <a:r>
              <a:rPr lang="en-US" dirty="0" smtClean="0"/>
              <a:t>Questions 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65099" y="801902"/>
            <a:ext cx="7717500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US" sz="2400" dirty="0" smtClean="0"/>
              <a:t>Which position requires assisting skill the  most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92" y="1066312"/>
            <a:ext cx="548571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90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099" y="140739"/>
            <a:ext cx="7717500" cy="408600"/>
          </a:xfrm>
        </p:spPr>
        <p:txBody>
          <a:bodyPr/>
          <a:lstStyle/>
          <a:p>
            <a:r>
              <a:rPr lang="en-US" dirty="0" smtClean="0"/>
              <a:t>Questions 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65099" y="801902"/>
            <a:ext cx="7717500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US" sz="2400" dirty="0" smtClean="0"/>
              <a:t>Which position requires crossing skill the  most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92" y="1074954"/>
            <a:ext cx="548571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88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099" y="140739"/>
            <a:ext cx="7717500" cy="408600"/>
          </a:xfrm>
        </p:spPr>
        <p:txBody>
          <a:bodyPr/>
          <a:lstStyle/>
          <a:p>
            <a:r>
              <a:rPr lang="en-US" dirty="0" smtClean="0"/>
              <a:t>Questions 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65099" y="801902"/>
            <a:ext cx="7717500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US" sz="2400" dirty="0" smtClean="0"/>
              <a:t>Which position requires Intercepting skill the  most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92" y="1006202"/>
            <a:ext cx="548571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95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ccer Infographics by Slidesgo">
  <a:themeElements>
    <a:clrScheme name="Simple Light">
      <a:dk1>
        <a:srgbClr val="000000"/>
      </a:dk1>
      <a:lt1>
        <a:srgbClr val="49BA49"/>
      </a:lt1>
      <a:dk2>
        <a:srgbClr val="F9D93D"/>
      </a:dk2>
      <a:lt2>
        <a:srgbClr val="FFAB6D"/>
      </a:lt2>
      <a:accent1>
        <a:srgbClr val="E8E3D9"/>
      </a:accent1>
      <a:accent2>
        <a:srgbClr val="CC0000"/>
      </a:accent2>
      <a:accent3>
        <a:srgbClr val="8A4F07"/>
      </a:accent3>
      <a:accent4>
        <a:srgbClr val="EFEFE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204</Words>
  <Application>Microsoft Office PowerPoint</Application>
  <PresentationFormat>On-screen Show (16:9)</PresentationFormat>
  <Paragraphs>101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Fira Sans Extra Condensed</vt:lpstr>
      <vt:lpstr>Roboto</vt:lpstr>
      <vt:lpstr>Fira Sans Extra Condensed SemiBold</vt:lpstr>
      <vt:lpstr>Soccer Infographics by Slidesgo</vt:lpstr>
      <vt:lpstr>Dalia  Ahmed</vt:lpstr>
      <vt:lpstr>Introduction </vt:lpstr>
      <vt:lpstr>Data </vt:lpstr>
      <vt:lpstr>Features</vt:lpstr>
      <vt:lpstr>Target</vt:lpstr>
      <vt:lpstr>Questions </vt:lpstr>
      <vt:lpstr>Questions </vt:lpstr>
      <vt:lpstr>Questions </vt:lpstr>
      <vt:lpstr>Questions </vt:lpstr>
      <vt:lpstr>Questions </vt:lpstr>
      <vt:lpstr>Questions </vt:lpstr>
      <vt:lpstr>Questions </vt:lpstr>
      <vt:lpstr>Questions </vt:lpstr>
      <vt:lpstr>Questions </vt:lpstr>
      <vt:lpstr>Feature Engineering </vt:lpstr>
      <vt:lpstr>Model selection </vt:lpstr>
      <vt:lpstr>Final Score and Model assessment</vt:lpstr>
      <vt:lpstr>Future Work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Dalia  Ahmed</dc:title>
  <cp:lastModifiedBy>DELL</cp:lastModifiedBy>
  <cp:revision>25</cp:revision>
  <dcterms:modified xsi:type="dcterms:W3CDTF">2022-09-15T19:12:20Z</dcterms:modified>
</cp:coreProperties>
</file>