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6"/>
  </p:notesMasterIdLst>
  <p:sldIdLst>
    <p:sldId id="256" r:id="rId2"/>
    <p:sldId id="260" r:id="rId3"/>
    <p:sldId id="320" r:id="rId4"/>
    <p:sldId id="321" r:id="rId5"/>
  </p:sldIdLst>
  <p:sldSz cx="9144000" cy="5143500" type="screen16x9"/>
  <p:notesSz cx="6858000" cy="9144000"/>
  <p:embeddedFontLst>
    <p:embeddedFont>
      <p:font typeface="DM Sans" pitchFamily="2" charset="0"/>
      <p:regular r:id="rId7"/>
      <p:bold r:id="rId8"/>
      <p:italic r:id="rId9"/>
      <p:boldItalic r:id="rId10"/>
    </p:embeddedFont>
    <p:embeddedFont>
      <p:font typeface="Krona One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690C5-E423-4964-BD9D-BD42E6FAC918}">
  <a:tblStyle styleId="{364690C5-E423-4964-BD9D-BD42E6FAC9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28142F-AE1B-45FB-A68E-47616507F5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" name="Google Shape;4507;g27dda5eb14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8" name="Google Shape;4508;g27dda5eb14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2" name="Google Shape;463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3" name="Google Shape;463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2" name="Google Shape;463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3" name="Google Shape;463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4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2" name="Google Shape;463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3" name="Google Shape;463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85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20750" y="1182838"/>
            <a:ext cx="7102500" cy="20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 b="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72550" y="3528963"/>
            <a:ext cx="55989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768130" y="-11162"/>
            <a:ext cx="1251640" cy="5143574"/>
            <a:chOff x="-554749" y="4009318"/>
            <a:chExt cx="496959" cy="2042316"/>
          </a:xfrm>
        </p:grpSpPr>
        <p:sp>
          <p:nvSpPr>
            <p:cNvPr id="12" name="Google Shape;12;p2"/>
            <p:cNvSpPr/>
            <p:nvPr/>
          </p:nvSpPr>
          <p:spPr>
            <a:xfrm>
              <a:off x="-554749" y="4619105"/>
              <a:ext cx="477161" cy="757598"/>
            </a:xfrm>
            <a:custGeom>
              <a:avLst/>
              <a:gdLst/>
              <a:ahLst/>
              <a:cxnLst/>
              <a:rect l="l" t="t" r="r" b="b"/>
              <a:pathLst>
                <a:path w="10277" h="16317" extrusionOk="0">
                  <a:moveTo>
                    <a:pt x="126" y="1"/>
                  </a:moveTo>
                  <a:cubicBezTo>
                    <a:pt x="51" y="427"/>
                    <a:pt x="1" y="878"/>
                    <a:pt x="1" y="1304"/>
                  </a:cubicBezTo>
                  <a:lnTo>
                    <a:pt x="1" y="1780"/>
                  </a:lnTo>
                  <a:lnTo>
                    <a:pt x="1" y="4311"/>
                  </a:lnTo>
                  <a:cubicBezTo>
                    <a:pt x="1" y="5364"/>
                    <a:pt x="402" y="6341"/>
                    <a:pt x="1128" y="7068"/>
                  </a:cubicBezTo>
                  <a:lnTo>
                    <a:pt x="9750" y="15690"/>
                  </a:lnTo>
                  <a:cubicBezTo>
                    <a:pt x="9951" y="15890"/>
                    <a:pt x="10126" y="16091"/>
                    <a:pt x="10276" y="16316"/>
                  </a:cubicBezTo>
                  <a:lnTo>
                    <a:pt x="10276" y="14487"/>
                  </a:lnTo>
                  <a:lnTo>
                    <a:pt x="10276" y="11981"/>
                  </a:lnTo>
                  <a:cubicBezTo>
                    <a:pt x="10276" y="10928"/>
                    <a:pt x="9875" y="9950"/>
                    <a:pt x="9148" y="9224"/>
                  </a:cubicBezTo>
                  <a:lnTo>
                    <a:pt x="652" y="727"/>
                  </a:lnTo>
                  <a:cubicBezTo>
                    <a:pt x="427" y="527"/>
                    <a:pt x="251" y="276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24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228892" y="4009318"/>
              <a:ext cx="151315" cy="380587"/>
            </a:xfrm>
            <a:custGeom>
              <a:avLst/>
              <a:gdLst/>
              <a:ahLst/>
              <a:cxnLst/>
              <a:rect l="l" t="t" r="r" b="b"/>
              <a:pathLst>
                <a:path w="3259" h="8197" extrusionOk="0">
                  <a:moveTo>
                    <a:pt x="3258" y="1"/>
                  </a:moveTo>
                  <a:cubicBezTo>
                    <a:pt x="2832" y="953"/>
                    <a:pt x="2206" y="1805"/>
                    <a:pt x="1454" y="2557"/>
                  </a:cubicBezTo>
                  <a:lnTo>
                    <a:pt x="501" y="3509"/>
                  </a:lnTo>
                  <a:cubicBezTo>
                    <a:pt x="0" y="4011"/>
                    <a:pt x="0" y="4838"/>
                    <a:pt x="501" y="5339"/>
                  </a:cubicBezTo>
                  <a:lnTo>
                    <a:pt x="2732" y="7570"/>
                  </a:lnTo>
                  <a:cubicBezTo>
                    <a:pt x="2933" y="7770"/>
                    <a:pt x="3108" y="7996"/>
                    <a:pt x="3258" y="8196"/>
                  </a:cubicBezTo>
                  <a:lnTo>
                    <a:pt x="3258" y="1"/>
                  </a:lnTo>
                  <a:close/>
                </a:path>
              </a:pathLst>
            </a:custGeom>
            <a:solidFill>
              <a:srgbClr val="FFFFFF">
                <a:alpha val="24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33809" y="4386343"/>
              <a:ext cx="456221" cy="662185"/>
            </a:xfrm>
            <a:custGeom>
              <a:avLst/>
              <a:gdLst/>
              <a:ahLst/>
              <a:cxnLst/>
              <a:rect l="l" t="t" r="r" b="b"/>
              <a:pathLst>
                <a:path w="9826" h="14262" extrusionOk="0">
                  <a:moveTo>
                    <a:pt x="2482" y="1"/>
                  </a:moveTo>
                  <a:lnTo>
                    <a:pt x="1956" y="502"/>
                  </a:lnTo>
                  <a:cubicBezTo>
                    <a:pt x="1905" y="552"/>
                    <a:pt x="1880" y="602"/>
                    <a:pt x="1855" y="628"/>
                  </a:cubicBezTo>
                  <a:lnTo>
                    <a:pt x="1830" y="628"/>
                  </a:lnTo>
                  <a:cubicBezTo>
                    <a:pt x="1254" y="1254"/>
                    <a:pt x="753" y="1956"/>
                    <a:pt x="377" y="2733"/>
                  </a:cubicBezTo>
                  <a:cubicBezTo>
                    <a:pt x="1" y="3510"/>
                    <a:pt x="176" y="4487"/>
                    <a:pt x="828" y="5139"/>
                  </a:cubicBezTo>
                  <a:lnTo>
                    <a:pt x="9299" y="13610"/>
                  </a:lnTo>
                  <a:cubicBezTo>
                    <a:pt x="9500" y="13811"/>
                    <a:pt x="9675" y="14036"/>
                    <a:pt x="9825" y="14262"/>
                  </a:cubicBezTo>
                  <a:lnTo>
                    <a:pt x="9825" y="12432"/>
                  </a:lnTo>
                  <a:lnTo>
                    <a:pt x="9825" y="9901"/>
                  </a:lnTo>
                  <a:cubicBezTo>
                    <a:pt x="9825" y="8848"/>
                    <a:pt x="9424" y="7871"/>
                    <a:pt x="8697" y="7144"/>
                  </a:cubicBezTo>
                  <a:lnTo>
                    <a:pt x="3234" y="1680"/>
                  </a:lnTo>
                  <a:cubicBezTo>
                    <a:pt x="2783" y="1229"/>
                    <a:pt x="2507" y="628"/>
                    <a:pt x="2482" y="1"/>
                  </a:cubicBezTo>
                  <a:close/>
                </a:path>
              </a:pathLst>
            </a:custGeom>
            <a:solidFill>
              <a:srgbClr val="FFFFFF">
                <a:alpha val="24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379005" y="4229265"/>
              <a:ext cx="301424" cy="489929"/>
            </a:xfrm>
            <a:custGeom>
              <a:avLst/>
              <a:gdLst/>
              <a:ahLst/>
              <a:cxnLst/>
              <a:rect l="l" t="t" r="r" b="b"/>
              <a:pathLst>
                <a:path w="6492" h="10552" extrusionOk="0">
                  <a:moveTo>
                    <a:pt x="2531" y="0"/>
                  </a:moveTo>
                  <a:lnTo>
                    <a:pt x="1754" y="777"/>
                  </a:lnTo>
                  <a:lnTo>
                    <a:pt x="1128" y="1404"/>
                  </a:lnTo>
                  <a:lnTo>
                    <a:pt x="501" y="2006"/>
                  </a:lnTo>
                  <a:cubicBezTo>
                    <a:pt x="175" y="2331"/>
                    <a:pt x="0" y="2782"/>
                    <a:pt x="0" y="3234"/>
                  </a:cubicBezTo>
                  <a:cubicBezTo>
                    <a:pt x="0" y="3710"/>
                    <a:pt x="175" y="4136"/>
                    <a:pt x="501" y="4462"/>
                  </a:cubicBezTo>
                  <a:lnTo>
                    <a:pt x="5965" y="9925"/>
                  </a:lnTo>
                  <a:cubicBezTo>
                    <a:pt x="6166" y="10126"/>
                    <a:pt x="6341" y="10326"/>
                    <a:pt x="6491" y="10552"/>
                  </a:cubicBezTo>
                  <a:lnTo>
                    <a:pt x="6491" y="8722"/>
                  </a:lnTo>
                  <a:lnTo>
                    <a:pt x="6491" y="6191"/>
                  </a:lnTo>
                  <a:cubicBezTo>
                    <a:pt x="6491" y="5163"/>
                    <a:pt x="6090" y="4186"/>
                    <a:pt x="5363" y="3459"/>
                  </a:cubicBezTo>
                  <a:lnTo>
                    <a:pt x="3133" y="1229"/>
                  </a:lnTo>
                  <a:cubicBezTo>
                    <a:pt x="2782" y="878"/>
                    <a:pt x="2582" y="452"/>
                    <a:pt x="2531" y="0"/>
                  </a:cubicBezTo>
                  <a:close/>
                </a:path>
              </a:pathLst>
            </a:custGeom>
            <a:solidFill>
              <a:srgbClr val="FFFFFF">
                <a:alpha val="24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57837" y="5291715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>
                <a:alpha val="24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554749" y="5275417"/>
              <a:ext cx="477161" cy="776217"/>
            </a:xfrm>
            <a:custGeom>
              <a:avLst/>
              <a:gdLst/>
              <a:ahLst/>
              <a:cxnLst/>
              <a:rect l="l" t="t" r="r" b="b"/>
              <a:pathLst>
                <a:path w="10277" h="16718" extrusionOk="0">
                  <a:moveTo>
                    <a:pt x="1" y="1"/>
                  </a:moveTo>
                  <a:lnTo>
                    <a:pt x="1" y="2282"/>
                  </a:lnTo>
                  <a:cubicBezTo>
                    <a:pt x="1" y="4487"/>
                    <a:pt x="853" y="6542"/>
                    <a:pt x="2407" y="8096"/>
                  </a:cubicBezTo>
                  <a:lnTo>
                    <a:pt x="8472" y="14186"/>
                  </a:lnTo>
                  <a:cubicBezTo>
                    <a:pt x="8647" y="14337"/>
                    <a:pt x="8823" y="14537"/>
                    <a:pt x="8973" y="14713"/>
                  </a:cubicBezTo>
                  <a:cubicBezTo>
                    <a:pt x="8998" y="14738"/>
                    <a:pt x="8998" y="14763"/>
                    <a:pt x="9023" y="14788"/>
                  </a:cubicBezTo>
                  <a:cubicBezTo>
                    <a:pt x="9048" y="14788"/>
                    <a:pt x="9048" y="14788"/>
                    <a:pt x="9048" y="14813"/>
                  </a:cubicBezTo>
                  <a:cubicBezTo>
                    <a:pt x="9073" y="14838"/>
                    <a:pt x="9098" y="14863"/>
                    <a:pt x="9123" y="14888"/>
                  </a:cubicBezTo>
                  <a:cubicBezTo>
                    <a:pt x="9299" y="15089"/>
                    <a:pt x="9449" y="15314"/>
                    <a:pt x="9600" y="15540"/>
                  </a:cubicBezTo>
                  <a:cubicBezTo>
                    <a:pt x="9625" y="15565"/>
                    <a:pt x="9625" y="15590"/>
                    <a:pt x="9650" y="15615"/>
                  </a:cubicBezTo>
                  <a:cubicBezTo>
                    <a:pt x="9900" y="15966"/>
                    <a:pt x="10101" y="16342"/>
                    <a:pt x="10276" y="16718"/>
                  </a:cubicBezTo>
                  <a:lnTo>
                    <a:pt x="10276" y="14512"/>
                  </a:lnTo>
                  <a:lnTo>
                    <a:pt x="10276" y="12006"/>
                  </a:lnTo>
                  <a:cubicBezTo>
                    <a:pt x="10276" y="10953"/>
                    <a:pt x="9875" y="9976"/>
                    <a:pt x="9148" y="9249"/>
                  </a:cubicBezTo>
                  <a:lnTo>
                    <a:pt x="527" y="627"/>
                  </a:lnTo>
                  <a:cubicBezTo>
                    <a:pt x="326" y="427"/>
                    <a:pt x="151" y="22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24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554749" y="4946124"/>
              <a:ext cx="477161" cy="759920"/>
            </a:xfrm>
            <a:custGeom>
              <a:avLst/>
              <a:gdLst/>
              <a:ahLst/>
              <a:cxnLst/>
              <a:rect l="l" t="t" r="r" b="b"/>
              <a:pathLst>
                <a:path w="10277" h="16367" extrusionOk="0">
                  <a:moveTo>
                    <a:pt x="1" y="0"/>
                  </a:moveTo>
                  <a:lnTo>
                    <a:pt x="1" y="276"/>
                  </a:lnTo>
                  <a:lnTo>
                    <a:pt x="1" y="1830"/>
                  </a:lnTo>
                  <a:lnTo>
                    <a:pt x="1" y="4311"/>
                  </a:lnTo>
                  <a:lnTo>
                    <a:pt x="1" y="4361"/>
                  </a:lnTo>
                  <a:cubicBezTo>
                    <a:pt x="1" y="5389"/>
                    <a:pt x="402" y="6391"/>
                    <a:pt x="1128" y="7118"/>
                  </a:cubicBezTo>
                  <a:lnTo>
                    <a:pt x="9750" y="15715"/>
                  </a:lnTo>
                  <a:cubicBezTo>
                    <a:pt x="9951" y="15915"/>
                    <a:pt x="10126" y="16141"/>
                    <a:pt x="10276" y="16366"/>
                  </a:cubicBezTo>
                  <a:lnTo>
                    <a:pt x="10276" y="14537"/>
                  </a:lnTo>
                  <a:lnTo>
                    <a:pt x="10276" y="12005"/>
                  </a:lnTo>
                  <a:cubicBezTo>
                    <a:pt x="10276" y="10978"/>
                    <a:pt x="9875" y="10000"/>
                    <a:pt x="9148" y="9248"/>
                  </a:cubicBezTo>
                  <a:lnTo>
                    <a:pt x="527" y="652"/>
                  </a:lnTo>
                  <a:cubicBezTo>
                    <a:pt x="326" y="451"/>
                    <a:pt x="151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24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545417" y="4480646"/>
              <a:ext cx="46" cy="1207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5"/>
                  </a:moveTo>
                  <a:cubicBezTo>
                    <a:pt x="0" y="25"/>
                    <a:pt x="0" y="0"/>
                    <a:pt x="0" y="0"/>
                  </a:cubicBezTo>
                </a:path>
              </a:pathLst>
            </a:custGeom>
            <a:solidFill>
              <a:srgbClr val="FFFFFF">
                <a:alpha val="24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-188127" y="-6038"/>
            <a:ext cx="907441" cy="5266557"/>
            <a:chOff x="-172819" y="-6038"/>
            <a:chExt cx="907441" cy="5266557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11756" y="1687507"/>
              <a:ext cx="339101" cy="696226"/>
              <a:chOff x="-554749" y="4009318"/>
              <a:chExt cx="995014" cy="2042316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554749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228892" y="4009318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36897" y="4009318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36897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36897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36897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533809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-379005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-57837" y="5291715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36897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-36897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554749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554749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545417" y="448064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380971" y="1853798"/>
              <a:ext cx="16" cy="427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26"/>
                  </a:move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0971" y="713098"/>
              <a:ext cx="16" cy="427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26"/>
                  </a:move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194190" y="1134900"/>
              <a:ext cx="339101" cy="696621"/>
              <a:chOff x="-19438" y="2388294"/>
              <a:chExt cx="995014" cy="2043477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-19438" y="2998082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" y="0"/>
                    </a:moveTo>
                    <a:cubicBezTo>
                      <a:pt x="51" y="426"/>
                      <a:pt x="0" y="877"/>
                      <a:pt x="0" y="1303"/>
                    </a:cubicBezTo>
                    <a:lnTo>
                      <a:pt x="0" y="1779"/>
                    </a:lnTo>
                    <a:lnTo>
                      <a:pt x="0" y="4336"/>
                    </a:lnTo>
                    <a:cubicBezTo>
                      <a:pt x="0" y="5363"/>
                      <a:pt x="401" y="6341"/>
                      <a:pt x="1128" y="7068"/>
                    </a:cubicBezTo>
                    <a:lnTo>
                      <a:pt x="9750" y="15689"/>
                    </a:lnTo>
                    <a:cubicBezTo>
                      <a:pt x="9950" y="15890"/>
                      <a:pt x="10126" y="16090"/>
                      <a:pt x="10276" y="16316"/>
                    </a:cubicBezTo>
                    <a:lnTo>
                      <a:pt x="10276" y="14486"/>
                    </a:lnTo>
                    <a:lnTo>
                      <a:pt x="10276" y="11980"/>
                    </a:lnTo>
                    <a:cubicBezTo>
                      <a:pt x="10276" y="10927"/>
                      <a:pt x="9875" y="9950"/>
                      <a:pt x="9148" y="9223"/>
                    </a:cubicBezTo>
                    <a:lnTo>
                      <a:pt x="652" y="752"/>
                    </a:lnTo>
                    <a:cubicBezTo>
                      <a:pt x="427" y="526"/>
                      <a:pt x="251" y="276"/>
                      <a:pt x="10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06419" y="2388294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3258" y="0"/>
                    </a:moveTo>
                    <a:cubicBezTo>
                      <a:pt x="2807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35"/>
                      <a:pt x="0" y="4837"/>
                      <a:pt x="501" y="5364"/>
                    </a:cubicBezTo>
                    <a:lnTo>
                      <a:pt x="2732" y="7569"/>
                    </a:lnTo>
                    <a:cubicBezTo>
                      <a:pt x="2932" y="7770"/>
                      <a:pt x="3108" y="7995"/>
                      <a:pt x="3258" y="8221"/>
                    </a:cubicBezTo>
                    <a:lnTo>
                      <a:pt x="3258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98415" y="2388294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0" y="0"/>
                    </a:moveTo>
                    <a:lnTo>
                      <a:pt x="0" y="8221"/>
                    </a:lnTo>
                    <a:cubicBezTo>
                      <a:pt x="151" y="7995"/>
                      <a:pt x="326" y="7770"/>
                      <a:pt x="527" y="7569"/>
                    </a:cubicBezTo>
                    <a:lnTo>
                      <a:pt x="2732" y="5364"/>
                    </a:lnTo>
                    <a:cubicBezTo>
                      <a:pt x="3259" y="4837"/>
                      <a:pt x="3259" y="4035"/>
                      <a:pt x="2732" y="3509"/>
                    </a:cubicBezTo>
                    <a:lnTo>
                      <a:pt x="1780" y="2557"/>
                    </a:lnTo>
                    <a:cubicBezTo>
                      <a:pt x="1028" y="1805"/>
                      <a:pt x="426" y="953"/>
                      <a:pt x="0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98415" y="260824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885" y="451"/>
                      <a:pt x="3710" y="877"/>
                      <a:pt x="3359" y="1228"/>
                    </a:cubicBezTo>
                    <a:lnTo>
                      <a:pt x="1128" y="3459"/>
                    </a:lnTo>
                    <a:cubicBezTo>
                      <a:pt x="401" y="4185"/>
                      <a:pt x="0" y="5163"/>
                      <a:pt x="0" y="6216"/>
                    </a:cubicBezTo>
                    <a:lnTo>
                      <a:pt x="0" y="8722"/>
                    </a:lnTo>
                    <a:lnTo>
                      <a:pt x="0" y="10551"/>
                    </a:lnTo>
                    <a:cubicBezTo>
                      <a:pt x="151" y="10326"/>
                      <a:pt x="326" y="10125"/>
                      <a:pt x="527" y="9925"/>
                    </a:cubicBezTo>
                    <a:lnTo>
                      <a:pt x="5965" y="4461"/>
                    </a:lnTo>
                    <a:cubicBezTo>
                      <a:pt x="6316" y="4135"/>
                      <a:pt x="6492" y="3709"/>
                      <a:pt x="6492" y="3233"/>
                    </a:cubicBezTo>
                    <a:cubicBezTo>
                      <a:pt x="6492" y="2782"/>
                      <a:pt x="6316" y="2331"/>
                      <a:pt x="5965" y="2005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98415" y="276532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0"/>
                    </a:moveTo>
                    <a:cubicBezTo>
                      <a:pt x="7319" y="627"/>
                      <a:pt x="7043" y="1229"/>
                      <a:pt x="6592" y="1680"/>
                    </a:cubicBezTo>
                    <a:lnTo>
                      <a:pt x="1128" y="7143"/>
                    </a:lnTo>
                    <a:cubicBezTo>
                      <a:pt x="401" y="7895"/>
                      <a:pt x="0" y="8873"/>
                      <a:pt x="0" y="9900"/>
                    </a:cubicBezTo>
                    <a:lnTo>
                      <a:pt x="0" y="12432"/>
                    </a:lnTo>
                    <a:lnTo>
                      <a:pt x="0" y="14261"/>
                    </a:lnTo>
                    <a:cubicBezTo>
                      <a:pt x="151" y="14036"/>
                      <a:pt x="326" y="13810"/>
                      <a:pt x="527" y="13610"/>
                    </a:cubicBezTo>
                    <a:lnTo>
                      <a:pt x="8998" y="5138"/>
                    </a:lnTo>
                    <a:cubicBezTo>
                      <a:pt x="9650" y="4487"/>
                      <a:pt x="9825" y="3509"/>
                      <a:pt x="9449" y="2732"/>
                    </a:cubicBezTo>
                    <a:cubicBezTo>
                      <a:pt x="9073" y="1955"/>
                      <a:pt x="8572" y="1254"/>
                      <a:pt x="7970" y="627"/>
                    </a:cubicBezTo>
                    <a:lnTo>
                      <a:pt x="7970" y="652"/>
                    </a:lnTo>
                    <a:cubicBezTo>
                      <a:pt x="7945" y="602"/>
                      <a:pt x="7895" y="552"/>
                      <a:pt x="7870" y="527"/>
                    </a:cubicBezTo>
                    <a:lnTo>
                      <a:pt x="7344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98415" y="3326215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10276" y="1"/>
                    </a:moveTo>
                    <a:cubicBezTo>
                      <a:pt x="10101" y="201"/>
                      <a:pt x="9925" y="427"/>
                      <a:pt x="9750" y="627"/>
                    </a:cubicBezTo>
                    <a:lnTo>
                      <a:pt x="1128" y="9224"/>
                    </a:lnTo>
                    <a:cubicBezTo>
                      <a:pt x="401" y="9976"/>
                      <a:pt x="0" y="10953"/>
                      <a:pt x="0" y="11981"/>
                    </a:cubicBezTo>
                    <a:lnTo>
                      <a:pt x="0" y="14512"/>
                    </a:lnTo>
                    <a:lnTo>
                      <a:pt x="0" y="16342"/>
                    </a:lnTo>
                    <a:cubicBezTo>
                      <a:pt x="151" y="16116"/>
                      <a:pt x="326" y="15891"/>
                      <a:pt x="527" y="15690"/>
                    </a:cubicBezTo>
                    <a:lnTo>
                      <a:pt x="9123" y="7094"/>
                    </a:lnTo>
                    <a:cubicBezTo>
                      <a:pt x="9875" y="6367"/>
                      <a:pt x="10276" y="5389"/>
                      <a:pt x="10276" y="4337"/>
                    </a:cubicBezTo>
                    <a:lnTo>
                      <a:pt x="10276" y="4286"/>
                    </a:lnTo>
                    <a:lnTo>
                      <a:pt x="10276" y="1805"/>
                    </a:lnTo>
                    <a:lnTo>
                      <a:pt x="10276" y="251"/>
                    </a:lnTo>
                    <a:lnTo>
                      <a:pt x="10276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502" y="276532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0"/>
                    </a:moveTo>
                    <a:lnTo>
                      <a:pt x="1955" y="527"/>
                    </a:lnTo>
                    <a:cubicBezTo>
                      <a:pt x="1905" y="552"/>
                      <a:pt x="1880" y="602"/>
                      <a:pt x="1830" y="652"/>
                    </a:cubicBezTo>
                    <a:lnTo>
                      <a:pt x="1830" y="627"/>
                    </a:lnTo>
                    <a:cubicBezTo>
                      <a:pt x="1254" y="1254"/>
                      <a:pt x="752" y="1955"/>
                      <a:pt x="377" y="2732"/>
                    </a:cubicBezTo>
                    <a:cubicBezTo>
                      <a:pt x="1" y="3509"/>
                      <a:pt x="176" y="4487"/>
                      <a:pt x="828" y="5138"/>
                    </a:cubicBezTo>
                    <a:lnTo>
                      <a:pt x="9299" y="13610"/>
                    </a:lnTo>
                    <a:cubicBezTo>
                      <a:pt x="9499" y="13810"/>
                      <a:pt x="9675" y="14036"/>
                      <a:pt x="9825" y="14261"/>
                    </a:cubicBezTo>
                    <a:lnTo>
                      <a:pt x="9825" y="12432"/>
                    </a:lnTo>
                    <a:lnTo>
                      <a:pt x="9825" y="9900"/>
                    </a:lnTo>
                    <a:cubicBezTo>
                      <a:pt x="9825" y="8873"/>
                      <a:pt x="9424" y="7895"/>
                      <a:pt x="8697" y="7143"/>
                    </a:cubicBezTo>
                    <a:lnTo>
                      <a:pt x="3234" y="1680"/>
                    </a:lnTo>
                    <a:cubicBezTo>
                      <a:pt x="2757" y="1229"/>
                      <a:pt x="2507" y="627"/>
                      <a:pt x="2482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56259" y="2608241"/>
                <a:ext cx="301470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10552" extrusionOk="0">
                    <a:moveTo>
                      <a:pt x="2532" y="0"/>
                    </a:moveTo>
                    <a:lnTo>
                      <a:pt x="1730" y="777"/>
                    </a:lnTo>
                    <a:lnTo>
                      <a:pt x="1129" y="1404"/>
                    </a:lnTo>
                    <a:lnTo>
                      <a:pt x="502" y="2005"/>
                    </a:lnTo>
                    <a:cubicBezTo>
                      <a:pt x="176" y="2331"/>
                      <a:pt x="1" y="2782"/>
                      <a:pt x="1" y="3233"/>
                    </a:cubicBezTo>
                    <a:cubicBezTo>
                      <a:pt x="1" y="3709"/>
                      <a:pt x="176" y="4135"/>
                      <a:pt x="502" y="4461"/>
                    </a:cubicBezTo>
                    <a:lnTo>
                      <a:pt x="5966" y="9925"/>
                    </a:lnTo>
                    <a:cubicBezTo>
                      <a:pt x="6166" y="10125"/>
                      <a:pt x="6342" y="10326"/>
                      <a:pt x="6492" y="10551"/>
                    </a:cubicBezTo>
                    <a:lnTo>
                      <a:pt x="6492" y="8722"/>
                    </a:lnTo>
                    <a:lnTo>
                      <a:pt x="6492" y="6216"/>
                    </a:lnTo>
                    <a:cubicBezTo>
                      <a:pt x="6492" y="5163"/>
                      <a:pt x="6091" y="4185"/>
                      <a:pt x="5364" y="3459"/>
                    </a:cubicBezTo>
                    <a:lnTo>
                      <a:pt x="3134" y="1228"/>
                    </a:lnTo>
                    <a:cubicBezTo>
                      <a:pt x="2783" y="877"/>
                      <a:pt x="2582" y="451"/>
                      <a:pt x="2532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77474" y="3670691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98415" y="2998082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51" y="0"/>
                    </a:moveTo>
                    <a:cubicBezTo>
                      <a:pt x="10026" y="276"/>
                      <a:pt x="9825" y="526"/>
                      <a:pt x="9599" y="752"/>
                    </a:cubicBezTo>
                    <a:lnTo>
                      <a:pt x="1128" y="9223"/>
                    </a:lnTo>
                    <a:cubicBezTo>
                      <a:pt x="401" y="9950"/>
                      <a:pt x="0" y="10927"/>
                      <a:pt x="0" y="11980"/>
                    </a:cubicBezTo>
                    <a:lnTo>
                      <a:pt x="0" y="14486"/>
                    </a:lnTo>
                    <a:lnTo>
                      <a:pt x="0" y="16316"/>
                    </a:lnTo>
                    <a:cubicBezTo>
                      <a:pt x="151" y="16090"/>
                      <a:pt x="326" y="15890"/>
                      <a:pt x="527" y="15689"/>
                    </a:cubicBezTo>
                    <a:lnTo>
                      <a:pt x="9123" y="7068"/>
                    </a:lnTo>
                    <a:cubicBezTo>
                      <a:pt x="9875" y="6341"/>
                      <a:pt x="10276" y="5363"/>
                      <a:pt x="10276" y="4336"/>
                    </a:cubicBezTo>
                    <a:lnTo>
                      <a:pt x="10276" y="1779"/>
                    </a:lnTo>
                    <a:lnTo>
                      <a:pt x="10276" y="1303"/>
                    </a:lnTo>
                    <a:cubicBezTo>
                      <a:pt x="10276" y="877"/>
                      <a:pt x="10226" y="426"/>
                      <a:pt x="1015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98415" y="3654394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10276" y="0"/>
                    </a:moveTo>
                    <a:cubicBezTo>
                      <a:pt x="10101" y="226"/>
                      <a:pt x="9925" y="427"/>
                      <a:pt x="9750" y="627"/>
                    </a:cubicBezTo>
                    <a:lnTo>
                      <a:pt x="1128" y="9249"/>
                    </a:lnTo>
                    <a:cubicBezTo>
                      <a:pt x="401" y="9975"/>
                      <a:pt x="0" y="10953"/>
                      <a:pt x="0" y="12006"/>
                    </a:cubicBezTo>
                    <a:lnTo>
                      <a:pt x="0" y="14512"/>
                    </a:lnTo>
                    <a:lnTo>
                      <a:pt x="0" y="16742"/>
                    </a:lnTo>
                    <a:cubicBezTo>
                      <a:pt x="176" y="16341"/>
                      <a:pt x="376" y="15965"/>
                      <a:pt x="627" y="15615"/>
                    </a:cubicBezTo>
                    <a:cubicBezTo>
                      <a:pt x="627" y="15590"/>
                      <a:pt x="652" y="15564"/>
                      <a:pt x="677" y="15539"/>
                    </a:cubicBezTo>
                    <a:cubicBezTo>
                      <a:pt x="827" y="15314"/>
                      <a:pt x="978" y="15088"/>
                      <a:pt x="1153" y="14888"/>
                    </a:cubicBezTo>
                    <a:cubicBezTo>
                      <a:pt x="1178" y="14863"/>
                      <a:pt x="1203" y="14838"/>
                      <a:pt x="1203" y="14813"/>
                    </a:cubicBezTo>
                    <a:lnTo>
                      <a:pt x="1254" y="14788"/>
                    </a:lnTo>
                    <a:cubicBezTo>
                      <a:pt x="1254" y="14762"/>
                      <a:pt x="1279" y="14737"/>
                      <a:pt x="1304" y="14712"/>
                    </a:cubicBezTo>
                    <a:cubicBezTo>
                      <a:pt x="1454" y="14537"/>
                      <a:pt x="1604" y="14361"/>
                      <a:pt x="1780" y="14186"/>
                    </a:cubicBezTo>
                    <a:lnTo>
                      <a:pt x="7870" y="8096"/>
                    </a:lnTo>
                    <a:cubicBezTo>
                      <a:pt x="9424" y="6567"/>
                      <a:pt x="10276" y="4487"/>
                      <a:pt x="10276" y="2306"/>
                    </a:cubicBezTo>
                    <a:lnTo>
                      <a:pt x="10276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-19438" y="3654394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0" y="0"/>
                    </a:moveTo>
                    <a:lnTo>
                      <a:pt x="0" y="2306"/>
                    </a:lnTo>
                    <a:cubicBezTo>
                      <a:pt x="0" y="4487"/>
                      <a:pt x="853" y="6567"/>
                      <a:pt x="2406" y="8096"/>
                    </a:cubicBezTo>
                    <a:lnTo>
                      <a:pt x="8472" y="14186"/>
                    </a:lnTo>
                    <a:cubicBezTo>
                      <a:pt x="8647" y="14361"/>
                      <a:pt x="8798" y="14537"/>
                      <a:pt x="8973" y="14712"/>
                    </a:cubicBezTo>
                    <a:cubicBezTo>
                      <a:pt x="8973" y="14737"/>
                      <a:pt x="8998" y="14762"/>
                      <a:pt x="9023" y="14788"/>
                    </a:cubicBezTo>
                    <a:cubicBezTo>
                      <a:pt x="9023" y="14788"/>
                      <a:pt x="9048" y="14813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74" y="15088"/>
                      <a:pt x="9449" y="15314"/>
                      <a:pt x="9600" y="15539"/>
                    </a:cubicBezTo>
                    <a:cubicBezTo>
                      <a:pt x="9625" y="15564"/>
                      <a:pt x="9625" y="15590"/>
                      <a:pt x="9650" y="15615"/>
                    </a:cubicBezTo>
                    <a:cubicBezTo>
                      <a:pt x="9875" y="15991"/>
                      <a:pt x="10101" y="16341"/>
                      <a:pt x="10276" y="16742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5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0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19438" y="3326215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0" y="1"/>
                    </a:moveTo>
                    <a:lnTo>
                      <a:pt x="0" y="251"/>
                    </a:lnTo>
                    <a:lnTo>
                      <a:pt x="0" y="1805"/>
                    </a:lnTo>
                    <a:lnTo>
                      <a:pt x="0" y="4286"/>
                    </a:lnTo>
                    <a:lnTo>
                      <a:pt x="0" y="4337"/>
                    </a:lnTo>
                    <a:cubicBezTo>
                      <a:pt x="0" y="5389"/>
                      <a:pt x="401" y="6367"/>
                      <a:pt x="1128" y="7094"/>
                    </a:cubicBezTo>
                    <a:lnTo>
                      <a:pt x="9750" y="15690"/>
                    </a:lnTo>
                    <a:cubicBezTo>
                      <a:pt x="9950" y="15891"/>
                      <a:pt x="10126" y="16116"/>
                      <a:pt x="10276" y="16342"/>
                    </a:cubicBezTo>
                    <a:lnTo>
                      <a:pt x="10276" y="14512"/>
                    </a:lnTo>
                    <a:lnTo>
                      <a:pt x="10276" y="11981"/>
                    </a:lnTo>
                    <a:cubicBezTo>
                      <a:pt x="10276" y="10953"/>
                      <a:pt x="9875" y="9976"/>
                      <a:pt x="9148" y="9224"/>
                    </a:cubicBezTo>
                    <a:lnTo>
                      <a:pt x="527" y="627"/>
                    </a:lnTo>
                    <a:cubicBezTo>
                      <a:pt x="326" y="427"/>
                      <a:pt x="151" y="201"/>
                      <a:pt x="0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10152" y="285957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cubicBezTo>
                      <a:pt x="1" y="26"/>
                      <a:pt x="1" y="1"/>
                      <a:pt x="1" y="1"/>
                    </a:cubicBezTo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2"/>
            <p:cNvGrpSpPr/>
            <p:nvPr/>
          </p:nvGrpSpPr>
          <p:grpSpPr>
            <a:xfrm>
              <a:off x="11756" y="546568"/>
              <a:ext cx="339101" cy="696226"/>
              <a:chOff x="-554749" y="662474"/>
              <a:chExt cx="995014" cy="2042316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-554749" y="1272262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-228892" y="662474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-36897" y="662474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36897" y="88242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36897" y="103950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-36897" y="1599280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-533809" y="103950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379005" y="88242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57837" y="1944872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-36897" y="1272262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-36897" y="1928574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-554749" y="1928574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-554749" y="1599280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-545417" y="1133803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" name="Google Shape;68;p2"/>
            <p:cNvGrpSpPr/>
            <p:nvPr/>
          </p:nvGrpSpPr>
          <p:grpSpPr>
            <a:xfrm>
              <a:off x="194190" y="-6038"/>
              <a:ext cx="339101" cy="696621"/>
              <a:chOff x="-19438" y="-958549"/>
              <a:chExt cx="995014" cy="2043477"/>
            </a:xfrm>
          </p:grpSpPr>
          <p:sp>
            <p:nvSpPr>
              <p:cNvPr id="69" name="Google Shape;69;p2"/>
              <p:cNvSpPr/>
              <p:nvPr/>
            </p:nvSpPr>
            <p:spPr>
              <a:xfrm>
                <a:off x="-19438" y="-348761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" y="0"/>
                    </a:moveTo>
                    <a:cubicBezTo>
                      <a:pt x="51" y="426"/>
                      <a:pt x="0" y="877"/>
                      <a:pt x="0" y="1303"/>
                    </a:cubicBezTo>
                    <a:lnTo>
                      <a:pt x="0" y="1779"/>
                    </a:lnTo>
                    <a:lnTo>
                      <a:pt x="0" y="4336"/>
                    </a:lnTo>
                    <a:cubicBezTo>
                      <a:pt x="0" y="5363"/>
                      <a:pt x="401" y="6341"/>
                      <a:pt x="1128" y="7068"/>
                    </a:cubicBezTo>
                    <a:lnTo>
                      <a:pt x="9750" y="15689"/>
                    </a:lnTo>
                    <a:cubicBezTo>
                      <a:pt x="9950" y="15890"/>
                      <a:pt x="10126" y="16090"/>
                      <a:pt x="10276" y="16316"/>
                    </a:cubicBezTo>
                    <a:lnTo>
                      <a:pt x="10276" y="14486"/>
                    </a:lnTo>
                    <a:lnTo>
                      <a:pt x="10276" y="11980"/>
                    </a:lnTo>
                    <a:cubicBezTo>
                      <a:pt x="10276" y="10927"/>
                      <a:pt x="9875" y="9950"/>
                      <a:pt x="9148" y="9223"/>
                    </a:cubicBezTo>
                    <a:lnTo>
                      <a:pt x="652" y="752"/>
                    </a:lnTo>
                    <a:cubicBezTo>
                      <a:pt x="427" y="526"/>
                      <a:pt x="251" y="276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06419" y="-958549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3258" y="0"/>
                    </a:moveTo>
                    <a:cubicBezTo>
                      <a:pt x="2807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35"/>
                      <a:pt x="0" y="4837"/>
                      <a:pt x="501" y="5364"/>
                    </a:cubicBezTo>
                    <a:lnTo>
                      <a:pt x="2732" y="7569"/>
                    </a:lnTo>
                    <a:cubicBezTo>
                      <a:pt x="2932" y="7770"/>
                      <a:pt x="3108" y="7995"/>
                      <a:pt x="3258" y="8221"/>
                    </a:cubicBez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498415" y="-958549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0" y="0"/>
                    </a:moveTo>
                    <a:lnTo>
                      <a:pt x="0" y="8221"/>
                    </a:lnTo>
                    <a:cubicBezTo>
                      <a:pt x="151" y="7995"/>
                      <a:pt x="326" y="7770"/>
                      <a:pt x="527" y="7569"/>
                    </a:cubicBezTo>
                    <a:lnTo>
                      <a:pt x="2732" y="5364"/>
                    </a:lnTo>
                    <a:cubicBezTo>
                      <a:pt x="3259" y="4837"/>
                      <a:pt x="3259" y="4035"/>
                      <a:pt x="2732" y="3509"/>
                    </a:cubicBezTo>
                    <a:lnTo>
                      <a:pt x="1780" y="2557"/>
                    </a:lnTo>
                    <a:cubicBezTo>
                      <a:pt x="1028" y="1805"/>
                      <a:pt x="426" y="953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498415" y="-738602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885" y="451"/>
                      <a:pt x="3710" y="877"/>
                      <a:pt x="3359" y="1228"/>
                    </a:cubicBezTo>
                    <a:lnTo>
                      <a:pt x="1128" y="3459"/>
                    </a:lnTo>
                    <a:cubicBezTo>
                      <a:pt x="401" y="4185"/>
                      <a:pt x="0" y="5163"/>
                      <a:pt x="0" y="6216"/>
                    </a:cubicBezTo>
                    <a:lnTo>
                      <a:pt x="0" y="8722"/>
                    </a:lnTo>
                    <a:lnTo>
                      <a:pt x="0" y="10551"/>
                    </a:lnTo>
                    <a:cubicBezTo>
                      <a:pt x="151" y="10326"/>
                      <a:pt x="326" y="10125"/>
                      <a:pt x="527" y="9925"/>
                    </a:cubicBezTo>
                    <a:lnTo>
                      <a:pt x="5965" y="4461"/>
                    </a:lnTo>
                    <a:cubicBezTo>
                      <a:pt x="6316" y="4135"/>
                      <a:pt x="6492" y="3709"/>
                      <a:pt x="6492" y="3233"/>
                    </a:cubicBezTo>
                    <a:cubicBezTo>
                      <a:pt x="6492" y="2782"/>
                      <a:pt x="6316" y="2331"/>
                      <a:pt x="5965" y="2005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98415" y="-581524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0"/>
                    </a:moveTo>
                    <a:cubicBezTo>
                      <a:pt x="7319" y="627"/>
                      <a:pt x="7043" y="1229"/>
                      <a:pt x="6592" y="1680"/>
                    </a:cubicBezTo>
                    <a:lnTo>
                      <a:pt x="1128" y="7143"/>
                    </a:lnTo>
                    <a:cubicBezTo>
                      <a:pt x="401" y="7895"/>
                      <a:pt x="0" y="8873"/>
                      <a:pt x="0" y="9900"/>
                    </a:cubicBezTo>
                    <a:lnTo>
                      <a:pt x="0" y="12432"/>
                    </a:lnTo>
                    <a:lnTo>
                      <a:pt x="0" y="14261"/>
                    </a:lnTo>
                    <a:cubicBezTo>
                      <a:pt x="151" y="14036"/>
                      <a:pt x="326" y="13810"/>
                      <a:pt x="527" y="13610"/>
                    </a:cubicBezTo>
                    <a:lnTo>
                      <a:pt x="8998" y="5138"/>
                    </a:lnTo>
                    <a:cubicBezTo>
                      <a:pt x="9650" y="4487"/>
                      <a:pt x="9825" y="3509"/>
                      <a:pt x="9449" y="2732"/>
                    </a:cubicBezTo>
                    <a:cubicBezTo>
                      <a:pt x="9073" y="1955"/>
                      <a:pt x="8572" y="1254"/>
                      <a:pt x="7970" y="627"/>
                    </a:cubicBezTo>
                    <a:lnTo>
                      <a:pt x="7970" y="652"/>
                    </a:lnTo>
                    <a:cubicBezTo>
                      <a:pt x="7945" y="602"/>
                      <a:pt x="7895" y="552"/>
                      <a:pt x="7870" y="527"/>
                    </a:cubicBezTo>
                    <a:lnTo>
                      <a:pt x="73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98415" y="-2062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10276" y="1"/>
                    </a:moveTo>
                    <a:cubicBezTo>
                      <a:pt x="10101" y="201"/>
                      <a:pt x="9925" y="427"/>
                      <a:pt x="9750" y="627"/>
                    </a:cubicBezTo>
                    <a:lnTo>
                      <a:pt x="1128" y="9224"/>
                    </a:lnTo>
                    <a:cubicBezTo>
                      <a:pt x="401" y="9976"/>
                      <a:pt x="0" y="10953"/>
                      <a:pt x="0" y="11981"/>
                    </a:cubicBezTo>
                    <a:lnTo>
                      <a:pt x="0" y="14512"/>
                    </a:lnTo>
                    <a:lnTo>
                      <a:pt x="0" y="16342"/>
                    </a:lnTo>
                    <a:cubicBezTo>
                      <a:pt x="151" y="16116"/>
                      <a:pt x="326" y="15891"/>
                      <a:pt x="527" y="15690"/>
                    </a:cubicBezTo>
                    <a:lnTo>
                      <a:pt x="9123" y="7094"/>
                    </a:lnTo>
                    <a:cubicBezTo>
                      <a:pt x="9875" y="6367"/>
                      <a:pt x="10276" y="5389"/>
                      <a:pt x="10276" y="4337"/>
                    </a:cubicBezTo>
                    <a:lnTo>
                      <a:pt x="10276" y="4286"/>
                    </a:lnTo>
                    <a:lnTo>
                      <a:pt x="10276" y="1805"/>
                    </a:lnTo>
                    <a:lnTo>
                      <a:pt x="10276" y="251"/>
                    </a:ln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502" y="-581524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0"/>
                    </a:moveTo>
                    <a:lnTo>
                      <a:pt x="1955" y="527"/>
                    </a:lnTo>
                    <a:cubicBezTo>
                      <a:pt x="1905" y="552"/>
                      <a:pt x="1880" y="602"/>
                      <a:pt x="1830" y="652"/>
                    </a:cubicBezTo>
                    <a:lnTo>
                      <a:pt x="1830" y="627"/>
                    </a:lnTo>
                    <a:cubicBezTo>
                      <a:pt x="1254" y="1254"/>
                      <a:pt x="752" y="1955"/>
                      <a:pt x="377" y="2732"/>
                    </a:cubicBezTo>
                    <a:cubicBezTo>
                      <a:pt x="1" y="3509"/>
                      <a:pt x="176" y="4487"/>
                      <a:pt x="828" y="5138"/>
                    </a:cubicBezTo>
                    <a:lnTo>
                      <a:pt x="9299" y="13610"/>
                    </a:lnTo>
                    <a:cubicBezTo>
                      <a:pt x="9499" y="13810"/>
                      <a:pt x="9675" y="14036"/>
                      <a:pt x="9825" y="14261"/>
                    </a:cubicBezTo>
                    <a:lnTo>
                      <a:pt x="9825" y="12432"/>
                    </a:lnTo>
                    <a:lnTo>
                      <a:pt x="9825" y="9900"/>
                    </a:lnTo>
                    <a:cubicBezTo>
                      <a:pt x="9825" y="8873"/>
                      <a:pt x="9424" y="7895"/>
                      <a:pt x="8697" y="7143"/>
                    </a:cubicBezTo>
                    <a:lnTo>
                      <a:pt x="3234" y="1680"/>
                    </a:lnTo>
                    <a:cubicBezTo>
                      <a:pt x="2757" y="1229"/>
                      <a:pt x="2507" y="627"/>
                      <a:pt x="2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56259" y="-738602"/>
                <a:ext cx="301470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10552" extrusionOk="0">
                    <a:moveTo>
                      <a:pt x="2532" y="0"/>
                    </a:moveTo>
                    <a:lnTo>
                      <a:pt x="1730" y="777"/>
                    </a:lnTo>
                    <a:lnTo>
                      <a:pt x="1129" y="1404"/>
                    </a:lnTo>
                    <a:lnTo>
                      <a:pt x="502" y="2005"/>
                    </a:lnTo>
                    <a:cubicBezTo>
                      <a:pt x="176" y="2331"/>
                      <a:pt x="1" y="2782"/>
                      <a:pt x="1" y="3233"/>
                    </a:cubicBezTo>
                    <a:cubicBezTo>
                      <a:pt x="1" y="3709"/>
                      <a:pt x="176" y="4135"/>
                      <a:pt x="502" y="4461"/>
                    </a:cubicBezTo>
                    <a:lnTo>
                      <a:pt x="5966" y="9925"/>
                    </a:lnTo>
                    <a:cubicBezTo>
                      <a:pt x="6166" y="10125"/>
                      <a:pt x="6342" y="10326"/>
                      <a:pt x="6492" y="10551"/>
                    </a:cubicBezTo>
                    <a:lnTo>
                      <a:pt x="6492" y="8722"/>
                    </a:lnTo>
                    <a:lnTo>
                      <a:pt x="6492" y="6216"/>
                    </a:lnTo>
                    <a:cubicBezTo>
                      <a:pt x="6492" y="5163"/>
                      <a:pt x="6091" y="4185"/>
                      <a:pt x="5364" y="3459"/>
                    </a:cubicBezTo>
                    <a:lnTo>
                      <a:pt x="3134" y="1228"/>
                    </a:lnTo>
                    <a:cubicBezTo>
                      <a:pt x="2783" y="877"/>
                      <a:pt x="2582" y="451"/>
                      <a:pt x="2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77474" y="323848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498415" y="-348761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51" y="0"/>
                    </a:moveTo>
                    <a:cubicBezTo>
                      <a:pt x="10026" y="276"/>
                      <a:pt x="9825" y="526"/>
                      <a:pt x="9599" y="752"/>
                    </a:cubicBezTo>
                    <a:lnTo>
                      <a:pt x="1128" y="9223"/>
                    </a:lnTo>
                    <a:cubicBezTo>
                      <a:pt x="401" y="9950"/>
                      <a:pt x="0" y="10927"/>
                      <a:pt x="0" y="11980"/>
                    </a:cubicBezTo>
                    <a:lnTo>
                      <a:pt x="0" y="14486"/>
                    </a:lnTo>
                    <a:lnTo>
                      <a:pt x="0" y="16316"/>
                    </a:lnTo>
                    <a:cubicBezTo>
                      <a:pt x="151" y="16090"/>
                      <a:pt x="326" y="15890"/>
                      <a:pt x="527" y="15689"/>
                    </a:cubicBezTo>
                    <a:lnTo>
                      <a:pt x="9123" y="7068"/>
                    </a:lnTo>
                    <a:cubicBezTo>
                      <a:pt x="9875" y="6341"/>
                      <a:pt x="10276" y="5363"/>
                      <a:pt x="10276" y="4336"/>
                    </a:cubicBezTo>
                    <a:lnTo>
                      <a:pt x="10276" y="1779"/>
                    </a:lnTo>
                    <a:lnTo>
                      <a:pt x="10276" y="1303"/>
                    </a:lnTo>
                    <a:cubicBezTo>
                      <a:pt x="10276" y="877"/>
                      <a:pt x="10226" y="426"/>
                      <a:pt x="10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498415" y="307551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10276" y="0"/>
                    </a:moveTo>
                    <a:cubicBezTo>
                      <a:pt x="10101" y="226"/>
                      <a:pt x="9925" y="427"/>
                      <a:pt x="9750" y="627"/>
                    </a:cubicBezTo>
                    <a:lnTo>
                      <a:pt x="1128" y="9249"/>
                    </a:lnTo>
                    <a:cubicBezTo>
                      <a:pt x="401" y="9975"/>
                      <a:pt x="0" y="10953"/>
                      <a:pt x="0" y="12006"/>
                    </a:cubicBezTo>
                    <a:lnTo>
                      <a:pt x="0" y="14512"/>
                    </a:lnTo>
                    <a:lnTo>
                      <a:pt x="0" y="16742"/>
                    </a:lnTo>
                    <a:cubicBezTo>
                      <a:pt x="176" y="16341"/>
                      <a:pt x="376" y="15965"/>
                      <a:pt x="627" y="15615"/>
                    </a:cubicBezTo>
                    <a:cubicBezTo>
                      <a:pt x="627" y="15590"/>
                      <a:pt x="652" y="15564"/>
                      <a:pt x="677" y="15539"/>
                    </a:cubicBezTo>
                    <a:cubicBezTo>
                      <a:pt x="827" y="15314"/>
                      <a:pt x="978" y="15088"/>
                      <a:pt x="1153" y="14888"/>
                    </a:cubicBezTo>
                    <a:cubicBezTo>
                      <a:pt x="1178" y="14863"/>
                      <a:pt x="1203" y="14838"/>
                      <a:pt x="1203" y="14813"/>
                    </a:cubicBezTo>
                    <a:lnTo>
                      <a:pt x="1254" y="14788"/>
                    </a:lnTo>
                    <a:cubicBezTo>
                      <a:pt x="1254" y="14762"/>
                      <a:pt x="1279" y="14737"/>
                      <a:pt x="1304" y="14712"/>
                    </a:cubicBezTo>
                    <a:cubicBezTo>
                      <a:pt x="1454" y="14537"/>
                      <a:pt x="1604" y="14361"/>
                      <a:pt x="1780" y="14186"/>
                    </a:cubicBezTo>
                    <a:lnTo>
                      <a:pt x="7870" y="8096"/>
                    </a:lnTo>
                    <a:cubicBezTo>
                      <a:pt x="9424" y="6567"/>
                      <a:pt x="10276" y="4487"/>
                      <a:pt x="10276" y="2306"/>
                    </a:cubicBez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19438" y="307551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0" y="0"/>
                    </a:moveTo>
                    <a:lnTo>
                      <a:pt x="0" y="2306"/>
                    </a:lnTo>
                    <a:cubicBezTo>
                      <a:pt x="0" y="4487"/>
                      <a:pt x="853" y="6567"/>
                      <a:pt x="2406" y="8096"/>
                    </a:cubicBezTo>
                    <a:lnTo>
                      <a:pt x="8472" y="14186"/>
                    </a:lnTo>
                    <a:cubicBezTo>
                      <a:pt x="8647" y="14361"/>
                      <a:pt x="8798" y="14537"/>
                      <a:pt x="8973" y="14712"/>
                    </a:cubicBezTo>
                    <a:cubicBezTo>
                      <a:pt x="8973" y="14737"/>
                      <a:pt x="8998" y="14762"/>
                      <a:pt x="9023" y="14788"/>
                    </a:cubicBezTo>
                    <a:cubicBezTo>
                      <a:pt x="9023" y="14788"/>
                      <a:pt x="9048" y="14813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74" y="15088"/>
                      <a:pt x="9449" y="15314"/>
                      <a:pt x="9600" y="15539"/>
                    </a:cubicBezTo>
                    <a:cubicBezTo>
                      <a:pt x="9625" y="15564"/>
                      <a:pt x="9625" y="15590"/>
                      <a:pt x="9650" y="15615"/>
                    </a:cubicBezTo>
                    <a:cubicBezTo>
                      <a:pt x="9875" y="15991"/>
                      <a:pt x="10101" y="16341"/>
                      <a:pt x="10276" y="16742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5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19438" y="-2062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0" y="1"/>
                    </a:moveTo>
                    <a:lnTo>
                      <a:pt x="0" y="251"/>
                    </a:lnTo>
                    <a:lnTo>
                      <a:pt x="0" y="1805"/>
                    </a:lnTo>
                    <a:lnTo>
                      <a:pt x="0" y="4286"/>
                    </a:lnTo>
                    <a:lnTo>
                      <a:pt x="0" y="4337"/>
                    </a:lnTo>
                    <a:cubicBezTo>
                      <a:pt x="0" y="5389"/>
                      <a:pt x="401" y="6367"/>
                      <a:pt x="1128" y="7094"/>
                    </a:cubicBezTo>
                    <a:lnTo>
                      <a:pt x="9750" y="15690"/>
                    </a:lnTo>
                    <a:cubicBezTo>
                      <a:pt x="9950" y="15891"/>
                      <a:pt x="10126" y="16116"/>
                      <a:pt x="10276" y="16342"/>
                    </a:cubicBezTo>
                    <a:lnTo>
                      <a:pt x="10276" y="14512"/>
                    </a:lnTo>
                    <a:lnTo>
                      <a:pt x="10276" y="11981"/>
                    </a:lnTo>
                    <a:cubicBezTo>
                      <a:pt x="10276" y="10953"/>
                      <a:pt x="9875" y="9976"/>
                      <a:pt x="9148" y="9224"/>
                    </a:cubicBezTo>
                    <a:lnTo>
                      <a:pt x="527" y="627"/>
                    </a:lnTo>
                    <a:cubicBezTo>
                      <a:pt x="326" y="427"/>
                      <a:pt x="151" y="20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-10152" y="-487267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cubicBezTo>
                      <a:pt x="1" y="26"/>
                      <a:pt x="1" y="1"/>
                      <a:pt x="1" y="1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83;p2"/>
            <p:cNvGrpSpPr/>
            <p:nvPr/>
          </p:nvGrpSpPr>
          <p:grpSpPr>
            <a:xfrm>
              <a:off x="-172819" y="1130484"/>
              <a:ext cx="339101" cy="696226"/>
              <a:chOff x="-554749" y="4009318"/>
              <a:chExt cx="995014" cy="2042316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-554749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-228892" y="4009318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-36897" y="4009318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-36897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-36897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-36897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-533809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-379005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-57837" y="5291715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-36897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-36897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-554749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-554749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-545417" y="448064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2"/>
            <p:cNvGrpSpPr/>
            <p:nvPr/>
          </p:nvGrpSpPr>
          <p:grpSpPr>
            <a:xfrm>
              <a:off x="-172813" y="-6038"/>
              <a:ext cx="339101" cy="696621"/>
              <a:chOff x="-19438" y="-958549"/>
              <a:chExt cx="995014" cy="2043477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-19438" y="-348761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" y="0"/>
                    </a:moveTo>
                    <a:cubicBezTo>
                      <a:pt x="51" y="426"/>
                      <a:pt x="0" y="877"/>
                      <a:pt x="0" y="1303"/>
                    </a:cubicBezTo>
                    <a:lnTo>
                      <a:pt x="0" y="1779"/>
                    </a:lnTo>
                    <a:lnTo>
                      <a:pt x="0" y="4336"/>
                    </a:lnTo>
                    <a:cubicBezTo>
                      <a:pt x="0" y="5363"/>
                      <a:pt x="401" y="6341"/>
                      <a:pt x="1128" y="7068"/>
                    </a:cubicBezTo>
                    <a:lnTo>
                      <a:pt x="9750" y="15689"/>
                    </a:lnTo>
                    <a:cubicBezTo>
                      <a:pt x="9950" y="15890"/>
                      <a:pt x="10126" y="16090"/>
                      <a:pt x="10276" y="16316"/>
                    </a:cubicBezTo>
                    <a:lnTo>
                      <a:pt x="10276" y="14486"/>
                    </a:lnTo>
                    <a:lnTo>
                      <a:pt x="10276" y="11980"/>
                    </a:lnTo>
                    <a:cubicBezTo>
                      <a:pt x="10276" y="10927"/>
                      <a:pt x="9875" y="9950"/>
                      <a:pt x="9148" y="9223"/>
                    </a:cubicBezTo>
                    <a:lnTo>
                      <a:pt x="652" y="752"/>
                    </a:lnTo>
                    <a:cubicBezTo>
                      <a:pt x="427" y="526"/>
                      <a:pt x="251" y="276"/>
                      <a:pt x="10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306419" y="-958549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3258" y="0"/>
                    </a:moveTo>
                    <a:cubicBezTo>
                      <a:pt x="2807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35"/>
                      <a:pt x="0" y="4837"/>
                      <a:pt x="501" y="5364"/>
                    </a:cubicBezTo>
                    <a:lnTo>
                      <a:pt x="2732" y="7569"/>
                    </a:lnTo>
                    <a:cubicBezTo>
                      <a:pt x="2932" y="7770"/>
                      <a:pt x="3108" y="7995"/>
                      <a:pt x="3258" y="8221"/>
                    </a:cubicBezTo>
                    <a:lnTo>
                      <a:pt x="3258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498415" y="-958549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0" y="0"/>
                    </a:moveTo>
                    <a:lnTo>
                      <a:pt x="0" y="8221"/>
                    </a:lnTo>
                    <a:cubicBezTo>
                      <a:pt x="151" y="7995"/>
                      <a:pt x="326" y="7770"/>
                      <a:pt x="527" y="7569"/>
                    </a:cubicBezTo>
                    <a:lnTo>
                      <a:pt x="2732" y="5364"/>
                    </a:lnTo>
                    <a:cubicBezTo>
                      <a:pt x="3259" y="4837"/>
                      <a:pt x="3259" y="4035"/>
                      <a:pt x="2732" y="3509"/>
                    </a:cubicBezTo>
                    <a:lnTo>
                      <a:pt x="1780" y="2557"/>
                    </a:lnTo>
                    <a:cubicBezTo>
                      <a:pt x="1028" y="1805"/>
                      <a:pt x="426" y="953"/>
                      <a:pt x="0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498415" y="-738602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885" y="451"/>
                      <a:pt x="3710" y="877"/>
                      <a:pt x="3359" y="1228"/>
                    </a:cubicBezTo>
                    <a:lnTo>
                      <a:pt x="1128" y="3459"/>
                    </a:lnTo>
                    <a:cubicBezTo>
                      <a:pt x="401" y="4185"/>
                      <a:pt x="0" y="5163"/>
                      <a:pt x="0" y="6216"/>
                    </a:cubicBezTo>
                    <a:lnTo>
                      <a:pt x="0" y="8722"/>
                    </a:lnTo>
                    <a:lnTo>
                      <a:pt x="0" y="10551"/>
                    </a:lnTo>
                    <a:cubicBezTo>
                      <a:pt x="151" y="10326"/>
                      <a:pt x="326" y="10125"/>
                      <a:pt x="527" y="9925"/>
                    </a:cubicBezTo>
                    <a:lnTo>
                      <a:pt x="5965" y="4461"/>
                    </a:lnTo>
                    <a:cubicBezTo>
                      <a:pt x="6316" y="4135"/>
                      <a:pt x="6492" y="3709"/>
                      <a:pt x="6492" y="3233"/>
                    </a:cubicBezTo>
                    <a:cubicBezTo>
                      <a:pt x="6492" y="2782"/>
                      <a:pt x="6316" y="2331"/>
                      <a:pt x="5965" y="2005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498415" y="-581524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0"/>
                    </a:moveTo>
                    <a:cubicBezTo>
                      <a:pt x="7319" y="627"/>
                      <a:pt x="7043" y="1229"/>
                      <a:pt x="6592" y="1680"/>
                    </a:cubicBezTo>
                    <a:lnTo>
                      <a:pt x="1128" y="7143"/>
                    </a:lnTo>
                    <a:cubicBezTo>
                      <a:pt x="401" y="7895"/>
                      <a:pt x="0" y="8873"/>
                      <a:pt x="0" y="9900"/>
                    </a:cubicBezTo>
                    <a:lnTo>
                      <a:pt x="0" y="12432"/>
                    </a:lnTo>
                    <a:lnTo>
                      <a:pt x="0" y="14261"/>
                    </a:lnTo>
                    <a:cubicBezTo>
                      <a:pt x="151" y="14036"/>
                      <a:pt x="326" y="13810"/>
                      <a:pt x="527" y="13610"/>
                    </a:cubicBezTo>
                    <a:lnTo>
                      <a:pt x="8998" y="5138"/>
                    </a:lnTo>
                    <a:cubicBezTo>
                      <a:pt x="9650" y="4487"/>
                      <a:pt x="9825" y="3509"/>
                      <a:pt x="9449" y="2732"/>
                    </a:cubicBezTo>
                    <a:cubicBezTo>
                      <a:pt x="9073" y="1955"/>
                      <a:pt x="8572" y="1254"/>
                      <a:pt x="7970" y="627"/>
                    </a:cubicBezTo>
                    <a:lnTo>
                      <a:pt x="7970" y="652"/>
                    </a:lnTo>
                    <a:cubicBezTo>
                      <a:pt x="7945" y="602"/>
                      <a:pt x="7895" y="552"/>
                      <a:pt x="7870" y="527"/>
                    </a:cubicBezTo>
                    <a:lnTo>
                      <a:pt x="7344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98415" y="-2062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10276" y="1"/>
                    </a:moveTo>
                    <a:cubicBezTo>
                      <a:pt x="10101" y="201"/>
                      <a:pt x="9925" y="427"/>
                      <a:pt x="9750" y="627"/>
                    </a:cubicBezTo>
                    <a:lnTo>
                      <a:pt x="1128" y="9224"/>
                    </a:lnTo>
                    <a:cubicBezTo>
                      <a:pt x="401" y="9976"/>
                      <a:pt x="0" y="10953"/>
                      <a:pt x="0" y="11981"/>
                    </a:cubicBezTo>
                    <a:lnTo>
                      <a:pt x="0" y="14512"/>
                    </a:lnTo>
                    <a:lnTo>
                      <a:pt x="0" y="16342"/>
                    </a:lnTo>
                    <a:cubicBezTo>
                      <a:pt x="151" y="16116"/>
                      <a:pt x="326" y="15891"/>
                      <a:pt x="527" y="15690"/>
                    </a:cubicBezTo>
                    <a:lnTo>
                      <a:pt x="9123" y="7094"/>
                    </a:lnTo>
                    <a:cubicBezTo>
                      <a:pt x="9875" y="6367"/>
                      <a:pt x="10276" y="5389"/>
                      <a:pt x="10276" y="4337"/>
                    </a:cubicBezTo>
                    <a:lnTo>
                      <a:pt x="10276" y="4286"/>
                    </a:lnTo>
                    <a:lnTo>
                      <a:pt x="10276" y="1805"/>
                    </a:lnTo>
                    <a:lnTo>
                      <a:pt x="10276" y="251"/>
                    </a:lnTo>
                    <a:lnTo>
                      <a:pt x="10276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502" y="-581524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0"/>
                    </a:moveTo>
                    <a:lnTo>
                      <a:pt x="1955" y="527"/>
                    </a:lnTo>
                    <a:cubicBezTo>
                      <a:pt x="1905" y="552"/>
                      <a:pt x="1880" y="602"/>
                      <a:pt x="1830" y="652"/>
                    </a:cubicBezTo>
                    <a:lnTo>
                      <a:pt x="1830" y="627"/>
                    </a:lnTo>
                    <a:cubicBezTo>
                      <a:pt x="1254" y="1254"/>
                      <a:pt x="752" y="1955"/>
                      <a:pt x="377" y="2732"/>
                    </a:cubicBezTo>
                    <a:cubicBezTo>
                      <a:pt x="1" y="3509"/>
                      <a:pt x="176" y="4487"/>
                      <a:pt x="828" y="5138"/>
                    </a:cubicBezTo>
                    <a:lnTo>
                      <a:pt x="9299" y="13610"/>
                    </a:lnTo>
                    <a:cubicBezTo>
                      <a:pt x="9499" y="13810"/>
                      <a:pt x="9675" y="14036"/>
                      <a:pt x="9825" y="14261"/>
                    </a:cubicBezTo>
                    <a:lnTo>
                      <a:pt x="9825" y="12432"/>
                    </a:lnTo>
                    <a:lnTo>
                      <a:pt x="9825" y="9900"/>
                    </a:lnTo>
                    <a:cubicBezTo>
                      <a:pt x="9825" y="8873"/>
                      <a:pt x="9424" y="7895"/>
                      <a:pt x="8697" y="7143"/>
                    </a:cubicBezTo>
                    <a:lnTo>
                      <a:pt x="3234" y="1680"/>
                    </a:lnTo>
                    <a:cubicBezTo>
                      <a:pt x="2757" y="1229"/>
                      <a:pt x="2507" y="627"/>
                      <a:pt x="2482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56259" y="-738602"/>
                <a:ext cx="301470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10552" extrusionOk="0">
                    <a:moveTo>
                      <a:pt x="2532" y="0"/>
                    </a:moveTo>
                    <a:lnTo>
                      <a:pt x="1730" y="777"/>
                    </a:lnTo>
                    <a:lnTo>
                      <a:pt x="1129" y="1404"/>
                    </a:lnTo>
                    <a:lnTo>
                      <a:pt x="502" y="2005"/>
                    </a:lnTo>
                    <a:cubicBezTo>
                      <a:pt x="176" y="2331"/>
                      <a:pt x="1" y="2782"/>
                      <a:pt x="1" y="3233"/>
                    </a:cubicBezTo>
                    <a:cubicBezTo>
                      <a:pt x="1" y="3709"/>
                      <a:pt x="176" y="4135"/>
                      <a:pt x="502" y="4461"/>
                    </a:cubicBezTo>
                    <a:lnTo>
                      <a:pt x="5966" y="9925"/>
                    </a:lnTo>
                    <a:cubicBezTo>
                      <a:pt x="6166" y="10125"/>
                      <a:pt x="6342" y="10326"/>
                      <a:pt x="6492" y="10551"/>
                    </a:cubicBezTo>
                    <a:lnTo>
                      <a:pt x="6492" y="8722"/>
                    </a:lnTo>
                    <a:lnTo>
                      <a:pt x="6492" y="6216"/>
                    </a:lnTo>
                    <a:cubicBezTo>
                      <a:pt x="6492" y="5163"/>
                      <a:pt x="6091" y="4185"/>
                      <a:pt x="5364" y="3459"/>
                    </a:cubicBezTo>
                    <a:lnTo>
                      <a:pt x="3134" y="1228"/>
                    </a:lnTo>
                    <a:cubicBezTo>
                      <a:pt x="2783" y="877"/>
                      <a:pt x="2582" y="451"/>
                      <a:pt x="2532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477474" y="323848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98415" y="-348761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51" y="0"/>
                    </a:moveTo>
                    <a:cubicBezTo>
                      <a:pt x="10026" y="276"/>
                      <a:pt x="9825" y="526"/>
                      <a:pt x="9599" y="752"/>
                    </a:cubicBezTo>
                    <a:lnTo>
                      <a:pt x="1128" y="9223"/>
                    </a:lnTo>
                    <a:cubicBezTo>
                      <a:pt x="401" y="9950"/>
                      <a:pt x="0" y="10927"/>
                      <a:pt x="0" y="11980"/>
                    </a:cubicBezTo>
                    <a:lnTo>
                      <a:pt x="0" y="14486"/>
                    </a:lnTo>
                    <a:lnTo>
                      <a:pt x="0" y="16316"/>
                    </a:lnTo>
                    <a:cubicBezTo>
                      <a:pt x="151" y="16090"/>
                      <a:pt x="326" y="15890"/>
                      <a:pt x="527" y="15689"/>
                    </a:cubicBezTo>
                    <a:lnTo>
                      <a:pt x="9123" y="7068"/>
                    </a:lnTo>
                    <a:cubicBezTo>
                      <a:pt x="9875" y="6341"/>
                      <a:pt x="10276" y="5363"/>
                      <a:pt x="10276" y="4336"/>
                    </a:cubicBezTo>
                    <a:lnTo>
                      <a:pt x="10276" y="1779"/>
                    </a:lnTo>
                    <a:lnTo>
                      <a:pt x="10276" y="1303"/>
                    </a:lnTo>
                    <a:cubicBezTo>
                      <a:pt x="10276" y="877"/>
                      <a:pt x="10226" y="426"/>
                      <a:pt x="1015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498415" y="307551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10276" y="0"/>
                    </a:moveTo>
                    <a:cubicBezTo>
                      <a:pt x="10101" y="226"/>
                      <a:pt x="9925" y="427"/>
                      <a:pt x="9750" y="627"/>
                    </a:cubicBezTo>
                    <a:lnTo>
                      <a:pt x="1128" y="9249"/>
                    </a:lnTo>
                    <a:cubicBezTo>
                      <a:pt x="401" y="9975"/>
                      <a:pt x="0" y="10953"/>
                      <a:pt x="0" y="12006"/>
                    </a:cubicBezTo>
                    <a:lnTo>
                      <a:pt x="0" y="14512"/>
                    </a:lnTo>
                    <a:lnTo>
                      <a:pt x="0" y="16742"/>
                    </a:lnTo>
                    <a:cubicBezTo>
                      <a:pt x="176" y="16341"/>
                      <a:pt x="376" y="15965"/>
                      <a:pt x="627" y="15615"/>
                    </a:cubicBezTo>
                    <a:cubicBezTo>
                      <a:pt x="627" y="15590"/>
                      <a:pt x="652" y="15564"/>
                      <a:pt x="677" y="15539"/>
                    </a:cubicBezTo>
                    <a:cubicBezTo>
                      <a:pt x="827" y="15314"/>
                      <a:pt x="978" y="15088"/>
                      <a:pt x="1153" y="14888"/>
                    </a:cubicBezTo>
                    <a:cubicBezTo>
                      <a:pt x="1178" y="14863"/>
                      <a:pt x="1203" y="14838"/>
                      <a:pt x="1203" y="14813"/>
                    </a:cubicBezTo>
                    <a:lnTo>
                      <a:pt x="1254" y="14788"/>
                    </a:lnTo>
                    <a:cubicBezTo>
                      <a:pt x="1254" y="14762"/>
                      <a:pt x="1279" y="14737"/>
                      <a:pt x="1304" y="14712"/>
                    </a:cubicBezTo>
                    <a:cubicBezTo>
                      <a:pt x="1454" y="14537"/>
                      <a:pt x="1604" y="14361"/>
                      <a:pt x="1780" y="14186"/>
                    </a:cubicBezTo>
                    <a:lnTo>
                      <a:pt x="7870" y="8096"/>
                    </a:lnTo>
                    <a:cubicBezTo>
                      <a:pt x="9424" y="6567"/>
                      <a:pt x="10276" y="4487"/>
                      <a:pt x="10276" y="2306"/>
                    </a:cubicBezTo>
                    <a:lnTo>
                      <a:pt x="10276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-19438" y="307551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0" y="0"/>
                    </a:moveTo>
                    <a:lnTo>
                      <a:pt x="0" y="2306"/>
                    </a:lnTo>
                    <a:cubicBezTo>
                      <a:pt x="0" y="4487"/>
                      <a:pt x="853" y="6567"/>
                      <a:pt x="2406" y="8096"/>
                    </a:cubicBezTo>
                    <a:lnTo>
                      <a:pt x="8472" y="14186"/>
                    </a:lnTo>
                    <a:cubicBezTo>
                      <a:pt x="8647" y="14361"/>
                      <a:pt x="8798" y="14537"/>
                      <a:pt x="8973" y="14712"/>
                    </a:cubicBezTo>
                    <a:cubicBezTo>
                      <a:pt x="8973" y="14737"/>
                      <a:pt x="8998" y="14762"/>
                      <a:pt x="9023" y="14788"/>
                    </a:cubicBezTo>
                    <a:cubicBezTo>
                      <a:pt x="9023" y="14788"/>
                      <a:pt x="9048" y="14813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74" y="15088"/>
                      <a:pt x="9449" y="15314"/>
                      <a:pt x="9600" y="15539"/>
                    </a:cubicBezTo>
                    <a:cubicBezTo>
                      <a:pt x="9625" y="15564"/>
                      <a:pt x="9625" y="15590"/>
                      <a:pt x="9650" y="15615"/>
                    </a:cubicBezTo>
                    <a:cubicBezTo>
                      <a:pt x="9875" y="15991"/>
                      <a:pt x="10101" y="16341"/>
                      <a:pt x="10276" y="16742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5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0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-19438" y="-2062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0" y="1"/>
                    </a:moveTo>
                    <a:lnTo>
                      <a:pt x="0" y="251"/>
                    </a:lnTo>
                    <a:lnTo>
                      <a:pt x="0" y="1805"/>
                    </a:lnTo>
                    <a:lnTo>
                      <a:pt x="0" y="4286"/>
                    </a:lnTo>
                    <a:lnTo>
                      <a:pt x="0" y="4337"/>
                    </a:lnTo>
                    <a:cubicBezTo>
                      <a:pt x="0" y="5389"/>
                      <a:pt x="401" y="6367"/>
                      <a:pt x="1128" y="7094"/>
                    </a:cubicBezTo>
                    <a:lnTo>
                      <a:pt x="9750" y="15690"/>
                    </a:lnTo>
                    <a:cubicBezTo>
                      <a:pt x="9950" y="15891"/>
                      <a:pt x="10126" y="16116"/>
                      <a:pt x="10276" y="16342"/>
                    </a:cubicBezTo>
                    <a:lnTo>
                      <a:pt x="10276" y="14512"/>
                    </a:lnTo>
                    <a:lnTo>
                      <a:pt x="10276" y="11981"/>
                    </a:lnTo>
                    <a:cubicBezTo>
                      <a:pt x="10276" y="10953"/>
                      <a:pt x="9875" y="9976"/>
                      <a:pt x="9148" y="9224"/>
                    </a:cubicBezTo>
                    <a:lnTo>
                      <a:pt x="527" y="627"/>
                    </a:lnTo>
                    <a:cubicBezTo>
                      <a:pt x="326" y="427"/>
                      <a:pt x="151" y="201"/>
                      <a:pt x="0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-10152" y="-487267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cubicBezTo>
                      <a:pt x="1" y="26"/>
                      <a:pt x="1" y="1"/>
                      <a:pt x="1" y="1"/>
                    </a:cubicBezTo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" name="Google Shape;113;p2"/>
            <p:cNvGrpSpPr/>
            <p:nvPr/>
          </p:nvGrpSpPr>
          <p:grpSpPr>
            <a:xfrm flipH="1">
              <a:off x="198844" y="3415026"/>
              <a:ext cx="339101" cy="696021"/>
              <a:chOff x="-554749" y="4009318"/>
              <a:chExt cx="995014" cy="2042316"/>
            </a:xfrm>
          </p:grpSpPr>
          <p:sp>
            <p:nvSpPr>
              <p:cNvPr id="114" name="Google Shape;114;p2"/>
              <p:cNvSpPr/>
              <p:nvPr/>
            </p:nvSpPr>
            <p:spPr>
              <a:xfrm>
                <a:off x="-554749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-228892" y="4009318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-36897" y="4009318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-36897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-36897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-36897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-533809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-379005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-57837" y="5291715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-36897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-36897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-554749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-554749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-545417" y="448064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" name="Google Shape;128;p2"/>
            <p:cNvSpPr/>
            <p:nvPr/>
          </p:nvSpPr>
          <p:spPr>
            <a:xfrm flipH="1">
              <a:off x="534764" y="3550514"/>
              <a:ext cx="16" cy="427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26"/>
                  </a:move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534764" y="2410048"/>
              <a:ext cx="16" cy="427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26"/>
                  </a:move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2"/>
            <p:cNvGrpSpPr/>
            <p:nvPr/>
          </p:nvGrpSpPr>
          <p:grpSpPr>
            <a:xfrm>
              <a:off x="377811" y="552520"/>
              <a:ext cx="339101" cy="696226"/>
              <a:chOff x="519355" y="679933"/>
              <a:chExt cx="995014" cy="2042316"/>
            </a:xfrm>
          </p:grpSpPr>
          <p:sp>
            <p:nvSpPr>
              <p:cNvPr id="131" name="Google Shape;131;p2"/>
              <p:cNvSpPr/>
              <p:nvPr/>
            </p:nvSpPr>
            <p:spPr>
              <a:xfrm>
                <a:off x="519355" y="1289720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0"/>
                    </a:moveTo>
                    <a:cubicBezTo>
                      <a:pt x="51" y="427"/>
                      <a:pt x="1" y="853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53" y="7068"/>
                    </a:cubicBezTo>
                    <a:lnTo>
                      <a:pt x="9750" y="15665"/>
                    </a:lnTo>
                    <a:cubicBezTo>
                      <a:pt x="9950" y="15865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55"/>
                    </a:lnTo>
                    <a:cubicBezTo>
                      <a:pt x="10276" y="10928"/>
                      <a:pt x="9875" y="9950"/>
                      <a:pt x="9148" y="9198"/>
                    </a:cubicBezTo>
                    <a:lnTo>
                      <a:pt x="652" y="727"/>
                    </a:lnTo>
                    <a:cubicBezTo>
                      <a:pt x="427" y="502"/>
                      <a:pt x="251" y="251"/>
                      <a:pt x="1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845213" y="679933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28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2" y="7770"/>
                      <a:pt x="3108" y="7971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037208" y="679933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0" y="1"/>
                    </a:moveTo>
                    <a:lnTo>
                      <a:pt x="0" y="8196"/>
                    </a:lnTo>
                    <a:cubicBezTo>
                      <a:pt x="151" y="7971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28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037208" y="898719"/>
                <a:ext cx="301424" cy="491090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77" extrusionOk="0">
                    <a:moveTo>
                      <a:pt x="3960" y="0"/>
                    </a:moveTo>
                    <a:cubicBezTo>
                      <a:pt x="3910" y="451"/>
                      <a:pt x="3710" y="903"/>
                      <a:pt x="3359" y="1253"/>
                    </a:cubicBezTo>
                    <a:lnTo>
                      <a:pt x="1128" y="3459"/>
                    </a:lnTo>
                    <a:cubicBezTo>
                      <a:pt x="401" y="4211"/>
                      <a:pt x="0" y="5188"/>
                      <a:pt x="0" y="6216"/>
                    </a:cubicBezTo>
                    <a:lnTo>
                      <a:pt x="0" y="8747"/>
                    </a:lnTo>
                    <a:lnTo>
                      <a:pt x="0" y="10577"/>
                    </a:lnTo>
                    <a:cubicBezTo>
                      <a:pt x="151" y="10351"/>
                      <a:pt x="326" y="10126"/>
                      <a:pt x="527" y="9925"/>
                    </a:cubicBezTo>
                    <a:lnTo>
                      <a:pt x="5990" y="4487"/>
                    </a:lnTo>
                    <a:cubicBezTo>
                      <a:pt x="6316" y="4161"/>
                      <a:pt x="6492" y="3710"/>
                      <a:pt x="6492" y="3259"/>
                    </a:cubicBezTo>
                    <a:cubicBezTo>
                      <a:pt x="6492" y="2782"/>
                      <a:pt x="6316" y="2356"/>
                      <a:pt x="5990" y="2030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1037208" y="1055797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52"/>
                      <a:pt x="7043" y="1254"/>
                      <a:pt x="6592" y="1705"/>
                    </a:cubicBezTo>
                    <a:lnTo>
                      <a:pt x="1128" y="7169"/>
                    </a:lnTo>
                    <a:cubicBezTo>
                      <a:pt x="401" y="7896"/>
                      <a:pt x="0" y="8873"/>
                      <a:pt x="0" y="9926"/>
                    </a:cubicBezTo>
                    <a:lnTo>
                      <a:pt x="0" y="12432"/>
                    </a:lnTo>
                    <a:lnTo>
                      <a:pt x="0" y="14262"/>
                    </a:lnTo>
                    <a:cubicBezTo>
                      <a:pt x="151" y="14036"/>
                      <a:pt x="326" y="13835"/>
                      <a:pt x="527" y="13635"/>
                    </a:cubicBezTo>
                    <a:lnTo>
                      <a:pt x="8998" y="5164"/>
                    </a:lnTo>
                    <a:cubicBezTo>
                      <a:pt x="9650" y="4512"/>
                      <a:pt x="9825" y="3535"/>
                      <a:pt x="9449" y="2733"/>
                    </a:cubicBezTo>
                    <a:cubicBezTo>
                      <a:pt x="9073" y="1981"/>
                      <a:pt x="8572" y="1279"/>
                      <a:pt x="7970" y="652"/>
                    </a:cubicBezTo>
                    <a:cubicBezTo>
                      <a:pt x="7945" y="602"/>
                      <a:pt x="7895" y="577"/>
                      <a:pt x="7870" y="527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037208" y="161673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27"/>
                    </a:cubicBezTo>
                    <a:lnTo>
                      <a:pt x="1128" y="9248"/>
                    </a:lnTo>
                    <a:cubicBezTo>
                      <a:pt x="401" y="9975"/>
                      <a:pt x="0" y="10953"/>
                      <a:pt x="0" y="12005"/>
                    </a:cubicBezTo>
                    <a:lnTo>
                      <a:pt x="0" y="14511"/>
                    </a:lnTo>
                    <a:lnTo>
                      <a:pt x="0" y="16341"/>
                    </a:lnTo>
                    <a:cubicBezTo>
                      <a:pt x="151" y="16115"/>
                      <a:pt x="326" y="15915"/>
                      <a:pt x="527" y="15714"/>
                    </a:cubicBezTo>
                    <a:lnTo>
                      <a:pt x="9123" y="7118"/>
                    </a:lnTo>
                    <a:cubicBezTo>
                      <a:pt x="9875" y="6366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51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540296" y="1055797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27"/>
                    </a:lnTo>
                    <a:cubicBezTo>
                      <a:pt x="1905" y="577"/>
                      <a:pt x="1880" y="602"/>
                      <a:pt x="1855" y="652"/>
                    </a:cubicBezTo>
                    <a:cubicBezTo>
                      <a:pt x="1254" y="1279"/>
                      <a:pt x="753" y="1981"/>
                      <a:pt x="377" y="2733"/>
                    </a:cubicBezTo>
                    <a:cubicBezTo>
                      <a:pt x="1" y="3535"/>
                      <a:pt x="176" y="4512"/>
                      <a:pt x="828" y="5164"/>
                    </a:cubicBezTo>
                    <a:lnTo>
                      <a:pt x="9299" y="13635"/>
                    </a:lnTo>
                    <a:cubicBezTo>
                      <a:pt x="9499" y="13835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26"/>
                    </a:lnTo>
                    <a:cubicBezTo>
                      <a:pt x="9825" y="8873"/>
                      <a:pt x="9424" y="7896"/>
                      <a:pt x="8697" y="7169"/>
                    </a:cubicBezTo>
                    <a:lnTo>
                      <a:pt x="3234" y="1705"/>
                    </a:lnTo>
                    <a:cubicBezTo>
                      <a:pt x="2783" y="1254"/>
                      <a:pt x="2507" y="652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695099" y="898719"/>
                <a:ext cx="301424" cy="491090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77" extrusionOk="0">
                    <a:moveTo>
                      <a:pt x="2531" y="0"/>
                    </a:moveTo>
                    <a:lnTo>
                      <a:pt x="1754" y="802"/>
                    </a:lnTo>
                    <a:lnTo>
                      <a:pt x="1128" y="1404"/>
                    </a:lnTo>
                    <a:lnTo>
                      <a:pt x="501" y="2030"/>
                    </a:lnTo>
                    <a:cubicBezTo>
                      <a:pt x="175" y="2356"/>
                      <a:pt x="0" y="2782"/>
                      <a:pt x="0" y="3259"/>
                    </a:cubicBezTo>
                    <a:cubicBezTo>
                      <a:pt x="0" y="3710"/>
                      <a:pt x="175" y="4161"/>
                      <a:pt x="501" y="4487"/>
                    </a:cubicBezTo>
                    <a:lnTo>
                      <a:pt x="5965" y="9925"/>
                    </a:lnTo>
                    <a:cubicBezTo>
                      <a:pt x="6165" y="10126"/>
                      <a:pt x="6341" y="10351"/>
                      <a:pt x="6491" y="10577"/>
                    </a:cubicBezTo>
                    <a:lnTo>
                      <a:pt x="6491" y="8747"/>
                    </a:lnTo>
                    <a:lnTo>
                      <a:pt x="6491" y="6216"/>
                    </a:lnTo>
                    <a:cubicBezTo>
                      <a:pt x="6491" y="5188"/>
                      <a:pt x="6090" y="4211"/>
                      <a:pt x="5363" y="3459"/>
                    </a:cubicBezTo>
                    <a:lnTo>
                      <a:pt x="3133" y="1253"/>
                    </a:lnTo>
                    <a:cubicBezTo>
                      <a:pt x="2782" y="903"/>
                      <a:pt x="2581" y="451"/>
                      <a:pt x="2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1016267" y="1962330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037208" y="1289720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0"/>
                    </a:moveTo>
                    <a:cubicBezTo>
                      <a:pt x="10026" y="251"/>
                      <a:pt x="9825" y="502"/>
                      <a:pt x="9600" y="727"/>
                    </a:cubicBezTo>
                    <a:lnTo>
                      <a:pt x="1128" y="9198"/>
                    </a:lnTo>
                    <a:cubicBezTo>
                      <a:pt x="401" y="9950"/>
                      <a:pt x="0" y="10928"/>
                      <a:pt x="0" y="11955"/>
                    </a:cubicBezTo>
                    <a:lnTo>
                      <a:pt x="0" y="14487"/>
                    </a:lnTo>
                    <a:lnTo>
                      <a:pt x="0" y="16316"/>
                    </a:lnTo>
                    <a:cubicBezTo>
                      <a:pt x="151" y="16091"/>
                      <a:pt x="326" y="15865"/>
                      <a:pt x="527" y="15665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53"/>
                      <a:pt x="10226" y="427"/>
                      <a:pt x="10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037208" y="1946032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24"/>
                    </a:lnTo>
                    <a:cubicBezTo>
                      <a:pt x="401" y="9976"/>
                      <a:pt x="0" y="10953"/>
                      <a:pt x="0" y="11981"/>
                    </a:cubicBezTo>
                    <a:lnTo>
                      <a:pt x="0" y="14512"/>
                    </a:lnTo>
                    <a:lnTo>
                      <a:pt x="0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63"/>
                    </a:cubicBezTo>
                    <a:cubicBezTo>
                      <a:pt x="1178" y="14838"/>
                      <a:pt x="1203" y="14838"/>
                      <a:pt x="1229" y="14813"/>
                    </a:cubicBezTo>
                    <a:lnTo>
                      <a:pt x="1254" y="14763"/>
                    </a:lnTo>
                    <a:cubicBezTo>
                      <a:pt x="1254" y="14738"/>
                      <a:pt x="1279" y="14713"/>
                      <a:pt x="1304" y="14713"/>
                    </a:cubicBezTo>
                    <a:cubicBezTo>
                      <a:pt x="1454" y="14512"/>
                      <a:pt x="1604" y="14337"/>
                      <a:pt x="1780" y="14161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19355" y="1946032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61"/>
                    </a:lnTo>
                    <a:cubicBezTo>
                      <a:pt x="8647" y="14337"/>
                      <a:pt x="8823" y="14512"/>
                      <a:pt x="8973" y="14688"/>
                    </a:cubicBezTo>
                    <a:cubicBezTo>
                      <a:pt x="8998" y="14713"/>
                      <a:pt x="8998" y="14738"/>
                      <a:pt x="9023" y="14763"/>
                    </a:cubicBezTo>
                    <a:cubicBezTo>
                      <a:pt x="9048" y="14788"/>
                      <a:pt x="9048" y="14788"/>
                      <a:pt x="9048" y="14788"/>
                    </a:cubicBezTo>
                    <a:cubicBezTo>
                      <a:pt x="9073" y="14813"/>
                      <a:pt x="9098" y="14838"/>
                      <a:pt x="9123" y="14863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1981"/>
                    </a:lnTo>
                    <a:cubicBezTo>
                      <a:pt x="10276" y="10953"/>
                      <a:pt x="9875" y="9976"/>
                      <a:pt x="9148" y="9224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19355" y="161673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66"/>
                      <a:pt x="1153" y="7118"/>
                    </a:cubicBezTo>
                    <a:lnTo>
                      <a:pt x="9750" y="15714"/>
                    </a:lnTo>
                    <a:cubicBezTo>
                      <a:pt x="9950" y="15915"/>
                      <a:pt x="10126" y="16115"/>
                      <a:pt x="10276" y="16341"/>
                    </a:cubicBezTo>
                    <a:lnTo>
                      <a:pt x="10276" y="14511"/>
                    </a:lnTo>
                    <a:lnTo>
                      <a:pt x="10276" y="12005"/>
                    </a:lnTo>
                    <a:cubicBezTo>
                      <a:pt x="10276" y="10953"/>
                      <a:pt x="9875" y="9975"/>
                      <a:pt x="9148" y="9248"/>
                    </a:cubicBezTo>
                    <a:lnTo>
                      <a:pt x="527" y="627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2"/>
            <p:cNvGrpSpPr/>
            <p:nvPr/>
          </p:nvGrpSpPr>
          <p:grpSpPr>
            <a:xfrm flipH="1">
              <a:off x="382459" y="2831693"/>
              <a:ext cx="339101" cy="696417"/>
              <a:chOff x="-19438" y="2388294"/>
              <a:chExt cx="995014" cy="2043477"/>
            </a:xfrm>
          </p:grpSpPr>
          <p:sp>
            <p:nvSpPr>
              <p:cNvPr id="145" name="Google Shape;145;p2"/>
              <p:cNvSpPr/>
              <p:nvPr/>
            </p:nvSpPr>
            <p:spPr>
              <a:xfrm>
                <a:off x="-19438" y="2998082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" y="0"/>
                    </a:moveTo>
                    <a:cubicBezTo>
                      <a:pt x="51" y="426"/>
                      <a:pt x="0" y="877"/>
                      <a:pt x="0" y="1303"/>
                    </a:cubicBezTo>
                    <a:lnTo>
                      <a:pt x="0" y="1779"/>
                    </a:lnTo>
                    <a:lnTo>
                      <a:pt x="0" y="4336"/>
                    </a:lnTo>
                    <a:cubicBezTo>
                      <a:pt x="0" y="5363"/>
                      <a:pt x="401" y="6341"/>
                      <a:pt x="1128" y="7068"/>
                    </a:cubicBezTo>
                    <a:lnTo>
                      <a:pt x="9750" y="15689"/>
                    </a:lnTo>
                    <a:cubicBezTo>
                      <a:pt x="9950" y="15890"/>
                      <a:pt x="10126" y="16090"/>
                      <a:pt x="10276" y="16316"/>
                    </a:cubicBezTo>
                    <a:lnTo>
                      <a:pt x="10276" y="14486"/>
                    </a:lnTo>
                    <a:lnTo>
                      <a:pt x="10276" y="11980"/>
                    </a:lnTo>
                    <a:cubicBezTo>
                      <a:pt x="10276" y="10927"/>
                      <a:pt x="9875" y="9950"/>
                      <a:pt x="9148" y="9223"/>
                    </a:cubicBezTo>
                    <a:lnTo>
                      <a:pt x="652" y="752"/>
                    </a:lnTo>
                    <a:cubicBezTo>
                      <a:pt x="427" y="526"/>
                      <a:pt x="251" y="276"/>
                      <a:pt x="10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306419" y="2388294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3258" y="0"/>
                    </a:moveTo>
                    <a:cubicBezTo>
                      <a:pt x="2807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35"/>
                      <a:pt x="0" y="4837"/>
                      <a:pt x="501" y="5364"/>
                    </a:cubicBezTo>
                    <a:lnTo>
                      <a:pt x="2732" y="7569"/>
                    </a:lnTo>
                    <a:cubicBezTo>
                      <a:pt x="2932" y="7770"/>
                      <a:pt x="3108" y="7995"/>
                      <a:pt x="3258" y="8221"/>
                    </a:cubicBezTo>
                    <a:lnTo>
                      <a:pt x="3258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498415" y="2388294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0" y="0"/>
                    </a:moveTo>
                    <a:lnTo>
                      <a:pt x="0" y="8221"/>
                    </a:lnTo>
                    <a:cubicBezTo>
                      <a:pt x="151" y="7995"/>
                      <a:pt x="326" y="7770"/>
                      <a:pt x="527" y="7569"/>
                    </a:cubicBezTo>
                    <a:lnTo>
                      <a:pt x="2732" y="5364"/>
                    </a:lnTo>
                    <a:cubicBezTo>
                      <a:pt x="3259" y="4837"/>
                      <a:pt x="3259" y="4035"/>
                      <a:pt x="2732" y="3509"/>
                    </a:cubicBezTo>
                    <a:lnTo>
                      <a:pt x="1780" y="2557"/>
                    </a:lnTo>
                    <a:cubicBezTo>
                      <a:pt x="1028" y="1805"/>
                      <a:pt x="426" y="953"/>
                      <a:pt x="0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498415" y="260824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885" y="451"/>
                      <a:pt x="3710" y="877"/>
                      <a:pt x="3359" y="1228"/>
                    </a:cubicBezTo>
                    <a:lnTo>
                      <a:pt x="1128" y="3459"/>
                    </a:lnTo>
                    <a:cubicBezTo>
                      <a:pt x="401" y="4185"/>
                      <a:pt x="0" y="5163"/>
                      <a:pt x="0" y="6216"/>
                    </a:cubicBezTo>
                    <a:lnTo>
                      <a:pt x="0" y="8722"/>
                    </a:lnTo>
                    <a:lnTo>
                      <a:pt x="0" y="10551"/>
                    </a:lnTo>
                    <a:cubicBezTo>
                      <a:pt x="151" y="10326"/>
                      <a:pt x="326" y="10125"/>
                      <a:pt x="527" y="9925"/>
                    </a:cubicBezTo>
                    <a:lnTo>
                      <a:pt x="5965" y="4461"/>
                    </a:lnTo>
                    <a:cubicBezTo>
                      <a:pt x="6316" y="4135"/>
                      <a:pt x="6492" y="3709"/>
                      <a:pt x="6492" y="3233"/>
                    </a:cubicBezTo>
                    <a:cubicBezTo>
                      <a:pt x="6492" y="2782"/>
                      <a:pt x="6316" y="2331"/>
                      <a:pt x="5965" y="2005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498415" y="276532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0"/>
                    </a:moveTo>
                    <a:cubicBezTo>
                      <a:pt x="7319" y="627"/>
                      <a:pt x="7043" y="1229"/>
                      <a:pt x="6592" y="1680"/>
                    </a:cubicBezTo>
                    <a:lnTo>
                      <a:pt x="1128" y="7143"/>
                    </a:lnTo>
                    <a:cubicBezTo>
                      <a:pt x="401" y="7895"/>
                      <a:pt x="0" y="8873"/>
                      <a:pt x="0" y="9900"/>
                    </a:cubicBezTo>
                    <a:lnTo>
                      <a:pt x="0" y="12432"/>
                    </a:lnTo>
                    <a:lnTo>
                      <a:pt x="0" y="14261"/>
                    </a:lnTo>
                    <a:cubicBezTo>
                      <a:pt x="151" y="14036"/>
                      <a:pt x="326" y="13810"/>
                      <a:pt x="527" y="13610"/>
                    </a:cubicBezTo>
                    <a:lnTo>
                      <a:pt x="8998" y="5138"/>
                    </a:lnTo>
                    <a:cubicBezTo>
                      <a:pt x="9650" y="4487"/>
                      <a:pt x="9825" y="3509"/>
                      <a:pt x="9449" y="2732"/>
                    </a:cubicBezTo>
                    <a:cubicBezTo>
                      <a:pt x="9073" y="1955"/>
                      <a:pt x="8572" y="1254"/>
                      <a:pt x="7970" y="627"/>
                    </a:cubicBezTo>
                    <a:lnTo>
                      <a:pt x="7970" y="652"/>
                    </a:lnTo>
                    <a:cubicBezTo>
                      <a:pt x="7945" y="602"/>
                      <a:pt x="7895" y="552"/>
                      <a:pt x="7870" y="527"/>
                    </a:cubicBezTo>
                    <a:lnTo>
                      <a:pt x="7344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8415" y="3326215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10276" y="1"/>
                    </a:moveTo>
                    <a:cubicBezTo>
                      <a:pt x="10101" y="201"/>
                      <a:pt x="9925" y="427"/>
                      <a:pt x="9750" y="627"/>
                    </a:cubicBezTo>
                    <a:lnTo>
                      <a:pt x="1128" y="9224"/>
                    </a:lnTo>
                    <a:cubicBezTo>
                      <a:pt x="401" y="9976"/>
                      <a:pt x="0" y="10953"/>
                      <a:pt x="0" y="11981"/>
                    </a:cubicBezTo>
                    <a:lnTo>
                      <a:pt x="0" y="14512"/>
                    </a:lnTo>
                    <a:lnTo>
                      <a:pt x="0" y="16342"/>
                    </a:lnTo>
                    <a:cubicBezTo>
                      <a:pt x="151" y="16116"/>
                      <a:pt x="326" y="15891"/>
                      <a:pt x="527" y="15690"/>
                    </a:cubicBezTo>
                    <a:lnTo>
                      <a:pt x="9123" y="7094"/>
                    </a:lnTo>
                    <a:cubicBezTo>
                      <a:pt x="9875" y="6367"/>
                      <a:pt x="10276" y="5389"/>
                      <a:pt x="10276" y="4337"/>
                    </a:cubicBezTo>
                    <a:lnTo>
                      <a:pt x="10276" y="4286"/>
                    </a:lnTo>
                    <a:lnTo>
                      <a:pt x="10276" y="1805"/>
                    </a:lnTo>
                    <a:lnTo>
                      <a:pt x="10276" y="251"/>
                    </a:lnTo>
                    <a:lnTo>
                      <a:pt x="10276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502" y="276532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0"/>
                    </a:moveTo>
                    <a:lnTo>
                      <a:pt x="1955" y="527"/>
                    </a:lnTo>
                    <a:cubicBezTo>
                      <a:pt x="1905" y="552"/>
                      <a:pt x="1880" y="602"/>
                      <a:pt x="1830" y="652"/>
                    </a:cubicBezTo>
                    <a:lnTo>
                      <a:pt x="1830" y="627"/>
                    </a:lnTo>
                    <a:cubicBezTo>
                      <a:pt x="1254" y="1254"/>
                      <a:pt x="752" y="1955"/>
                      <a:pt x="377" y="2732"/>
                    </a:cubicBezTo>
                    <a:cubicBezTo>
                      <a:pt x="1" y="3509"/>
                      <a:pt x="176" y="4487"/>
                      <a:pt x="828" y="5138"/>
                    </a:cubicBezTo>
                    <a:lnTo>
                      <a:pt x="9299" y="13610"/>
                    </a:lnTo>
                    <a:cubicBezTo>
                      <a:pt x="9499" y="13810"/>
                      <a:pt x="9675" y="14036"/>
                      <a:pt x="9825" y="14261"/>
                    </a:cubicBezTo>
                    <a:lnTo>
                      <a:pt x="9825" y="12432"/>
                    </a:lnTo>
                    <a:lnTo>
                      <a:pt x="9825" y="9900"/>
                    </a:lnTo>
                    <a:cubicBezTo>
                      <a:pt x="9825" y="8873"/>
                      <a:pt x="9424" y="7895"/>
                      <a:pt x="8697" y="7143"/>
                    </a:cubicBezTo>
                    <a:lnTo>
                      <a:pt x="3234" y="1680"/>
                    </a:lnTo>
                    <a:cubicBezTo>
                      <a:pt x="2757" y="1229"/>
                      <a:pt x="2507" y="627"/>
                      <a:pt x="2482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56259" y="2608241"/>
                <a:ext cx="301470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10552" extrusionOk="0">
                    <a:moveTo>
                      <a:pt x="2532" y="0"/>
                    </a:moveTo>
                    <a:lnTo>
                      <a:pt x="1730" y="777"/>
                    </a:lnTo>
                    <a:lnTo>
                      <a:pt x="1129" y="1404"/>
                    </a:lnTo>
                    <a:lnTo>
                      <a:pt x="502" y="2005"/>
                    </a:lnTo>
                    <a:cubicBezTo>
                      <a:pt x="176" y="2331"/>
                      <a:pt x="1" y="2782"/>
                      <a:pt x="1" y="3233"/>
                    </a:cubicBezTo>
                    <a:cubicBezTo>
                      <a:pt x="1" y="3709"/>
                      <a:pt x="176" y="4135"/>
                      <a:pt x="502" y="4461"/>
                    </a:cubicBezTo>
                    <a:lnTo>
                      <a:pt x="5966" y="9925"/>
                    </a:lnTo>
                    <a:cubicBezTo>
                      <a:pt x="6166" y="10125"/>
                      <a:pt x="6342" y="10326"/>
                      <a:pt x="6492" y="10551"/>
                    </a:cubicBezTo>
                    <a:lnTo>
                      <a:pt x="6492" y="8722"/>
                    </a:lnTo>
                    <a:lnTo>
                      <a:pt x="6492" y="6216"/>
                    </a:lnTo>
                    <a:cubicBezTo>
                      <a:pt x="6492" y="5163"/>
                      <a:pt x="6091" y="4185"/>
                      <a:pt x="5364" y="3459"/>
                    </a:cubicBezTo>
                    <a:lnTo>
                      <a:pt x="3134" y="1228"/>
                    </a:lnTo>
                    <a:cubicBezTo>
                      <a:pt x="2783" y="877"/>
                      <a:pt x="2582" y="451"/>
                      <a:pt x="2532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477474" y="3670691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498415" y="2998082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51" y="0"/>
                    </a:moveTo>
                    <a:cubicBezTo>
                      <a:pt x="10026" y="276"/>
                      <a:pt x="9825" y="526"/>
                      <a:pt x="9599" y="752"/>
                    </a:cubicBezTo>
                    <a:lnTo>
                      <a:pt x="1128" y="9223"/>
                    </a:lnTo>
                    <a:cubicBezTo>
                      <a:pt x="401" y="9950"/>
                      <a:pt x="0" y="10927"/>
                      <a:pt x="0" y="11980"/>
                    </a:cubicBezTo>
                    <a:lnTo>
                      <a:pt x="0" y="14486"/>
                    </a:lnTo>
                    <a:lnTo>
                      <a:pt x="0" y="16316"/>
                    </a:lnTo>
                    <a:cubicBezTo>
                      <a:pt x="151" y="16090"/>
                      <a:pt x="326" y="15890"/>
                      <a:pt x="527" y="15689"/>
                    </a:cubicBezTo>
                    <a:lnTo>
                      <a:pt x="9123" y="7068"/>
                    </a:lnTo>
                    <a:cubicBezTo>
                      <a:pt x="9875" y="6341"/>
                      <a:pt x="10276" y="5363"/>
                      <a:pt x="10276" y="4336"/>
                    </a:cubicBezTo>
                    <a:lnTo>
                      <a:pt x="10276" y="1779"/>
                    </a:lnTo>
                    <a:lnTo>
                      <a:pt x="10276" y="1303"/>
                    </a:lnTo>
                    <a:cubicBezTo>
                      <a:pt x="10276" y="877"/>
                      <a:pt x="10226" y="426"/>
                      <a:pt x="1015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498415" y="3654394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10276" y="0"/>
                    </a:moveTo>
                    <a:cubicBezTo>
                      <a:pt x="10101" y="226"/>
                      <a:pt x="9925" y="427"/>
                      <a:pt x="9750" y="627"/>
                    </a:cubicBezTo>
                    <a:lnTo>
                      <a:pt x="1128" y="9249"/>
                    </a:lnTo>
                    <a:cubicBezTo>
                      <a:pt x="401" y="9975"/>
                      <a:pt x="0" y="10953"/>
                      <a:pt x="0" y="12006"/>
                    </a:cubicBezTo>
                    <a:lnTo>
                      <a:pt x="0" y="14512"/>
                    </a:lnTo>
                    <a:lnTo>
                      <a:pt x="0" y="16742"/>
                    </a:lnTo>
                    <a:cubicBezTo>
                      <a:pt x="176" y="16341"/>
                      <a:pt x="376" y="15965"/>
                      <a:pt x="627" y="15615"/>
                    </a:cubicBezTo>
                    <a:cubicBezTo>
                      <a:pt x="627" y="15590"/>
                      <a:pt x="652" y="15564"/>
                      <a:pt x="677" y="15539"/>
                    </a:cubicBezTo>
                    <a:cubicBezTo>
                      <a:pt x="827" y="15314"/>
                      <a:pt x="978" y="15088"/>
                      <a:pt x="1153" y="14888"/>
                    </a:cubicBezTo>
                    <a:cubicBezTo>
                      <a:pt x="1178" y="14863"/>
                      <a:pt x="1203" y="14838"/>
                      <a:pt x="1203" y="14813"/>
                    </a:cubicBezTo>
                    <a:lnTo>
                      <a:pt x="1254" y="14788"/>
                    </a:lnTo>
                    <a:cubicBezTo>
                      <a:pt x="1254" y="14762"/>
                      <a:pt x="1279" y="14737"/>
                      <a:pt x="1304" y="14712"/>
                    </a:cubicBezTo>
                    <a:cubicBezTo>
                      <a:pt x="1454" y="14537"/>
                      <a:pt x="1604" y="14361"/>
                      <a:pt x="1780" y="14186"/>
                    </a:cubicBezTo>
                    <a:lnTo>
                      <a:pt x="7870" y="8096"/>
                    </a:lnTo>
                    <a:cubicBezTo>
                      <a:pt x="9424" y="6567"/>
                      <a:pt x="10276" y="4487"/>
                      <a:pt x="10276" y="2306"/>
                    </a:cubicBezTo>
                    <a:lnTo>
                      <a:pt x="10276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-19438" y="3654394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0" y="0"/>
                    </a:moveTo>
                    <a:lnTo>
                      <a:pt x="0" y="2306"/>
                    </a:lnTo>
                    <a:cubicBezTo>
                      <a:pt x="0" y="4487"/>
                      <a:pt x="853" y="6567"/>
                      <a:pt x="2406" y="8096"/>
                    </a:cubicBezTo>
                    <a:lnTo>
                      <a:pt x="8472" y="14186"/>
                    </a:lnTo>
                    <a:cubicBezTo>
                      <a:pt x="8647" y="14361"/>
                      <a:pt x="8798" y="14537"/>
                      <a:pt x="8973" y="14712"/>
                    </a:cubicBezTo>
                    <a:cubicBezTo>
                      <a:pt x="8973" y="14737"/>
                      <a:pt x="8998" y="14762"/>
                      <a:pt x="9023" y="14788"/>
                    </a:cubicBezTo>
                    <a:cubicBezTo>
                      <a:pt x="9023" y="14788"/>
                      <a:pt x="9048" y="14813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74" y="15088"/>
                      <a:pt x="9449" y="15314"/>
                      <a:pt x="9600" y="15539"/>
                    </a:cubicBezTo>
                    <a:cubicBezTo>
                      <a:pt x="9625" y="15564"/>
                      <a:pt x="9625" y="15590"/>
                      <a:pt x="9650" y="15615"/>
                    </a:cubicBezTo>
                    <a:cubicBezTo>
                      <a:pt x="9875" y="15991"/>
                      <a:pt x="10101" y="16341"/>
                      <a:pt x="10276" y="16742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5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0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-19438" y="3326215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0" y="1"/>
                    </a:moveTo>
                    <a:lnTo>
                      <a:pt x="0" y="251"/>
                    </a:lnTo>
                    <a:lnTo>
                      <a:pt x="0" y="1805"/>
                    </a:lnTo>
                    <a:lnTo>
                      <a:pt x="0" y="4286"/>
                    </a:lnTo>
                    <a:lnTo>
                      <a:pt x="0" y="4337"/>
                    </a:lnTo>
                    <a:cubicBezTo>
                      <a:pt x="0" y="5389"/>
                      <a:pt x="401" y="6367"/>
                      <a:pt x="1128" y="7094"/>
                    </a:cubicBezTo>
                    <a:lnTo>
                      <a:pt x="9750" y="15690"/>
                    </a:lnTo>
                    <a:cubicBezTo>
                      <a:pt x="9950" y="15891"/>
                      <a:pt x="10126" y="16116"/>
                      <a:pt x="10276" y="16342"/>
                    </a:cubicBezTo>
                    <a:lnTo>
                      <a:pt x="10276" y="14512"/>
                    </a:lnTo>
                    <a:lnTo>
                      <a:pt x="10276" y="11981"/>
                    </a:lnTo>
                    <a:cubicBezTo>
                      <a:pt x="10276" y="10953"/>
                      <a:pt x="9875" y="9976"/>
                      <a:pt x="9148" y="9224"/>
                    </a:cubicBezTo>
                    <a:lnTo>
                      <a:pt x="527" y="627"/>
                    </a:lnTo>
                    <a:cubicBezTo>
                      <a:pt x="326" y="427"/>
                      <a:pt x="151" y="201"/>
                      <a:pt x="0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-10152" y="285957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cubicBezTo>
                      <a:pt x="1" y="26"/>
                      <a:pt x="1" y="1"/>
                      <a:pt x="1" y="1"/>
                    </a:cubicBezTo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2"/>
            <p:cNvGrpSpPr/>
            <p:nvPr/>
          </p:nvGrpSpPr>
          <p:grpSpPr>
            <a:xfrm>
              <a:off x="564881" y="2243716"/>
              <a:ext cx="169740" cy="696067"/>
              <a:chOff x="529806" y="2712559"/>
              <a:chExt cx="204852" cy="839950"/>
            </a:xfrm>
          </p:grpSpPr>
          <p:sp>
            <p:nvSpPr>
              <p:cNvPr id="160" name="Google Shape;160;p2"/>
              <p:cNvSpPr/>
              <p:nvPr/>
            </p:nvSpPr>
            <p:spPr>
              <a:xfrm flipH="1">
                <a:off x="663815" y="2712559"/>
                <a:ext cx="62231" cy="156999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 flipH="1">
                <a:off x="602080" y="2803018"/>
                <a:ext cx="123965" cy="201490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 flipH="1">
                <a:off x="538418" y="2867621"/>
                <a:ext cx="187627" cy="272333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 flipH="1">
                <a:off x="529806" y="3097847"/>
                <a:ext cx="196239" cy="31252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 flipH="1">
                <a:off x="734639" y="3239982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 flipH="1">
                <a:off x="529806" y="2963352"/>
                <a:ext cx="196239" cy="311573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flipH="1">
                <a:off x="529806" y="3233279"/>
                <a:ext cx="196239" cy="31923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2"/>
            <p:cNvGrpSpPr/>
            <p:nvPr/>
          </p:nvGrpSpPr>
          <p:grpSpPr>
            <a:xfrm flipH="1">
              <a:off x="198838" y="2249483"/>
              <a:ext cx="339101" cy="696021"/>
              <a:chOff x="519355" y="679933"/>
              <a:chExt cx="995014" cy="2042316"/>
            </a:xfrm>
          </p:grpSpPr>
          <p:sp>
            <p:nvSpPr>
              <p:cNvPr id="168" name="Google Shape;168;p2"/>
              <p:cNvSpPr/>
              <p:nvPr/>
            </p:nvSpPr>
            <p:spPr>
              <a:xfrm>
                <a:off x="519355" y="1289720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0"/>
                    </a:moveTo>
                    <a:cubicBezTo>
                      <a:pt x="51" y="427"/>
                      <a:pt x="1" y="853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53" y="7068"/>
                    </a:cubicBezTo>
                    <a:lnTo>
                      <a:pt x="9750" y="15665"/>
                    </a:lnTo>
                    <a:cubicBezTo>
                      <a:pt x="9950" y="15865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55"/>
                    </a:lnTo>
                    <a:cubicBezTo>
                      <a:pt x="10276" y="10928"/>
                      <a:pt x="9875" y="9950"/>
                      <a:pt x="9148" y="9198"/>
                    </a:cubicBezTo>
                    <a:lnTo>
                      <a:pt x="652" y="727"/>
                    </a:lnTo>
                    <a:cubicBezTo>
                      <a:pt x="427" y="502"/>
                      <a:pt x="251" y="251"/>
                      <a:pt x="1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845213" y="679933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28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2" y="7770"/>
                      <a:pt x="3108" y="7971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1037208" y="679933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0" y="1"/>
                    </a:moveTo>
                    <a:lnTo>
                      <a:pt x="0" y="8196"/>
                    </a:lnTo>
                    <a:cubicBezTo>
                      <a:pt x="151" y="7971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28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037208" y="898719"/>
                <a:ext cx="301424" cy="491090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77" extrusionOk="0">
                    <a:moveTo>
                      <a:pt x="3960" y="0"/>
                    </a:moveTo>
                    <a:cubicBezTo>
                      <a:pt x="3910" y="451"/>
                      <a:pt x="3710" y="903"/>
                      <a:pt x="3359" y="1253"/>
                    </a:cubicBezTo>
                    <a:lnTo>
                      <a:pt x="1128" y="3459"/>
                    </a:lnTo>
                    <a:cubicBezTo>
                      <a:pt x="401" y="4211"/>
                      <a:pt x="0" y="5188"/>
                      <a:pt x="0" y="6216"/>
                    </a:cubicBezTo>
                    <a:lnTo>
                      <a:pt x="0" y="8747"/>
                    </a:lnTo>
                    <a:lnTo>
                      <a:pt x="0" y="10577"/>
                    </a:lnTo>
                    <a:cubicBezTo>
                      <a:pt x="151" y="10351"/>
                      <a:pt x="326" y="10126"/>
                      <a:pt x="527" y="9925"/>
                    </a:cubicBezTo>
                    <a:lnTo>
                      <a:pt x="5990" y="4487"/>
                    </a:lnTo>
                    <a:cubicBezTo>
                      <a:pt x="6316" y="4161"/>
                      <a:pt x="6492" y="3710"/>
                      <a:pt x="6492" y="3259"/>
                    </a:cubicBezTo>
                    <a:cubicBezTo>
                      <a:pt x="6492" y="2782"/>
                      <a:pt x="6316" y="2356"/>
                      <a:pt x="5990" y="2030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1037208" y="1055797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52"/>
                      <a:pt x="7043" y="1254"/>
                      <a:pt x="6592" y="1705"/>
                    </a:cubicBezTo>
                    <a:lnTo>
                      <a:pt x="1128" y="7169"/>
                    </a:lnTo>
                    <a:cubicBezTo>
                      <a:pt x="401" y="7896"/>
                      <a:pt x="0" y="8873"/>
                      <a:pt x="0" y="9926"/>
                    </a:cubicBezTo>
                    <a:lnTo>
                      <a:pt x="0" y="12432"/>
                    </a:lnTo>
                    <a:lnTo>
                      <a:pt x="0" y="14262"/>
                    </a:lnTo>
                    <a:cubicBezTo>
                      <a:pt x="151" y="14036"/>
                      <a:pt x="326" y="13835"/>
                      <a:pt x="527" y="13635"/>
                    </a:cubicBezTo>
                    <a:lnTo>
                      <a:pt x="8998" y="5164"/>
                    </a:lnTo>
                    <a:cubicBezTo>
                      <a:pt x="9650" y="4512"/>
                      <a:pt x="9825" y="3535"/>
                      <a:pt x="9449" y="2733"/>
                    </a:cubicBezTo>
                    <a:cubicBezTo>
                      <a:pt x="9073" y="1981"/>
                      <a:pt x="8572" y="1279"/>
                      <a:pt x="7970" y="652"/>
                    </a:cubicBezTo>
                    <a:cubicBezTo>
                      <a:pt x="7945" y="602"/>
                      <a:pt x="7895" y="577"/>
                      <a:pt x="7870" y="527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1037208" y="161673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27"/>
                    </a:cubicBezTo>
                    <a:lnTo>
                      <a:pt x="1128" y="9248"/>
                    </a:lnTo>
                    <a:cubicBezTo>
                      <a:pt x="401" y="9975"/>
                      <a:pt x="0" y="10953"/>
                      <a:pt x="0" y="12005"/>
                    </a:cubicBezTo>
                    <a:lnTo>
                      <a:pt x="0" y="14511"/>
                    </a:lnTo>
                    <a:lnTo>
                      <a:pt x="0" y="16341"/>
                    </a:lnTo>
                    <a:cubicBezTo>
                      <a:pt x="151" y="16115"/>
                      <a:pt x="326" y="15915"/>
                      <a:pt x="527" y="15714"/>
                    </a:cubicBezTo>
                    <a:lnTo>
                      <a:pt x="9123" y="7118"/>
                    </a:lnTo>
                    <a:cubicBezTo>
                      <a:pt x="9875" y="6366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51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40296" y="1055797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27"/>
                    </a:lnTo>
                    <a:cubicBezTo>
                      <a:pt x="1905" y="577"/>
                      <a:pt x="1880" y="602"/>
                      <a:pt x="1855" y="652"/>
                    </a:cubicBezTo>
                    <a:cubicBezTo>
                      <a:pt x="1254" y="1279"/>
                      <a:pt x="753" y="1981"/>
                      <a:pt x="377" y="2733"/>
                    </a:cubicBezTo>
                    <a:cubicBezTo>
                      <a:pt x="1" y="3535"/>
                      <a:pt x="176" y="4512"/>
                      <a:pt x="828" y="5164"/>
                    </a:cubicBezTo>
                    <a:lnTo>
                      <a:pt x="9299" y="13635"/>
                    </a:lnTo>
                    <a:cubicBezTo>
                      <a:pt x="9499" y="13835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26"/>
                    </a:lnTo>
                    <a:cubicBezTo>
                      <a:pt x="9825" y="8873"/>
                      <a:pt x="9424" y="7896"/>
                      <a:pt x="8697" y="7169"/>
                    </a:cubicBezTo>
                    <a:lnTo>
                      <a:pt x="3234" y="1705"/>
                    </a:lnTo>
                    <a:cubicBezTo>
                      <a:pt x="2783" y="1254"/>
                      <a:pt x="2507" y="652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695099" y="898719"/>
                <a:ext cx="301424" cy="491090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77" extrusionOk="0">
                    <a:moveTo>
                      <a:pt x="2531" y="0"/>
                    </a:moveTo>
                    <a:lnTo>
                      <a:pt x="1754" y="802"/>
                    </a:lnTo>
                    <a:lnTo>
                      <a:pt x="1128" y="1404"/>
                    </a:lnTo>
                    <a:lnTo>
                      <a:pt x="501" y="2030"/>
                    </a:lnTo>
                    <a:cubicBezTo>
                      <a:pt x="175" y="2356"/>
                      <a:pt x="0" y="2782"/>
                      <a:pt x="0" y="3259"/>
                    </a:cubicBezTo>
                    <a:cubicBezTo>
                      <a:pt x="0" y="3710"/>
                      <a:pt x="175" y="4161"/>
                      <a:pt x="501" y="4487"/>
                    </a:cubicBezTo>
                    <a:lnTo>
                      <a:pt x="5965" y="9925"/>
                    </a:lnTo>
                    <a:cubicBezTo>
                      <a:pt x="6165" y="10126"/>
                      <a:pt x="6341" y="10351"/>
                      <a:pt x="6491" y="10577"/>
                    </a:cubicBezTo>
                    <a:lnTo>
                      <a:pt x="6491" y="8747"/>
                    </a:lnTo>
                    <a:lnTo>
                      <a:pt x="6491" y="6216"/>
                    </a:lnTo>
                    <a:cubicBezTo>
                      <a:pt x="6491" y="5188"/>
                      <a:pt x="6090" y="4211"/>
                      <a:pt x="5363" y="3459"/>
                    </a:cubicBezTo>
                    <a:lnTo>
                      <a:pt x="3133" y="1253"/>
                    </a:lnTo>
                    <a:cubicBezTo>
                      <a:pt x="2782" y="903"/>
                      <a:pt x="2581" y="451"/>
                      <a:pt x="2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1016267" y="1962330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1037208" y="1289720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0"/>
                    </a:moveTo>
                    <a:cubicBezTo>
                      <a:pt x="10026" y="251"/>
                      <a:pt x="9825" y="502"/>
                      <a:pt x="9600" y="727"/>
                    </a:cubicBezTo>
                    <a:lnTo>
                      <a:pt x="1128" y="9198"/>
                    </a:lnTo>
                    <a:cubicBezTo>
                      <a:pt x="401" y="9950"/>
                      <a:pt x="0" y="10928"/>
                      <a:pt x="0" y="11955"/>
                    </a:cubicBezTo>
                    <a:lnTo>
                      <a:pt x="0" y="14487"/>
                    </a:lnTo>
                    <a:lnTo>
                      <a:pt x="0" y="16316"/>
                    </a:lnTo>
                    <a:cubicBezTo>
                      <a:pt x="151" y="16091"/>
                      <a:pt x="326" y="15865"/>
                      <a:pt x="527" y="15665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53"/>
                      <a:pt x="10226" y="427"/>
                      <a:pt x="10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1037208" y="1946032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24"/>
                    </a:lnTo>
                    <a:cubicBezTo>
                      <a:pt x="401" y="9976"/>
                      <a:pt x="0" y="10953"/>
                      <a:pt x="0" y="11981"/>
                    </a:cubicBezTo>
                    <a:lnTo>
                      <a:pt x="0" y="14512"/>
                    </a:lnTo>
                    <a:lnTo>
                      <a:pt x="0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63"/>
                    </a:cubicBezTo>
                    <a:cubicBezTo>
                      <a:pt x="1178" y="14838"/>
                      <a:pt x="1203" y="14838"/>
                      <a:pt x="1229" y="14813"/>
                    </a:cubicBezTo>
                    <a:lnTo>
                      <a:pt x="1254" y="14763"/>
                    </a:lnTo>
                    <a:cubicBezTo>
                      <a:pt x="1254" y="14738"/>
                      <a:pt x="1279" y="14713"/>
                      <a:pt x="1304" y="14713"/>
                    </a:cubicBezTo>
                    <a:cubicBezTo>
                      <a:pt x="1454" y="14512"/>
                      <a:pt x="1604" y="14337"/>
                      <a:pt x="1780" y="14161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519355" y="1946032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61"/>
                    </a:lnTo>
                    <a:cubicBezTo>
                      <a:pt x="8647" y="14337"/>
                      <a:pt x="8823" y="14512"/>
                      <a:pt x="8973" y="14688"/>
                    </a:cubicBezTo>
                    <a:cubicBezTo>
                      <a:pt x="8998" y="14713"/>
                      <a:pt x="8998" y="14738"/>
                      <a:pt x="9023" y="14763"/>
                    </a:cubicBezTo>
                    <a:cubicBezTo>
                      <a:pt x="9048" y="14788"/>
                      <a:pt x="9048" y="14788"/>
                      <a:pt x="9048" y="14788"/>
                    </a:cubicBezTo>
                    <a:cubicBezTo>
                      <a:pt x="9073" y="14813"/>
                      <a:pt x="9098" y="14838"/>
                      <a:pt x="9123" y="14863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1981"/>
                    </a:lnTo>
                    <a:cubicBezTo>
                      <a:pt x="10276" y="10953"/>
                      <a:pt x="9875" y="9976"/>
                      <a:pt x="9148" y="9224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519355" y="161673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66"/>
                      <a:pt x="1153" y="7118"/>
                    </a:cubicBezTo>
                    <a:lnTo>
                      <a:pt x="9750" y="15714"/>
                    </a:lnTo>
                    <a:cubicBezTo>
                      <a:pt x="9950" y="15915"/>
                      <a:pt x="10126" y="16115"/>
                      <a:pt x="10276" y="16341"/>
                    </a:cubicBezTo>
                    <a:lnTo>
                      <a:pt x="10276" y="14511"/>
                    </a:lnTo>
                    <a:lnTo>
                      <a:pt x="10276" y="12005"/>
                    </a:lnTo>
                    <a:cubicBezTo>
                      <a:pt x="10276" y="10953"/>
                      <a:pt x="9875" y="9975"/>
                      <a:pt x="9148" y="9248"/>
                    </a:cubicBezTo>
                    <a:lnTo>
                      <a:pt x="527" y="627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2"/>
            <p:cNvGrpSpPr/>
            <p:nvPr/>
          </p:nvGrpSpPr>
          <p:grpSpPr>
            <a:xfrm flipH="1">
              <a:off x="382459" y="1691089"/>
              <a:ext cx="339101" cy="696417"/>
              <a:chOff x="-19438" y="-958549"/>
              <a:chExt cx="995014" cy="2043477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-19438" y="-348761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" y="0"/>
                    </a:moveTo>
                    <a:cubicBezTo>
                      <a:pt x="51" y="426"/>
                      <a:pt x="0" y="877"/>
                      <a:pt x="0" y="1303"/>
                    </a:cubicBezTo>
                    <a:lnTo>
                      <a:pt x="0" y="1779"/>
                    </a:lnTo>
                    <a:lnTo>
                      <a:pt x="0" y="4336"/>
                    </a:lnTo>
                    <a:cubicBezTo>
                      <a:pt x="0" y="5363"/>
                      <a:pt x="401" y="6341"/>
                      <a:pt x="1128" y="7068"/>
                    </a:cubicBezTo>
                    <a:lnTo>
                      <a:pt x="9750" y="15689"/>
                    </a:lnTo>
                    <a:cubicBezTo>
                      <a:pt x="9950" y="15890"/>
                      <a:pt x="10126" y="16090"/>
                      <a:pt x="10276" y="16316"/>
                    </a:cubicBezTo>
                    <a:lnTo>
                      <a:pt x="10276" y="14486"/>
                    </a:lnTo>
                    <a:lnTo>
                      <a:pt x="10276" y="11980"/>
                    </a:lnTo>
                    <a:cubicBezTo>
                      <a:pt x="10276" y="10927"/>
                      <a:pt x="9875" y="9950"/>
                      <a:pt x="9148" y="9223"/>
                    </a:cubicBezTo>
                    <a:lnTo>
                      <a:pt x="652" y="752"/>
                    </a:lnTo>
                    <a:cubicBezTo>
                      <a:pt x="427" y="526"/>
                      <a:pt x="251" y="276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306419" y="-958549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3258" y="0"/>
                    </a:moveTo>
                    <a:cubicBezTo>
                      <a:pt x="2807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35"/>
                      <a:pt x="0" y="4837"/>
                      <a:pt x="501" y="5364"/>
                    </a:cubicBezTo>
                    <a:lnTo>
                      <a:pt x="2732" y="7569"/>
                    </a:lnTo>
                    <a:cubicBezTo>
                      <a:pt x="2932" y="7770"/>
                      <a:pt x="3108" y="7995"/>
                      <a:pt x="3258" y="8221"/>
                    </a:cubicBez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498415" y="-958549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0" y="0"/>
                    </a:moveTo>
                    <a:lnTo>
                      <a:pt x="0" y="8221"/>
                    </a:lnTo>
                    <a:cubicBezTo>
                      <a:pt x="151" y="7995"/>
                      <a:pt x="326" y="7770"/>
                      <a:pt x="527" y="7569"/>
                    </a:cubicBezTo>
                    <a:lnTo>
                      <a:pt x="2732" y="5364"/>
                    </a:lnTo>
                    <a:cubicBezTo>
                      <a:pt x="3259" y="4837"/>
                      <a:pt x="3259" y="4035"/>
                      <a:pt x="2732" y="3509"/>
                    </a:cubicBezTo>
                    <a:lnTo>
                      <a:pt x="1780" y="2557"/>
                    </a:lnTo>
                    <a:cubicBezTo>
                      <a:pt x="1028" y="1805"/>
                      <a:pt x="426" y="953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498415" y="-738602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885" y="451"/>
                      <a:pt x="3710" y="877"/>
                      <a:pt x="3359" y="1228"/>
                    </a:cubicBezTo>
                    <a:lnTo>
                      <a:pt x="1128" y="3459"/>
                    </a:lnTo>
                    <a:cubicBezTo>
                      <a:pt x="401" y="4185"/>
                      <a:pt x="0" y="5163"/>
                      <a:pt x="0" y="6216"/>
                    </a:cubicBezTo>
                    <a:lnTo>
                      <a:pt x="0" y="8722"/>
                    </a:lnTo>
                    <a:lnTo>
                      <a:pt x="0" y="10551"/>
                    </a:lnTo>
                    <a:cubicBezTo>
                      <a:pt x="151" y="10326"/>
                      <a:pt x="326" y="10125"/>
                      <a:pt x="527" y="9925"/>
                    </a:cubicBezTo>
                    <a:lnTo>
                      <a:pt x="5965" y="4461"/>
                    </a:lnTo>
                    <a:cubicBezTo>
                      <a:pt x="6316" y="4135"/>
                      <a:pt x="6492" y="3709"/>
                      <a:pt x="6492" y="3233"/>
                    </a:cubicBezTo>
                    <a:cubicBezTo>
                      <a:pt x="6492" y="2782"/>
                      <a:pt x="6316" y="2331"/>
                      <a:pt x="5965" y="2005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498415" y="-581524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0"/>
                    </a:moveTo>
                    <a:cubicBezTo>
                      <a:pt x="7319" y="627"/>
                      <a:pt x="7043" y="1229"/>
                      <a:pt x="6592" y="1680"/>
                    </a:cubicBezTo>
                    <a:lnTo>
                      <a:pt x="1128" y="7143"/>
                    </a:lnTo>
                    <a:cubicBezTo>
                      <a:pt x="401" y="7895"/>
                      <a:pt x="0" y="8873"/>
                      <a:pt x="0" y="9900"/>
                    </a:cubicBezTo>
                    <a:lnTo>
                      <a:pt x="0" y="12432"/>
                    </a:lnTo>
                    <a:lnTo>
                      <a:pt x="0" y="14261"/>
                    </a:lnTo>
                    <a:cubicBezTo>
                      <a:pt x="151" y="14036"/>
                      <a:pt x="326" y="13810"/>
                      <a:pt x="527" y="13610"/>
                    </a:cubicBezTo>
                    <a:lnTo>
                      <a:pt x="8998" y="5138"/>
                    </a:lnTo>
                    <a:cubicBezTo>
                      <a:pt x="9650" y="4487"/>
                      <a:pt x="9825" y="3509"/>
                      <a:pt x="9449" y="2732"/>
                    </a:cubicBezTo>
                    <a:cubicBezTo>
                      <a:pt x="9073" y="1955"/>
                      <a:pt x="8572" y="1254"/>
                      <a:pt x="7970" y="627"/>
                    </a:cubicBezTo>
                    <a:lnTo>
                      <a:pt x="7970" y="652"/>
                    </a:lnTo>
                    <a:cubicBezTo>
                      <a:pt x="7945" y="602"/>
                      <a:pt x="7895" y="552"/>
                      <a:pt x="7870" y="527"/>
                    </a:cubicBezTo>
                    <a:lnTo>
                      <a:pt x="73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498415" y="-2062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10276" y="1"/>
                    </a:moveTo>
                    <a:cubicBezTo>
                      <a:pt x="10101" y="201"/>
                      <a:pt x="9925" y="427"/>
                      <a:pt x="9750" y="627"/>
                    </a:cubicBezTo>
                    <a:lnTo>
                      <a:pt x="1128" y="9224"/>
                    </a:lnTo>
                    <a:cubicBezTo>
                      <a:pt x="401" y="9976"/>
                      <a:pt x="0" y="10953"/>
                      <a:pt x="0" y="11981"/>
                    </a:cubicBezTo>
                    <a:lnTo>
                      <a:pt x="0" y="14512"/>
                    </a:lnTo>
                    <a:lnTo>
                      <a:pt x="0" y="16342"/>
                    </a:lnTo>
                    <a:cubicBezTo>
                      <a:pt x="151" y="16116"/>
                      <a:pt x="326" y="15891"/>
                      <a:pt x="527" y="15690"/>
                    </a:cubicBezTo>
                    <a:lnTo>
                      <a:pt x="9123" y="7094"/>
                    </a:lnTo>
                    <a:cubicBezTo>
                      <a:pt x="9875" y="6367"/>
                      <a:pt x="10276" y="5389"/>
                      <a:pt x="10276" y="4337"/>
                    </a:cubicBezTo>
                    <a:lnTo>
                      <a:pt x="10276" y="4286"/>
                    </a:lnTo>
                    <a:lnTo>
                      <a:pt x="10276" y="1805"/>
                    </a:lnTo>
                    <a:lnTo>
                      <a:pt x="10276" y="251"/>
                    </a:ln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1502" y="-581524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0"/>
                    </a:moveTo>
                    <a:lnTo>
                      <a:pt x="1955" y="527"/>
                    </a:lnTo>
                    <a:cubicBezTo>
                      <a:pt x="1905" y="552"/>
                      <a:pt x="1880" y="602"/>
                      <a:pt x="1830" y="652"/>
                    </a:cubicBezTo>
                    <a:lnTo>
                      <a:pt x="1830" y="627"/>
                    </a:lnTo>
                    <a:cubicBezTo>
                      <a:pt x="1254" y="1254"/>
                      <a:pt x="752" y="1955"/>
                      <a:pt x="377" y="2732"/>
                    </a:cubicBezTo>
                    <a:cubicBezTo>
                      <a:pt x="1" y="3509"/>
                      <a:pt x="176" y="4487"/>
                      <a:pt x="828" y="5138"/>
                    </a:cubicBezTo>
                    <a:lnTo>
                      <a:pt x="9299" y="13610"/>
                    </a:lnTo>
                    <a:cubicBezTo>
                      <a:pt x="9499" y="13810"/>
                      <a:pt x="9675" y="14036"/>
                      <a:pt x="9825" y="14261"/>
                    </a:cubicBezTo>
                    <a:lnTo>
                      <a:pt x="9825" y="12432"/>
                    </a:lnTo>
                    <a:lnTo>
                      <a:pt x="9825" y="9900"/>
                    </a:lnTo>
                    <a:cubicBezTo>
                      <a:pt x="9825" y="8873"/>
                      <a:pt x="9424" y="7895"/>
                      <a:pt x="8697" y="7143"/>
                    </a:cubicBezTo>
                    <a:lnTo>
                      <a:pt x="3234" y="1680"/>
                    </a:lnTo>
                    <a:cubicBezTo>
                      <a:pt x="2757" y="1229"/>
                      <a:pt x="2507" y="627"/>
                      <a:pt x="2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56259" y="-738602"/>
                <a:ext cx="301470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10552" extrusionOk="0">
                    <a:moveTo>
                      <a:pt x="2532" y="0"/>
                    </a:moveTo>
                    <a:lnTo>
                      <a:pt x="1730" y="777"/>
                    </a:lnTo>
                    <a:lnTo>
                      <a:pt x="1129" y="1404"/>
                    </a:lnTo>
                    <a:lnTo>
                      <a:pt x="502" y="2005"/>
                    </a:lnTo>
                    <a:cubicBezTo>
                      <a:pt x="176" y="2331"/>
                      <a:pt x="1" y="2782"/>
                      <a:pt x="1" y="3233"/>
                    </a:cubicBezTo>
                    <a:cubicBezTo>
                      <a:pt x="1" y="3709"/>
                      <a:pt x="176" y="4135"/>
                      <a:pt x="502" y="4461"/>
                    </a:cubicBezTo>
                    <a:lnTo>
                      <a:pt x="5966" y="9925"/>
                    </a:lnTo>
                    <a:cubicBezTo>
                      <a:pt x="6166" y="10125"/>
                      <a:pt x="6342" y="10326"/>
                      <a:pt x="6492" y="10551"/>
                    </a:cubicBezTo>
                    <a:lnTo>
                      <a:pt x="6492" y="8722"/>
                    </a:lnTo>
                    <a:lnTo>
                      <a:pt x="6492" y="6216"/>
                    </a:lnTo>
                    <a:cubicBezTo>
                      <a:pt x="6492" y="5163"/>
                      <a:pt x="6091" y="4185"/>
                      <a:pt x="5364" y="3459"/>
                    </a:cubicBezTo>
                    <a:lnTo>
                      <a:pt x="3134" y="1228"/>
                    </a:lnTo>
                    <a:cubicBezTo>
                      <a:pt x="2783" y="877"/>
                      <a:pt x="2582" y="451"/>
                      <a:pt x="2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477474" y="323848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498415" y="-348761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51" y="0"/>
                    </a:moveTo>
                    <a:cubicBezTo>
                      <a:pt x="10026" y="276"/>
                      <a:pt x="9825" y="526"/>
                      <a:pt x="9599" y="752"/>
                    </a:cubicBezTo>
                    <a:lnTo>
                      <a:pt x="1128" y="9223"/>
                    </a:lnTo>
                    <a:cubicBezTo>
                      <a:pt x="401" y="9950"/>
                      <a:pt x="0" y="10927"/>
                      <a:pt x="0" y="11980"/>
                    </a:cubicBezTo>
                    <a:lnTo>
                      <a:pt x="0" y="14486"/>
                    </a:lnTo>
                    <a:lnTo>
                      <a:pt x="0" y="16316"/>
                    </a:lnTo>
                    <a:cubicBezTo>
                      <a:pt x="151" y="16090"/>
                      <a:pt x="326" y="15890"/>
                      <a:pt x="527" y="15689"/>
                    </a:cubicBezTo>
                    <a:lnTo>
                      <a:pt x="9123" y="7068"/>
                    </a:lnTo>
                    <a:cubicBezTo>
                      <a:pt x="9875" y="6341"/>
                      <a:pt x="10276" y="5363"/>
                      <a:pt x="10276" y="4336"/>
                    </a:cubicBezTo>
                    <a:lnTo>
                      <a:pt x="10276" y="1779"/>
                    </a:lnTo>
                    <a:lnTo>
                      <a:pt x="10276" y="1303"/>
                    </a:lnTo>
                    <a:cubicBezTo>
                      <a:pt x="10276" y="877"/>
                      <a:pt x="10226" y="426"/>
                      <a:pt x="10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498415" y="307551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10276" y="0"/>
                    </a:moveTo>
                    <a:cubicBezTo>
                      <a:pt x="10101" y="226"/>
                      <a:pt x="9925" y="427"/>
                      <a:pt x="9750" y="627"/>
                    </a:cubicBezTo>
                    <a:lnTo>
                      <a:pt x="1128" y="9249"/>
                    </a:lnTo>
                    <a:cubicBezTo>
                      <a:pt x="401" y="9975"/>
                      <a:pt x="0" y="10953"/>
                      <a:pt x="0" y="12006"/>
                    </a:cubicBezTo>
                    <a:lnTo>
                      <a:pt x="0" y="14512"/>
                    </a:lnTo>
                    <a:lnTo>
                      <a:pt x="0" y="16742"/>
                    </a:lnTo>
                    <a:cubicBezTo>
                      <a:pt x="176" y="16341"/>
                      <a:pt x="376" y="15965"/>
                      <a:pt x="627" y="15615"/>
                    </a:cubicBezTo>
                    <a:cubicBezTo>
                      <a:pt x="627" y="15590"/>
                      <a:pt x="652" y="15564"/>
                      <a:pt x="677" y="15539"/>
                    </a:cubicBezTo>
                    <a:cubicBezTo>
                      <a:pt x="827" y="15314"/>
                      <a:pt x="978" y="15088"/>
                      <a:pt x="1153" y="14888"/>
                    </a:cubicBezTo>
                    <a:cubicBezTo>
                      <a:pt x="1178" y="14863"/>
                      <a:pt x="1203" y="14838"/>
                      <a:pt x="1203" y="14813"/>
                    </a:cubicBezTo>
                    <a:lnTo>
                      <a:pt x="1254" y="14788"/>
                    </a:lnTo>
                    <a:cubicBezTo>
                      <a:pt x="1254" y="14762"/>
                      <a:pt x="1279" y="14737"/>
                      <a:pt x="1304" y="14712"/>
                    </a:cubicBezTo>
                    <a:cubicBezTo>
                      <a:pt x="1454" y="14537"/>
                      <a:pt x="1604" y="14361"/>
                      <a:pt x="1780" y="14186"/>
                    </a:cubicBezTo>
                    <a:lnTo>
                      <a:pt x="7870" y="8096"/>
                    </a:lnTo>
                    <a:cubicBezTo>
                      <a:pt x="9424" y="6567"/>
                      <a:pt x="10276" y="4487"/>
                      <a:pt x="10276" y="2306"/>
                    </a:cubicBez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-19438" y="307551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0" y="0"/>
                    </a:moveTo>
                    <a:lnTo>
                      <a:pt x="0" y="2306"/>
                    </a:lnTo>
                    <a:cubicBezTo>
                      <a:pt x="0" y="4487"/>
                      <a:pt x="853" y="6567"/>
                      <a:pt x="2406" y="8096"/>
                    </a:cubicBezTo>
                    <a:lnTo>
                      <a:pt x="8472" y="14186"/>
                    </a:lnTo>
                    <a:cubicBezTo>
                      <a:pt x="8647" y="14361"/>
                      <a:pt x="8798" y="14537"/>
                      <a:pt x="8973" y="14712"/>
                    </a:cubicBezTo>
                    <a:cubicBezTo>
                      <a:pt x="8973" y="14737"/>
                      <a:pt x="8998" y="14762"/>
                      <a:pt x="9023" y="14788"/>
                    </a:cubicBezTo>
                    <a:cubicBezTo>
                      <a:pt x="9023" y="14788"/>
                      <a:pt x="9048" y="14813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74" y="15088"/>
                      <a:pt x="9449" y="15314"/>
                      <a:pt x="9600" y="15539"/>
                    </a:cubicBezTo>
                    <a:cubicBezTo>
                      <a:pt x="9625" y="15564"/>
                      <a:pt x="9625" y="15590"/>
                      <a:pt x="9650" y="15615"/>
                    </a:cubicBezTo>
                    <a:cubicBezTo>
                      <a:pt x="9875" y="15991"/>
                      <a:pt x="10101" y="16341"/>
                      <a:pt x="10276" y="16742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5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-19438" y="-2062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0" y="1"/>
                    </a:moveTo>
                    <a:lnTo>
                      <a:pt x="0" y="251"/>
                    </a:lnTo>
                    <a:lnTo>
                      <a:pt x="0" y="1805"/>
                    </a:lnTo>
                    <a:lnTo>
                      <a:pt x="0" y="4286"/>
                    </a:lnTo>
                    <a:lnTo>
                      <a:pt x="0" y="4337"/>
                    </a:lnTo>
                    <a:cubicBezTo>
                      <a:pt x="0" y="5389"/>
                      <a:pt x="401" y="6367"/>
                      <a:pt x="1128" y="7094"/>
                    </a:cubicBezTo>
                    <a:lnTo>
                      <a:pt x="9750" y="15690"/>
                    </a:lnTo>
                    <a:cubicBezTo>
                      <a:pt x="9950" y="15891"/>
                      <a:pt x="10126" y="16116"/>
                      <a:pt x="10276" y="16342"/>
                    </a:cubicBezTo>
                    <a:lnTo>
                      <a:pt x="10276" y="14512"/>
                    </a:lnTo>
                    <a:lnTo>
                      <a:pt x="10276" y="11981"/>
                    </a:lnTo>
                    <a:cubicBezTo>
                      <a:pt x="10276" y="10953"/>
                      <a:pt x="9875" y="9976"/>
                      <a:pt x="9148" y="9224"/>
                    </a:cubicBezTo>
                    <a:lnTo>
                      <a:pt x="527" y="627"/>
                    </a:lnTo>
                    <a:cubicBezTo>
                      <a:pt x="326" y="427"/>
                      <a:pt x="151" y="20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-10152" y="-487267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cubicBezTo>
                      <a:pt x="1" y="26"/>
                      <a:pt x="1" y="1"/>
                      <a:pt x="1" y="1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" name="Google Shape;196;p2"/>
            <p:cNvGrpSpPr/>
            <p:nvPr/>
          </p:nvGrpSpPr>
          <p:grpSpPr>
            <a:xfrm>
              <a:off x="564881" y="3411698"/>
              <a:ext cx="169740" cy="696067"/>
              <a:chOff x="529806" y="2712559"/>
              <a:chExt cx="204852" cy="839950"/>
            </a:xfrm>
          </p:grpSpPr>
          <p:sp>
            <p:nvSpPr>
              <p:cNvPr id="197" name="Google Shape;197;p2"/>
              <p:cNvSpPr/>
              <p:nvPr/>
            </p:nvSpPr>
            <p:spPr>
              <a:xfrm flipH="1">
                <a:off x="663815" y="2712559"/>
                <a:ext cx="62231" cy="156999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 flipH="1">
                <a:off x="602080" y="2803018"/>
                <a:ext cx="123965" cy="201490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 flipH="1">
                <a:off x="538418" y="2867621"/>
                <a:ext cx="187627" cy="272333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 flipH="1">
                <a:off x="529806" y="3097847"/>
                <a:ext cx="196239" cy="31252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 flipH="1">
                <a:off x="734639" y="3239982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 flipH="1">
                <a:off x="529806" y="2963352"/>
                <a:ext cx="196239" cy="311573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 flipH="1">
                <a:off x="529806" y="3233279"/>
                <a:ext cx="196239" cy="31923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2"/>
            <p:cNvSpPr/>
            <p:nvPr/>
          </p:nvSpPr>
          <p:spPr>
            <a:xfrm>
              <a:off x="382686" y="4142094"/>
              <a:ext cx="16" cy="427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26"/>
                  </a:move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" name="Google Shape;205;p2"/>
            <p:cNvGrpSpPr/>
            <p:nvPr/>
          </p:nvGrpSpPr>
          <p:grpSpPr>
            <a:xfrm>
              <a:off x="195905" y="4563897"/>
              <a:ext cx="339101" cy="696621"/>
              <a:chOff x="-19438" y="2388294"/>
              <a:chExt cx="995014" cy="2043477"/>
            </a:xfrm>
          </p:grpSpPr>
          <p:sp>
            <p:nvSpPr>
              <p:cNvPr id="206" name="Google Shape;206;p2"/>
              <p:cNvSpPr/>
              <p:nvPr/>
            </p:nvSpPr>
            <p:spPr>
              <a:xfrm>
                <a:off x="-19438" y="2998082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" y="0"/>
                    </a:moveTo>
                    <a:cubicBezTo>
                      <a:pt x="51" y="426"/>
                      <a:pt x="0" y="877"/>
                      <a:pt x="0" y="1303"/>
                    </a:cubicBezTo>
                    <a:lnTo>
                      <a:pt x="0" y="1779"/>
                    </a:lnTo>
                    <a:lnTo>
                      <a:pt x="0" y="4336"/>
                    </a:lnTo>
                    <a:cubicBezTo>
                      <a:pt x="0" y="5363"/>
                      <a:pt x="401" y="6341"/>
                      <a:pt x="1128" y="7068"/>
                    </a:cubicBezTo>
                    <a:lnTo>
                      <a:pt x="9750" y="15689"/>
                    </a:lnTo>
                    <a:cubicBezTo>
                      <a:pt x="9950" y="15890"/>
                      <a:pt x="10126" y="16090"/>
                      <a:pt x="10276" y="16316"/>
                    </a:cubicBezTo>
                    <a:lnTo>
                      <a:pt x="10276" y="14486"/>
                    </a:lnTo>
                    <a:lnTo>
                      <a:pt x="10276" y="11980"/>
                    </a:lnTo>
                    <a:cubicBezTo>
                      <a:pt x="10276" y="10927"/>
                      <a:pt x="9875" y="9950"/>
                      <a:pt x="9148" y="9223"/>
                    </a:cubicBezTo>
                    <a:lnTo>
                      <a:pt x="652" y="752"/>
                    </a:lnTo>
                    <a:cubicBezTo>
                      <a:pt x="427" y="526"/>
                      <a:pt x="251" y="276"/>
                      <a:pt x="10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306419" y="2388294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3258" y="0"/>
                    </a:moveTo>
                    <a:cubicBezTo>
                      <a:pt x="2807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35"/>
                      <a:pt x="0" y="4837"/>
                      <a:pt x="501" y="5364"/>
                    </a:cubicBezTo>
                    <a:lnTo>
                      <a:pt x="2732" y="7569"/>
                    </a:lnTo>
                    <a:cubicBezTo>
                      <a:pt x="2932" y="7770"/>
                      <a:pt x="3108" y="7995"/>
                      <a:pt x="3258" y="8221"/>
                    </a:cubicBezTo>
                    <a:lnTo>
                      <a:pt x="3258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498415" y="2388294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0" y="0"/>
                    </a:moveTo>
                    <a:lnTo>
                      <a:pt x="0" y="8221"/>
                    </a:lnTo>
                    <a:cubicBezTo>
                      <a:pt x="151" y="7995"/>
                      <a:pt x="326" y="7770"/>
                      <a:pt x="527" y="7569"/>
                    </a:cubicBezTo>
                    <a:lnTo>
                      <a:pt x="2732" y="5364"/>
                    </a:lnTo>
                    <a:cubicBezTo>
                      <a:pt x="3259" y="4837"/>
                      <a:pt x="3259" y="4035"/>
                      <a:pt x="2732" y="3509"/>
                    </a:cubicBezTo>
                    <a:lnTo>
                      <a:pt x="1780" y="2557"/>
                    </a:lnTo>
                    <a:cubicBezTo>
                      <a:pt x="1028" y="1805"/>
                      <a:pt x="426" y="953"/>
                      <a:pt x="0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498415" y="260824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885" y="451"/>
                      <a:pt x="3710" y="877"/>
                      <a:pt x="3359" y="1228"/>
                    </a:cubicBezTo>
                    <a:lnTo>
                      <a:pt x="1128" y="3459"/>
                    </a:lnTo>
                    <a:cubicBezTo>
                      <a:pt x="401" y="4185"/>
                      <a:pt x="0" y="5163"/>
                      <a:pt x="0" y="6216"/>
                    </a:cubicBezTo>
                    <a:lnTo>
                      <a:pt x="0" y="8722"/>
                    </a:lnTo>
                    <a:lnTo>
                      <a:pt x="0" y="10551"/>
                    </a:lnTo>
                    <a:cubicBezTo>
                      <a:pt x="151" y="10326"/>
                      <a:pt x="326" y="10125"/>
                      <a:pt x="527" y="9925"/>
                    </a:cubicBezTo>
                    <a:lnTo>
                      <a:pt x="5965" y="4461"/>
                    </a:lnTo>
                    <a:cubicBezTo>
                      <a:pt x="6316" y="4135"/>
                      <a:pt x="6492" y="3709"/>
                      <a:pt x="6492" y="3233"/>
                    </a:cubicBezTo>
                    <a:cubicBezTo>
                      <a:pt x="6492" y="2782"/>
                      <a:pt x="6316" y="2331"/>
                      <a:pt x="5965" y="2005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498415" y="276532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0"/>
                    </a:moveTo>
                    <a:cubicBezTo>
                      <a:pt x="7319" y="627"/>
                      <a:pt x="7043" y="1229"/>
                      <a:pt x="6592" y="1680"/>
                    </a:cubicBezTo>
                    <a:lnTo>
                      <a:pt x="1128" y="7143"/>
                    </a:lnTo>
                    <a:cubicBezTo>
                      <a:pt x="401" y="7895"/>
                      <a:pt x="0" y="8873"/>
                      <a:pt x="0" y="9900"/>
                    </a:cubicBezTo>
                    <a:lnTo>
                      <a:pt x="0" y="12432"/>
                    </a:lnTo>
                    <a:lnTo>
                      <a:pt x="0" y="14261"/>
                    </a:lnTo>
                    <a:cubicBezTo>
                      <a:pt x="151" y="14036"/>
                      <a:pt x="326" y="13810"/>
                      <a:pt x="527" y="13610"/>
                    </a:cubicBezTo>
                    <a:lnTo>
                      <a:pt x="8998" y="5138"/>
                    </a:lnTo>
                    <a:cubicBezTo>
                      <a:pt x="9650" y="4487"/>
                      <a:pt x="9825" y="3509"/>
                      <a:pt x="9449" y="2732"/>
                    </a:cubicBezTo>
                    <a:cubicBezTo>
                      <a:pt x="9073" y="1955"/>
                      <a:pt x="8572" y="1254"/>
                      <a:pt x="7970" y="627"/>
                    </a:cubicBezTo>
                    <a:lnTo>
                      <a:pt x="7970" y="652"/>
                    </a:lnTo>
                    <a:cubicBezTo>
                      <a:pt x="7945" y="602"/>
                      <a:pt x="7895" y="552"/>
                      <a:pt x="7870" y="527"/>
                    </a:cubicBezTo>
                    <a:lnTo>
                      <a:pt x="7344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498415" y="3326215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10276" y="1"/>
                    </a:moveTo>
                    <a:cubicBezTo>
                      <a:pt x="10101" y="201"/>
                      <a:pt x="9925" y="427"/>
                      <a:pt x="9750" y="627"/>
                    </a:cubicBezTo>
                    <a:lnTo>
                      <a:pt x="1128" y="9224"/>
                    </a:lnTo>
                    <a:cubicBezTo>
                      <a:pt x="401" y="9976"/>
                      <a:pt x="0" y="10953"/>
                      <a:pt x="0" y="11981"/>
                    </a:cubicBezTo>
                    <a:lnTo>
                      <a:pt x="0" y="14512"/>
                    </a:lnTo>
                    <a:lnTo>
                      <a:pt x="0" y="16342"/>
                    </a:lnTo>
                    <a:cubicBezTo>
                      <a:pt x="151" y="16116"/>
                      <a:pt x="326" y="15891"/>
                      <a:pt x="527" y="15690"/>
                    </a:cubicBezTo>
                    <a:lnTo>
                      <a:pt x="9123" y="7094"/>
                    </a:lnTo>
                    <a:cubicBezTo>
                      <a:pt x="9875" y="6367"/>
                      <a:pt x="10276" y="5389"/>
                      <a:pt x="10276" y="4337"/>
                    </a:cubicBezTo>
                    <a:lnTo>
                      <a:pt x="10276" y="4286"/>
                    </a:lnTo>
                    <a:lnTo>
                      <a:pt x="10276" y="1805"/>
                    </a:lnTo>
                    <a:lnTo>
                      <a:pt x="10276" y="251"/>
                    </a:lnTo>
                    <a:lnTo>
                      <a:pt x="10276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1502" y="276532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0"/>
                    </a:moveTo>
                    <a:lnTo>
                      <a:pt x="1955" y="527"/>
                    </a:lnTo>
                    <a:cubicBezTo>
                      <a:pt x="1905" y="552"/>
                      <a:pt x="1880" y="602"/>
                      <a:pt x="1830" y="652"/>
                    </a:cubicBezTo>
                    <a:lnTo>
                      <a:pt x="1830" y="627"/>
                    </a:lnTo>
                    <a:cubicBezTo>
                      <a:pt x="1254" y="1254"/>
                      <a:pt x="752" y="1955"/>
                      <a:pt x="377" y="2732"/>
                    </a:cubicBezTo>
                    <a:cubicBezTo>
                      <a:pt x="1" y="3509"/>
                      <a:pt x="176" y="4487"/>
                      <a:pt x="828" y="5138"/>
                    </a:cubicBezTo>
                    <a:lnTo>
                      <a:pt x="9299" y="13610"/>
                    </a:lnTo>
                    <a:cubicBezTo>
                      <a:pt x="9499" y="13810"/>
                      <a:pt x="9675" y="14036"/>
                      <a:pt x="9825" y="14261"/>
                    </a:cubicBezTo>
                    <a:lnTo>
                      <a:pt x="9825" y="12432"/>
                    </a:lnTo>
                    <a:lnTo>
                      <a:pt x="9825" y="9900"/>
                    </a:lnTo>
                    <a:cubicBezTo>
                      <a:pt x="9825" y="8873"/>
                      <a:pt x="9424" y="7895"/>
                      <a:pt x="8697" y="7143"/>
                    </a:cubicBezTo>
                    <a:lnTo>
                      <a:pt x="3234" y="1680"/>
                    </a:lnTo>
                    <a:cubicBezTo>
                      <a:pt x="2757" y="1229"/>
                      <a:pt x="2507" y="627"/>
                      <a:pt x="2482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156259" y="2608241"/>
                <a:ext cx="301470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10552" extrusionOk="0">
                    <a:moveTo>
                      <a:pt x="2532" y="0"/>
                    </a:moveTo>
                    <a:lnTo>
                      <a:pt x="1730" y="777"/>
                    </a:lnTo>
                    <a:lnTo>
                      <a:pt x="1129" y="1404"/>
                    </a:lnTo>
                    <a:lnTo>
                      <a:pt x="502" y="2005"/>
                    </a:lnTo>
                    <a:cubicBezTo>
                      <a:pt x="176" y="2331"/>
                      <a:pt x="1" y="2782"/>
                      <a:pt x="1" y="3233"/>
                    </a:cubicBezTo>
                    <a:cubicBezTo>
                      <a:pt x="1" y="3709"/>
                      <a:pt x="176" y="4135"/>
                      <a:pt x="502" y="4461"/>
                    </a:cubicBezTo>
                    <a:lnTo>
                      <a:pt x="5966" y="9925"/>
                    </a:lnTo>
                    <a:cubicBezTo>
                      <a:pt x="6166" y="10125"/>
                      <a:pt x="6342" y="10326"/>
                      <a:pt x="6492" y="10551"/>
                    </a:cubicBezTo>
                    <a:lnTo>
                      <a:pt x="6492" y="8722"/>
                    </a:lnTo>
                    <a:lnTo>
                      <a:pt x="6492" y="6216"/>
                    </a:lnTo>
                    <a:cubicBezTo>
                      <a:pt x="6492" y="5163"/>
                      <a:pt x="6091" y="4185"/>
                      <a:pt x="5364" y="3459"/>
                    </a:cubicBezTo>
                    <a:lnTo>
                      <a:pt x="3134" y="1228"/>
                    </a:lnTo>
                    <a:cubicBezTo>
                      <a:pt x="2783" y="877"/>
                      <a:pt x="2582" y="451"/>
                      <a:pt x="2532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477474" y="3670691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498415" y="2998082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51" y="0"/>
                    </a:moveTo>
                    <a:cubicBezTo>
                      <a:pt x="10026" y="276"/>
                      <a:pt x="9825" y="526"/>
                      <a:pt x="9599" y="752"/>
                    </a:cubicBezTo>
                    <a:lnTo>
                      <a:pt x="1128" y="9223"/>
                    </a:lnTo>
                    <a:cubicBezTo>
                      <a:pt x="401" y="9950"/>
                      <a:pt x="0" y="10927"/>
                      <a:pt x="0" y="11980"/>
                    </a:cubicBezTo>
                    <a:lnTo>
                      <a:pt x="0" y="14486"/>
                    </a:lnTo>
                    <a:lnTo>
                      <a:pt x="0" y="16316"/>
                    </a:lnTo>
                    <a:cubicBezTo>
                      <a:pt x="151" y="16090"/>
                      <a:pt x="326" y="15890"/>
                      <a:pt x="527" y="15689"/>
                    </a:cubicBezTo>
                    <a:lnTo>
                      <a:pt x="9123" y="7068"/>
                    </a:lnTo>
                    <a:cubicBezTo>
                      <a:pt x="9875" y="6341"/>
                      <a:pt x="10276" y="5363"/>
                      <a:pt x="10276" y="4336"/>
                    </a:cubicBezTo>
                    <a:lnTo>
                      <a:pt x="10276" y="1779"/>
                    </a:lnTo>
                    <a:lnTo>
                      <a:pt x="10276" y="1303"/>
                    </a:lnTo>
                    <a:cubicBezTo>
                      <a:pt x="10276" y="877"/>
                      <a:pt x="10226" y="426"/>
                      <a:pt x="1015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498415" y="3654394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10276" y="0"/>
                    </a:moveTo>
                    <a:cubicBezTo>
                      <a:pt x="10101" y="226"/>
                      <a:pt x="9925" y="427"/>
                      <a:pt x="9750" y="627"/>
                    </a:cubicBezTo>
                    <a:lnTo>
                      <a:pt x="1128" y="9249"/>
                    </a:lnTo>
                    <a:cubicBezTo>
                      <a:pt x="401" y="9975"/>
                      <a:pt x="0" y="10953"/>
                      <a:pt x="0" y="12006"/>
                    </a:cubicBezTo>
                    <a:lnTo>
                      <a:pt x="0" y="14512"/>
                    </a:lnTo>
                    <a:lnTo>
                      <a:pt x="0" y="16742"/>
                    </a:lnTo>
                    <a:cubicBezTo>
                      <a:pt x="176" y="16341"/>
                      <a:pt x="376" y="15965"/>
                      <a:pt x="627" y="15615"/>
                    </a:cubicBezTo>
                    <a:cubicBezTo>
                      <a:pt x="627" y="15590"/>
                      <a:pt x="652" y="15564"/>
                      <a:pt x="677" y="15539"/>
                    </a:cubicBezTo>
                    <a:cubicBezTo>
                      <a:pt x="827" y="15314"/>
                      <a:pt x="978" y="15088"/>
                      <a:pt x="1153" y="14888"/>
                    </a:cubicBezTo>
                    <a:cubicBezTo>
                      <a:pt x="1178" y="14863"/>
                      <a:pt x="1203" y="14838"/>
                      <a:pt x="1203" y="14813"/>
                    </a:cubicBezTo>
                    <a:lnTo>
                      <a:pt x="1254" y="14788"/>
                    </a:lnTo>
                    <a:cubicBezTo>
                      <a:pt x="1254" y="14762"/>
                      <a:pt x="1279" y="14737"/>
                      <a:pt x="1304" y="14712"/>
                    </a:cubicBezTo>
                    <a:cubicBezTo>
                      <a:pt x="1454" y="14537"/>
                      <a:pt x="1604" y="14361"/>
                      <a:pt x="1780" y="14186"/>
                    </a:cubicBezTo>
                    <a:lnTo>
                      <a:pt x="7870" y="8096"/>
                    </a:lnTo>
                    <a:cubicBezTo>
                      <a:pt x="9424" y="6567"/>
                      <a:pt x="10276" y="4487"/>
                      <a:pt x="10276" y="2306"/>
                    </a:cubicBezTo>
                    <a:lnTo>
                      <a:pt x="10276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-19438" y="3654394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0" y="0"/>
                    </a:moveTo>
                    <a:lnTo>
                      <a:pt x="0" y="2306"/>
                    </a:lnTo>
                    <a:cubicBezTo>
                      <a:pt x="0" y="4487"/>
                      <a:pt x="853" y="6567"/>
                      <a:pt x="2406" y="8096"/>
                    </a:cubicBezTo>
                    <a:lnTo>
                      <a:pt x="8472" y="14186"/>
                    </a:lnTo>
                    <a:cubicBezTo>
                      <a:pt x="8647" y="14361"/>
                      <a:pt x="8798" y="14537"/>
                      <a:pt x="8973" y="14712"/>
                    </a:cubicBezTo>
                    <a:cubicBezTo>
                      <a:pt x="8973" y="14737"/>
                      <a:pt x="8998" y="14762"/>
                      <a:pt x="9023" y="14788"/>
                    </a:cubicBezTo>
                    <a:cubicBezTo>
                      <a:pt x="9023" y="14788"/>
                      <a:pt x="9048" y="14813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74" y="15088"/>
                      <a:pt x="9449" y="15314"/>
                      <a:pt x="9600" y="15539"/>
                    </a:cubicBezTo>
                    <a:cubicBezTo>
                      <a:pt x="9625" y="15564"/>
                      <a:pt x="9625" y="15590"/>
                      <a:pt x="9650" y="15615"/>
                    </a:cubicBezTo>
                    <a:cubicBezTo>
                      <a:pt x="9875" y="15991"/>
                      <a:pt x="10101" y="16341"/>
                      <a:pt x="10276" y="16742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5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0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-19438" y="3326215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0" y="1"/>
                    </a:moveTo>
                    <a:lnTo>
                      <a:pt x="0" y="251"/>
                    </a:lnTo>
                    <a:lnTo>
                      <a:pt x="0" y="1805"/>
                    </a:lnTo>
                    <a:lnTo>
                      <a:pt x="0" y="4286"/>
                    </a:lnTo>
                    <a:lnTo>
                      <a:pt x="0" y="4337"/>
                    </a:lnTo>
                    <a:cubicBezTo>
                      <a:pt x="0" y="5389"/>
                      <a:pt x="401" y="6367"/>
                      <a:pt x="1128" y="7094"/>
                    </a:cubicBezTo>
                    <a:lnTo>
                      <a:pt x="9750" y="15690"/>
                    </a:lnTo>
                    <a:cubicBezTo>
                      <a:pt x="9950" y="15891"/>
                      <a:pt x="10126" y="16116"/>
                      <a:pt x="10276" y="16342"/>
                    </a:cubicBezTo>
                    <a:lnTo>
                      <a:pt x="10276" y="14512"/>
                    </a:lnTo>
                    <a:lnTo>
                      <a:pt x="10276" y="11981"/>
                    </a:lnTo>
                    <a:cubicBezTo>
                      <a:pt x="10276" y="10953"/>
                      <a:pt x="9875" y="9976"/>
                      <a:pt x="9148" y="9224"/>
                    </a:cubicBezTo>
                    <a:lnTo>
                      <a:pt x="527" y="627"/>
                    </a:lnTo>
                    <a:cubicBezTo>
                      <a:pt x="326" y="427"/>
                      <a:pt x="151" y="201"/>
                      <a:pt x="0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-10152" y="285957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cubicBezTo>
                      <a:pt x="1" y="26"/>
                      <a:pt x="1" y="1"/>
                      <a:pt x="1" y="1"/>
                    </a:cubicBezTo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2"/>
            <p:cNvGrpSpPr/>
            <p:nvPr/>
          </p:nvGrpSpPr>
          <p:grpSpPr>
            <a:xfrm>
              <a:off x="13471" y="3975565"/>
              <a:ext cx="339101" cy="696226"/>
              <a:chOff x="-554749" y="662474"/>
              <a:chExt cx="995014" cy="2042316"/>
            </a:xfrm>
          </p:grpSpPr>
          <p:sp>
            <p:nvSpPr>
              <p:cNvPr id="221" name="Google Shape;221;p2"/>
              <p:cNvSpPr/>
              <p:nvPr/>
            </p:nvSpPr>
            <p:spPr>
              <a:xfrm>
                <a:off x="-554749" y="1272262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-228892" y="662474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-36897" y="662474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-36897" y="88242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-36897" y="103950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-36897" y="1599280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-533809" y="103950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-379005" y="88242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-57837" y="1944872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-36897" y="1272262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-36897" y="1928574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-554749" y="1928574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-554749" y="1599280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-545417" y="1133803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2"/>
            <p:cNvGrpSpPr/>
            <p:nvPr/>
          </p:nvGrpSpPr>
          <p:grpSpPr>
            <a:xfrm>
              <a:off x="-171104" y="4559480"/>
              <a:ext cx="339101" cy="696226"/>
              <a:chOff x="-554749" y="4009318"/>
              <a:chExt cx="995014" cy="2042316"/>
            </a:xfrm>
          </p:grpSpPr>
          <p:sp>
            <p:nvSpPr>
              <p:cNvPr id="236" name="Google Shape;236;p2"/>
              <p:cNvSpPr/>
              <p:nvPr/>
            </p:nvSpPr>
            <p:spPr>
              <a:xfrm>
                <a:off x="-554749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-228892" y="4009318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-36897" y="4009318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-36897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-36897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-36897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-533809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-379005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-57837" y="5291715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-36897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-36897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-554749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-554749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-545417" y="448064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2"/>
            <p:cNvGrpSpPr/>
            <p:nvPr/>
          </p:nvGrpSpPr>
          <p:grpSpPr>
            <a:xfrm>
              <a:off x="-171097" y="3422958"/>
              <a:ext cx="339101" cy="696621"/>
              <a:chOff x="-19438" y="-958549"/>
              <a:chExt cx="995014" cy="2043477"/>
            </a:xfrm>
          </p:grpSpPr>
          <p:sp>
            <p:nvSpPr>
              <p:cNvPr id="251" name="Google Shape;251;p2"/>
              <p:cNvSpPr/>
              <p:nvPr/>
            </p:nvSpPr>
            <p:spPr>
              <a:xfrm>
                <a:off x="-19438" y="-348761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" y="0"/>
                    </a:moveTo>
                    <a:cubicBezTo>
                      <a:pt x="51" y="426"/>
                      <a:pt x="0" y="877"/>
                      <a:pt x="0" y="1303"/>
                    </a:cubicBezTo>
                    <a:lnTo>
                      <a:pt x="0" y="1779"/>
                    </a:lnTo>
                    <a:lnTo>
                      <a:pt x="0" y="4336"/>
                    </a:lnTo>
                    <a:cubicBezTo>
                      <a:pt x="0" y="5363"/>
                      <a:pt x="401" y="6341"/>
                      <a:pt x="1128" y="7068"/>
                    </a:cubicBezTo>
                    <a:lnTo>
                      <a:pt x="9750" y="15689"/>
                    </a:lnTo>
                    <a:cubicBezTo>
                      <a:pt x="9950" y="15890"/>
                      <a:pt x="10126" y="16090"/>
                      <a:pt x="10276" y="16316"/>
                    </a:cubicBezTo>
                    <a:lnTo>
                      <a:pt x="10276" y="14486"/>
                    </a:lnTo>
                    <a:lnTo>
                      <a:pt x="10276" y="11980"/>
                    </a:lnTo>
                    <a:cubicBezTo>
                      <a:pt x="10276" y="10927"/>
                      <a:pt x="9875" y="9950"/>
                      <a:pt x="9148" y="9223"/>
                    </a:cubicBezTo>
                    <a:lnTo>
                      <a:pt x="652" y="752"/>
                    </a:lnTo>
                    <a:cubicBezTo>
                      <a:pt x="427" y="526"/>
                      <a:pt x="251" y="276"/>
                      <a:pt x="10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306419" y="-958549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3258" y="0"/>
                    </a:moveTo>
                    <a:cubicBezTo>
                      <a:pt x="2807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35"/>
                      <a:pt x="0" y="4837"/>
                      <a:pt x="501" y="5364"/>
                    </a:cubicBezTo>
                    <a:lnTo>
                      <a:pt x="2732" y="7569"/>
                    </a:lnTo>
                    <a:cubicBezTo>
                      <a:pt x="2932" y="7770"/>
                      <a:pt x="3108" y="7995"/>
                      <a:pt x="3258" y="8221"/>
                    </a:cubicBezTo>
                    <a:lnTo>
                      <a:pt x="3258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498415" y="-958549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0" y="0"/>
                    </a:moveTo>
                    <a:lnTo>
                      <a:pt x="0" y="8221"/>
                    </a:lnTo>
                    <a:cubicBezTo>
                      <a:pt x="151" y="7995"/>
                      <a:pt x="326" y="7770"/>
                      <a:pt x="527" y="7569"/>
                    </a:cubicBezTo>
                    <a:lnTo>
                      <a:pt x="2732" y="5364"/>
                    </a:lnTo>
                    <a:cubicBezTo>
                      <a:pt x="3259" y="4837"/>
                      <a:pt x="3259" y="4035"/>
                      <a:pt x="2732" y="3509"/>
                    </a:cubicBezTo>
                    <a:lnTo>
                      <a:pt x="1780" y="2557"/>
                    </a:lnTo>
                    <a:cubicBezTo>
                      <a:pt x="1028" y="1805"/>
                      <a:pt x="426" y="953"/>
                      <a:pt x="0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498415" y="-738602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885" y="451"/>
                      <a:pt x="3710" y="877"/>
                      <a:pt x="3359" y="1228"/>
                    </a:cubicBezTo>
                    <a:lnTo>
                      <a:pt x="1128" y="3459"/>
                    </a:lnTo>
                    <a:cubicBezTo>
                      <a:pt x="401" y="4185"/>
                      <a:pt x="0" y="5163"/>
                      <a:pt x="0" y="6216"/>
                    </a:cubicBezTo>
                    <a:lnTo>
                      <a:pt x="0" y="8722"/>
                    </a:lnTo>
                    <a:lnTo>
                      <a:pt x="0" y="10551"/>
                    </a:lnTo>
                    <a:cubicBezTo>
                      <a:pt x="151" y="10326"/>
                      <a:pt x="326" y="10125"/>
                      <a:pt x="527" y="9925"/>
                    </a:cubicBezTo>
                    <a:lnTo>
                      <a:pt x="5965" y="4461"/>
                    </a:lnTo>
                    <a:cubicBezTo>
                      <a:pt x="6316" y="4135"/>
                      <a:pt x="6492" y="3709"/>
                      <a:pt x="6492" y="3233"/>
                    </a:cubicBezTo>
                    <a:cubicBezTo>
                      <a:pt x="6492" y="2782"/>
                      <a:pt x="6316" y="2331"/>
                      <a:pt x="5965" y="2005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498415" y="-581524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0"/>
                    </a:moveTo>
                    <a:cubicBezTo>
                      <a:pt x="7319" y="627"/>
                      <a:pt x="7043" y="1229"/>
                      <a:pt x="6592" y="1680"/>
                    </a:cubicBezTo>
                    <a:lnTo>
                      <a:pt x="1128" y="7143"/>
                    </a:lnTo>
                    <a:cubicBezTo>
                      <a:pt x="401" y="7895"/>
                      <a:pt x="0" y="8873"/>
                      <a:pt x="0" y="9900"/>
                    </a:cubicBezTo>
                    <a:lnTo>
                      <a:pt x="0" y="12432"/>
                    </a:lnTo>
                    <a:lnTo>
                      <a:pt x="0" y="14261"/>
                    </a:lnTo>
                    <a:cubicBezTo>
                      <a:pt x="151" y="14036"/>
                      <a:pt x="326" y="13810"/>
                      <a:pt x="527" y="13610"/>
                    </a:cubicBezTo>
                    <a:lnTo>
                      <a:pt x="8998" y="5138"/>
                    </a:lnTo>
                    <a:cubicBezTo>
                      <a:pt x="9650" y="4487"/>
                      <a:pt x="9825" y="3509"/>
                      <a:pt x="9449" y="2732"/>
                    </a:cubicBezTo>
                    <a:cubicBezTo>
                      <a:pt x="9073" y="1955"/>
                      <a:pt x="8572" y="1254"/>
                      <a:pt x="7970" y="627"/>
                    </a:cubicBezTo>
                    <a:lnTo>
                      <a:pt x="7970" y="652"/>
                    </a:lnTo>
                    <a:cubicBezTo>
                      <a:pt x="7945" y="602"/>
                      <a:pt x="7895" y="552"/>
                      <a:pt x="7870" y="527"/>
                    </a:cubicBezTo>
                    <a:lnTo>
                      <a:pt x="7344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498415" y="-2062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10276" y="1"/>
                    </a:moveTo>
                    <a:cubicBezTo>
                      <a:pt x="10101" y="201"/>
                      <a:pt x="9925" y="427"/>
                      <a:pt x="9750" y="627"/>
                    </a:cubicBezTo>
                    <a:lnTo>
                      <a:pt x="1128" y="9224"/>
                    </a:lnTo>
                    <a:cubicBezTo>
                      <a:pt x="401" y="9976"/>
                      <a:pt x="0" y="10953"/>
                      <a:pt x="0" y="11981"/>
                    </a:cubicBezTo>
                    <a:lnTo>
                      <a:pt x="0" y="14512"/>
                    </a:lnTo>
                    <a:lnTo>
                      <a:pt x="0" y="16342"/>
                    </a:lnTo>
                    <a:cubicBezTo>
                      <a:pt x="151" y="16116"/>
                      <a:pt x="326" y="15891"/>
                      <a:pt x="527" y="15690"/>
                    </a:cubicBezTo>
                    <a:lnTo>
                      <a:pt x="9123" y="7094"/>
                    </a:lnTo>
                    <a:cubicBezTo>
                      <a:pt x="9875" y="6367"/>
                      <a:pt x="10276" y="5389"/>
                      <a:pt x="10276" y="4337"/>
                    </a:cubicBezTo>
                    <a:lnTo>
                      <a:pt x="10276" y="4286"/>
                    </a:lnTo>
                    <a:lnTo>
                      <a:pt x="10276" y="1805"/>
                    </a:lnTo>
                    <a:lnTo>
                      <a:pt x="10276" y="251"/>
                    </a:lnTo>
                    <a:lnTo>
                      <a:pt x="10276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1502" y="-581524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0"/>
                    </a:moveTo>
                    <a:lnTo>
                      <a:pt x="1955" y="527"/>
                    </a:lnTo>
                    <a:cubicBezTo>
                      <a:pt x="1905" y="552"/>
                      <a:pt x="1880" y="602"/>
                      <a:pt x="1830" y="652"/>
                    </a:cubicBezTo>
                    <a:lnTo>
                      <a:pt x="1830" y="627"/>
                    </a:lnTo>
                    <a:cubicBezTo>
                      <a:pt x="1254" y="1254"/>
                      <a:pt x="752" y="1955"/>
                      <a:pt x="377" y="2732"/>
                    </a:cubicBezTo>
                    <a:cubicBezTo>
                      <a:pt x="1" y="3509"/>
                      <a:pt x="176" y="4487"/>
                      <a:pt x="828" y="5138"/>
                    </a:cubicBezTo>
                    <a:lnTo>
                      <a:pt x="9299" y="13610"/>
                    </a:lnTo>
                    <a:cubicBezTo>
                      <a:pt x="9499" y="13810"/>
                      <a:pt x="9675" y="14036"/>
                      <a:pt x="9825" y="14261"/>
                    </a:cubicBezTo>
                    <a:lnTo>
                      <a:pt x="9825" y="12432"/>
                    </a:lnTo>
                    <a:lnTo>
                      <a:pt x="9825" y="9900"/>
                    </a:lnTo>
                    <a:cubicBezTo>
                      <a:pt x="9825" y="8873"/>
                      <a:pt x="9424" y="7895"/>
                      <a:pt x="8697" y="7143"/>
                    </a:cubicBezTo>
                    <a:lnTo>
                      <a:pt x="3234" y="1680"/>
                    </a:lnTo>
                    <a:cubicBezTo>
                      <a:pt x="2757" y="1229"/>
                      <a:pt x="2507" y="627"/>
                      <a:pt x="2482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156259" y="-738602"/>
                <a:ext cx="301470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10552" extrusionOk="0">
                    <a:moveTo>
                      <a:pt x="2532" y="0"/>
                    </a:moveTo>
                    <a:lnTo>
                      <a:pt x="1730" y="777"/>
                    </a:lnTo>
                    <a:lnTo>
                      <a:pt x="1129" y="1404"/>
                    </a:lnTo>
                    <a:lnTo>
                      <a:pt x="502" y="2005"/>
                    </a:lnTo>
                    <a:cubicBezTo>
                      <a:pt x="176" y="2331"/>
                      <a:pt x="1" y="2782"/>
                      <a:pt x="1" y="3233"/>
                    </a:cubicBezTo>
                    <a:cubicBezTo>
                      <a:pt x="1" y="3709"/>
                      <a:pt x="176" y="4135"/>
                      <a:pt x="502" y="4461"/>
                    </a:cubicBezTo>
                    <a:lnTo>
                      <a:pt x="5966" y="9925"/>
                    </a:lnTo>
                    <a:cubicBezTo>
                      <a:pt x="6166" y="10125"/>
                      <a:pt x="6342" y="10326"/>
                      <a:pt x="6492" y="10551"/>
                    </a:cubicBezTo>
                    <a:lnTo>
                      <a:pt x="6492" y="8722"/>
                    </a:lnTo>
                    <a:lnTo>
                      <a:pt x="6492" y="6216"/>
                    </a:lnTo>
                    <a:cubicBezTo>
                      <a:pt x="6492" y="5163"/>
                      <a:pt x="6091" y="4185"/>
                      <a:pt x="5364" y="3459"/>
                    </a:cubicBezTo>
                    <a:lnTo>
                      <a:pt x="3134" y="1228"/>
                    </a:lnTo>
                    <a:cubicBezTo>
                      <a:pt x="2783" y="877"/>
                      <a:pt x="2582" y="451"/>
                      <a:pt x="2532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477474" y="323848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498415" y="-348761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51" y="0"/>
                    </a:moveTo>
                    <a:cubicBezTo>
                      <a:pt x="10026" y="276"/>
                      <a:pt x="9825" y="526"/>
                      <a:pt x="9599" y="752"/>
                    </a:cubicBezTo>
                    <a:lnTo>
                      <a:pt x="1128" y="9223"/>
                    </a:lnTo>
                    <a:cubicBezTo>
                      <a:pt x="401" y="9950"/>
                      <a:pt x="0" y="10927"/>
                      <a:pt x="0" y="11980"/>
                    </a:cubicBezTo>
                    <a:lnTo>
                      <a:pt x="0" y="14486"/>
                    </a:lnTo>
                    <a:lnTo>
                      <a:pt x="0" y="16316"/>
                    </a:lnTo>
                    <a:cubicBezTo>
                      <a:pt x="151" y="16090"/>
                      <a:pt x="326" y="15890"/>
                      <a:pt x="527" y="15689"/>
                    </a:cubicBezTo>
                    <a:lnTo>
                      <a:pt x="9123" y="7068"/>
                    </a:lnTo>
                    <a:cubicBezTo>
                      <a:pt x="9875" y="6341"/>
                      <a:pt x="10276" y="5363"/>
                      <a:pt x="10276" y="4336"/>
                    </a:cubicBezTo>
                    <a:lnTo>
                      <a:pt x="10276" y="1779"/>
                    </a:lnTo>
                    <a:lnTo>
                      <a:pt x="10276" y="1303"/>
                    </a:lnTo>
                    <a:cubicBezTo>
                      <a:pt x="10276" y="877"/>
                      <a:pt x="10226" y="426"/>
                      <a:pt x="1015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498415" y="307551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10276" y="0"/>
                    </a:moveTo>
                    <a:cubicBezTo>
                      <a:pt x="10101" y="226"/>
                      <a:pt x="9925" y="427"/>
                      <a:pt x="9750" y="627"/>
                    </a:cubicBezTo>
                    <a:lnTo>
                      <a:pt x="1128" y="9249"/>
                    </a:lnTo>
                    <a:cubicBezTo>
                      <a:pt x="401" y="9975"/>
                      <a:pt x="0" y="10953"/>
                      <a:pt x="0" y="12006"/>
                    </a:cubicBezTo>
                    <a:lnTo>
                      <a:pt x="0" y="14512"/>
                    </a:lnTo>
                    <a:lnTo>
                      <a:pt x="0" y="16742"/>
                    </a:lnTo>
                    <a:cubicBezTo>
                      <a:pt x="176" y="16341"/>
                      <a:pt x="376" y="15965"/>
                      <a:pt x="627" y="15615"/>
                    </a:cubicBezTo>
                    <a:cubicBezTo>
                      <a:pt x="627" y="15590"/>
                      <a:pt x="652" y="15564"/>
                      <a:pt x="677" y="15539"/>
                    </a:cubicBezTo>
                    <a:cubicBezTo>
                      <a:pt x="827" y="15314"/>
                      <a:pt x="978" y="15088"/>
                      <a:pt x="1153" y="14888"/>
                    </a:cubicBezTo>
                    <a:cubicBezTo>
                      <a:pt x="1178" y="14863"/>
                      <a:pt x="1203" y="14838"/>
                      <a:pt x="1203" y="14813"/>
                    </a:cubicBezTo>
                    <a:lnTo>
                      <a:pt x="1254" y="14788"/>
                    </a:lnTo>
                    <a:cubicBezTo>
                      <a:pt x="1254" y="14762"/>
                      <a:pt x="1279" y="14737"/>
                      <a:pt x="1304" y="14712"/>
                    </a:cubicBezTo>
                    <a:cubicBezTo>
                      <a:pt x="1454" y="14537"/>
                      <a:pt x="1604" y="14361"/>
                      <a:pt x="1780" y="14186"/>
                    </a:cubicBezTo>
                    <a:lnTo>
                      <a:pt x="7870" y="8096"/>
                    </a:lnTo>
                    <a:cubicBezTo>
                      <a:pt x="9424" y="6567"/>
                      <a:pt x="10276" y="4487"/>
                      <a:pt x="10276" y="2306"/>
                    </a:cubicBezTo>
                    <a:lnTo>
                      <a:pt x="10276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-19438" y="307551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0" y="0"/>
                    </a:moveTo>
                    <a:lnTo>
                      <a:pt x="0" y="2306"/>
                    </a:lnTo>
                    <a:cubicBezTo>
                      <a:pt x="0" y="4487"/>
                      <a:pt x="853" y="6567"/>
                      <a:pt x="2406" y="8096"/>
                    </a:cubicBezTo>
                    <a:lnTo>
                      <a:pt x="8472" y="14186"/>
                    </a:lnTo>
                    <a:cubicBezTo>
                      <a:pt x="8647" y="14361"/>
                      <a:pt x="8798" y="14537"/>
                      <a:pt x="8973" y="14712"/>
                    </a:cubicBezTo>
                    <a:cubicBezTo>
                      <a:pt x="8973" y="14737"/>
                      <a:pt x="8998" y="14762"/>
                      <a:pt x="9023" y="14788"/>
                    </a:cubicBezTo>
                    <a:cubicBezTo>
                      <a:pt x="9023" y="14788"/>
                      <a:pt x="9048" y="14813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74" y="15088"/>
                      <a:pt x="9449" y="15314"/>
                      <a:pt x="9600" y="15539"/>
                    </a:cubicBezTo>
                    <a:cubicBezTo>
                      <a:pt x="9625" y="15564"/>
                      <a:pt x="9625" y="15590"/>
                      <a:pt x="9650" y="15615"/>
                    </a:cubicBezTo>
                    <a:cubicBezTo>
                      <a:pt x="9875" y="15991"/>
                      <a:pt x="10101" y="16341"/>
                      <a:pt x="10276" y="16742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5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0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-19438" y="-2062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0" y="1"/>
                    </a:moveTo>
                    <a:lnTo>
                      <a:pt x="0" y="251"/>
                    </a:lnTo>
                    <a:lnTo>
                      <a:pt x="0" y="1805"/>
                    </a:lnTo>
                    <a:lnTo>
                      <a:pt x="0" y="4286"/>
                    </a:lnTo>
                    <a:lnTo>
                      <a:pt x="0" y="4337"/>
                    </a:lnTo>
                    <a:cubicBezTo>
                      <a:pt x="0" y="5389"/>
                      <a:pt x="401" y="6367"/>
                      <a:pt x="1128" y="7094"/>
                    </a:cubicBezTo>
                    <a:lnTo>
                      <a:pt x="9750" y="15690"/>
                    </a:lnTo>
                    <a:cubicBezTo>
                      <a:pt x="9950" y="15891"/>
                      <a:pt x="10126" y="16116"/>
                      <a:pt x="10276" y="16342"/>
                    </a:cubicBezTo>
                    <a:lnTo>
                      <a:pt x="10276" y="14512"/>
                    </a:lnTo>
                    <a:lnTo>
                      <a:pt x="10276" y="11981"/>
                    </a:lnTo>
                    <a:cubicBezTo>
                      <a:pt x="10276" y="10953"/>
                      <a:pt x="9875" y="9976"/>
                      <a:pt x="9148" y="9224"/>
                    </a:cubicBezTo>
                    <a:lnTo>
                      <a:pt x="527" y="627"/>
                    </a:lnTo>
                    <a:cubicBezTo>
                      <a:pt x="326" y="427"/>
                      <a:pt x="151" y="201"/>
                      <a:pt x="0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-10152" y="-487267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cubicBezTo>
                      <a:pt x="1" y="26"/>
                      <a:pt x="1" y="1"/>
                      <a:pt x="1" y="1"/>
                    </a:cubicBezTo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5" name="Google Shape;265;p2"/>
          <p:cNvGrpSpPr/>
          <p:nvPr/>
        </p:nvGrpSpPr>
        <p:grpSpPr>
          <a:xfrm>
            <a:off x="8431153" y="1583300"/>
            <a:ext cx="1037492" cy="3638760"/>
            <a:chOff x="8452432" y="1583300"/>
            <a:chExt cx="1037492" cy="3638760"/>
          </a:xfrm>
        </p:grpSpPr>
        <p:grpSp>
          <p:nvGrpSpPr>
            <p:cNvPr id="266" name="Google Shape;266;p2"/>
            <p:cNvGrpSpPr/>
            <p:nvPr/>
          </p:nvGrpSpPr>
          <p:grpSpPr>
            <a:xfrm rot="10800000">
              <a:off x="8452432" y="1583300"/>
              <a:ext cx="671833" cy="1378972"/>
              <a:chOff x="-554749" y="4009318"/>
              <a:chExt cx="995014" cy="2042316"/>
            </a:xfrm>
          </p:grpSpPr>
          <p:sp>
            <p:nvSpPr>
              <p:cNvPr id="267" name="Google Shape;267;p2"/>
              <p:cNvSpPr/>
              <p:nvPr/>
            </p:nvSpPr>
            <p:spPr>
              <a:xfrm>
                <a:off x="-554749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-228892" y="4009318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-36897" y="4009318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-36897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-36897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-36897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-533809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-379005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-57837" y="5291715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-36897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-36897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-554749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-554749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-545417" y="448064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2"/>
            <p:cNvGrpSpPr/>
            <p:nvPr/>
          </p:nvGrpSpPr>
          <p:grpSpPr>
            <a:xfrm rot="10800000">
              <a:off x="8452432" y="3843088"/>
              <a:ext cx="671833" cy="1378972"/>
              <a:chOff x="-554749" y="662474"/>
              <a:chExt cx="995014" cy="2042316"/>
            </a:xfrm>
          </p:grpSpPr>
          <p:sp>
            <p:nvSpPr>
              <p:cNvPr id="282" name="Google Shape;282;p2"/>
              <p:cNvSpPr/>
              <p:nvPr/>
            </p:nvSpPr>
            <p:spPr>
              <a:xfrm>
                <a:off x="-554749" y="1272262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-228892" y="662474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-36897" y="662474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-36897" y="88242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-36897" y="103950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-36897" y="1599280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-533809" y="103950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-379005" y="88242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-57837" y="1944872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-36897" y="1272262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-36897" y="1928574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-554749" y="1928574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-554749" y="1599280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-545417" y="1133803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2"/>
            <p:cNvGrpSpPr/>
            <p:nvPr/>
          </p:nvGrpSpPr>
          <p:grpSpPr>
            <a:xfrm rot="10800000">
              <a:off x="8818091" y="2713194"/>
              <a:ext cx="671833" cy="1378972"/>
              <a:chOff x="-554749" y="4009318"/>
              <a:chExt cx="995014" cy="2042316"/>
            </a:xfrm>
          </p:grpSpPr>
          <p:sp>
            <p:nvSpPr>
              <p:cNvPr id="297" name="Google Shape;297;p2"/>
              <p:cNvSpPr/>
              <p:nvPr/>
            </p:nvSpPr>
            <p:spPr>
              <a:xfrm>
                <a:off x="-554749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-228892" y="4009318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-36897" y="4009318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-36897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-36897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-36897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-533809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-379005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-57837" y="5291715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-36897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-36897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-554749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-554749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-545417" y="448064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1" name="Google Shape;311;p2"/>
          <p:cNvSpPr/>
          <p:nvPr/>
        </p:nvSpPr>
        <p:spPr>
          <a:xfrm>
            <a:off x="-47200" y="-94100"/>
            <a:ext cx="759300" cy="5302800"/>
          </a:xfrm>
          <a:prstGeom prst="rect">
            <a:avLst/>
          </a:prstGeom>
          <a:solidFill>
            <a:srgbClr val="686B62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"/>
          <p:cNvSpPr/>
          <p:nvPr/>
        </p:nvSpPr>
        <p:spPr>
          <a:xfrm>
            <a:off x="8431150" y="-80285"/>
            <a:ext cx="759300" cy="5266500"/>
          </a:xfrm>
          <a:prstGeom prst="rect">
            <a:avLst/>
          </a:prstGeom>
          <a:solidFill>
            <a:srgbClr val="686B62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"/>
          <p:cNvSpPr txBox="1">
            <a:spLocks noGrp="1"/>
          </p:cNvSpPr>
          <p:nvPr>
            <p:ph type="title"/>
          </p:nvPr>
        </p:nvSpPr>
        <p:spPr>
          <a:xfrm>
            <a:off x="2973075" y="2064744"/>
            <a:ext cx="3707400" cy="145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5" name="Google Shape;315;p3"/>
          <p:cNvSpPr txBox="1">
            <a:spLocks noGrp="1"/>
          </p:cNvSpPr>
          <p:nvPr>
            <p:ph type="title" idx="2" hasCustomPrompt="1"/>
          </p:nvPr>
        </p:nvSpPr>
        <p:spPr>
          <a:xfrm>
            <a:off x="2973075" y="1078931"/>
            <a:ext cx="1484700" cy="9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3"/>
          <p:cNvSpPr txBox="1">
            <a:spLocks noGrp="1"/>
          </p:cNvSpPr>
          <p:nvPr>
            <p:ph type="subTitle" idx="1"/>
          </p:nvPr>
        </p:nvSpPr>
        <p:spPr>
          <a:xfrm>
            <a:off x="2973075" y="3689569"/>
            <a:ext cx="4554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7" name="Google Shape;317;p3"/>
          <p:cNvGrpSpPr/>
          <p:nvPr/>
        </p:nvGrpSpPr>
        <p:grpSpPr>
          <a:xfrm flipH="1">
            <a:off x="1037505" y="-11162"/>
            <a:ext cx="1251640" cy="5143574"/>
            <a:chOff x="-554749" y="4009318"/>
            <a:chExt cx="496959" cy="2042316"/>
          </a:xfrm>
        </p:grpSpPr>
        <p:sp>
          <p:nvSpPr>
            <p:cNvPr id="318" name="Google Shape;318;p3"/>
            <p:cNvSpPr/>
            <p:nvPr/>
          </p:nvSpPr>
          <p:spPr>
            <a:xfrm>
              <a:off x="-554749" y="4619105"/>
              <a:ext cx="477161" cy="757598"/>
            </a:xfrm>
            <a:custGeom>
              <a:avLst/>
              <a:gdLst/>
              <a:ahLst/>
              <a:cxnLst/>
              <a:rect l="l" t="t" r="r" b="b"/>
              <a:pathLst>
                <a:path w="10277" h="16317" extrusionOk="0">
                  <a:moveTo>
                    <a:pt x="126" y="1"/>
                  </a:moveTo>
                  <a:cubicBezTo>
                    <a:pt x="51" y="427"/>
                    <a:pt x="1" y="878"/>
                    <a:pt x="1" y="1304"/>
                  </a:cubicBezTo>
                  <a:lnTo>
                    <a:pt x="1" y="1780"/>
                  </a:lnTo>
                  <a:lnTo>
                    <a:pt x="1" y="4311"/>
                  </a:lnTo>
                  <a:cubicBezTo>
                    <a:pt x="1" y="5364"/>
                    <a:pt x="402" y="6341"/>
                    <a:pt x="1128" y="7068"/>
                  </a:cubicBezTo>
                  <a:lnTo>
                    <a:pt x="9750" y="15690"/>
                  </a:lnTo>
                  <a:cubicBezTo>
                    <a:pt x="9951" y="15890"/>
                    <a:pt x="10126" y="16091"/>
                    <a:pt x="10276" y="16316"/>
                  </a:cubicBezTo>
                  <a:lnTo>
                    <a:pt x="10276" y="14487"/>
                  </a:lnTo>
                  <a:lnTo>
                    <a:pt x="10276" y="11981"/>
                  </a:lnTo>
                  <a:cubicBezTo>
                    <a:pt x="10276" y="10928"/>
                    <a:pt x="9875" y="9950"/>
                    <a:pt x="9148" y="9224"/>
                  </a:cubicBezTo>
                  <a:lnTo>
                    <a:pt x="652" y="727"/>
                  </a:lnTo>
                  <a:cubicBezTo>
                    <a:pt x="427" y="527"/>
                    <a:pt x="251" y="276"/>
                    <a:pt x="126" y="1"/>
                  </a:cubicBezTo>
                  <a:close/>
                </a:path>
              </a:pathLst>
            </a:custGeom>
            <a:solidFill>
              <a:srgbClr val="FFFFFF">
                <a:alpha val="24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-228892" y="4009318"/>
              <a:ext cx="151315" cy="380587"/>
            </a:xfrm>
            <a:custGeom>
              <a:avLst/>
              <a:gdLst/>
              <a:ahLst/>
              <a:cxnLst/>
              <a:rect l="l" t="t" r="r" b="b"/>
              <a:pathLst>
                <a:path w="3259" h="8197" extrusionOk="0">
                  <a:moveTo>
                    <a:pt x="3258" y="1"/>
                  </a:moveTo>
                  <a:cubicBezTo>
                    <a:pt x="2832" y="953"/>
                    <a:pt x="2206" y="1805"/>
                    <a:pt x="1454" y="2557"/>
                  </a:cubicBezTo>
                  <a:lnTo>
                    <a:pt x="501" y="3509"/>
                  </a:lnTo>
                  <a:cubicBezTo>
                    <a:pt x="0" y="4011"/>
                    <a:pt x="0" y="4838"/>
                    <a:pt x="501" y="5339"/>
                  </a:cubicBezTo>
                  <a:lnTo>
                    <a:pt x="2732" y="7570"/>
                  </a:lnTo>
                  <a:cubicBezTo>
                    <a:pt x="2933" y="7770"/>
                    <a:pt x="3108" y="7996"/>
                    <a:pt x="3258" y="8196"/>
                  </a:cubicBezTo>
                  <a:lnTo>
                    <a:pt x="3258" y="1"/>
                  </a:lnTo>
                  <a:close/>
                </a:path>
              </a:pathLst>
            </a:custGeom>
            <a:solidFill>
              <a:srgbClr val="FFFFFF">
                <a:alpha val="24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-533809" y="4386343"/>
              <a:ext cx="456221" cy="662185"/>
            </a:xfrm>
            <a:custGeom>
              <a:avLst/>
              <a:gdLst/>
              <a:ahLst/>
              <a:cxnLst/>
              <a:rect l="l" t="t" r="r" b="b"/>
              <a:pathLst>
                <a:path w="9826" h="14262" extrusionOk="0">
                  <a:moveTo>
                    <a:pt x="2482" y="1"/>
                  </a:moveTo>
                  <a:lnTo>
                    <a:pt x="1956" y="502"/>
                  </a:lnTo>
                  <a:cubicBezTo>
                    <a:pt x="1905" y="552"/>
                    <a:pt x="1880" y="602"/>
                    <a:pt x="1855" y="628"/>
                  </a:cubicBezTo>
                  <a:lnTo>
                    <a:pt x="1830" y="628"/>
                  </a:lnTo>
                  <a:cubicBezTo>
                    <a:pt x="1254" y="1254"/>
                    <a:pt x="753" y="1956"/>
                    <a:pt x="377" y="2733"/>
                  </a:cubicBezTo>
                  <a:cubicBezTo>
                    <a:pt x="1" y="3510"/>
                    <a:pt x="176" y="4487"/>
                    <a:pt x="828" y="5139"/>
                  </a:cubicBezTo>
                  <a:lnTo>
                    <a:pt x="9299" y="13610"/>
                  </a:lnTo>
                  <a:cubicBezTo>
                    <a:pt x="9500" y="13811"/>
                    <a:pt x="9675" y="14036"/>
                    <a:pt x="9825" y="14262"/>
                  </a:cubicBezTo>
                  <a:lnTo>
                    <a:pt x="9825" y="12432"/>
                  </a:lnTo>
                  <a:lnTo>
                    <a:pt x="9825" y="9901"/>
                  </a:lnTo>
                  <a:cubicBezTo>
                    <a:pt x="9825" y="8848"/>
                    <a:pt x="9424" y="7871"/>
                    <a:pt x="8697" y="7144"/>
                  </a:cubicBezTo>
                  <a:lnTo>
                    <a:pt x="3234" y="1680"/>
                  </a:lnTo>
                  <a:cubicBezTo>
                    <a:pt x="2783" y="1229"/>
                    <a:pt x="2507" y="628"/>
                    <a:pt x="2482" y="1"/>
                  </a:cubicBezTo>
                  <a:close/>
                </a:path>
              </a:pathLst>
            </a:custGeom>
            <a:solidFill>
              <a:srgbClr val="FFFFFF">
                <a:alpha val="24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-379005" y="4229265"/>
              <a:ext cx="301424" cy="489929"/>
            </a:xfrm>
            <a:custGeom>
              <a:avLst/>
              <a:gdLst/>
              <a:ahLst/>
              <a:cxnLst/>
              <a:rect l="l" t="t" r="r" b="b"/>
              <a:pathLst>
                <a:path w="6492" h="10552" extrusionOk="0">
                  <a:moveTo>
                    <a:pt x="2531" y="0"/>
                  </a:moveTo>
                  <a:lnTo>
                    <a:pt x="1754" y="777"/>
                  </a:lnTo>
                  <a:lnTo>
                    <a:pt x="1128" y="1404"/>
                  </a:lnTo>
                  <a:lnTo>
                    <a:pt x="501" y="2006"/>
                  </a:lnTo>
                  <a:cubicBezTo>
                    <a:pt x="175" y="2331"/>
                    <a:pt x="0" y="2782"/>
                    <a:pt x="0" y="3234"/>
                  </a:cubicBezTo>
                  <a:cubicBezTo>
                    <a:pt x="0" y="3710"/>
                    <a:pt x="175" y="4136"/>
                    <a:pt x="501" y="4462"/>
                  </a:cubicBezTo>
                  <a:lnTo>
                    <a:pt x="5965" y="9925"/>
                  </a:lnTo>
                  <a:cubicBezTo>
                    <a:pt x="6166" y="10126"/>
                    <a:pt x="6341" y="10326"/>
                    <a:pt x="6491" y="10552"/>
                  </a:cubicBezTo>
                  <a:lnTo>
                    <a:pt x="6491" y="8722"/>
                  </a:lnTo>
                  <a:lnTo>
                    <a:pt x="6491" y="6191"/>
                  </a:lnTo>
                  <a:cubicBezTo>
                    <a:pt x="6491" y="5163"/>
                    <a:pt x="6090" y="4186"/>
                    <a:pt x="5363" y="3459"/>
                  </a:cubicBezTo>
                  <a:lnTo>
                    <a:pt x="3133" y="1229"/>
                  </a:lnTo>
                  <a:cubicBezTo>
                    <a:pt x="2782" y="878"/>
                    <a:pt x="2582" y="452"/>
                    <a:pt x="2531" y="0"/>
                  </a:cubicBezTo>
                  <a:close/>
                </a:path>
              </a:pathLst>
            </a:custGeom>
            <a:solidFill>
              <a:srgbClr val="FFFFFF">
                <a:alpha val="24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-57837" y="5291715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>
                <a:alpha val="24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-554749" y="5275417"/>
              <a:ext cx="477161" cy="776217"/>
            </a:xfrm>
            <a:custGeom>
              <a:avLst/>
              <a:gdLst/>
              <a:ahLst/>
              <a:cxnLst/>
              <a:rect l="l" t="t" r="r" b="b"/>
              <a:pathLst>
                <a:path w="10277" h="16718" extrusionOk="0">
                  <a:moveTo>
                    <a:pt x="1" y="1"/>
                  </a:moveTo>
                  <a:lnTo>
                    <a:pt x="1" y="2282"/>
                  </a:lnTo>
                  <a:cubicBezTo>
                    <a:pt x="1" y="4487"/>
                    <a:pt x="853" y="6542"/>
                    <a:pt x="2407" y="8096"/>
                  </a:cubicBezTo>
                  <a:lnTo>
                    <a:pt x="8472" y="14186"/>
                  </a:lnTo>
                  <a:cubicBezTo>
                    <a:pt x="8647" y="14337"/>
                    <a:pt x="8823" y="14537"/>
                    <a:pt x="8973" y="14713"/>
                  </a:cubicBezTo>
                  <a:cubicBezTo>
                    <a:pt x="8998" y="14738"/>
                    <a:pt x="8998" y="14763"/>
                    <a:pt x="9023" y="14788"/>
                  </a:cubicBezTo>
                  <a:cubicBezTo>
                    <a:pt x="9048" y="14788"/>
                    <a:pt x="9048" y="14788"/>
                    <a:pt x="9048" y="14813"/>
                  </a:cubicBezTo>
                  <a:cubicBezTo>
                    <a:pt x="9073" y="14838"/>
                    <a:pt x="9098" y="14863"/>
                    <a:pt x="9123" y="14888"/>
                  </a:cubicBezTo>
                  <a:cubicBezTo>
                    <a:pt x="9299" y="15089"/>
                    <a:pt x="9449" y="15314"/>
                    <a:pt x="9600" y="15540"/>
                  </a:cubicBezTo>
                  <a:cubicBezTo>
                    <a:pt x="9625" y="15565"/>
                    <a:pt x="9625" y="15590"/>
                    <a:pt x="9650" y="15615"/>
                  </a:cubicBezTo>
                  <a:cubicBezTo>
                    <a:pt x="9900" y="15966"/>
                    <a:pt x="10101" y="16342"/>
                    <a:pt x="10276" y="16718"/>
                  </a:cubicBezTo>
                  <a:lnTo>
                    <a:pt x="10276" y="14512"/>
                  </a:lnTo>
                  <a:lnTo>
                    <a:pt x="10276" y="12006"/>
                  </a:lnTo>
                  <a:cubicBezTo>
                    <a:pt x="10276" y="10953"/>
                    <a:pt x="9875" y="9976"/>
                    <a:pt x="9148" y="9249"/>
                  </a:cubicBezTo>
                  <a:lnTo>
                    <a:pt x="527" y="627"/>
                  </a:lnTo>
                  <a:cubicBezTo>
                    <a:pt x="326" y="427"/>
                    <a:pt x="151" y="22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24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-554749" y="4946124"/>
              <a:ext cx="477161" cy="759920"/>
            </a:xfrm>
            <a:custGeom>
              <a:avLst/>
              <a:gdLst/>
              <a:ahLst/>
              <a:cxnLst/>
              <a:rect l="l" t="t" r="r" b="b"/>
              <a:pathLst>
                <a:path w="10277" h="16367" extrusionOk="0">
                  <a:moveTo>
                    <a:pt x="1" y="0"/>
                  </a:moveTo>
                  <a:lnTo>
                    <a:pt x="1" y="276"/>
                  </a:lnTo>
                  <a:lnTo>
                    <a:pt x="1" y="1830"/>
                  </a:lnTo>
                  <a:lnTo>
                    <a:pt x="1" y="4311"/>
                  </a:lnTo>
                  <a:lnTo>
                    <a:pt x="1" y="4361"/>
                  </a:lnTo>
                  <a:cubicBezTo>
                    <a:pt x="1" y="5389"/>
                    <a:pt x="402" y="6391"/>
                    <a:pt x="1128" y="7118"/>
                  </a:cubicBezTo>
                  <a:lnTo>
                    <a:pt x="9750" y="15715"/>
                  </a:lnTo>
                  <a:cubicBezTo>
                    <a:pt x="9951" y="15915"/>
                    <a:pt x="10126" y="16141"/>
                    <a:pt x="10276" y="16366"/>
                  </a:cubicBezTo>
                  <a:lnTo>
                    <a:pt x="10276" y="14537"/>
                  </a:lnTo>
                  <a:lnTo>
                    <a:pt x="10276" y="12005"/>
                  </a:lnTo>
                  <a:cubicBezTo>
                    <a:pt x="10276" y="10978"/>
                    <a:pt x="9875" y="10000"/>
                    <a:pt x="9148" y="9248"/>
                  </a:cubicBezTo>
                  <a:lnTo>
                    <a:pt x="527" y="652"/>
                  </a:lnTo>
                  <a:cubicBezTo>
                    <a:pt x="326" y="451"/>
                    <a:pt x="151" y="2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24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-545417" y="4480646"/>
              <a:ext cx="46" cy="1207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5"/>
                  </a:moveTo>
                  <a:cubicBezTo>
                    <a:pt x="0" y="25"/>
                    <a:pt x="0" y="0"/>
                    <a:pt x="0" y="0"/>
                  </a:cubicBezTo>
                </a:path>
              </a:pathLst>
            </a:custGeom>
            <a:solidFill>
              <a:srgbClr val="FFFFFF">
                <a:alpha val="246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"/>
          <p:cNvGrpSpPr/>
          <p:nvPr/>
        </p:nvGrpSpPr>
        <p:grpSpPr>
          <a:xfrm>
            <a:off x="8106500" y="-58150"/>
            <a:ext cx="1037495" cy="5266800"/>
            <a:chOff x="8106500" y="-58150"/>
            <a:chExt cx="1037495" cy="5266800"/>
          </a:xfrm>
        </p:grpSpPr>
        <p:grpSp>
          <p:nvGrpSpPr>
            <p:cNvPr id="327" name="Google Shape;327;p3"/>
            <p:cNvGrpSpPr/>
            <p:nvPr/>
          </p:nvGrpSpPr>
          <p:grpSpPr>
            <a:xfrm>
              <a:off x="8106503" y="1507100"/>
              <a:ext cx="1037492" cy="3638760"/>
              <a:chOff x="8452432" y="1583300"/>
              <a:chExt cx="1037492" cy="3638760"/>
            </a:xfrm>
          </p:grpSpPr>
          <p:grpSp>
            <p:nvGrpSpPr>
              <p:cNvPr id="328" name="Google Shape;328;p3"/>
              <p:cNvGrpSpPr/>
              <p:nvPr/>
            </p:nvGrpSpPr>
            <p:grpSpPr>
              <a:xfrm rot="10800000">
                <a:off x="8452432" y="1583300"/>
                <a:ext cx="671833" cy="1378972"/>
                <a:chOff x="-554749" y="4009318"/>
                <a:chExt cx="995014" cy="2042316"/>
              </a:xfrm>
            </p:grpSpPr>
            <p:sp>
              <p:nvSpPr>
                <p:cNvPr id="329" name="Google Shape;329;p3"/>
                <p:cNvSpPr/>
                <p:nvPr/>
              </p:nvSpPr>
              <p:spPr>
                <a:xfrm>
                  <a:off x="-554749" y="4619105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26" y="1"/>
                      </a:moveTo>
                      <a:cubicBezTo>
                        <a:pt x="51" y="427"/>
                        <a:pt x="1" y="878"/>
                        <a:pt x="1" y="1304"/>
                      </a:cubicBezTo>
                      <a:lnTo>
                        <a:pt x="1" y="1780"/>
                      </a:lnTo>
                      <a:lnTo>
                        <a:pt x="1" y="4311"/>
                      </a:lnTo>
                      <a:cubicBezTo>
                        <a:pt x="1" y="5364"/>
                        <a:pt x="402" y="6341"/>
                        <a:pt x="1128" y="7068"/>
                      </a:cubicBezTo>
                      <a:lnTo>
                        <a:pt x="9750" y="15690"/>
                      </a:lnTo>
                      <a:cubicBezTo>
                        <a:pt x="9951" y="15890"/>
                        <a:pt x="10126" y="16091"/>
                        <a:pt x="10276" y="16316"/>
                      </a:cubicBezTo>
                      <a:lnTo>
                        <a:pt x="10276" y="14487"/>
                      </a:lnTo>
                      <a:lnTo>
                        <a:pt x="10276" y="11981"/>
                      </a:lnTo>
                      <a:cubicBezTo>
                        <a:pt x="10276" y="10928"/>
                        <a:pt x="9875" y="9950"/>
                        <a:pt x="9148" y="9224"/>
                      </a:cubicBezTo>
                      <a:lnTo>
                        <a:pt x="652" y="727"/>
                      </a:lnTo>
                      <a:cubicBezTo>
                        <a:pt x="427" y="527"/>
                        <a:pt x="251" y="276"/>
                        <a:pt x="126" y="1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"/>
                <p:cNvSpPr/>
                <p:nvPr/>
              </p:nvSpPr>
              <p:spPr>
                <a:xfrm>
                  <a:off x="-228892" y="4009318"/>
                  <a:ext cx="151315" cy="38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197" extrusionOk="0">
                      <a:moveTo>
                        <a:pt x="3258" y="1"/>
                      </a:moveTo>
                      <a:cubicBezTo>
                        <a:pt x="2832" y="953"/>
                        <a:pt x="2206" y="1805"/>
                        <a:pt x="1454" y="2557"/>
                      </a:cubicBezTo>
                      <a:lnTo>
                        <a:pt x="501" y="3509"/>
                      </a:lnTo>
                      <a:cubicBezTo>
                        <a:pt x="0" y="4011"/>
                        <a:pt x="0" y="4838"/>
                        <a:pt x="501" y="5339"/>
                      </a:cubicBezTo>
                      <a:lnTo>
                        <a:pt x="2732" y="7570"/>
                      </a:lnTo>
                      <a:cubicBezTo>
                        <a:pt x="2933" y="7770"/>
                        <a:pt x="3108" y="7996"/>
                        <a:pt x="3258" y="8196"/>
                      </a:cubicBezTo>
                      <a:lnTo>
                        <a:pt x="3258" y="1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3"/>
                <p:cNvSpPr/>
                <p:nvPr/>
              </p:nvSpPr>
              <p:spPr>
                <a:xfrm>
                  <a:off x="-36897" y="4009318"/>
                  <a:ext cx="151315" cy="38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222" extrusionOk="0">
                      <a:moveTo>
                        <a:pt x="1" y="1"/>
                      </a:moveTo>
                      <a:lnTo>
                        <a:pt x="1" y="8221"/>
                      </a:lnTo>
                      <a:cubicBezTo>
                        <a:pt x="151" y="7996"/>
                        <a:pt x="326" y="7770"/>
                        <a:pt x="527" y="7570"/>
                      </a:cubicBezTo>
                      <a:lnTo>
                        <a:pt x="2732" y="5339"/>
                      </a:lnTo>
                      <a:cubicBezTo>
                        <a:pt x="3259" y="4838"/>
                        <a:pt x="3259" y="4011"/>
                        <a:pt x="2757" y="3509"/>
                      </a:cubicBezTo>
                      <a:lnTo>
                        <a:pt x="1780" y="2557"/>
                      </a:lnTo>
                      <a:cubicBezTo>
                        <a:pt x="1028" y="1805"/>
                        <a:pt x="427" y="953"/>
                        <a:pt x="1" y="1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3"/>
                <p:cNvSpPr/>
                <p:nvPr/>
              </p:nvSpPr>
              <p:spPr>
                <a:xfrm>
                  <a:off x="-36897" y="4229265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3960" y="0"/>
                      </a:moveTo>
                      <a:cubicBezTo>
                        <a:pt x="3910" y="452"/>
                        <a:pt x="3710" y="878"/>
                        <a:pt x="3359" y="1229"/>
                      </a:cubicBezTo>
                      <a:lnTo>
                        <a:pt x="1128" y="3459"/>
                      </a:lnTo>
                      <a:cubicBezTo>
                        <a:pt x="402" y="4186"/>
                        <a:pt x="1" y="5163"/>
                        <a:pt x="1" y="6191"/>
                      </a:cubicBezTo>
                      <a:lnTo>
                        <a:pt x="1" y="8722"/>
                      </a:lnTo>
                      <a:lnTo>
                        <a:pt x="1" y="10552"/>
                      </a:lnTo>
                      <a:cubicBezTo>
                        <a:pt x="151" y="10326"/>
                        <a:pt x="326" y="10126"/>
                        <a:pt x="527" y="9925"/>
                      </a:cubicBezTo>
                      <a:lnTo>
                        <a:pt x="5991" y="4462"/>
                      </a:lnTo>
                      <a:cubicBezTo>
                        <a:pt x="6316" y="4136"/>
                        <a:pt x="6492" y="3710"/>
                        <a:pt x="6492" y="3234"/>
                      </a:cubicBezTo>
                      <a:cubicBezTo>
                        <a:pt x="6492" y="2782"/>
                        <a:pt x="6316" y="2331"/>
                        <a:pt x="5991" y="2006"/>
                      </a:cubicBezTo>
                      <a:lnTo>
                        <a:pt x="3960" y="0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3"/>
                <p:cNvSpPr/>
                <p:nvPr/>
              </p:nvSpPr>
              <p:spPr>
                <a:xfrm>
                  <a:off x="-36897" y="4386343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7344" y="1"/>
                      </a:moveTo>
                      <a:cubicBezTo>
                        <a:pt x="7319" y="628"/>
                        <a:pt x="7043" y="1229"/>
                        <a:pt x="6592" y="1680"/>
                      </a:cubicBezTo>
                      <a:lnTo>
                        <a:pt x="1128" y="7144"/>
                      </a:lnTo>
                      <a:cubicBezTo>
                        <a:pt x="402" y="7871"/>
                        <a:pt x="1" y="8848"/>
                        <a:pt x="1" y="9901"/>
                      </a:cubicBezTo>
                      <a:lnTo>
                        <a:pt x="1" y="12432"/>
                      </a:lnTo>
                      <a:lnTo>
                        <a:pt x="1" y="14262"/>
                      </a:lnTo>
                      <a:cubicBezTo>
                        <a:pt x="151" y="14036"/>
                        <a:pt x="326" y="13811"/>
                        <a:pt x="527" y="13610"/>
                      </a:cubicBezTo>
                      <a:lnTo>
                        <a:pt x="8998" y="5139"/>
                      </a:lnTo>
                      <a:cubicBezTo>
                        <a:pt x="9650" y="4487"/>
                        <a:pt x="9825" y="3510"/>
                        <a:pt x="9449" y="2733"/>
                      </a:cubicBezTo>
                      <a:cubicBezTo>
                        <a:pt x="9073" y="1956"/>
                        <a:pt x="8572" y="1254"/>
                        <a:pt x="7970" y="628"/>
                      </a:cubicBezTo>
                      <a:cubicBezTo>
                        <a:pt x="7945" y="602"/>
                        <a:pt x="7895" y="552"/>
                        <a:pt x="7870" y="502"/>
                      </a:cubicBezTo>
                      <a:lnTo>
                        <a:pt x="7344" y="1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3"/>
                <p:cNvSpPr/>
                <p:nvPr/>
              </p:nvSpPr>
              <p:spPr>
                <a:xfrm>
                  <a:off x="-36897" y="4946124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0276" y="0"/>
                      </a:moveTo>
                      <a:cubicBezTo>
                        <a:pt x="10101" y="226"/>
                        <a:pt x="9950" y="451"/>
                        <a:pt x="9750" y="652"/>
                      </a:cubicBezTo>
                      <a:lnTo>
                        <a:pt x="1128" y="9248"/>
                      </a:lnTo>
                      <a:cubicBezTo>
                        <a:pt x="402" y="10000"/>
                        <a:pt x="1" y="10978"/>
                        <a:pt x="1" y="12005"/>
                      </a:cubicBezTo>
                      <a:lnTo>
                        <a:pt x="1" y="14537"/>
                      </a:lnTo>
                      <a:lnTo>
                        <a:pt x="1" y="16366"/>
                      </a:lnTo>
                      <a:cubicBezTo>
                        <a:pt x="151" y="16141"/>
                        <a:pt x="326" y="15915"/>
                        <a:pt x="527" y="15715"/>
                      </a:cubicBezTo>
                      <a:lnTo>
                        <a:pt x="9123" y="7118"/>
                      </a:lnTo>
                      <a:cubicBezTo>
                        <a:pt x="9875" y="6391"/>
                        <a:pt x="10276" y="5389"/>
                        <a:pt x="10276" y="4361"/>
                      </a:cubicBezTo>
                      <a:lnTo>
                        <a:pt x="10276" y="4311"/>
                      </a:lnTo>
                      <a:lnTo>
                        <a:pt x="10276" y="1830"/>
                      </a:lnTo>
                      <a:lnTo>
                        <a:pt x="10276" y="276"/>
                      </a:lnTo>
                      <a:lnTo>
                        <a:pt x="10276" y="0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3"/>
                <p:cNvSpPr/>
                <p:nvPr/>
              </p:nvSpPr>
              <p:spPr>
                <a:xfrm>
                  <a:off x="-533809" y="4386343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2482" y="1"/>
                      </a:moveTo>
                      <a:lnTo>
                        <a:pt x="1956" y="502"/>
                      </a:lnTo>
                      <a:cubicBezTo>
                        <a:pt x="1905" y="552"/>
                        <a:pt x="1880" y="602"/>
                        <a:pt x="1855" y="628"/>
                      </a:cubicBezTo>
                      <a:lnTo>
                        <a:pt x="1830" y="628"/>
                      </a:lnTo>
                      <a:cubicBezTo>
                        <a:pt x="1254" y="1254"/>
                        <a:pt x="753" y="1956"/>
                        <a:pt x="377" y="2733"/>
                      </a:cubicBezTo>
                      <a:cubicBezTo>
                        <a:pt x="1" y="3510"/>
                        <a:pt x="176" y="4487"/>
                        <a:pt x="828" y="5139"/>
                      </a:cubicBezTo>
                      <a:lnTo>
                        <a:pt x="9299" y="13610"/>
                      </a:lnTo>
                      <a:cubicBezTo>
                        <a:pt x="9500" y="13811"/>
                        <a:pt x="9675" y="14036"/>
                        <a:pt x="9825" y="14262"/>
                      </a:cubicBezTo>
                      <a:lnTo>
                        <a:pt x="9825" y="12432"/>
                      </a:lnTo>
                      <a:lnTo>
                        <a:pt x="9825" y="9901"/>
                      </a:lnTo>
                      <a:cubicBezTo>
                        <a:pt x="9825" y="8848"/>
                        <a:pt x="9424" y="7871"/>
                        <a:pt x="8697" y="7144"/>
                      </a:cubicBezTo>
                      <a:lnTo>
                        <a:pt x="3234" y="1680"/>
                      </a:lnTo>
                      <a:cubicBezTo>
                        <a:pt x="2783" y="1229"/>
                        <a:pt x="2507" y="628"/>
                        <a:pt x="2482" y="1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3"/>
                <p:cNvSpPr/>
                <p:nvPr/>
              </p:nvSpPr>
              <p:spPr>
                <a:xfrm>
                  <a:off x="-379005" y="4229265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2531" y="0"/>
                      </a:moveTo>
                      <a:lnTo>
                        <a:pt x="1754" y="777"/>
                      </a:lnTo>
                      <a:lnTo>
                        <a:pt x="1128" y="1404"/>
                      </a:lnTo>
                      <a:lnTo>
                        <a:pt x="501" y="2006"/>
                      </a:lnTo>
                      <a:cubicBezTo>
                        <a:pt x="175" y="2331"/>
                        <a:pt x="0" y="2782"/>
                        <a:pt x="0" y="3234"/>
                      </a:cubicBezTo>
                      <a:cubicBezTo>
                        <a:pt x="0" y="3710"/>
                        <a:pt x="175" y="4136"/>
                        <a:pt x="501" y="4462"/>
                      </a:cubicBezTo>
                      <a:lnTo>
                        <a:pt x="5965" y="9925"/>
                      </a:lnTo>
                      <a:cubicBezTo>
                        <a:pt x="6166" y="10126"/>
                        <a:pt x="6341" y="10326"/>
                        <a:pt x="6491" y="10552"/>
                      </a:cubicBezTo>
                      <a:lnTo>
                        <a:pt x="6491" y="8722"/>
                      </a:lnTo>
                      <a:lnTo>
                        <a:pt x="6491" y="6191"/>
                      </a:lnTo>
                      <a:cubicBezTo>
                        <a:pt x="6491" y="5163"/>
                        <a:pt x="6090" y="4186"/>
                        <a:pt x="5363" y="3459"/>
                      </a:cubicBezTo>
                      <a:lnTo>
                        <a:pt x="3133" y="1229"/>
                      </a:lnTo>
                      <a:cubicBezTo>
                        <a:pt x="2782" y="878"/>
                        <a:pt x="2582" y="452"/>
                        <a:pt x="2531" y="0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3"/>
                <p:cNvSpPr/>
                <p:nvPr/>
              </p:nvSpPr>
              <p:spPr>
                <a:xfrm>
                  <a:off x="-57837" y="5291715"/>
                  <a:ext cx="46" cy="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3"/>
                <p:cNvSpPr/>
                <p:nvPr/>
              </p:nvSpPr>
              <p:spPr>
                <a:xfrm>
                  <a:off x="-36897" y="4619105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0151" y="1"/>
                      </a:moveTo>
                      <a:cubicBezTo>
                        <a:pt x="10026" y="276"/>
                        <a:pt x="9825" y="527"/>
                        <a:pt x="9600" y="727"/>
                      </a:cubicBezTo>
                      <a:lnTo>
                        <a:pt x="1128" y="9224"/>
                      </a:lnTo>
                      <a:cubicBezTo>
                        <a:pt x="402" y="9950"/>
                        <a:pt x="1" y="10928"/>
                        <a:pt x="1" y="11981"/>
                      </a:cubicBezTo>
                      <a:lnTo>
                        <a:pt x="1" y="14487"/>
                      </a:lnTo>
                      <a:lnTo>
                        <a:pt x="1" y="16316"/>
                      </a:lnTo>
                      <a:cubicBezTo>
                        <a:pt x="151" y="16091"/>
                        <a:pt x="326" y="15890"/>
                        <a:pt x="527" y="15690"/>
                      </a:cubicBezTo>
                      <a:lnTo>
                        <a:pt x="9123" y="7068"/>
                      </a:lnTo>
                      <a:cubicBezTo>
                        <a:pt x="9875" y="6341"/>
                        <a:pt x="10276" y="5364"/>
                        <a:pt x="10276" y="4311"/>
                      </a:cubicBezTo>
                      <a:lnTo>
                        <a:pt x="10276" y="1780"/>
                      </a:lnTo>
                      <a:lnTo>
                        <a:pt x="10276" y="1304"/>
                      </a:lnTo>
                      <a:cubicBezTo>
                        <a:pt x="10276" y="878"/>
                        <a:pt x="10226" y="427"/>
                        <a:pt x="10151" y="1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3"/>
                <p:cNvSpPr/>
                <p:nvPr/>
              </p:nvSpPr>
              <p:spPr>
                <a:xfrm>
                  <a:off x="-36897" y="5275417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0276" y="1"/>
                      </a:moveTo>
                      <a:cubicBezTo>
                        <a:pt x="10101" y="226"/>
                        <a:pt x="9950" y="427"/>
                        <a:pt x="9750" y="627"/>
                      </a:cubicBezTo>
                      <a:lnTo>
                        <a:pt x="1128" y="9249"/>
                      </a:lnTo>
                      <a:cubicBezTo>
                        <a:pt x="402" y="9976"/>
                        <a:pt x="1" y="10953"/>
                        <a:pt x="1" y="12006"/>
                      </a:cubicBezTo>
                      <a:lnTo>
                        <a:pt x="1" y="14512"/>
                      </a:lnTo>
                      <a:lnTo>
                        <a:pt x="1" y="16718"/>
                      </a:lnTo>
                      <a:cubicBezTo>
                        <a:pt x="176" y="16342"/>
                        <a:pt x="376" y="15966"/>
                        <a:pt x="627" y="15615"/>
                      </a:cubicBezTo>
                      <a:cubicBezTo>
                        <a:pt x="627" y="15590"/>
                        <a:pt x="652" y="15565"/>
                        <a:pt x="677" y="15540"/>
                      </a:cubicBezTo>
                      <a:cubicBezTo>
                        <a:pt x="828" y="15314"/>
                        <a:pt x="978" y="15089"/>
                        <a:pt x="1153" y="14888"/>
                      </a:cubicBezTo>
                      <a:cubicBezTo>
                        <a:pt x="1178" y="14863"/>
                        <a:pt x="1204" y="14838"/>
                        <a:pt x="1229" y="14813"/>
                      </a:cubicBezTo>
                      <a:lnTo>
                        <a:pt x="1254" y="14788"/>
                      </a:lnTo>
                      <a:cubicBezTo>
                        <a:pt x="1254" y="14763"/>
                        <a:pt x="1279" y="14738"/>
                        <a:pt x="1304" y="14713"/>
                      </a:cubicBezTo>
                      <a:cubicBezTo>
                        <a:pt x="1454" y="14537"/>
                        <a:pt x="1605" y="14362"/>
                        <a:pt x="1780" y="14186"/>
                      </a:cubicBezTo>
                      <a:lnTo>
                        <a:pt x="7870" y="8096"/>
                      </a:lnTo>
                      <a:cubicBezTo>
                        <a:pt x="9424" y="6542"/>
                        <a:pt x="10276" y="4487"/>
                        <a:pt x="10276" y="2282"/>
                      </a:cubicBezTo>
                      <a:lnTo>
                        <a:pt x="10276" y="1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3"/>
                <p:cNvSpPr/>
                <p:nvPr/>
              </p:nvSpPr>
              <p:spPr>
                <a:xfrm>
                  <a:off x="-554749" y="5275417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" y="1"/>
                      </a:moveTo>
                      <a:lnTo>
                        <a:pt x="1" y="2282"/>
                      </a:lnTo>
                      <a:cubicBezTo>
                        <a:pt x="1" y="4487"/>
                        <a:pt x="853" y="6542"/>
                        <a:pt x="2407" y="8096"/>
                      </a:cubicBezTo>
                      <a:lnTo>
                        <a:pt x="8472" y="14186"/>
                      </a:lnTo>
                      <a:cubicBezTo>
                        <a:pt x="8647" y="14337"/>
                        <a:pt x="8823" y="14537"/>
                        <a:pt x="8973" y="14713"/>
                      </a:cubicBezTo>
                      <a:cubicBezTo>
                        <a:pt x="8998" y="14738"/>
                        <a:pt x="8998" y="14763"/>
                        <a:pt x="9023" y="14788"/>
                      </a:cubicBezTo>
                      <a:cubicBezTo>
                        <a:pt x="9048" y="14788"/>
                        <a:pt x="9048" y="14788"/>
                        <a:pt x="9048" y="14813"/>
                      </a:cubicBezTo>
                      <a:cubicBezTo>
                        <a:pt x="9073" y="14838"/>
                        <a:pt x="9098" y="14863"/>
                        <a:pt x="9123" y="14888"/>
                      </a:cubicBezTo>
                      <a:cubicBezTo>
                        <a:pt x="9299" y="15089"/>
                        <a:pt x="9449" y="15314"/>
                        <a:pt x="9600" y="15540"/>
                      </a:cubicBezTo>
                      <a:cubicBezTo>
                        <a:pt x="9625" y="15565"/>
                        <a:pt x="9625" y="15590"/>
                        <a:pt x="9650" y="15615"/>
                      </a:cubicBezTo>
                      <a:cubicBezTo>
                        <a:pt x="9900" y="15966"/>
                        <a:pt x="10101" y="16342"/>
                        <a:pt x="10276" y="16718"/>
                      </a:cubicBezTo>
                      <a:lnTo>
                        <a:pt x="10276" y="14512"/>
                      </a:lnTo>
                      <a:lnTo>
                        <a:pt x="10276" y="12006"/>
                      </a:lnTo>
                      <a:cubicBezTo>
                        <a:pt x="10276" y="10953"/>
                        <a:pt x="9875" y="9976"/>
                        <a:pt x="9148" y="9249"/>
                      </a:cubicBezTo>
                      <a:lnTo>
                        <a:pt x="527" y="627"/>
                      </a:lnTo>
                      <a:cubicBezTo>
                        <a:pt x="326" y="427"/>
                        <a:pt x="151" y="226"/>
                        <a:pt x="1" y="1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3"/>
                <p:cNvSpPr/>
                <p:nvPr/>
              </p:nvSpPr>
              <p:spPr>
                <a:xfrm>
                  <a:off x="-554749" y="4946124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1" y="1830"/>
                      </a:lnTo>
                      <a:lnTo>
                        <a:pt x="1" y="4311"/>
                      </a:lnTo>
                      <a:lnTo>
                        <a:pt x="1" y="4361"/>
                      </a:lnTo>
                      <a:cubicBezTo>
                        <a:pt x="1" y="5389"/>
                        <a:pt x="402" y="6391"/>
                        <a:pt x="1128" y="7118"/>
                      </a:cubicBezTo>
                      <a:lnTo>
                        <a:pt x="9750" y="15715"/>
                      </a:lnTo>
                      <a:cubicBezTo>
                        <a:pt x="9951" y="15915"/>
                        <a:pt x="10126" y="16141"/>
                        <a:pt x="10276" y="16366"/>
                      </a:cubicBezTo>
                      <a:lnTo>
                        <a:pt x="10276" y="14537"/>
                      </a:lnTo>
                      <a:lnTo>
                        <a:pt x="10276" y="12005"/>
                      </a:lnTo>
                      <a:cubicBezTo>
                        <a:pt x="10276" y="10978"/>
                        <a:pt x="9875" y="10000"/>
                        <a:pt x="9148" y="9248"/>
                      </a:cubicBezTo>
                      <a:lnTo>
                        <a:pt x="527" y="652"/>
                      </a:lnTo>
                      <a:cubicBezTo>
                        <a:pt x="326" y="451"/>
                        <a:pt x="151" y="226"/>
                        <a:pt x="1" y="0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3"/>
                <p:cNvSpPr/>
                <p:nvPr/>
              </p:nvSpPr>
              <p:spPr>
                <a:xfrm>
                  <a:off x="-545417" y="4480646"/>
                  <a:ext cx="46" cy="1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" extrusionOk="0">
                      <a:moveTo>
                        <a:pt x="0" y="25"/>
                      </a:moveTo>
                      <a:cubicBezTo>
                        <a:pt x="0" y="2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3" name="Google Shape;343;p3"/>
              <p:cNvGrpSpPr/>
              <p:nvPr/>
            </p:nvGrpSpPr>
            <p:grpSpPr>
              <a:xfrm rot="10800000">
                <a:off x="8452432" y="3843088"/>
                <a:ext cx="671833" cy="1378972"/>
                <a:chOff x="-554749" y="662474"/>
                <a:chExt cx="995014" cy="2042316"/>
              </a:xfrm>
            </p:grpSpPr>
            <p:sp>
              <p:nvSpPr>
                <p:cNvPr id="344" name="Google Shape;344;p3"/>
                <p:cNvSpPr/>
                <p:nvPr/>
              </p:nvSpPr>
              <p:spPr>
                <a:xfrm>
                  <a:off x="-554749" y="1272262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26" y="1"/>
                      </a:moveTo>
                      <a:cubicBezTo>
                        <a:pt x="51" y="427"/>
                        <a:pt x="1" y="878"/>
                        <a:pt x="1" y="1304"/>
                      </a:cubicBezTo>
                      <a:lnTo>
                        <a:pt x="1" y="1780"/>
                      </a:lnTo>
                      <a:lnTo>
                        <a:pt x="1" y="4311"/>
                      </a:lnTo>
                      <a:cubicBezTo>
                        <a:pt x="1" y="5364"/>
                        <a:pt x="402" y="6341"/>
                        <a:pt x="1128" y="7068"/>
                      </a:cubicBezTo>
                      <a:lnTo>
                        <a:pt x="9750" y="15690"/>
                      </a:lnTo>
                      <a:cubicBezTo>
                        <a:pt x="9951" y="15890"/>
                        <a:pt x="10126" y="16091"/>
                        <a:pt x="10276" y="16316"/>
                      </a:cubicBezTo>
                      <a:lnTo>
                        <a:pt x="10276" y="14487"/>
                      </a:lnTo>
                      <a:lnTo>
                        <a:pt x="10276" y="11981"/>
                      </a:lnTo>
                      <a:cubicBezTo>
                        <a:pt x="10276" y="10928"/>
                        <a:pt x="9875" y="9950"/>
                        <a:pt x="9148" y="9224"/>
                      </a:cubicBezTo>
                      <a:lnTo>
                        <a:pt x="652" y="727"/>
                      </a:lnTo>
                      <a:cubicBezTo>
                        <a:pt x="427" y="527"/>
                        <a:pt x="251" y="276"/>
                        <a:pt x="1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3"/>
                <p:cNvSpPr/>
                <p:nvPr/>
              </p:nvSpPr>
              <p:spPr>
                <a:xfrm>
                  <a:off x="-228892" y="662474"/>
                  <a:ext cx="151315" cy="38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197" extrusionOk="0">
                      <a:moveTo>
                        <a:pt x="3258" y="1"/>
                      </a:moveTo>
                      <a:cubicBezTo>
                        <a:pt x="2832" y="953"/>
                        <a:pt x="2206" y="1805"/>
                        <a:pt x="1454" y="2557"/>
                      </a:cubicBezTo>
                      <a:lnTo>
                        <a:pt x="501" y="3509"/>
                      </a:lnTo>
                      <a:cubicBezTo>
                        <a:pt x="0" y="4011"/>
                        <a:pt x="0" y="4838"/>
                        <a:pt x="501" y="5339"/>
                      </a:cubicBezTo>
                      <a:lnTo>
                        <a:pt x="2732" y="7570"/>
                      </a:lnTo>
                      <a:cubicBezTo>
                        <a:pt x="2933" y="7770"/>
                        <a:pt x="3108" y="7996"/>
                        <a:pt x="3258" y="8196"/>
                      </a:cubicBezTo>
                      <a:lnTo>
                        <a:pt x="32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3"/>
                <p:cNvSpPr/>
                <p:nvPr/>
              </p:nvSpPr>
              <p:spPr>
                <a:xfrm>
                  <a:off x="-36897" y="662474"/>
                  <a:ext cx="151315" cy="38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222" extrusionOk="0">
                      <a:moveTo>
                        <a:pt x="1" y="1"/>
                      </a:moveTo>
                      <a:lnTo>
                        <a:pt x="1" y="8221"/>
                      </a:lnTo>
                      <a:cubicBezTo>
                        <a:pt x="151" y="7996"/>
                        <a:pt x="326" y="7770"/>
                        <a:pt x="527" y="7570"/>
                      </a:cubicBezTo>
                      <a:lnTo>
                        <a:pt x="2732" y="5339"/>
                      </a:lnTo>
                      <a:cubicBezTo>
                        <a:pt x="3259" y="4838"/>
                        <a:pt x="3259" y="4011"/>
                        <a:pt x="2757" y="3509"/>
                      </a:cubicBezTo>
                      <a:lnTo>
                        <a:pt x="1780" y="2557"/>
                      </a:lnTo>
                      <a:cubicBezTo>
                        <a:pt x="1028" y="1805"/>
                        <a:pt x="427" y="95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3"/>
                <p:cNvSpPr/>
                <p:nvPr/>
              </p:nvSpPr>
              <p:spPr>
                <a:xfrm>
                  <a:off x="-36897" y="882421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3960" y="0"/>
                      </a:moveTo>
                      <a:cubicBezTo>
                        <a:pt x="3910" y="452"/>
                        <a:pt x="3710" y="878"/>
                        <a:pt x="3359" y="1229"/>
                      </a:cubicBezTo>
                      <a:lnTo>
                        <a:pt x="1128" y="3459"/>
                      </a:lnTo>
                      <a:cubicBezTo>
                        <a:pt x="402" y="4186"/>
                        <a:pt x="1" y="5163"/>
                        <a:pt x="1" y="6191"/>
                      </a:cubicBezTo>
                      <a:lnTo>
                        <a:pt x="1" y="8722"/>
                      </a:lnTo>
                      <a:lnTo>
                        <a:pt x="1" y="10552"/>
                      </a:lnTo>
                      <a:cubicBezTo>
                        <a:pt x="151" y="10326"/>
                        <a:pt x="326" y="10126"/>
                        <a:pt x="527" y="9925"/>
                      </a:cubicBezTo>
                      <a:lnTo>
                        <a:pt x="5991" y="4462"/>
                      </a:lnTo>
                      <a:cubicBezTo>
                        <a:pt x="6316" y="4136"/>
                        <a:pt x="6492" y="3710"/>
                        <a:pt x="6492" y="3234"/>
                      </a:cubicBezTo>
                      <a:cubicBezTo>
                        <a:pt x="6492" y="2782"/>
                        <a:pt x="6316" y="2331"/>
                        <a:pt x="5991" y="2006"/>
                      </a:cubicBezTo>
                      <a:lnTo>
                        <a:pt x="39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3"/>
                <p:cNvSpPr/>
                <p:nvPr/>
              </p:nvSpPr>
              <p:spPr>
                <a:xfrm>
                  <a:off x="-36897" y="1039500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7344" y="1"/>
                      </a:moveTo>
                      <a:cubicBezTo>
                        <a:pt x="7319" y="628"/>
                        <a:pt x="7043" y="1229"/>
                        <a:pt x="6592" y="1680"/>
                      </a:cubicBezTo>
                      <a:lnTo>
                        <a:pt x="1128" y="7144"/>
                      </a:lnTo>
                      <a:cubicBezTo>
                        <a:pt x="402" y="7871"/>
                        <a:pt x="1" y="8848"/>
                        <a:pt x="1" y="9901"/>
                      </a:cubicBezTo>
                      <a:lnTo>
                        <a:pt x="1" y="12432"/>
                      </a:lnTo>
                      <a:lnTo>
                        <a:pt x="1" y="14262"/>
                      </a:lnTo>
                      <a:cubicBezTo>
                        <a:pt x="151" y="14036"/>
                        <a:pt x="326" y="13811"/>
                        <a:pt x="527" y="13610"/>
                      </a:cubicBezTo>
                      <a:lnTo>
                        <a:pt x="8998" y="5139"/>
                      </a:lnTo>
                      <a:cubicBezTo>
                        <a:pt x="9650" y="4487"/>
                        <a:pt x="9825" y="3510"/>
                        <a:pt x="9449" y="2733"/>
                      </a:cubicBezTo>
                      <a:cubicBezTo>
                        <a:pt x="9073" y="1956"/>
                        <a:pt x="8572" y="1254"/>
                        <a:pt x="7970" y="628"/>
                      </a:cubicBezTo>
                      <a:cubicBezTo>
                        <a:pt x="7945" y="602"/>
                        <a:pt x="7895" y="552"/>
                        <a:pt x="7870" y="502"/>
                      </a:cubicBezTo>
                      <a:lnTo>
                        <a:pt x="734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3"/>
                <p:cNvSpPr/>
                <p:nvPr/>
              </p:nvSpPr>
              <p:spPr>
                <a:xfrm>
                  <a:off x="-36897" y="1599280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0276" y="0"/>
                      </a:moveTo>
                      <a:cubicBezTo>
                        <a:pt x="10101" y="226"/>
                        <a:pt x="9950" y="451"/>
                        <a:pt x="9750" y="652"/>
                      </a:cubicBezTo>
                      <a:lnTo>
                        <a:pt x="1128" y="9248"/>
                      </a:lnTo>
                      <a:cubicBezTo>
                        <a:pt x="402" y="10000"/>
                        <a:pt x="1" y="10978"/>
                        <a:pt x="1" y="12005"/>
                      </a:cubicBezTo>
                      <a:lnTo>
                        <a:pt x="1" y="14537"/>
                      </a:lnTo>
                      <a:lnTo>
                        <a:pt x="1" y="16366"/>
                      </a:lnTo>
                      <a:cubicBezTo>
                        <a:pt x="151" y="16141"/>
                        <a:pt x="326" y="15915"/>
                        <a:pt x="527" y="15715"/>
                      </a:cubicBezTo>
                      <a:lnTo>
                        <a:pt x="9123" y="7118"/>
                      </a:lnTo>
                      <a:cubicBezTo>
                        <a:pt x="9875" y="6391"/>
                        <a:pt x="10276" y="5389"/>
                        <a:pt x="10276" y="4361"/>
                      </a:cubicBezTo>
                      <a:lnTo>
                        <a:pt x="10276" y="4311"/>
                      </a:lnTo>
                      <a:lnTo>
                        <a:pt x="10276" y="1830"/>
                      </a:lnTo>
                      <a:lnTo>
                        <a:pt x="10276" y="276"/>
                      </a:lnTo>
                      <a:lnTo>
                        <a:pt x="102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"/>
                <p:cNvSpPr/>
                <p:nvPr/>
              </p:nvSpPr>
              <p:spPr>
                <a:xfrm>
                  <a:off x="-533809" y="1039500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2482" y="1"/>
                      </a:moveTo>
                      <a:lnTo>
                        <a:pt x="1956" y="502"/>
                      </a:lnTo>
                      <a:cubicBezTo>
                        <a:pt x="1905" y="552"/>
                        <a:pt x="1880" y="602"/>
                        <a:pt x="1855" y="628"/>
                      </a:cubicBezTo>
                      <a:lnTo>
                        <a:pt x="1830" y="628"/>
                      </a:lnTo>
                      <a:cubicBezTo>
                        <a:pt x="1254" y="1254"/>
                        <a:pt x="753" y="1956"/>
                        <a:pt x="377" y="2733"/>
                      </a:cubicBezTo>
                      <a:cubicBezTo>
                        <a:pt x="1" y="3510"/>
                        <a:pt x="176" y="4487"/>
                        <a:pt x="828" y="5139"/>
                      </a:cubicBezTo>
                      <a:lnTo>
                        <a:pt x="9299" y="13610"/>
                      </a:lnTo>
                      <a:cubicBezTo>
                        <a:pt x="9500" y="13811"/>
                        <a:pt x="9675" y="14036"/>
                        <a:pt x="9825" y="14262"/>
                      </a:cubicBezTo>
                      <a:lnTo>
                        <a:pt x="9825" y="12432"/>
                      </a:lnTo>
                      <a:lnTo>
                        <a:pt x="9825" y="9901"/>
                      </a:lnTo>
                      <a:cubicBezTo>
                        <a:pt x="9825" y="8848"/>
                        <a:pt x="9424" y="7871"/>
                        <a:pt x="8697" y="7144"/>
                      </a:cubicBezTo>
                      <a:lnTo>
                        <a:pt x="3234" y="1680"/>
                      </a:lnTo>
                      <a:cubicBezTo>
                        <a:pt x="2783" y="1229"/>
                        <a:pt x="2507" y="628"/>
                        <a:pt x="248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"/>
                <p:cNvSpPr/>
                <p:nvPr/>
              </p:nvSpPr>
              <p:spPr>
                <a:xfrm>
                  <a:off x="-379005" y="882421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2531" y="0"/>
                      </a:moveTo>
                      <a:lnTo>
                        <a:pt x="1754" y="777"/>
                      </a:lnTo>
                      <a:lnTo>
                        <a:pt x="1128" y="1404"/>
                      </a:lnTo>
                      <a:lnTo>
                        <a:pt x="501" y="2006"/>
                      </a:lnTo>
                      <a:cubicBezTo>
                        <a:pt x="175" y="2331"/>
                        <a:pt x="0" y="2782"/>
                        <a:pt x="0" y="3234"/>
                      </a:cubicBezTo>
                      <a:cubicBezTo>
                        <a:pt x="0" y="3710"/>
                        <a:pt x="175" y="4136"/>
                        <a:pt x="501" y="4462"/>
                      </a:cubicBezTo>
                      <a:lnTo>
                        <a:pt x="5965" y="9925"/>
                      </a:lnTo>
                      <a:cubicBezTo>
                        <a:pt x="6166" y="10126"/>
                        <a:pt x="6341" y="10326"/>
                        <a:pt x="6491" y="10552"/>
                      </a:cubicBezTo>
                      <a:lnTo>
                        <a:pt x="6491" y="8722"/>
                      </a:lnTo>
                      <a:lnTo>
                        <a:pt x="6491" y="6191"/>
                      </a:lnTo>
                      <a:cubicBezTo>
                        <a:pt x="6491" y="5163"/>
                        <a:pt x="6090" y="4186"/>
                        <a:pt x="5363" y="3459"/>
                      </a:cubicBezTo>
                      <a:lnTo>
                        <a:pt x="3133" y="1229"/>
                      </a:lnTo>
                      <a:cubicBezTo>
                        <a:pt x="2782" y="878"/>
                        <a:pt x="2582" y="452"/>
                        <a:pt x="25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3"/>
                <p:cNvSpPr/>
                <p:nvPr/>
              </p:nvSpPr>
              <p:spPr>
                <a:xfrm>
                  <a:off x="-57837" y="1944872"/>
                  <a:ext cx="46" cy="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3"/>
                <p:cNvSpPr/>
                <p:nvPr/>
              </p:nvSpPr>
              <p:spPr>
                <a:xfrm>
                  <a:off x="-36897" y="1272262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0151" y="1"/>
                      </a:moveTo>
                      <a:cubicBezTo>
                        <a:pt x="10026" y="276"/>
                        <a:pt x="9825" y="527"/>
                        <a:pt x="9600" y="727"/>
                      </a:cubicBezTo>
                      <a:lnTo>
                        <a:pt x="1128" y="9224"/>
                      </a:lnTo>
                      <a:cubicBezTo>
                        <a:pt x="402" y="9950"/>
                        <a:pt x="1" y="10928"/>
                        <a:pt x="1" y="11981"/>
                      </a:cubicBezTo>
                      <a:lnTo>
                        <a:pt x="1" y="14487"/>
                      </a:lnTo>
                      <a:lnTo>
                        <a:pt x="1" y="16316"/>
                      </a:lnTo>
                      <a:cubicBezTo>
                        <a:pt x="151" y="16091"/>
                        <a:pt x="326" y="15890"/>
                        <a:pt x="527" y="15690"/>
                      </a:cubicBezTo>
                      <a:lnTo>
                        <a:pt x="9123" y="7068"/>
                      </a:lnTo>
                      <a:cubicBezTo>
                        <a:pt x="9875" y="6341"/>
                        <a:pt x="10276" y="5364"/>
                        <a:pt x="10276" y="4311"/>
                      </a:cubicBezTo>
                      <a:lnTo>
                        <a:pt x="10276" y="1780"/>
                      </a:lnTo>
                      <a:lnTo>
                        <a:pt x="10276" y="1304"/>
                      </a:lnTo>
                      <a:cubicBezTo>
                        <a:pt x="10276" y="878"/>
                        <a:pt x="10226" y="427"/>
                        <a:pt x="101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3"/>
                <p:cNvSpPr/>
                <p:nvPr/>
              </p:nvSpPr>
              <p:spPr>
                <a:xfrm>
                  <a:off x="-36897" y="1928574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0276" y="1"/>
                      </a:moveTo>
                      <a:cubicBezTo>
                        <a:pt x="10101" y="226"/>
                        <a:pt x="9950" y="427"/>
                        <a:pt x="9750" y="627"/>
                      </a:cubicBezTo>
                      <a:lnTo>
                        <a:pt x="1128" y="9249"/>
                      </a:lnTo>
                      <a:cubicBezTo>
                        <a:pt x="402" y="9976"/>
                        <a:pt x="1" y="10953"/>
                        <a:pt x="1" y="12006"/>
                      </a:cubicBezTo>
                      <a:lnTo>
                        <a:pt x="1" y="14512"/>
                      </a:lnTo>
                      <a:lnTo>
                        <a:pt x="1" y="16718"/>
                      </a:lnTo>
                      <a:cubicBezTo>
                        <a:pt x="176" y="16342"/>
                        <a:pt x="376" y="15966"/>
                        <a:pt x="627" y="15615"/>
                      </a:cubicBezTo>
                      <a:cubicBezTo>
                        <a:pt x="627" y="15590"/>
                        <a:pt x="652" y="15565"/>
                        <a:pt x="677" y="15540"/>
                      </a:cubicBezTo>
                      <a:cubicBezTo>
                        <a:pt x="828" y="15314"/>
                        <a:pt x="978" y="15089"/>
                        <a:pt x="1153" y="14888"/>
                      </a:cubicBezTo>
                      <a:cubicBezTo>
                        <a:pt x="1178" y="14863"/>
                        <a:pt x="1204" y="14838"/>
                        <a:pt x="1229" y="14813"/>
                      </a:cubicBezTo>
                      <a:lnTo>
                        <a:pt x="1254" y="14788"/>
                      </a:lnTo>
                      <a:cubicBezTo>
                        <a:pt x="1254" y="14763"/>
                        <a:pt x="1279" y="14738"/>
                        <a:pt x="1304" y="14713"/>
                      </a:cubicBezTo>
                      <a:cubicBezTo>
                        <a:pt x="1454" y="14537"/>
                        <a:pt x="1605" y="14362"/>
                        <a:pt x="1780" y="14186"/>
                      </a:cubicBezTo>
                      <a:lnTo>
                        <a:pt x="7870" y="8096"/>
                      </a:lnTo>
                      <a:cubicBezTo>
                        <a:pt x="9424" y="6542"/>
                        <a:pt x="10276" y="4487"/>
                        <a:pt x="10276" y="2282"/>
                      </a:cubicBezTo>
                      <a:lnTo>
                        <a:pt x="102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3"/>
                <p:cNvSpPr/>
                <p:nvPr/>
              </p:nvSpPr>
              <p:spPr>
                <a:xfrm>
                  <a:off x="-554749" y="1928574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" y="1"/>
                      </a:moveTo>
                      <a:lnTo>
                        <a:pt x="1" y="2282"/>
                      </a:lnTo>
                      <a:cubicBezTo>
                        <a:pt x="1" y="4487"/>
                        <a:pt x="853" y="6542"/>
                        <a:pt x="2407" y="8096"/>
                      </a:cubicBezTo>
                      <a:lnTo>
                        <a:pt x="8472" y="14186"/>
                      </a:lnTo>
                      <a:cubicBezTo>
                        <a:pt x="8647" y="14337"/>
                        <a:pt x="8823" y="14537"/>
                        <a:pt x="8973" y="14713"/>
                      </a:cubicBezTo>
                      <a:cubicBezTo>
                        <a:pt x="8998" y="14738"/>
                        <a:pt x="8998" y="14763"/>
                        <a:pt x="9023" y="14788"/>
                      </a:cubicBezTo>
                      <a:cubicBezTo>
                        <a:pt x="9048" y="14788"/>
                        <a:pt x="9048" y="14788"/>
                        <a:pt x="9048" y="14813"/>
                      </a:cubicBezTo>
                      <a:cubicBezTo>
                        <a:pt x="9073" y="14838"/>
                        <a:pt x="9098" y="14863"/>
                        <a:pt x="9123" y="14888"/>
                      </a:cubicBezTo>
                      <a:cubicBezTo>
                        <a:pt x="9299" y="15089"/>
                        <a:pt x="9449" y="15314"/>
                        <a:pt x="9600" y="15540"/>
                      </a:cubicBezTo>
                      <a:cubicBezTo>
                        <a:pt x="9625" y="15565"/>
                        <a:pt x="9625" y="15590"/>
                        <a:pt x="9650" y="15615"/>
                      </a:cubicBezTo>
                      <a:cubicBezTo>
                        <a:pt x="9900" y="15966"/>
                        <a:pt x="10101" y="16342"/>
                        <a:pt x="10276" y="16718"/>
                      </a:cubicBezTo>
                      <a:lnTo>
                        <a:pt x="10276" y="14512"/>
                      </a:lnTo>
                      <a:lnTo>
                        <a:pt x="10276" y="12006"/>
                      </a:lnTo>
                      <a:cubicBezTo>
                        <a:pt x="10276" y="10953"/>
                        <a:pt x="9875" y="9976"/>
                        <a:pt x="9148" y="9249"/>
                      </a:cubicBezTo>
                      <a:lnTo>
                        <a:pt x="527" y="627"/>
                      </a:lnTo>
                      <a:cubicBezTo>
                        <a:pt x="326" y="427"/>
                        <a:pt x="151" y="226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3"/>
                <p:cNvSpPr/>
                <p:nvPr/>
              </p:nvSpPr>
              <p:spPr>
                <a:xfrm>
                  <a:off x="-554749" y="1599280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1" y="1830"/>
                      </a:lnTo>
                      <a:lnTo>
                        <a:pt x="1" y="4311"/>
                      </a:lnTo>
                      <a:lnTo>
                        <a:pt x="1" y="4361"/>
                      </a:lnTo>
                      <a:cubicBezTo>
                        <a:pt x="1" y="5389"/>
                        <a:pt x="402" y="6391"/>
                        <a:pt x="1128" y="7118"/>
                      </a:cubicBezTo>
                      <a:lnTo>
                        <a:pt x="9750" y="15715"/>
                      </a:lnTo>
                      <a:cubicBezTo>
                        <a:pt x="9951" y="15915"/>
                        <a:pt x="10126" y="16141"/>
                        <a:pt x="10276" y="16366"/>
                      </a:cubicBezTo>
                      <a:lnTo>
                        <a:pt x="10276" y="14537"/>
                      </a:lnTo>
                      <a:lnTo>
                        <a:pt x="10276" y="12005"/>
                      </a:lnTo>
                      <a:cubicBezTo>
                        <a:pt x="10276" y="10978"/>
                        <a:pt x="9875" y="10000"/>
                        <a:pt x="9148" y="9248"/>
                      </a:cubicBezTo>
                      <a:lnTo>
                        <a:pt x="527" y="652"/>
                      </a:lnTo>
                      <a:cubicBezTo>
                        <a:pt x="326" y="451"/>
                        <a:pt x="151" y="22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3"/>
                <p:cNvSpPr/>
                <p:nvPr/>
              </p:nvSpPr>
              <p:spPr>
                <a:xfrm>
                  <a:off x="-545417" y="1133803"/>
                  <a:ext cx="46" cy="1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" extrusionOk="0">
                      <a:moveTo>
                        <a:pt x="0" y="25"/>
                      </a:moveTo>
                      <a:cubicBezTo>
                        <a:pt x="0" y="25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" name="Google Shape;358;p3"/>
              <p:cNvGrpSpPr/>
              <p:nvPr/>
            </p:nvGrpSpPr>
            <p:grpSpPr>
              <a:xfrm rot="10800000">
                <a:off x="8818091" y="2713194"/>
                <a:ext cx="671833" cy="1378972"/>
                <a:chOff x="-554749" y="4009318"/>
                <a:chExt cx="995014" cy="2042316"/>
              </a:xfrm>
            </p:grpSpPr>
            <p:sp>
              <p:nvSpPr>
                <p:cNvPr id="359" name="Google Shape;359;p3"/>
                <p:cNvSpPr/>
                <p:nvPr/>
              </p:nvSpPr>
              <p:spPr>
                <a:xfrm>
                  <a:off x="-554749" y="4619105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26" y="1"/>
                      </a:moveTo>
                      <a:cubicBezTo>
                        <a:pt x="51" y="427"/>
                        <a:pt x="1" y="878"/>
                        <a:pt x="1" y="1304"/>
                      </a:cubicBezTo>
                      <a:lnTo>
                        <a:pt x="1" y="1780"/>
                      </a:lnTo>
                      <a:lnTo>
                        <a:pt x="1" y="4311"/>
                      </a:lnTo>
                      <a:cubicBezTo>
                        <a:pt x="1" y="5364"/>
                        <a:pt x="402" y="6341"/>
                        <a:pt x="1128" y="7068"/>
                      </a:cubicBezTo>
                      <a:lnTo>
                        <a:pt x="9750" y="15690"/>
                      </a:lnTo>
                      <a:cubicBezTo>
                        <a:pt x="9951" y="15890"/>
                        <a:pt x="10126" y="16091"/>
                        <a:pt x="10276" y="16316"/>
                      </a:cubicBezTo>
                      <a:lnTo>
                        <a:pt x="10276" y="14487"/>
                      </a:lnTo>
                      <a:lnTo>
                        <a:pt x="10276" y="11981"/>
                      </a:lnTo>
                      <a:cubicBezTo>
                        <a:pt x="10276" y="10928"/>
                        <a:pt x="9875" y="9950"/>
                        <a:pt x="9148" y="9224"/>
                      </a:cubicBezTo>
                      <a:lnTo>
                        <a:pt x="652" y="727"/>
                      </a:lnTo>
                      <a:cubicBezTo>
                        <a:pt x="427" y="527"/>
                        <a:pt x="251" y="276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"/>
                <p:cNvSpPr/>
                <p:nvPr/>
              </p:nvSpPr>
              <p:spPr>
                <a:xfrm>
                  <a:off x="-228892" y="4009318"/>
                  <a:ext cx="151315" cy="38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197" extrusionOk="0">
                      <a:moveTo>
                        <a:pt x="3258" y="1"/>
                      </a:moveTo>
                      <a:cubicBezTo>
                        <a:pt x="2832" y="953"/>
                        <a:pt x="2206" y="1805"/>
                        <a:pt x="1454" y="2557"/>
                      </a:cubicBezTo>
                      <a:lnTo>
                        <a:pt x="501" y="3509"/>
                      </a:lnTo>
                      <a:cubicBezTo>
                        <a:pt x="0" y="4011"/>
                        <a:pt x="0" y="4838"/>
                        <a:pt x="501" y="5339"/>
                      </a:cubicBezTo>
                      <a:lnTo>
                        <a:pt x="2732" y="7570"/>
                      </a:lnTo>
                      <a:cubicBezTo>
                        <a:pt x="2933" y="7770"/>
                        <a:pt x="3108" y="7996"/>
                        <a:pt x="3258" y="8196"/>
                      </a:cubicBezTo>
                      <a:lnTo>
                        <a:pt x="325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3"/>
                <p:cNvSpPr/>
                <p:nvPr/>
              </p:nvSpPr>
              <p:spPr>
                <a:xfrm>
                  <a:off x="-36897" y="4009318"/>
                  <a:ext cx="151315" cy="38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222" extrusionOk="0">
                      <a:moveTo>
                        <a:pt x="1" y="1"/>
                      </a:moveTo>
                      <a:lnTo>
                        <a:pt x="1" y="8221"/>
                      </a:lnTo>
                      <a:cubicBezTo>
                        <a:pt x="151" y="7996"/>
                        <a:pt x="326" y="7770"/>
                        <a:pt x="527" y="7570"/>
                      </a:cubicBezTo>
                      <a:lnTo>
                        <a:pt x="2732" y="5339"/>
                      </a:lnTo>
                      <a:cubicBezTo>
                        <a:pt x="3259" y="4838"/>
                        <a:pt x="3259" y="4011"/>
                        <a:pt x="2757" y="3509"/>
                      </a:cubicBezTo>
                      <a:lnTo>
                        <a:pt x="1780" y="2557"/>
                      </a:lnTo>
                      <a:cubicBezTo>
                        <a:pt x="1028" y="1805"/>
                        <a:pt x="427" y="9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"/>
                <p:cNvSpPr/>
                <p:nvPr/>
              </p:nvSpPr>
              <p:spPr>
                <a:xfrm>
                  <a:off x="-36897" y="4229265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3960" y="0"/>
                      </a:moveTo>
                      <a:cubicBezTo>
                        <a:pt x="3910" y="452"/>
                        <a:pt x="3710" y="878"/>
                        <a:pt x="3359" y="1229"/>
                      </a:cubicBezTo>
                      <a:lnTo>
                        <a:pt x="1128" y="3459"/>
                      </a:lnTo>
                      <a:cubicBezTo>
                        <a:pt x="402" y="4186"/>
                        <a:pt x="1" y="5163"/>
                        <a:pt x="1" y="6191"/>
                      </a:cubicBezTo>
                      <a:lnTo>
                        <a:pt x="1" y="8722"/>
                      </a:lnTo>
                      <a:lnTo>
                        <a:pt x="1" y="10552"/>
                      </a:lnTo>
                      <a:cubicBezTo>
                        <a:pt x="151" y="10326"/>
                        <a:pt x="326" y="10126"/>
                        <a:pt x="527" y="9925"/>
                      </a:cubicBezTo>
                      <a:lnTo>
                        <a:pt x="5991" y="4462"/>
                      </a:lnTo>
                      <a:cubicBezTo>
                        <a:pt x="6316" y="4136"/>
                        <a:pt x="6492" y="3710"/>
                        <a:pt x="6492" y="3234"/>
                      </a:cubicBezTo>
                      <a:cubicBezTo>
                        <a:pt x="6492" y="2782"/>
                        <a:pt x="6316" y="2331"/>
                        <a:pt x="5991" y="2006"/>
                      </a:cubicBezTo>
                      <a:lnTo>
                        <a:pt x="39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3"/>
                <p:cNvSpPr/>
                <p:nvPr/>
              </p:nvSpPr>
              <p:spPr>
                <a:xfrm>
                  <a:off x="-36897" y="4386343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7344" y="1"/>
                      </a:moveTo>
                      <a:cubicBezTo>
                        <a:pt x="7319" y="628"/>
                        <a:pt x="7043" y="1229"/>
                        <a:pt x="6592" y="1680"/>
                      </a:cubicBezTo>
                      <a:lnTo>
                        <a:pt x="1128" y="7144"/>
                      </a:lnTo>
                      <a:cubicBezTo>
                        <a:pt x="402" y="7871"/>
                        <a:pt x="1" y="8848"/>
                        <a:pt x="1" y="9901"/>
                      </a:cubicBezTo>
                      <a:lnTo>
                        <a:pt x="1" y="12432"/>
                      </a:lnTo>
                      <a:lnTo>
                        <a:pt x="1" y="14262"/>
                      </a:lnTo>
                      <a:cubicBezTo>
                        <a:pt x="151" y="14036"/>
                        <a:pt x="326" y="13811"/>
                        <a:pt x="527" y="13610"/>
                      </a:cubicBezTo>
                      <a:lnTo>
                        <a:pt x="8998" y="5139"/>
                      </a:lnTo>
                      <a:cubicBezTo>
                        <a:pt x="9650" y="4487"/>
                        <a:pt x="9825" y="3510"/>
                        <a:pt x="9449" y="2733"/>
                      </a:cubicBezTo>
                      <a:cubicBezTo>
                        <a:pt x="9073" y="1956"/>
                        <a:pt x="8572" y="1254"/>
                        <a:pt x="7970" y="628"/>
                      </a:cubicBezTo>
                      <a:cubicBezTo>
                        <a:pt x="7945" y="602"/>
                        <a:pt x="7895" y="552"/>
                        <a:pt x="7870" y="502"/>
                      </a:cubicBezTo>
                      <a:lnTo>
                        <a:pt x="734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3"/>
                <p:cNvSpPr/>
                <p:nvPr/>
              </p:nvSpPr>
              <p:spPr>
                <a:xfrm>
                  <a:off x="-36897" y="4946124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0276" y="0"/>
                      </a:moveTo>
                      <a:cubicBezTo>
                        <a:pt x="10101" y="226"/>
                        <a:pt x="9950" y="451"/>
                        <a:pt x="9750" y="652"/>
                      </a:cubicBezTo>
                      <a:lnTo>
                        <a:pt x="1128" y="9248"/>
                      </a:lnTo>
                      <a:cubicBezTo>
                        <a:pt x="402" y="10000"/>
                        <a:pt x="1" y="10978"/>
                        <a:pt x="1" y="12005"/>
                      </a:cubicBezTo>
                      <a:lnTo>
                        <a:pt x="1" y="14537"/>
                      </a:lnTo>
                      <a:lnTo>
                        <a:pt x="1" y="16366"/>
                      </a:lnTo>
                      <a:cubicBezTo>
                        <a:pt x="151" y="16141"/>
                        <a:pt x="326" y="15915"/>
                        <a:pt x="527" y="15715"/>
                      </a:cubicBezTo>
                      <a:lnTo>
                        <a:pt x="9123" y="7118"/>
                      </a:lnTo>
                      <a:cubicBezTo>
                        <a:pt x="9875" y="6391"/>
                        <a:pt x="10276" y="5389"/>
                        <a:pt x="10276" y="4361"/>
                      </a:cubicBezTo>
                      <a:lnTo>
                        <a:pt x="10276" y="4311"/>
                      </a:lnTo>
                      <a:lnTo>
                        <a:pt x="10276" y="1830"/>
                      </a:lnTo>
                      <a:lnTo>
                        <a:pt x="10276" y="276"/>
                      </a:lnTo>
                      <a:lnTo>
                        <a:pt x="1027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"/>
                <p:cNvSpPr/>
                <p:nvPr/>
              </p:nvSpPr>
              <p:spPr>
                <a:xfrm>
                  <a:off x="-533809" y="4386343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2482" y="1"/>
                      </a:moveTo>
                      <a:lnTo>
                        <a:pt x="1956" y="502"/>
                      </a:lnTo>
                      <a:cubicBezTo>
                        <a:pt x="1905" y="552"/>
                        <a:pt x="1880" y="602"/>
                        <a:pt x="1855" y="628"/>
                      </a:cubicBezTo>
                      <a:lnTo>
                        <a:pt x="1830" y="628"/>
                      </a:lnTo>
                      <a:cubicBezTo>
                        <a:pt x="1254" y="1254"/>
                        <a:pt x="753" y="1956"/>
                        <a:pt x="377" y="2733"/>
                      </a:cubicBezTo>
                      <a:cubicBezTo>
                        <a:pt x="1" y="3510"/>
                        <a:pt x="176" y="4487"/>
                        <a:pt x="828" y="5139"/>
                      </a:cubicBezTo>
                      <a:lnTo>
                        <a:pt x="9299" y="13610"/>
                      </a:lnTo>
                      <a:cubicBezTo>
                        <a:pt x="9500" y="13811"/>
                        <a:pt x="9675" y="14036"/>
                        <a:pt x="9825" y="14262"/>
                      </a:cubicBezTo>
                      <a:lnTo>
                        <a:pt x="9825" y="12432"/>
                      </a:lnTo>
                      <a:lnTo>
                        <a:pt x="9825" y="9901"/>
                      </a:lnTo>
                      <a:cubicBezTo>
                        <a:pt x="9825" y="8848"/>
                        <a:pt x="9424" y="7871"/>
                        <a:pt x="8697" y="7144"/>
                      </a:cubicBezTo>
                      <a:lnTo>
                        <a:pt x="3234" y="1680"/>
                      </a:lnTo>
                      <a:cubicBezTo>
                        <a:pt x="2783" y="1229"/>
                        <a:pt x="2507" y="628"/>
                        <a:pt x="2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3"/>
                <p:cNvSpPr/>
                <p:nvPr/>
              </p:nvSpPr>
              <p:spPr>
                <a:xfrm>
                  <a:off x="-379005" y="4229265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2531" y="0"/>
                      </a:moveTo>
                      <a:lnTo>
                        <a:pt x="1754" y="777"/>
                      </a:lnTo>
                      <a:lnTo>
                        <a:pt x="1128" y="1404"/>
                      </a:lnTo>
                      <a:lnTo>
                        <a:pt x="501" y="2006"/>
                      </a:lnTo>
                      <a:cubicBezTo>
                        <a:pt x="175" y="2331"/>
                        <a:pt x="0" y="2782"/>
                        <a:pt x="0" y="3234"/>
                      </a:cubicBezTo>
                      <a:cubicBezTo>
                        <a:pt x="0" y="3710"/>
                        <a:pt x="175" y="4136"/>
                        <a:pt x="501" y="4462"/>
                      </a:cubicBezTo>
                      <a:lnTo>
                        <a:pt x="5965" y="9925"/>
                      </a:lnTo>
                      <a:cubicBezTo>
                        <a:pt x="6166" y="10126"/>
                        <a:pt x="6341" y="10326"/>
                        <a:pt x="6491" y="10552"/>
                      </a:cubicBezTo>
                      <a:lnTo>
                        <a:pt x="6491" y="8722"/>
                      </a:lnTo>
                      <a:lnTo>
                        <a:pt x="6491" y="6191"/>
                      </a:lnTo>
                      <a:cubicBezTo>
                        <a:pt x="6491" y="5163"/>
                        <a:pt x="6090" y="4186"/>
                        <a:pt x="5363" y="3459"/>
                      </a:cubicBezTo>
                      <a:lnTo>
                        <a:pt x="3133" y="1229"/>
                      </a:lnTo>
                      <a:cubicBezTo>
                        <a:pt x="2782" y="878"/>
                        <a:pt x="2582" y="452"/>
                        <a:pt x="25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3"/>
                <p:cNvSpPr/>
                <p:nvPr/>
              </p:nvSpPr>
              <p:spPr>
                <a:xfrm>
                  <a:off x="-57837" y="5291715"/>
                  <a:ext cx="46" cy="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3"/>
                <p:cNvSpPr/>
                <p:nvPr/>
              </p:nvSpPr>
              <p:spPr>
                <a:xfrm>
                  <a:off x="-36897" y="4619105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0151" y="1"/>
                      </a:moveTo>
                      <a:cubicBezTo>
                        <a:pt x="10026" y="276"/>
                        <a:pt x="9825" y="527"/>
                        <a:pt x="9600" y="727"/>
                      </a:cubicBezTo>
                      <a:lnTo>
                        <a:pt x="1128" y="9224"/>
                      </a:lnTo>
                      <a:cubicBezTo>
                        <a:pt x="402" y="9950"/>
                        <a:pt x="1" y="10928"/>
                        <a:pt x="1" y="11981"/>
                      </a:cubicBezTo>
                      <a:lnTo>
                        <a:pt x="1" y="14487"/>
                      </a:lnTo>
                      <a:lnTo>
                        <a:pt x="1" y="16316"/>
                      </a:lnTo>
                      <a:cubicBezTo>
                        <a:pt x="151" y="16091"/>
                        <a:pt x="326" y="15890"/>
                        <a:pt x="527" y="15690"/>
                      </a:cubicBezTo>
                      <a:lnTo>
                        <a:pt x="9123" y="7068"/>
                      </a:lnTo>
                      <a:cubicBezTo>
                        <a:pt x="9875" y="6341"/>
                        <a:pt x="10276" y="5364"/>
                        <a:pt x="10276" y="4311"/>
                      </a:cubicBezTo>
                      <a:lnTo>
                        <a:pt x="10276" y="1780"/>
                      </a:lnTo>
                      <a:lnTo>
                        <a:pt x="10276" y="1304"/>
                      </a:lnTo>
                      <a:cubicBezTo>
                        <a:pt x="10276" y="878"/>
                        <a:pt x="10226" y="427"/>
                        <a:pt x="101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3"/>
                <p:cNvSpPr/>
                <p:nvPr/>
              </p:nvSpPr>
              <p:spPr>
                <a:xfrm>
                  <a:off x="-36897" y="5275417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0276" y="1"/>
                      </a:moveTo>
                      <a:cubicBezTo>
                        <a:pt x="10101" y="226"/>
                        <a:pt x="9950" y="427"/>
                        <a:pt x="9750" y="627"/>
                      </a:cubicBezTo>
                      <a:lnTo>
                        <a:pt x="1128" y="9249"/>
                      </a:lnTo>
                      <a:cubicBezTo>
                        <a:pt x="402" y="9976"/>
                        <a:pt x="1" y="10953"/>
                        <a:pt x="1" y="12006"/>
                      </a:cubicBezTo>
                      <a:lnTo>
                        <a:pt x="1" y="14512"/>
                      </a:lnTo>
                      <a:lnTo>
                        <a:pt x="1" y="16718"/>
                      </a:lnTo>
                      <a:cubicBezTo>
                        <a:pt x="176" y="16342"/>
                        <a:pt x="376" y="15966"/>
                        <a:pt x="627" y="15615"/>
                      </a:cubicBezTo>
                      <a:cubicBezTo>
                        <a:pt x="627" y="15590"/>
                        <a:pt x="652" y="15565"/>
                        <a:pt x="677" y="15540"/>
                      </a:cubicBezTo>
                      <a:cubicBezTo>
                        <a:pt x="828" y="15314"/>
                        <a:pt x="978" y="15089"/>
                        <a:pt x="1153" y="14888"/>
                      </a:cubicBezTo>
                      <a:cubicBezTo>
                        <a:pt x="1178" y="14863"/>
                        <a:pt x="1204" y="14838"/>
                        <a:pt x="1229" y="14813"/>
                      </a:cubicBezTo>
                      <a:lnTo>
                        <a:pt x="1254" y="14788"/>
                      </a:lnTo>
                      <a:cubicBezTo>
                        <a:pt x="1254" y="14763"/>
                        <a:pt x="1279" y="14738"/>
                        <a:pt x="1304" y="14713"/>
                      </a:cubicBezTo>
                      <a:cubicBezTo>
                        <a:pt x="1454" y="14537"/>
                        <a:pt x="1605" y="14362"/>
                        <a:pt x="1780" y="14186"/>
                      </a:cubicBezTo>
                      <a:lnTo>
                        <a:pt x="7870" y="8096"/>
                      </a:lnTo>
                      <a:cubicBezTo>
                        <a:pt x="9424" y="6542"/>
                        <a:pt x="10276" y="4487"/>
                        <a:pt x="10276" y="2282"/>
                      </a:cubicBezTo>
                      <a:lnTo>
                        <a:pt x="102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3"/>
                <p:cNvSpPr/>
                <p:nvPr/>
              </p:nvSpPr>
              <p:spPr>
                <a:xfrm>
                  <a:off x="-554749" y="5275417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" y="1"/>
                      </a:moveTo>
                      <a:lnTo>
                        <a:pt x="1" y="2282"/>
                      </a:lnTo>
                      <a:cubicBezTo>
                        <a:pt x="1" y="4487"/>
                        <a:pt x="853" y="6542"/>
                        <a:pt x="2407" y="8096"/>
                      </a:cubicBezTo>
                      <a:lnTo>
                        <a:pt x="8472" y="14186"/>
                      </a:lnTo>
                      <a:cubicBezTo>
                        <a:pt x="8647" y="14337"/>
                        <a:pt x="8823" y="14537"/>
                        <a:pt x="8973" y="14713"/>
                      </a:cubicBezTo>
                      <a:cubicBezTo>
                        <a:pt x="8998" y="14738"/>
                        <a:pt x="8998" y="14763"/>
                        <a:pt x="9023" y="14788"/>
                      </a:cubicBezTo>
                      <a:cubicBezTo>
                        <a:pt x="9048" y="14788"/>
                        <a:pt x="9048" y="14788"/>
                        <a:pt x="9048" y="14813"/>
                      </a:cubicBezTo>
                      <a:cubicBezTo>
                        <a:pt x="9073" y="14838"/>
                        <a:pt x="9098" y="14863"/>
                        <a:pt x="9123" y="14888"/>
                      </a:cubicBezTo>
                      <a:cubicBezTo>
                        <a:pt x="9299" y="15089"/>
                        <a:pt x="9449" y="15314"/>
                        <a:pt x="9600" y="15540"/>
                      </a:cubicBezTo>
                      <a:cubicBezTo>
                        <a:pt x="9625" y="15565"/>
                        <a:pt x="9625" y="15590"/>
                        <a:pt x="9650" y="15615"/>
                      </a:cubicBezTo>
                      <a:cubicBezTo>
                        <a:pt x="9900" y="15966"/>
                        <a:pt x="10101" y="16342"/>
                        <a:pt x="10276" y="16718"/>
                      </a:cubicBezTo>
                      <a:lnTo>
                        <a:pt x="10276" y="14512"/>
                      </a:lnTo>
                      <a:lnTo>
                        <a:pt x="10276" y="12006"/>
                      </a:lnTo>
                      <a:cubicBezTo>
                        <a:pt x="10276" y="10953"/>
                        <a:pt x="9875" y="9976"/>
                        <a:pt x="9148" y="9249"/>
                      </a:cubicBezTo>
                      <a:lnTo>
                        <a:pt x="527" y="627"/>
                      </a:lnTo>
                      <a:cubicBezTo>
                        <a:pt x="326" y="427"/>
                        <a:pt x="151" y="22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3"/>
                <p:cNvSpPr/>
                <p:nvPr/>
              </p:nvSpPr>
              <p:spPr>
                <a:xfrm>
                  <a:off x="-554749" y="4946124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1" y="1830"/>
                      </a:lnTo>
                      <a:lnTo>
                        <a:pt x="1" y="4311"/>
                      </a:lnTo>
                      <a:lnTo>
                        <a:pt x="1" y="4361"/>
                      </a:lnTo>
                      <a:cubicBezTo>
                        <a:pt x="1" y="5389"/>
                        <a:pt x="402" y="6391"/>
                        <a:pt x="1128" y="7118"/>
                      </a:cubicBezTo>
                      <a:lnTo>
                        <a:pt x="9750" y="15715"/>
                      </a:lnTo>
                      <a:cubicBezTo>
                        <a:pt x="9951" y="15915"/>
                        <a:pt x="10126" y="16141"/>
                        <a:pt x="10276" y="16366"/>
                      </a:cubicBezTo>
                      <a:lnTo>
                        <a:pt x="10276" y="14537"/>
                      </a:lnTo>
                      <a:lnTo>
                        <a:pt x="10276" y="12005"/>
                      </a:lnTo>
                      <a:cubicBezTo>
                        <a:pt x="10276" y="10978"/>
                        <a:pt x="9875" y="10000"/>
                        <a:pt x="9148" y="9248"/>
                      </a:cubicBezTo>
                      <a:lnTo>
                        <a:pt x="527" y="652"/>
                      </a:lnTo>
                      <a:cubicBezTo>
                        <a:pt x="326" y="451"/>
                        <a:pt x="151" y="226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"/>
                <p:cNvSpPr/>
                <p:nvPr/>
              </p:nvSpPr>
              <p:spPr>
                <a:xfrm>
                  <a:off x="-545417" y="4480646"/>
                  <a:ext cx="46" cy="1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" extrusionOk="0">
                      <a:moveTo>
                        <a:pt x="0" y="25"/>
                      </a:moveTo>
                      <a:cubicBezTo>
                        <a:pt x="0" y="25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73" name="Google Shape;373;p3"/>
            <p:cNvSpPr/>
            <p:nvPr/>
          </p:nvSpPr>
          <p:spPr>
            <a:xfrm>
              <a:off x="8106500" y="-58150"/>
              <a:ext cx="1037400" cy="5266800"/>
            </a:xfrm>
            <a:prstGeom prst="rect">
              <a:avLst/>
            </a:prstGeom>
            <a:solidFill>
              <a:srgbClr val="686B62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3"/>
          <p:cNvGrpSpPr/>
          <p:nvPr/>
        </p:nvGrpSpPr>
        <p:grpSpPr>
          <a:xfrm rot="10800000" flipH="1">
            <a:off x="0" y="-73950"/>
            <a:ext cx="1037495" cy="5317800"/>
            <a:chOff x="8106500" y="-109115"/>
            <a:chExt cx="1037495" cy="5317800"/>
          </a:xfrm>
        </p:grpSpPr>
        <p:grpSp>
          <p:nvGrpSpPr>
            <p:cNvPr id="375" name="Google Shape;375;p3"/>
            <p:cNvGrpSpPr/>
            <p:nvPr/>
          </p:nvGrpSpPr>
          <p:grpSpPr>
            <a:xfrm>
              <a:off x="8106503" y="1507100"/>
              <a:ext cx="1037492" cy="3638760"/>
              <a:chOff x="8452432" y="1583300"/>
              <a:chExt cx="1037492" cy="3638760"/>
            </a:xfrm>
          </p:grpSpPr>
          <p:grpSp>
            <p:nvGrpSpPr>
              <p:cNvPr id="376" name="Google Shape;376;p3"/>
              <p:cNvGrpSpPr/>
              <p:nvPr/>
            </p:nvGrpSpPr>
            <p:grpSpPr>
              <a:xfrm rot="10800000">
                <a:off x="8452432" y="1583300"/>
                <a:ext cx="671833" cy="1378972"/>
                <a:chOff x="-554749" y="4009318"/>
                <a:chExt cx="995014" cy="2042316"/>
              </a:xfrm>
            </p:grpSpPr>
            <p:sp>
              <p:nvSpPr>
                <p:cNvPr id="377" name="Google Shape;377;p3"/>
                <p:cNvSpPr/>
                <p:nvPr/>
              </p:nvSpPr>
              <p:spPr>
                <a:xfrm>
                  <a:off x="-554749" y="4619105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26" y="1"/>
                      </a:moveTo>
                      <a:cubicBezTo>
                        <a:pt x="51" y="427"/>
                        <a:pt x="1" y="878"/>
                        <a:pt x="1" y="1304"/>
                      </a:cubicBezTo>
                      <a:lnTo>
                        <a:pt x="1" y="1780"/>
                      </a:lnTo>
                      <a:lnTo>
                        <a:pt x="1" y="4311"/>
                      </a:lnTo>
                      <a:cubicBezTo>
                        <a:pt x="1" y="5364"/>
                        <a:pt x="402" y="6341"/>
                        <a:pt x="1128" y="7068"/>
                      </a:cubicBezTo>
                      <a:lnTo>
                        <a:pt x="9750" y="15690"/>
                      </a:lnTo>
                      <a:cubicBezTo>
                        <a:pt x="9951" y="15890"/>
                        <a:pt x="10126" y="16091"/>
                        <a:pt x="10276" y="16316"/>
                      </a:cubicBezTo>
                      <a:lnTo>
                        <a:pt x="10276" y="14487"/>
                      </a:lnTo>
                      <a:lnTo>
                        <a:pt x="10276" y="11981"/>
                      </a:lnTo>
                      <a:cubicBezTo>
                        <a:pt x="10276" y="10928"/>
                        <a:pt x="9875" y="9950"/>
                        <a:pt x="9148" y="9224"/>
                      </a:cubicBezTo>
                      <a:lnTo>
                        <a:pt x="652" y="727"/>
                      </a:lnTo>
                      <a:cubicBezTo>
                        <a:pt x="427" y="527"/>
                        <a:pt x="251" y="276"/>
                        <a:pt x="126" y="1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"/>
                <p:cNvSpPr/>
                <p:nvPr/>
              </p:nvSpPr>
              <p:spPr>
                <a:xfrm>
                  <a:off x="-228892" y="4009318"/>
                  <a:ext cx="151315" cy="38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197" extrusionOk="0">
                      <a:moveTo>
                        <a:pt x="3258" y="1"/>
                      </a:moveTo>
                      <a:cubicBezTo>
                        <a:pt x="2832" y="953"/>
                        <a:pt x="2206" y="1805"/>
                        <a:pt x="1454" y="2557"/>
                      </a:cubicBezTo>
                      <a:lnTo>
                        <a:pt x="501" y="3509"/>
                      </a:lnTo>
                      <a:cubicBezTo>
                        <a:pt x="0" y="4011"/>
                        <a:pt x="0" y="4838"/>
                        <a:pt x="501" y="5339"/>
                      </a:cubicBezTo>
                      <a:lnTo>
                        <a:pt x="2732" y="7570"/>
                      </a:lnTo>
                      <a:cubicBezTo>
                        <a:pt x="2933" y="7770"/>
                        <a:pt x="3108" y="7996"/>
                        <a:pt x="3258" y="8196"/>
                      </a:cubicBezTo>
                      <a:lnTo>
                        <a:pt x="3258" y="1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"/>
                <p:cNvSpPr/>
                <p:nvPr/>
              </p:nvSpPr>
              <p:spPr>
                <a:xfrm>
                  <a:off x="-36897" y="4009318"/>
                  <a:ext cx="151315" cy="38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222" extrusionOk="0">
                      <a:moveTo>
                        <a:pt x="1" y="1"/>
                      </a:moveTo>
                      <a:lnTo>
                        <a:pt x="1" y="8221"/>
                      </a:lnTo>
                      <a:cubicBezTo>
                        <a:pt x="151" y="7996"/>
                        <a:pt x="326" y="7770"/>
                        <a:pt x="527" y="7570"/>
                      </a:cubicBezTo>
                      <a:lnTo>
                        <a:pt x="2732" y="5339"/>
                      </a:lnTo>
                      <a:cubicBezTo>
                        <a:pt x="3259" y="4838"/>
                        <a:pt x="3259" y="4011"/>
                        <a:pt x="2757" y="3509"/>
                      </a:cubicBezTo>
                      <a:lnTo>
                        <a:pt x="1780" y="2557"/>
                      </a:lnTo>
                      <a:cubicBezTo>
                        <a:pt x="1028" y="1805"/>
                        <a:pt x="427" y="953"/>
                        <a:pt x="1" y="1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"/>
                <p:cNvSpPr/>
                <p:nvPr/>
              </p:nvSpPr>
              <p:spPr>
                <a:xfrm>
                  <a:off x="-36897" y="4229265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3960" y="0"/>
                      </a:moveTo>
                      <a:cubicBezTo>
                        <a:pt x="3910" y="452"/>
                        <a:pt x="3710" y="878"/>
                        <a:pt x="3359" y="1229"/>
                      </a:cubicBezTo>
                      <a:lnTo>
                        <a:pt x="1128" y="3459"/>
                      </a:lnTo>
                      <a:cubicBezTo>
                        <a:pt x="402" y="4186"/>
                        <a:pt x="1" y="5163"/>
                        <a:pt x="1" y="6191"/>
                      </a:cubicBezTo>
                      <a:lnTo>
                        <a:pt x="1" y="8722"/>
                      </a:lnTo>
                      <a:lnTo>
                        <a:pt x="1" y="10552"/>
                      </a:lnTo>
                      <a:cubicBezTo>
                        <a:pt x="151" y="10326"/>
                        <a:pt x="326" y="10126"/>
                        <a:pt x="527" y="9925"/>
                      </a:cubicBezTo>
                      <a:lnTo>
                        <a:pt x="5991" y="4462"/>
                      </a:lnTo>
                      <a:cubicBezTo>
                        <a:pt x="6316" y="4136"/>
                        <a:pt x="6492" y="3710"/>
                        <a:pt x="6492" y="3234"/>
                      </a:cubicBezTo>
                      <a:cubicBezTo>
                        <a:pt x="6492" y="2782"/>
                        <a:pt x="6316" y="2331"/>
                        <a:pt x="5991" y="2006"/>
                      </a:cubicBezTo>
                      <a:lnTo>
                        <a:pt x="3960" y="0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"/>
                <p:cNvSpPr/>
                <p:nvPr/>
              </p:nvSpPr>
              <p:spPr>
                <a:xfrm>
                  <a:off x="-36897" y="4386343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7344" y="1"/>
                      </a:moveTo>
                      <a:cubicBezTo>
                        <a:pt x="7319" y="628"/>
                        <a:pt x="7043" y="1229"/>
                        <a:pt x="6592" y="1680"/>
                      </a:cubicBezTo>
                      <a:lnTo>
                        <a:pt x="1128" y="7144"/>
                      </a:lnTo>
                      <a:cubicBezTo>
                        <a:pt x="402" y="7871"/>
                        <a:pt x="1" y="8848"/>
                        <a:pt x="1" y="9901"/>
                      </a:cubicBezTo>
                      <a:lnTo>
                        <a:pt x="1" y="12432"/>
                      </a:lnTo>
                      <a:lnTo>
                        <a:pt x="1" y="14262"/>
                      </a:lnTo>
                      <a:cubicBezTo>
                        <a:pt x="151" y="14036"/>
                        <a:pt x="326" y="13811"/>
                        <a:pt x="527" y="13610"/>
                      </a:cubicBezTo>
                      <a:lnTo>
                        <a:pt x="8998" y="5139"/>
                      </a:lnTo>
                      <a:cubicBezTo>
                        <a:pt x="9650" y="4487"/>
                        <a:pt x="9825" y="3510"/>
                        <a:pt x="9449" y="2733"/>
                      </a:cubicBezTo>
                      <a:cubicBezTo>
                        <a:pt x="9073" y="1956"/>
                        <a:pt x="8572" y="1254"/>
                        <a:pt x="7970" y="628"/>
                      </a:cubicBezTo>
                      <a:cubicBezTo>
                        <a:pt x="7945" y="602"/>
                        <a:pt x="7895" y="552"/>
                        <a:pt x="7870" y="502"/>
                      </a:cubicBezTo>
                      <a:lnTo>
                        <a:pt x="7344" y="1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"/>
                <p:cNvSpPr/>
                <p:nvPr/>
              </p:nvSpPr>
              <p:spPr>
                <a:xfrm>
                  <a:off x="-36897" y="4946124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0276" y="0"/>
                      </a:moveTo>
                      <a:cubicBezTo>
                        <a:pt x="10101" y="226"/>
                        <a:pt x="9950" y="451"/>
                        <a:pt x="9750" y="652"/>
                      </a:cubicBezTo>
                      <a:lnTo>
                        <a:pt x="1128" y="9248"/>
                      </a:lnTo>
                      <a:cubicBezTo>
                        <a:pt x="402" y="10000"/>
                        <a:pt x="1" y="10978"/>
                        <a:pt x="1" y="12005"/>
                      </a:cubicBezTo>
                      <a:lnTo>
                        <a:pt x="1" y="14537"/>
                      </a:lnTo>
                      <a:lnTo>
                        <a:pt x="1" y="16366"/>
                      </a:lnTo>
                      <a:cubicBezTo>
                        <a:pt x="151" y="16141"/>
                        <a:pt x="326" y="15915"/>
                        <a:pt x="527" y="15715"/>
                      </a:cubicBezTo>
                      <a:lnTo>
                        <a:pt x="9123" y="7118"/>
                      </a:lnTo>
                      <a:cubicBezTo>
                        <a:pt x="9875" y="6391"/>
                        <a:pt x="10276" y="5389"/>
                        <a:pt x="10276" y="4361"/>
                      </a:cubicBezTo>
                      <a:lnTo>
                        <a:pt x="10276" y="4311"/>
                      </a:lnTo>
                      <a:lnTo>
                        <a:pt x="10276" y="1830"/>
                      </a:lnTo>
                      <a:lnTo>
                        <a:pt x="10276" y="276"/>
                      </a:lnTo>
                      <a:lnTo>
                        <a:pt x="10276" y="0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"/>
                <p:cNvSpPr/>
                <p:nvPr/>
              </p:nvSpPr>
              <p:spPr>
                <a:xfrm>
                  <a:off x="-533809" y="4386343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2482" y="1"/>
                      </a:moveTo>
                      <a:lnTo>
                        <a:pt x="1956" y="502"/>
                      </a:lnTo>
                      <a:cubicBezTo>
                        <a:pt x="1905" y="552"/>
                        <a:pt x="1880" y="602"/>
                        <a:pt x="1855" y="628"/>
                      </a:cubicBezTo>
                      <a:lnTo>
                        <a:pt x="1830" y="628"/>
                      </a:lnTo>
                      <a:cubicBezTo>
                        <a:pt x="1254" y="1254"/>
                        <a:pt x="753" y="1956"/>
                        <a:pt x="377" y="2733"/>
                      </a:cubicBezTo>
                      <a:cubicBezTo>
                        <a:pt x="1" y="3510"/>
                        <a:pt x="176" y="4487"/>
                        <a:pt x="828" y="5139"/>
                      </a:cubicBezTo>
                      <a:lnTo>
                        <a:pt x="9299" y="13610"/>
                      </a:lnTo>
                      <a:cubicBezTo>
                        <a:pt x="9500" y="13811"/>
                        <a:pt x="9675" y="14036"/>
                        <a:pt x="9825" y="14262"/>
                      </a:cubicBezTo>
                      <a:lnTo>
                        <a:pt x="9825" y="12432"/>
                      </a:lnTo>
                      <a:lnTo>
                        <a:pt x="9825" y="9901"/>
                      </a:lnTo>
                      <a:cubicBezTo>
                        <a:pt x="9825" y="8848"/>
                        <a:pt x="9424" y="7871"/>
                        <a:pt x="8697" y="7144"/>
                      </a:cubicBezTo>
                      <a:lnTo>
                        <a:pt x="3234" y="1680"/>
                      </a:lnTo>
                      <a:cubicBezTo>
                        <a:pt x="2783" y="1229"/>
                        <a:pt x="2507" y="628"/>
                        <a:pt x="2482" y="1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3"/>
                <p:cNvSpPr/>
                <p:nvPr/>
              </p:nvSpPr>
              <p:spPr>
                <a:xfrm>
                  <a:off x="-379005" y="4229265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2531" y="0"/>
                      </a:moveTo>
                      <a:lnTo>
                        <a:pt x="1754" y="777"/>
                      </a:lnTo>
                      <a:lnTo>
                        <a:pt x="1128" y="1404"/>
                      </a:lnTo>
                      <a:lnTo>
                        <a:pt x="501" y="2006"/>
                      </a:lnTo>
                      <a:cubicBezTo>
                        <a:pt x="175" y="2331"/>
                        <a:pt x="0" y="2782"/>
                        <a:pt x="0" y="3234"/>
                      </a:cubicBezTo>
                      <a:cubicBezTo>
                        <a:pt x="0" y="3710"/>
                        <a:pt x="175" y="4136"/>
                        <a:pt x="501" y="4462"/>
                      </a:cubicBezTo>
                      <a:lnTo>
                        <a:pt x="5965" y="9925"/>
                      </a:lnTo>
                      <a:cubicBezTo>
                        <a:pt x="6166" y="10126"/>
                        <a:pt x="6341" y="10326"/>
                        <a:pt x="6491" y="10552"/>
                      </a:cubicBezTo>
                      <a:lnTo>
                        <a:pt x="6491" y="8722"/>
                      </a:lnTo>
                      <a:lnTo>
                        <a:pt x="6491" y="6191"/>
                      </a:lnTo>
                      <a:cubicBezTo>
                        <a:pt x="6491" y="5163"/>
                        <a:pt x="6090" y="4186"/>
                        <a:pt x="5363" y="3459"/>
                      </a:cubicBezTo>
                      <a:lnTo>
                        <a:pt x="3133" y="1229"/>
                      </a:lnTo>
                      <a:cubicBezTo>
                        <a:pt x="2782" y="878"/>
                        <a:pt x="2582" y="452"/>
                        <a:pt x="2531" y="0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"/>
                <p:cNvSpPr/>
                <p:nvPr/>
              </p:nvSpPr>
              <p:spPr>
                <a:xfrm>
                  <a:off x="-57837" y="5291715"/>
                  <a:ext cx="46" cy="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"/>
                <p:cNvSpPr/>
                <p:nvPr/>
              </p:nvSpPr>
              <p:spPr>
                <a:xfrm>
                  <a:off x="-36897" y="4619105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0151" y="1"/>
                      </a:moveTo>
                      <a:cubicBezTo>
                        <a:pt x="10026" y="276"/>
                        <a:pt x="9825" y="527"/>
                        <a:pt x="9600" y="727"/>
                      </a:cubicBezTo>
                      <a:lnTo>
                        <a:pt x="1128" y="9224"/>
                      </a:lnTo>
                      <a:cubicBezTo>
                        <a:pt x="402" y="9950"/>
                        <a:pt x="1" y="10928"/>
                        <a:pt x="1" y="11981"/>
                      </a:cubicBezTo>
                      <a:lnTo>
                        <a:pt x="1" y="14487"/>
                      </a:lnTo>
                      <a:lnTo>
                        <a:pt x="1" y="16316"/>
                      </a:lnTo>
                      <a:cubicBezTo>
                        <a:pt x="151" y="16091"/>
                        <a:pt x="326" y="15890"/>
                        <a:pt x="527" y="15690"/>
                      </a:cubicBezTo>
                      <a:lnTo>
                        <a:pt x="9123" y="7068"/>
                      </a:lnTo>
                      <a:cubicBezTo>
                        <a:pt x="9875" y="6341"/>
                        <a:pt x="10276" y="5364"/>
                        <a:pt x="10276" y="4311"/>
                      </a:cubicBezTo>
                      <a:lnTo>
                        <a:pt x="10276" y="1780"/>
                      </a:lnTo>
                      <a:lnTo>
                        <a:pt x="10276" y="1304"/>
                      </a:lnTo>
                      <a:cubicBezTo>
                        <a:pt x="10276" y="878"/>
                        <a:pt x="10226" y="427"/>
                        <a:pt x="10151" y="1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"/>
                <p:cNvSpPr/>
                <p:nvPr/>
              </p:nvSpPr>
              <p:spPr>
                <a:xfrm>
                  <a:off x="-36897" y="5275417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0276" y="1"/>
                      </a:moveTo>
                      <a:cubicBezTo>
                        <a:pt x="10101" y="226"/>
                        <a:pt x="9950" y="427"/>
                        <a:pt x="9750" y="627"/>
                      </a:cubicBezTo>
                      <a:lnTo>
                        <a:pt x="1128" y="9249"/>
                      </a:lnTo>
                      <a:cubicBezTo>
                        <a:pt x="402" y="9976"/>
                        <a:pt x="1" y="10953"/>
                        <a:pt x="1" y="12006"/>
                      </a:cubicBezTo>
                      <a:lnTo>
                        <a:pt x="1" y="14512"/>
                      </a:lnTo>
                      <a:lnTo>
                        <a:pt x="1" y="16718"/>
                      </a:lnTo>
                      <a:cubicBezTo>
                        <a:pt x="176" y="16342"/>
                        <a:pt x="376" y="15966"/>
                        <a:pt x="627" y="15615"/>
                      </a:cubicBezTo>
                      <a:cubicBezTo>
                        <a:pt x="627" y="15590"/>
                        <a:pt x="652" y="15565"/>
                        <a:pt x="677" y="15540"/>
                      </a:cubicBezTo>
                      <a:cubicBezTo>
                        <a:pt x="828" y="15314"/>
                        <a:pt x="978" y="15089"/>
                        <a:pt x="1153" y="14888"/>
                      </a:cubicBezTo>
                      <a:cubicBezTo>
                        <a:pt x="1178" y="14863"/>
                        <a:pt x="1204" y="14838"/>
                        <a:pt x="1229" y="14813"/>
                      </a:cubicBezTo>
                      <a:lnTo>
                        <a:pt x="1254" y="14788"/>
                      </a:lnTo>
                      <a:cubicBezTo>
                        <a:pt x="1254" y="14763"/>
                        <a:pt x="1279" y="14738"/>
                        <a:pt x="1304" y="14713"/>
                      </a:cubicBezTo>
                      <a:cubicBezTo>
                        <a:pt x="1454" y="14537"/>
                        <a:pt x="1605" y="14362"/>
                        <a:pt x="1780" y="14186"/>
                      </a:cubicBezTo>
                      <a:lnTo>
                        <a:pt x="7870" y="8096"/>
                      </a:lnTo>
                      <a:cubicBezTo>
                        <a:pt x="9424" y="6542"/>
                        <a:pt x="10276" y="4487"/>
                        <a:pt x="10276" y="2282"/>
                      </a:cubicBezTo>
                      <a:lnTo>
                        <a:pt x="10276" y="1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"/>
                <p:cNvSpPr/>
                <p:nvPr/>
              </p:nvSpPr>
              <p:spPr>
                <a:xfrm>
                  <a:off x="-554749" y="5275417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" y="1"/>
                      </a:moveTo>
                      <a:lnTo>
                        <a:pt x="1" y="2282"/>
                      </a:lnTo>
                      <a:cubicBezTo>
                        <a:pt x="1" y="4487"/>
                        <a:pt x="853" y="6542"/>
                        <a:pt x="2407" y="8096"/>
                      </a:cubicBezTo>
                      <a:lnTo>
                        <a:pt x="8472" y="14186"/>
                      </a:lnTo>
                      <a:cubicBezTo>
                        <a:pt x="8647" y="14337"/>
                        <a:pt x="8823" y="14537"/>
                        <a:pt x="8973" y="14713"/>
                      </a:cubicBezTo>
                      <a:cubicBezTo>
                        <a:pt x="8998" y="14738"/>
                        <a:pt x="8998" y="14763"/>
                        <a:pt x="9023" y="14788"/>
                      </a:cubicBezTo>
                      <a:cubicBezTo>
                        <a:pt x="9048" y="14788"/>
                        <a:pt x="9048" y="14788"/>
                        <a:pt x="9048" y="14813"/>
                      </a:cubicBezTo>
                      <a:cubicBezTo>
                        <a:pt x="9073" y="14838"/>
                        <a:pt x="9098" y="14863"/>
                        <a:pt x="9123" y="14888"/>
                      </a:cubicBezTo>
                      <a:cubicBezTo>
                        <a:pt x="9299" y="15089"/>
                        <a:pt x="9449" y="15314"/>
                        <a:pt x="9600" y="15540"/>
                      </a:cubicBezTo>
                      <a:cubicBezTo>
                        <a:pt x="9625" y="15565"/>
                        <a:pt x="9625" y="15590"/>
                        <a:pt x="9650" y="15615"/>
                      </a:cubicBezTo>
                      <a:cubicBezTo>
                        <a:pt x="9900" y="15966"/>
                        <a:pt x="10101" y="16342"/>
                        <a:pt x="10276" y="16718"/>
                      </a:cubicBezTo>
                      <a:lnTo>
                        <a:pt x="10276" y="14512"/>
                      </a:lnTo>
                      <a:lnTo>
                        <a:pt x="10276" y="12006"/>
                      </a:lnTo>
                      <a:cubicBezTo>
                        <a:pt x="10276" y="10953"/>
                        <a:pt x="9875" y="9976"/>
                        <a:pt x="9148" y="9249"/>
                      </a:cubicBezTo>
                      <a:lnTo>
                        <a:pt x="527" y="627"/>
                      </a:lnTo>
                      <a:cubicBezTo>
                        <a:pt x="326" y="427"/>
                        <a:pt x="151" y="226"/>
                        <a:pt x="1" y="1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"/>
                <p:cNvSpPr/>
                <p:nvPr/>
              </p:nvSpPr>
              <p:spPr>
                <a:xfrm>
                  <a:off x="-554749" y="4946124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1" y="1830"/>
                      </a:lnTo>
                      <a:lnTo>
                        <a:pt x="1" y="4311"/>
                      </a:lnTo>
                      <a:lnTo>
                        <a:pt x="1" y="4361"/>
                      </a:lnTo>
                      <a:cubicBezTo>
                        <a:pt x="1" y="5389"/>
                        <a:pt x="402" y="6391"/>
                        <a:pt x="1128" y="7118"/>
                      </a:cubicBezTo>
                      <a:lnTo>
                        <a:pt x="9750" y="15715"/>
                      </a:lnTo>
                      <a:cubicBezTo>
                        <a:pt x="9951" y="15915"/>
                        <a:pt x="10126" y="16141"/>
                        <a:pt x="10276" y="16366"/>
                      </a:cubicBezTo>
                      <a:lnTo>
                        <a:pt x="10276" y="14537"/>
                      </a:lnTo>
                      <a:lnTo>
                        <a:pt x="10276" y="12005"/>
                      </a:lnTo>
                      <a:cubicBezTo>
                        <a:pt x="10276" y="10978"/>
                        <a:pt x="9875" y="10000"/>
                        <a:pt x="9148" y="9248"/>
                      </a:cubicBezTo>
                      <a:lnTo>
                        <a:pt x="527" y="652"/>
                      </a:lnTo>
                      <a:cubicBezTo>
                        <a:pt x="326" y="451"/>
                        <a:pt x="151" y="226"/>
                        <a:pt x="1" y="0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"/>
                <p:cNvSpPr/>
                <p:nvPr/>
              </p:nvSpPr>
              <p:spPr>
                <a:xfrm>
                  <a:off x="-545417" y="4480646"/>
                  <a:ext cx="46" cy="1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" extrusionOk="0">
                      <a:moveTo>
                        <a:pt x="0" y="25"/>
                      </a:moveTo>
                      <a:cubicBezTo>
                        <a:pt x="0" y="2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1" name="Google Shape;391;p3"/>
              <p:cNvGrpSpPr/>
              <p:nvPr/>
            </p:nvGrpSpPr>
            <p:grpSpPr>
              <a:xfrm rot="10800000">
                <a:off x="8452432" y="3843088"/>
                <a:ext cx="671833" cy="1378972"/>
                <a:chOff x="-554749" y="662474"/>
                <a:chExt cx="995014" cy="2042316"/>
              </a:xfrm>
            </p:grpSpPr>
            <p:sp>
              <p:nvSpPr>
                <p:cNvPr id="392" name="Google Shape;392;p3"/>
                <p:cNvSpPr/>
                <p:nvPr/>
              </p:nvSpPr>
              <p:spPr>
                <a:xfrm>
                  <a:off x="-554749" y="1272262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26" y="1"/>
                      </a:moveTo>
                      <a:cubicBezTo>
                        <a:pt x="51" y="427"/>
                        <a:pt x="1" y="878"/>
                        <a:pt x="1" y="1304"/>
                      </a:cubicBezTo>
                      <a:lnTo>
                        <a:pt x="1" y="1780"/>
                      </a:lnTo>
                      <a:lnTo>
                        <a:pt x="1" y="4311"/>
                      </a:lnTo>
                      <a:cubicBezTo>
                        <a:pt x="1" y="5364"/>
                        <a:pt x="402" y="6341"/>
                        <a:pt x="1128" y="7068"/>
                      </a:cubicBezTo>
                      <a:lnTo>
                        <a:pt x="9750" y="15690"/>
                      </a:lnTo>
                      <a:cubicBezTo>
                        <a:pt x="9951" y="15890"/>
                        <a:pt x="10126" y="16091"/>
                        <a:pt x="10276" y="16316"/>
                      </a:cubicBezTo>
                      <a:lnTo>
                        <a:pt x="10276" y="14487"/>
                      </a:lnTo>
                      <a:lnTo>
                        <a:pt x="10276" y="11981"/>
                      </a:lnTo>
                      <a:cubicBezTo>
                        <a:pt x="10276" y="10928"/>
                        <a:pt x="9875" y="9950"/>
                        <a:pt x="9148" y="9224"/>
                      </a:cubicBezTo>
                      <a:lnTo>
                        <a:pt x="652" y="727"/>
                      </a:lnTo>
                      <a:cubicBezTo>
                        <a:pt x="427" y="527"/>
                        <a:pt x="251" y="276"/>
                        <a:pt x="1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"/>
                <p:cNvSpPr/>
                <p:nvPr/>
              </p:nvSpPr>
              <p:spPr>
                <a:xfrm>
                  <a:off x="-228892" y="662474"/>
                  <a:ext cx="151315" cy="38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197" extrusionOk="0">
                      <a:moveTo>
                        <a:pt x="3258" y="1"/>
                      </a:moveTo>
                      <a:cubicBezTo>
                        <a:pt x="2832" y="953"/>
                        <a:pt x="2206" y="1805"/>
                        <a:pt x="1454" y="2557"/>
                      </a:cubicBezTo>
                      <a:lnTo>
                        <a:pt x="501" y="3509"/>
                      </a:lnTo>
                      <a:cubicBezTo>
                        <a:pt x="0" y="4011"/>
                        <a:pt x="0" y="4838"/>
                        <a:pt x="501" y="5339"/>
                      </a:cubicBezTo>
                      <a:lnTo>
                        <a:pt x="2732" y="7570"/>
                      </a:lnTo>
                      <a:cubicBezTo>
                        <a:pt x="2933" y="7770"/>
                        <a:pt x="3108" y="7996"/>
                        <a:pt x="3258" y="8196"/>
                      </a:cubicBezTo>
                      <a:lnTo>
                        <a:pt x="32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"/>
                <p:cNvSpPr/>
                <p:nvPr/>
              </p:nvSpPr>
              <p:spPr>
                <a:xfrm>
                  <a:off x="-36897" y="662474"/>
                  <a:ext cx="151315" cy="38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222" extrusionOk="0">
                      <a:moveTo>
                        <a:pt x="1" y="1"/>
                      </a:moveTo>
                      <a:lnTo>
                        <a:pt x="1" y="8221"/>
                      </a:lnTo>
                      <a:cubicBezTo>
                        <a:pt x="151" y="7996"/>
                        <a:pt x="326" y="7770"/>
                        <a:pt x="527" y="7570"/>
                      </a:cubicBezTo>
                      <a:lnTo>
                        <a:pt x="2732" y="5339"/>
                      </a:lnTo>
                      <a:cubicBezTo>
                        <a:pt x="3259" y="4838"/>
                        <a:pt x="3259" y="4011"/>
                        <a:pt x="2757" y="3509"/>
                      </a:cubicBezTo>
                      <a:lnTo>
                        <a:pt x="1780" y="2557"/>
                      </a:lnTo>
                      <a:cubicBezTo>
                        <a:pt x="1028" y="1805"/>
                        <a:pt x="427" y="95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"/>
                <p:cNvSpPr/>
                <p:nvPr/>
              </p:nvSpPr>
              <p:spPr>
                <a:xfrm>
                  <a:off x="-36897" y="882421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3960" y="0"/>
                      </a:moveTo>
                      <a:cubicBezTo>
                        <a:pt x="3910" y="452"/>
                        <a:pt x="3710" y="878"/>
                        <a:pt x="3359" y="1229"/>
                      </a:cubicBezTo>
                      <a:lnTo>
                        <a:pt x="1128" y="3459"/>
                      </a:lnTo>
                      <a:cubicBezTo>
                        <a:pt x="402" y="4186"/>
                        <a:pt x="1" y="5163"/>
                        <a:pt x="1" y="6191"/>
                      </a:cubicBezTo>
                      <a:lnTo>
                        <a:pt x="1" y="8722"/>
                      </a:lnTo>
                      <a:lnTo>
                        <a:pt x="1" y="10552"/>
                      </a:lnTo>
                      <a:cubicBezTo>
                        <a:pt x="151" y="10326"/>
                        <a:pt x="326" y="10126"/>
                        <a:pt x="527" y="9925"/>
                      </a:cubicBezTo>
                      <a:lnTo>
                        <a:pt x="5991" y="4462"/>
                      </a:lnTo>
                      <a:cubicBezTo>
                        <a:pt x="6316" y="4136"/>
                        <a:pt x="6492" y="3710"/>
                        <a:pt x="6492" y="3234"/>
                      </a:cubicBezTo>
                      <a:cubicBezTo>
                        <a:pt x="6492" y="2782"/>
                        <a:pt x="6316" y="2331"/>
                        <a:pt x="5991" y="2006"/>
                      </a:cubicBezTo>
                      <a:lnTo>
                        <a:pt x="39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"/>
                <p:cNvSpPr/>
                <p:nvPr/>
              </p:nvSpPr>
              <p:spPr>
                <a:xfrm>
                  <a:off x="-36897" y="1039500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7344" y="1"/>
                      </a:moveTo>
                      <a:cubicBezTo>
                        <a:pt x="7319" y="628"/>
                        <a:pt x="7043" y="1229"/>
                        <a:pt x="6592" y="1680"/>
                      </a:cubicBezTo>
                      <a:lnTo>
                        <a:pt x="1128" y="7144"/>
                      </a:lnTo>
                      <a:cubicBezTo>
                        <a:pt x="402" y="7871"/>
                        <a:pt x="1" y="8848"/>
                        <a:pt x="1" y="9901"/>
                      </a:cubicBezTo>
                      <a:lnTo>
                        <a:pt x="1" y="12432"/>
                      </a:lnTo>
                      <a:lnTo>
                        <a:pt x="1" y="14262"/>
                      </a:lnTo>
                      <a:cubicBezTo>
                        <a:pt x="151" y="14036"/>
                        <a:pt x="326" y="13811"/>
                        <a:pt x="527" y="13610"/>
                      </a:cubicBezTo>
                      <a:lnTo>
                        <a:pt x="8998" y="5139"/>
                      </a:lnTo>
                      <a:cubicBezTo>
                        <a:pt x="9650" y="4487"/>
                        <a:pt x="9825" y="3510"/>
                        <a:pt x="9449" y="2733"/>
                      </a:cubicBezTo>
                      <a:cubicBezTo>
                        <a:pt x="9073" y="1956"/>
                        <a:pt x="8572" y="1254"/>
                        <a:pt x="7970" y="628"/>
                      </a:cubicBezTo>
                      <a:cubicBezTo>
                        <a:pt x="7945" y="602"/>
                        <a:pt x="7895" y="552"/>
                        <a:pt x="7870" y="502"/>
                      </a:cubicBezTo>
                      <a:lnTo>
                        <a:pt x="734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"/>
                <p:cNvSpPr/>
                <p:nvPr/>
              </p:nvSpPr>
              <p:spPr>
                <a:xfrm>
                  <a:off x="-36897" y="1599280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0276" y="0"/>
                      </a:moveTo>
                      <a:cubicBezTo>
                        <a:pt x="10101" y="226"/>
                        <a:pt x="9950" y="451"/>
                        <a:pt x="9750" y="652"/>
                      </a:cubicBezTo>
                      <a:lnTo>
                        <a:pt x="1128" y="9248"/>
                      </a:lnTo>
                      <a:cubicBezTo>
                        <a:pt x="402" y="10000"/>
                        <a:pt x="1" y="10978"/>
                        <a:pt x="1" y="12005"/>
                      </a:cubicBezTo>
                      <a:lnTo>
                        <a:pt x="1" y="14537"/>
                      </a:lnTo>
                      <a:lnTo>
                        <a:pt x="1" y="16366"/>
                      </a:lnTo>
                      <a:cubicBezTo>
                        <a:pt x="151" y="16141"/>
                        <a:pt x="326" y="15915"/>
                        <a:pt x="527" y="15715"/>
                      </a:cubicBezTo>
                      <a:lnTo>
                        <a:pt x="9123" y="7118"/>
                      </a:lnTo>
                      <a:cubicBezTo>
                        <a:pt x="9875" y="6391"/>
                        <a:pt x="10276" y="5389"/>
                        <a:pt x="10276" y="4361"/>
                      </a:cubicBezTo>
                      <a:lnTo>
                        <a:pt x="10276" y="4311"/>
                      </a:lnTo>
                      <a:lnTo>
                        <a:pt x="10276" y="1830"/>
                      </a:lnTo>
                      <a:lnTo>
                        <a:pt x="10276" y="276"/>
                      </a:lnTo>
                      <a:lnTo>
                        <a:pt x="102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"/>
                <p:cNvSpPr/>
                <p:nvPr/>
              </p:nvSpPr>
              <p:spPr>
                <a:xfrm>
                  <a:off x="-533809" y="1039500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2482" y="1"/>
                      </a:moveTo>
                      <a:lnTo>
                        <a:pt x="1956" y="502"/>
                      </a:lnTo>
                      <a:cubicBezTo>
                        <a:pt x="1905" y="552"/>
                        <a:pt x="1880" y="602"/>
                        <a:pt x="1855" y="628"/>
                      </a:cubicBezTo>
                      <a:lnTo>
                        <a:pt x="1830" y="628"/>
                      </a:lnTo>
                      <a:cubicBezTo>
                        <a:pt x="1254" y="1254"/>
                        <a:pt x="753" y="1956"/>
                        <a:pt x="377" y="2733"/>
                      </a:cubicBezTo>
                      <a:cubicBezTo>
                        <a:pt x="1" y="3510"/>
                        <a:pt x="176" y="4487"/>
                        <a:pt x="828" y="5139"/>
                      </a:cubicBezTo>
                      <a:lnTo>
                        <a:pt x="9299" y="13610"/>
                      </a:lnTo>
                      <a:cubicBezTo>
                        <a:pt x="9500" y="13811"/>
                        <a:pt x="9675" y="14036"/>
                        <a:pt x="9825" y="14262"/>
                      </a:cubicBezTo>
                      <a:lnTo>
                        <a:pt x="9825" y="12432"/>
                      </a:lnTo>
                      <a:lnTo>
                        <a:pt x="9825" y="9901"/>
                      </a:lnTo>
                      <a:cubicBezTo>
                        <a:pt x="9825" y="8848"/>
                        <a:pt x="9424" y="7871"/>
                        <a:pt x="8697" y="7144"/>
                      </a:cubicBezTo>
                      <a:lnTo>
                        <a:pt x="3234" y="1680"/>
                      </a:lnTo>
                      <a:cubicBezTo>
                        <a:pt x="2783" y="1229"/>
                        <a:pt x="2507" y="628"/>
                        <a:pt x="248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"/>
                <p:cNvSpPr/>
                <p:nvPr/>
              </p:nvSpPr>
              <p:spPr>
                <a:xfrm>
                  <a:off x="-379005" y="882421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2531" y="0"/>
                      </a:moveTo>
                      <a:lnTo>
                        <a:pt x="1754" y="777"/>
                      </a:lnTo>
                      <a:lnTo>
                        <a:pt x="1128" y="1404"/>
                      </a:lnTo>
                      <a:lnTo>
                        <a:pt x="501" y="2006"/>
                      </a:lnTo>
                      <a:cubicBezTo>
                        <a:pt x="175" y="2331"/>
                        <a:pt x="0" y="2782"/>
                        <a:pt x="0" y="3234"/>
                      </a:cubicBezTo>
                      <a:cubicBezTo>
                        <a:pt x="0" y="3710"/>
                        <a:pt x="175" y="4136"/>
                        <a:pt x="501" y="4462"/>
                      </a:cubicBezTo>
                      <a:lnTo>
                        <a:pt x="5965" y="9925"/>
                      </a:lnTo>
                      <a:cubicBezTo>
                        <a:pt x="6166" y="10126"/>
                        <a:pt x="6341" y="10326"/>
                        <a:pt x="6491" y="10552"/>
                      </a:cubicBezTo>
                      <a:lnTo>
                        <a:pt x="6491" y="8722"/>
                      </a:lnTo>
                      <a:lnTo>
                        <a:pt x="6491" y="6191"/>
                      </a:lnTo>
                      <a:cubicBezTo>
                        <a:pt x="6491" y="5163"/>
                        <a:pt x="6090" y="4186"/>
                        <a:pt x="5363" y="3459"/>
                      </a:cubicBezTo>
                      <a:lnTo>
                        <a:pt x="3133" y="1229"/>
                      </a:lnTo>
                      <a:cubicBezTo>
                        <a:pt x="2782" y="878"/>
                        <a:pt x="2582" y="452"/>
                        <a:pt x="25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"/>
                <p:cNvSpPr/>
                <p:nvPr/>
              </p:nvSpPr>
              <p:spPr>
                <a:xfrm>
                  <a:off x="-57837" y="1944872"/>
                  <a:ext cx="46" cy="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"/>
                <p:cNvSpPr/>
                <p:nvPr/>
              </p:nvSpPr>
              <p:spPr>
                <a:xfrm>
                  <a:off x="-36897" y="1272262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0151" y="1"/>
                      </a:moveTo>
                      <a:cubicBezTo>
                        <a:pt x="10026" y="276"/>
                        <a:pt x="9825" y="527"/>
                        <a:pt x="9600" y="727"/>
                      </a:cubicBezTo>
                      <a:lnTo>
                        <a:pt x="1128" y="9224"/>
                      </a:lnTo>
                      <a:cubicBezTo>
                        <a:pt x="402" y="9950"/>
                        <a:pt x="1" y="10928"/>
                        <a:pt x="1" y="11981"/>
                      </a:cubicBezTo>
                      <a:lnTo>
                        <a:pt x="1" y="14487"/>
                      </a:lnTo>
                      <a:lnTo>
                        <a:pt x="1" y="16316"/>
                      </a:lnTo>
                      <a:cubicBezTo>
                        <a:pt x="151" y="16091"/>
                        <a:pt x="326" y="15890"/>
                        <a:pt x="527" y="15690"/>
                      </a:cubicBezTo>
                      <a:lnTo>
                        <a:pt x="9123" y="7068"/>
                      </a:lnTo>
                      <a:cubicBezTo>
                        <a:pt x="9875" y="6341"/>
                        <a:pt x="10276" y="5364"/>
                        <a:pt x="10276" y="4311"/>
                      </a:cubicBezTo>
                      <a:lnTo>
                        <a:pt x="10276" y="1780"/>
                      </a:lnTo>
                      <a:lnTo>
                        <a:pt x="10276" y="1304"/>
                      </a:lnTo>
                      <a:cubicBezTo>
                        <a:pt x="10276" y="878"/>
                        <a:pt x="10226" y="427"/>
                        <a:pt x="101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3"/>
                <p:cNvSpPr/>
                <p:nvPr/>
              </p:nvSpPr>
              <p:spPr>
                <a:xfrm>
                  <a:off x="-36897" y="1928574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0276" y="1"/>
                      </a:moveTo>
                      <a:cubicBezTo>
                        <a:pt x="10101" y="226"/>
                        <a:pt x="9950" y="427"/>
                        <a:pt x="9750" y="627"/>
                      </a:cubicBezTo>
                      <a:lnTo>
                        <a:pt x="1128" y="9249"/>
                      </a:lnTo>
                      <a:cubicBezTo>
                        <a:pt x="402" y="9976"/>
                        <a:pt x="1" y="10953"/>
                        <a:pt x="1" y="12006"/>
                      </a:cubicBezTo>
                      <a:lnTo>
                        <a:pt x="1" y="14512"/>
                      </a:lnTo>
                      <a:lnTo>
                        <a:pt x="1" y="16718"/>
                      </a:lnTo>
                      <a:cubicBezTo>
                        <a:pt x="176" y="16342"/>
                        <a:pt x="376" y="15966"/>
                        <a:pt x="627" y="15615"/>
                      </a:cubicBezTo>
                      <a:cubicBezTo>
                        <a:pt x="627" y="15590"/>
                        <a:pt x="652" y="15565"/>
                        <a:pt x="677" y="15540"/>
                      </a:cubicBezTo>
                      <a:cubicBezTo>
                        <a:pt x="828" y="15314"/>
                        <a:pt x="978" y="15089"/>
                        <a:pt x="1153" y="14888"/>
                      </a:cubicBezTo>
                      <a:cubicBezTo>
                        <a:pt x="1178" y="14863"/>
                        <a:pt x="1204" y="14838"/>
                        <a:pt x="1229" y="14813"/>
                      </a:cubicBezTo>
                      <a:lnTo>
                        <a:pt x="1254" y="14788"/>
                      </a:lnTo>
                      <a:cubicBezTo>
                        <a:pt x="1254" y="14763"/>
                        <a:pt x="1279" y="14738"/>
                        <a:pt x="1304" y="14713"/>
                      </a:cubicBezTo>
                      <a:cubicBezTo>
                        <a:pt x="1454" y="14537"/>
                        <a:pt x="1605" y="14362"/>
                        <a:pt x="1780" y="14186"/>
                      </a:cubicBezTo>
                      <a:lnTo>
                        <a:pt x="7870" y="8096"/>
                      </a:lnTo>
                      <a:cubicBezTo>
                        <a:pt x="9424" y="6542"/>
                        <a:pt x="10276" y="4487"/>
                        <a:pt x="10276" y="2282"/>
                      </a:cubicBezTo>
                      <a:lnTo>
                        <a:pt x="102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"/>
                <p:cNvSpPr/>
                <p:nvPr/>
              </p:nvSpPr>
              <p:spPr>
                <a:xfrm>
                  <a:off x="-554749" y="1928574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" y="1"/>
                      </a:moveTo>
                      <a:lnTo>
                        <a:pt x="1" y="2282"/>
                      </a:lnTo>
                      <a:cubicBezTo>
                        <a:pt x="1" y="4487"/>
                        <a:pt x="853" y="6542"/>
                        <a:pt x="2407" y="8096"/>
                      </a:cubicBezTo>
                      <a:lnTo>
                        <a:pt x="8472" y="14186"/>
                      </a:lnTo>
                      <a:cubicBezTo>
                        <a:pt x="8647" y="14337"/>
                        <a:pt x="8823" y="14537"/>
                        <a:pt x="8973" y="14713"/>
                      </a:cubicBezTo>
                      <a:cubicBezTo>
                        <a:pt x="8998" y="14738"/>
                        <a:pt x="8998" y="14763"/>
                        <a:pt x="9023" y="14788"/>
                      </a:cubicBezTo>
                      <a:cubicBezTo>
                        <a:pt x="9048" y="14788"/>
                        <a:pt x="9048" y="14788"/>
                        <a:pt x="9048" y="14813"/>
                      </a:cubicBezTo>
                      <a:cubicBezTo>
                        <a:pt x="9073" y="14838"/>
                        <a:pt x="9098" y="14863"/>
                        <a:pt x="9123" y="14888"/>
                      </a:cubicBezTo>
                      <a:cubicBezTo>
                        <a:pt x="9299" y="15089"/>
                        <a:pt x="9449" y="15314"/>
                        <a:pt x="9600" y="15540"/>
                      </a:cubicBezTo>
                      <a:cubicBezTo>
                        <a:pt x="9625" y="15565"/>
                        <a:pt x="9625" y="15590"/>
                        <a:pt x="9650" y="15615"/>
                      </a:cubicBezTo>
                      <a:cubicBezTo>
                        <a:pt x="9900" y="15966"/>
                        <a:pt x="10101" y="16342"/>
                        <a:pt x="10276" y="16718"/>
                      </a:cubicBezTo>
                      <a:lnTo>
                        <a:pt x="10276" y="14512"/>
                      </a:lnTo>
                      <a:lnTo>
                        <a:pt x="10276" y="12006"/>
                      </a:lnTo>
                      <a:cubicBezTo>
                        <a:pt x="10276" y="10953"/>
                        <a:pt x="9875" y="9976"/>
                        <a:pt x="9148" y="9249"/>
                      </a:cubicBezTo>
                      <a:lnTo>
                        <a:pt x="527" y="627"/>
                      </a:lnTo>
                      <a:cubicBezTo>
                        <a:pt x="326" y="427"/>
                        <a:pt x="151" y="226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"/>
                <p:cNvSpPr/>
                <p:nvPr/>
              </p:nvSpPr>
              <p:spPr>
                <a:xfrm>
                  <a:off x="-554749" y="1599280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1" y="1830"/>
                      </a:lnTo>
                      <a:lnTo>
                        <a:pt x="1" y="4311"/>
                      </a:lnTo>
                      <a:lnTo>
                        <a:pt x="1" y="4361"/>
                      </a:lnTo>
                      <a:cubicBezTo>
                        <a:pt x="1" y="5389"/>
                        <a:pt x="402" y="6391"/>
                        <a:pt x="1128" y="7118"/>
                      </a:cubicBezTo>
                      <a:lnTo>
                        <a:pt x="9750" y="15715"/>
                      </a:lnTo>
                      <a:cubicBezTo>
                        <a:pt x="9951" y="15915"/>
                        <a:pt x="10126" y="16141"/>
                        <a:pt x="10276" y="16366"/>
                      </a:cubicBezTo>
                      <a:lnTo>
                        <a:pt x="10276" y="14537"/>
                      </a:lnTo>
                      <a:lnTo>
                        <a:pt x="10276" y="12005"/>
                      </a:lnTo>
                      <a:cubicBezTo>
                        <a:pt x="10276" y="10978"/>
                        <a:pt x="9875" y="10000"/>
                        <a:pt x="9148" y="9248"/>
                      </a:cubicBezTo>
                      <a:lnTo>
                        <a:pt x="527" y="652"/>
                      </a:lnTo>
                      <a:cubicBezTo>
                        <a:pt x="326" y="451"/>
                        <a:pt x="151" y="22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"/>
                <p:cNvSpPr/>
                <p:nvPr/>
              </p:nvSpPr>
              <p:spPr>
                <a:xfrm>
                  <a:off x="-545417" y="1133803"/>
                  <a:ext cx="46" cy="1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" extrusionOk="0">
                      <a:moveTo>
                        <a:pt x="0" y="25"/>
                      </a:moveTo>
                      <a:cubicBezTo>
                        <a:pt x="0" y="25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6" name="Google Shape;406;p3"/>
              <p:cNvGrpSpPr/>
              <p:nvPr/>
            </p:nvGrpSpPr>
            <p:grpSpPr>
              <a:xfrm rot="10800000">
                <a:off x="8818091" y="2713194"/>
                <a:ext cx="671833" cy="1378972"/>
                <a:chOff x="-554749" y="4009318"/>
                <a:chExt cx="995014" cy="2042316"/>
              </a:xfrm>
            </p:grpSpPr>
            <p:sp>
              <p:nvSpPr>
                <p:cNvPr id="407" name="Google Shape;407;p3"/>
                <p:cNvSpPr/>
                <p:nvPr/>
              </p:nvSpPr>
              <p:spPr>
                <a:xfrm>
                  <a:off x="-554749" y="4619105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26" y="1"/>
                      </a:moveTo>
                      <a:cubicBezTo>
                        <a:pt x="51" y="427"/>
                        <a:pt x="1" y="878"/>
                        <a:pt x="1" y="1304"/>
                      </a:cubicBezTo>
                      <a:lnTo>
                        <a:pt x="1" y="1780"/>
                      </a:lnTo>
                      <a:lnTo>
                        <a:pt x="1" y="4311"/>
                      </a:lnTo>
                      <a:cubicBezTo>
                        <a:pt x="1" y="5364"/>
                        <a:pt x="402" y="6341"/>
                        <a:pt x="1128" y="7068"/>
                      </a:cubicBezTo>
                      <a:lnTo>
                        <a:pt x="9750" y="15690"/>
                      </a:lnTo>
                      <a:cubicBezTo>
                        <a:pt x="9951" y="15890"/>
                        <a:pt x="10126" y="16091"/>
                        <a:pt x="10276" y="16316"/>
                      </a:cubicBezTo>
                      <a:lnTo>
                        <a:pt x="10276" y="14487"/>
                      </a:lnTo>
                      <a:lnTo>
                        <a:pt x="10276" y="11981"/>
                      </a:lnTo>
                      <a:cubicBezTo>
                        <a:pt x="10276" y="10928"/>
                        <a:pt x="9875" y="9950"/>
                        <a:pt x="9148" y="9224"/>
                      </a:cubicBezTo>
                      <a:lnTo>
                        <a:pt x="652" y="727"/>
                      </a:lnTo>
                      <a:cubicBezTo>
                        <a:pt x="427" y="527"/>
                        <a:pt x="251" y="276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3"/>
                <p:cNvSpPr/>
                <p:nvPr/>
              </p:nvSpPr>
              <p:spPr>
                <a:xfrm>
                  <a:off x="-228892" y="4009318"/>
                  <a:ext cx="151315" cy="38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197" extrusionOk="0">
                      <a:moveTo>
                        <a:pt x="3258" y="1"/>
                      </a:moveTo>
                      <a:cubicBezTo>
                        <a:pt x="2832" y="953"/>
                        <a:pt x="2206" y="1805"/>
                        <a:pt x="1454" y="2557"/>
                      </a:cubicBezTo>
                      <a:lnTo>
                        <a:pt x="501" y="3509"/>
                      </a:lnTo>
                      <a:cubicBezTo>
                        <a:pt x="0" y="4011"/>
                        <a:pt x="0" y="4838"/>
                        <a:pt x="501" y="5339"/>
                      </a:cubicBezTo>
                      <a:lnTo>
                        <a:pt x="2732" y="7570"/>
                      </a:lnTo>
                      <a:cubicBezTo>
                        <a:pt x="2933" y="7770"/>
                        <a:pt x="3108" y="7996"/>
                        <a:pt x="3258" y="8196"/>
                      </a:cubicBezTo>
                      <a:lnTo>
                        <a:pt x="325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"/>
                <p:cNvSpPr/>
                <p:nvPr/>
              </p:nvSpPr>
              <p:spPr>
                <a:xfrm>
                  <a:off x="-36897" y="4009318"/>
                  <a:ext cx="151315" cy="38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222" extrusionOk="0">
                      <a:moveTo>
                        <a:pt x="1" y="1"/>
                      </a:moveTo>
                      <a:lnTo>
                        <a:pt x="1" y="8221"/>
                      </a:lnTo>
                      <a:cubicBezTo>
                        <a:pt x="151" y="7996"/>
                        <a:pt x="326" y="7770"/>
                        <a:pt x="527" y="7570"/>
                      </a:cubicBezTo>
                      <a:lnTo>
                        <a:pt x="2732" y="5339"/>
                      </a:lnTo>
                      <a:cubicBezTo>
                        <a:pt x="3259" y="4838"/>
                        <a:pt x="3259" y="4011"/>
                        <a:pt x="2757" y="3509"/>
                      </a:cubicBezTo>
                      <a:lnTo>
                        <a:pt x="1780" y="2557"/>
                      </a:lnTo>
                      <a:cubicBezTo>
                        <a:pt x="1028" y="1805"/>
                        <a:pt x="427" y="9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"/>
                <p:cNvSpPr/>
                <p:nvPr/>
              </p:nvSpPr>
              <p:spPr>
                <a:xfrm>
                  <a:off x="-36897" y="4229265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3960" y="0"/>
                      </a:moveTo>
                      <a:cubicBezTo>
                        <a:pt x="3910" y="452"/>
                        <a:pt x="3710" y="878"/>
                        <a:pt x="3359" y="1229"/>
                      </a:cubicBezTo>
                      <a:lnTo>
                        <a:pt x="1128" y="3459"/>
                      </a:lnTo>
                      <a:cubicBezTo>
                        <a:pt x="402" y="4186"/>
                        <a:pt x="1" y="5163"/>
                        <a:pt x="1" y="6191"/>
                      </a:cubicBezTo>
                      <a:lnTo>
                        <a:pt x="1" y="8722"/>
                      </a:lnTo>
                      <a:lnTo>
                        <a:pt x="1" y="10552"/>
                      </a:lnTo>
                      <a:cubicBezTo>
                        <a:pt x="151" y="10326"/>
                        <a:pt x="326" y="10126"/>
                        <a:pt x="527" y="9925"/>
                      </a:cubicBezTo>
                      <a:lnTo>
                        <a:pt x="5991" y="4462"/>
                      </a:lnTo>
                      <a:cubicBezTo>
                        <a:pt x="6316" y="4136"/>
                        <a:pt x="6492" y="3710"/>
                        <a:pt x="6492" y="3234"/>
                      </a:cubicBezTo>
                      <a:cubicBezTo>
                        <a:pt x="6492" y="2782"/>
                        <a:pt x="6316" y="2331"/>
                        <a:pt x="5991" y="2006"/>
                      </a:cubicBezTo>
                      <a:lnTo>
                        <a:pt x="39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"/>
                <p:cNvSpPr/>
                <p:nvPr/>
              </p:nvSpPr>
              <p:spPr>
                <a:xfrm>
                  <a:off x="-36897" y="4386343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7344" y="1"/>
                      </a:moveTo>
                      <a:cubicBezTo>
                        <a:pt x="7319" y="628"/>
                        <a:pt x="7043" y="1229"/>
                        <a:pt x="6592" y="1680"/>
                      </a:cubicBezTo>
                      <a:lnTo>
                        <a:pt x="1128" y="7144"/>
                      </a:lnTo>
                      <a:cubicBezTo>
                        <a:pt x="402" y="7871"/>
                        <a:pt x="1" y="8848"/>
                        <a:pt x="1" y="9901"/>
                      </a:cubicBezTo>
                      <a:lnTo>
                        <a:pt x="1" y="12432"/>
                      </a:lnTo>
                      <a:lnTo>
                        <a:pt x="1" y="14262"/>
                      </a:lnTo>
                      <a:cubicBezTo>
                        <a:pt x="151" y="14036"/>
                        <a:pt x="326" y="13811"/>
                        <a:pt x="527" y="13610"/>
                      </a:cubicBezTo>
                      <a:lnTo>
                        <a:pt x="8998" y="5139"/>
                      </a:lnTo>
                      <a:cubicBezTo>
                        <a:pt x="9650" y="4487"/>
                        <a:pt x="9825" y="3510"/>
                        <a:pt x="9449" y="2733"/>
                      </a:cubicBezTo>
                      <a:cubicBezTo>
                        <a:pt x="9073" y="1956"/>
                        <a:pt x="8572" y="1254"/>
                        <a:pt x="7970" y="628"/>
                      </a:cubicBezTo>
                      <a:cubicBezTo>
                        <a:pt x="7945" y="602"/>
                        <a:pt x="7895" y="552"/>
                        <a:pt x="7870" y="502"/>
                      </a:cubicBezTo>
                      <a:lnTo>
                        <a:pt x="734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3"/>
                <p:cNvSpPr/>
                <p:nvPr/>
              </p:nvSpPr>
              <p:spPr>
                <a:xfrm>
                  <a:off x="-36897" y="4946124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0276" y="0"/>
                      </a:moveTo>
                      <a:cubicBezTo>
                        <a:pt x="10101" y="226"/>
                        <a:pt x="9950" y="451"/>
                        <a:pt x="9750" y="652"/>
                      </a:cubicBezTo>
                      <a:lnTo>
                        <a:pt x="1128" y="9248"/>
                      </a:lnTo>
                      <a:cubicBezTo>
                        <a:pt x="402" y="10000"/>
                        <a:pt x="1" y="10978"/>
                        <a:pt x="1" y="12005"/>
                      </a:cubicBezTo>
                      <a:lnTo>
                        <a:pt x="1" y="14537"/>
                      </a:lnTo>
                      <a:lnTo>
                        <a:pt x="1" y="16366"/>
                      </a:lnTo>
                      <a:cubicBezTo>
                        <a:pt x="151" y="16141"/>
                        <a:pt x="326" y="15915"/>
                        <a:pt x="527" y="15715"/>
                      </a:cubicBezTo>
                      <a:lnTo>
                        <a:pt x="9123" y="7118"/>
                      </a:lnTo>
                      <a:cubicBezTo>
                        <a:pt x="9875" y="6391"/>
                        <a:pt x="10276" y="5389"/>
                        <a:pt x="10276" y="4361"/>
                      </a:cubicBezTo>
                      <a:lnTo>
                        <a:pt x="10276" y="4311"/>
                      </a:lnTo>
                      <a:lnTo>
                        <a:pt x="10276" y="1830"/>
                      </a:lnTo>
                      <a:lnTo>
                        <a:pt x="10276" y="276"/>
                      </a:lnTo>
                      <a:lnTo>
                        <a:pt x="1027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3"/>
                <p:cNvSpPr/>
                <p:nvPr/>
              </p:nvSpPr>
              <p:spPr>
                <a:xfrm>
                  <a:off x="-533809" y="4386343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2482" y="1"/>
                      </a:moveTo>
                      <a:lnTo>
                        <a:pt x="1956" y="502"/>
                      </a:lnTo>
                      <a:cubicBezTo>
                        <a:pt x="1905" y="552"/>
                        <a:pt x="1880" y="602"/>
                        <a:pt x="1855" y="628"/>
                      </a:cubicBezTo>
                      <a:lnTo>
                        <a:pt x="1830" y="628"/>
                      </a:lnTo>
                      <a:cubicBezTo>
                        <a:pt x="1254" y="1254"/>
                        <a:pt x="753" y="1956"/>
                        <a:pt x="377" y="2733"/>
                      </a:cubicBezTo>
                      <a:cubicBezTo>
                        <a:pt x="1" y="3510"/>
                        <a:pt x="176" y="4487"/>
                        <a:pt x="828" y="5139"/>
                      </a:cubicBezTo>
                      <a:lnTo>
                        <a:pt x="9299" y="13610"/>
                      </a:lnTo>
                      <a:cubicBezTo>
                        <a:pt x="9500" y="13811"/>
                        <a:pt x="9675" y="14036"/>
                        <a:pt x="9825" y="14262"/>
                      </a:cubicBezTo>
                      <a:lnTo>
                        <a:pt x="9825" y="12432"/>
                      </a:lnTo>
                      <a:lnTo>
                        <a:pt x="9825" y="9901"/>
                      </a:lnTo>
                      <a:cubicBezTo>
                        <a:pt x="9825" y="8848"/>
                        <a:pt x="9424" y="7871"/>
                        <a:pt x="8697" y="7144"/>
                      </a:cubicBezTo>
                      <a:lnTo>
                        <a:pt x="3234" y="1680"/>
                      </a:lnTo>
                      <a:cubicBezTo>
                        <a:pt x="2783" y="1229"/>
                        <a:pt x="2507" y="628"/>
                        <a:pt x="2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"/>
                <p:cNvSpPr/>
                <p:nvPr/>
              </p:nvSpPr>
              <p:spPr>
                <a:xfrm>
                  <a:off x="-379005" y="4229265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2531" y="0"/>
                      </a:moveTo>
                      <a:lnTo>
                        <a:pt x="1754" y="777"/>
                      </a:lnTo>
                      <a:lnTo>
                        <a:pt x="1128" y="1404"/>
                      </a:lnTo>
                      <a:lnTo>
                        <a:pt x="501" y="2006"/>
                      </a:lnTo>
                      <a:cubicBezTo>
                        <a:pt x="175" y="2331"/>
                        <a:pt x="0" y="2782"/>
                        <a:pt x="0" y="3234"/>
                      </a:cubicBezTo>
                      <a:cubicBezTo>
                        <a:pt x="0" y="3710"/>
                        <a:pt x="175" y="4136"/>
                        <a:pt x="501" y="4462"/>
                      </a:cubicBezTo>
                      <a:lnTo>
                        <a:pt x="5965" y="9925"/>
                      </a:lnTo>
                      <a:cubicBezTo>
                        <a:pt x="6166" y="10126"/>
                        <a:pt x="6341" y="10326"/>
                        <a:pt x="6491" y="10552"/>
                      </a:cubicBezTo>
                      <a:lnTo>
                        <a:pt x="6491" y="8722"/>
                      </a:lnTo>
                      <a:lnTo>
                        <a:pt x="6491" y="6191"/>
                      </a:lnTo>
                      <a:cubicBezTo>
                        <a:pt x="6491" y="5163"/>
                        <a:pt x="6090" y="4186"/>
                        <a:pt x="5363" y="3459"/>
                      </a:cubicBezTo>
                      <a:lnTo>
                        <a:pt x="3133" y="1229"/>
                      </a:lnTo>
                      <a:cubicBezTo>
                        <a:pt x="2782" y="878"/>
                        <a:pt x="2582" y="452"/>
                        <a:pt x="25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3"/>
                <p:cNvSpPr/>
                <p:nvPr/>
              </p:nvSpPr>
              <p:spPr>
                <a:xfrm>
                  <a:off x="-57837" y="5291715"/>
                  <a:ext cx="46" cy="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3"/>
                <p:cNvSpPr/>
                <p:nvPr/>
              </p:nvSpPr>
              <p:spPr>
                <a:xfrm>
                  <a:off x="-36897" y="4619105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0151" y="1"/>
                      </a:moveTo>
                      <a:cubicBezTo>
                        <a:pt x="10026" y="276"/>
                        <a:pt x="9825" y="527"/>
                        <a:pt x="9600" y="727"/>
                      </a:cubicBezTo>
                      <a:lnTo>
                        <a:pt x="1128" y="9224"/>
                      </a:lnTo>
                      <a:cubicBezTo>
                        <a:pt x="402" y="9950"/>
                        <a:pt x="1" y="10928"/>
                        <a:pt x="1" y="11981"/>
                      </a:cubicBezTo>
                      <a:lnTo>
                        <a:pt x="1" y="14487"/>
                      </a:lnTo>
                      <a:lnTo>
                        <a:pt x="1" y="16316"/>
                      </a:lnTo>
                      <a:cubicBezTo>
                        <a:pt x="151" y="16091"/>
                        <a:pt x="326" y="15890"/>
                        <a:pt x="527" y="15690"/>
                      </a:cubicBezTo>
                      <a:lnTo>
                        <a:pt x="9123" y="7068"/>
                      </a:lnTo>
                      <a:cubicBezTo>
                        <a:pt x="9875" y="6341"/>
                        <a:pt x="10276" y="5364"/>
                        <a:pt x="10276" y="4311"/>
                      </a:cubicBezTo>
                      <a:lnTo>
                        <a:pt x="10276" y="1780"/>
                      </a:lnTo>
                      <a:lnTo>
                        <a:pt x="10276" y="1304"/>
                      </a:lnTo>
                      <a:cubicBezTo>
                        <a:pt x="10276" y="878"/>
                        <a:pt x="10226" y="427"/>
                        <a:pt x="101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"/>
                <p:cNvSpPr/>
                <p:nvPr/>
              </p:nvSpPr>
              <p:spPr>
                <a:xfrm>
                  <a:off x="-36897" y="5275417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0276" y="1"/>
                      </a:moveTo>
                      <a:cubicBezTo>
                        <a:pt x="10101" y="226"/>
                        <a:pt x="9950" y="427"/>
                        <a:pt x="9750" y="627"/>
                      </a:cubicBezTo>
                      <a:lnTo>
                        <a:pt x="1128" y="9249"/>
                      </a:lnTo>
                      <a:cubicBezTo>
                        <a:pt x="402" y="9976"/>
                        <a:pt x="1" y="10953"/>
                        <a:pt x="1" y="12006"/>
                      </a:cubicBezTo>
                      <a:lnTo>
                        <a:pt x="1" y="14512"/>
                      </a:lnTo>
                      <a:lnTo>
                        <a:pt x="1" y="16718"/>
                      </a:lnTo>
                      <a:cubicBezTo>
                        <a:pt x="176" y="16342"/>
                        <a:pt x="376" y="15966"/>
                        <a:pt x="627" y="15615"/>
                      </a:cubicBezTo>
                      <a:cubicBezTo>
                        <a:pt x="627" y="15590"/>
                        <a:pt x="652" y="15565"/>
                        <a:pt x="677" y="15540"/>
                      </a:cubicBezTo>
                      <a:cubicBezTo>
                        <a:pt x="828" y="15314"/>
                        <a:pt x="978" y="15089"/>
                        <a:pt x="1153" y="14888"/>
                      </a:cubicBezTo>
                      <a:cubicBezTo>
                        <a:pt x="1178" y="14863"/>
                        <a:pt x="1204" y="14838"/>
                        <a:pt x="1229" y="14813"/>
                      </a:cubicBezTo>
                      <a:lnTo>
                        <a:pt x="1254" y="14788"/>
                      </a:lnTo>
                      <a:cubicBezTo>
                        <a:pt x="1254" y="14763"/>
                        <a:pt x="1279" y="14738"/>
                        <a:pt x="1304" y="14713"/>
                      </a:cubicBezTo>
                      <a:cubicBezTo>
                        <a:pt x="1454" y="14537"/>
                        <a:pt x="1605" y="14362"/>
                        <a:pt x="1780" y="14186"/>
                      </a:cubicBezTo>
                      <a:lnTo>
                        <a:pt x="7870" y="8096"/>
                      </a:lnTo>
                      <a:cubicBezTo>
                        <a:pt x="9424" y="6542"/>
                        <a:pt x="10276" y="4487"/>
                        <a:pt x="10276" y="2282"/>
                      </a:cubicBezTo>
                      <a:lnTo>
                        <a:pt x="102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3"/>
                <p:cNvSpPr/>
                <p:nvPr/>
              </p:nvSpPr>
              <p:spPr>
                <a:xfrm>
                  <a:off x="-554749" y="5275417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" y="1"/>
                      </a:moveTo>
                      <a:lnTo>
                        <a:pt x="1" y="2282"/>
                      </a:lnTo>
                      <a:cubicBezTo>
                        <a:pt x="1" y="4487"/>
                        <a:pt x="853" y="6542"/>
                        <a:pt x="2407" y="8096"/>
                      </a:cubicBezTo>
                      <a:lnTo>
                        <a:pt x="8472" y="14186"/>
                      </a:lnTo>
                      <a:cubicBezTo>
                        <a:pt x="8647" y="14337"/>
                        <a:pt x="8823" y="14537"/>
                        <a:pt x="8973" y="14713"/>
                      </a:cubicBezTo>
                      <a:cubicBezTo>
                        <a:pt x="8998" y="14738"/>
                        <a:pt x="8998" y="14763"/>
                        <a:pt x="9023" y="14788"/>
                      </a:cubicBezTo>
                      <a:cubicBezTo>
                        <a:pt x="9048" y="14788"/>
                        <a:pt x="9048" y="14788"/>
                        <a:pt x="9048" y="14813"/>
                      </a:cubicBezTo>
                      <a:cubicBezTo>
                        <a:pt x="9073" y="14838"/>
                        <a:pt x="9098" y="14863"/>
                        <a:pt x="9123" y="14888"/>
                      </a:cubicBezTo>
                      <a:cubicBezTo>
                        <a:pt x="9299" y="15089"/>
                        <a:pt x="9449" y="15314"/>
                        <a:pt x="9600" y="15540"/>
                      </a:cubicBezTo>
                      <a:cubicBezTo>
                        <a:pt x="9625" y="15565"/>
                        <a:pt x="9625" y="15590"/>
                        <a:pt x="9650" y="15615"/>
                      </a:cubicBezTo>
                      <a:cubicBezTo>
                        <a:pt x="9900" y="15966"/>
                        <a:pt x="10101" y="16342"/>
                        <a:pt x="10276" y="16718"/>
                      </a:cubicBezTo>
                      <a:lnTo>
                        <a:pt x="10276" y="14512"/>
                      </a:lnTo>
                      <a:lnTo>
                        <a:pt x="10276" y="12006"/>
                      </a:lnTo>
                      <a:cubicBezTo>
                        <a:pt x="10276" y="10953"/>
                        <a:pt x="9875" y="9976"/>
                        <a:pt x="9148" y="9249"/>
                      </a:cubicBezTo>
                      <a:lnTo>
                        <a:pt x="527" y="627"/>
                      </a:lnTo>
                      <a:cubicBezTo>
                        <a:pt x="326" y="427"/>
                        <a:pt x="151" y="22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3"/>
                <p:cNvSpPr/>
                <p:nvPr/>
              </p:nvSpPr>
              <p:spPr>
                <a:xfrm>
                  <a:off x="-554749" y="4946124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1" y="1830"/>
                      </a:lnTo>
                      <a:lnTo>
                        <a:pt x="1" y="4311"/>
                      </a:lnTo>
                      <a:lnTo>
                        <a:pt x="1" y="4361"/>
                      </a:lnTo>
                      <a:cubicBezTo>
                        <a:pt x="1" y="5389"/>
                        <a:pt x="402" y="6391"/>
                        <a:pt x="1128" y="7118"/>
                      </a:cubicBezTo>
                      <a:lnTo>
                        <a:pt x="9750" y="15715"/>
                      </a:lnTo>
                      <a:cubicBezTo>
                        <a:pt x="9951" y="15915"/>
                        <a:pt x="10126" y="16141"/>
                        <a:pt x="10276" y="16366"/>
                      </a:cubicBezTo>
                      <a:lnTo>
                        <a:pt x="10276" y="14537"/>
                      </a:lnTo>
                      <a:lnTo>
                        <a:pt x="10276" y="12005"/>
                      </a:lnTo>
                      <a:cubicBezTo>
                        <a:pt x="10276" y="10978"/>
                        <a:pt x="9875" y="10000"/>
                        <a:pt x="9148" y="9248"/>
                      </a:cubicBezTo>
                      <a:lnTo>
                        <a:pt x="527" y="652"/>
                      </a:lnTo>
                      <a:cubicBezTo>
                        <a:pt x="326" y="451"/>
                        <a:pt x="151" y="226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3"/>
                <p:cNvSpPr/>
                <p:nvPr/>
              </p:nvSpPr>
              <p:spPr>
                <a:xfrm>
                  <a:off x="-545417" y="4480646"/>
                  <a:ext cx="46" cy="1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" extrusionOk="0">
                      <a:moveTo>
                        <a:pt x="0" y="25"/>
                      </a:moveTo>
                      <a:cubicBezTo>
                        <a:pt x="0" y="25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1" name="Google Shape;421;p3"/>
            <p:cNvSpPr/>
            <p:nvPr/>
          </p:nvSpPr>
          <p:spPr>
            <a:xfrm>
              <a:off x="8106500" y="-109115"/>
              <a:ext cx="1037400" cy="5317800"/>
            </a:xfrm>
            <a:prstGeom prst="rect">
              <a:avLst/>
            </a:prstGeom>
            <a:solidFill>
              <a:srgbClr val="686B62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1" name="Google Shape;4061;p31"/>
          <p:cNvSpPr txBox="1">
            <a:spLocks noGrp="1"/>
          </p:cNvSpPr>
          <p:nvPr>
            <p:ph type="title" hasCustomPrompt="1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62" name="Google Shape;4062;p31"/>
          <p:cNvSpPr txBox="1">
            <a:spLocks noGrp="1"/>
          </p:cNvSpPr>
          <p:nvPr>
            <p:ph type="subTitle" idx="1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63" name="Google Shape;4063;p31"/>
          <p:cNvSpPr txBox="1">
            <a:spLocks noGrp="1"/>
          </p:cNvSpPr>
          <p:nvPr>
            <p:ph type="subTitle" idx="2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064" name="Google Shape;4064;p31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65" name="Google Shape;4065;p31"/>
          <p:cNvSpPr txBox="1">
            <a:spLocks noGrp="1"/>
          </p:cNvSpPr>
          <p:nvPr>
            <p:ph type="subTitle" idx="4"/>
          </p:nvPr>
        </p:nvSpPr>
        <p:spPr>
          <a:xfrm>
            <a:off x="34854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66" name="Google Shape;4066;p31"/>
          <p:cNvSpPr txBox="1">
            <a:spLocks noGrp="1"/>
          </p:cNvSpPr>
          <p:nvPr>
            <p:ph type="subTitle" idx="5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067" name="Google Shape;4067;p31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68" name="Google Shape;4068;p31"/>
          <p:cNvSpPr txBox="1">
            <a:spLocks noGrp="1"/>
          </p:cNvSpPr>
          <p:nvPr>
            <p:ph type="subTitle" idx="7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69" name="Google Shape;4069;p31"/>
          <p:cNvSpPr txBox="1">
            <a:spLocks noGrp="1"/>
          </p:cNvSpPr>
          <p:nvPr>
            <p:ph type="subTitle" idx="8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070" name="Google Shape;4070;p31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33"/>
          <p:cNvSpPr/>
          <p:nvPr/>
        </p:nvSpPr>
        <p:spPr>
          <a:xfrm rot="10800000">
            <a:off x="-107800" y="-107475"/>
            <a:ext cx="848400" cy="5328600"/>
          </a:xfrm>
          <a:prstGeom prst="rect">
            <a:avLst/>
          </a:prstGeom>
          <a:solidFill>
            <a:srgbClr val="686B62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1" name="Google Shape;4171;p33"/>
          <p:cNvGrpSpPr/>
          <p:nvPr/>
        </p:nvGrpSpPr>
        <p:grpSpPr>
          <a:xfrm>
            <a:off x="-296886" y="-11125"/>
            <a:ext cx="1037492" cy="4789116"/>
            <a:chOff x="-358737" y="-11125"/>
            <a:chExt cx="1037492" cy="4789116"/>
          </a:xfrm>
        </p:grpSpPr>
        <p:grpSp>
          <p:nvGrpSpPr>
            <p:cNvPr id="4172" name="Google Shape;4172;p33"/>
            <p:cNvGrpSpPr/>
            <p:nvPr/>
          </p:nvGrpSpPr>
          <p:grpSpPr>
            <a:xfrm>
              <a:off x="6922" y="2248664"/>
              <a:ext cx="671833" cy="1378972"/>
              <a:chOff x="-554749" y="4009318"/>
              <a:chExt cx="995014" cy="2042316"/>
            </a:xfrm>
          </p:grpSpPr>
          <p:sp>
            <p:nvSpPr>
              <p:cNvPr id="4173" name="Google Shape;4173;p33"/>
              <p:cNvSpPr/>
              <p:nvPr/>
            </p:nvSpPr>
            <p:spPr>
              <a:xfrm>
                <a:off x="-554749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33"/>
              <p:cNvSpPr/>
              <p:nvPr/>
            </p:nvSpPr>
            <p:spPr>
              <a:xfrm>
                <a:off x="-228892" y="4009318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33"/>
              <p:cNvSpPr/>
              <p:nvPr/>
            </p:nvSpPr>
            <p:spPr>
              <a:xfrm>
                <a:off x="-36897" y="4009318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33"/>
              <p:cNvSpPr/>
              <p:nvPr/>
            </p:nvSpPr>
            <p:spPr>
              <a:xfrm>
                <a:off x="-36897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33"/>
              <p:cNvSpPr/>
              <p:nvPr/>
            </p:nvSpPr>
            <p:spPr>
              <a:xfrm>
                <a:off x="-36897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33"/>
              <p:cNvSpPr/>
              <p:nvPr/>
            </p:nvSpPr>
            <p:spPr>
              <a:xfrm>
                <a:off x="-36897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33"/>
              <p:cNvSpPr/>
              <p:nvPr/>
            </p:nvSpPr>
            <p:spPr>
              <a:xfrm>
                <a:off x="-533809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33"/>
              <p:cNvSpPr/>
              <p:nvPr/>
            </p:nvSpPr>
            <p:spPr>
              <a:xfrm>
                <a:off x="-379005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33"/>
              <p:cNvSpPr/>
              <p:nvPr/>
            </p:nvSpPr>
            <p:spPr>
              <a:xfrm>
                <a:off x="-57837" y="5291715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33"/>
              <p:cNvSpPr/>
              <p:nvPr/>
            </p:nvSpPr>
            <p:spPr>
              <a:xfrm>
                <a:off x="-36897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33"/>
              <p:cNvSpPr/>
              <p:nvPr/>
            </p:nvSpPr>
            <p:spPr>
              <a:xfrm>
                <a:off x="-36897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33"/>
              <p:cNvSpPr/>
              <p:nvPr/>
            </p:nvSpPr>
            <p:spPr>
              <a:xfrm>
                <a:off x="-554749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33"/>
              <p:cNvSpPr/>
              <p:nvPr/>
            </p:nvSpPr>
            <p:spPr>
              <a:xfrm>
                <a:off x="-554749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33"/>
              <p:cNvSpPr/>
              <p:nvPr/>
            </p:nvSpPr>
            <p:spPr>
              <a:xfrm>
                <a:off x="-545417" y="448064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7" name="Google Shape;4187;p33"/>
            <p:cNvGrpSpPr/>
            <p:nvPr/>
          </p:nvGrpSpPr>
          <p:grpSpPr>
            <a:xfrm>
              <a:off x="6922" y="-11125"/>
              <a:ext cx="671833" cy="1378972"/>
              <a:chOff x="-554749" y="662474"/>
              <a:chExt cx="995014" cy="2042316"/>
            </a:xfrm>
          </p:grpSpPr>
          <p:sp>
            <p:nvSpPr>
              <p:cNvPr id="4188" name="Google Shape;4188;p33"/>
              <p:cNvSpPr/>
              <p:nvPr/>
            </p:nvSpPr>
            <p:spPr>
              <a:xfrm>
                <a:off x="-554749" y="1272262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33"/>
              <p:cNvSpPr/>
              <p:nvPr/>
            </p:nvSpPr>
            <p:spPr>
              <a:xfrm>
                <a:off x="-228892" y="662474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33"/>
              <p:cNvSpPr/>
              <p:nvPr/>
            </p:nvSpPr>
            <p:spPr>
              <a:xfrm>
                <a:off x="-36897" y="662474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33"/>
              <p:cNvSpPr/>
              <p:nvPr/>
            </p:nvSpPr>
            <p:spPr>
              <a:xfrm>
                <a:off x="-36897" y="88242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33"/>
              <p:cNvSpPr/>
              <p:nvPr/>
            </p:nvSpPr>
            <p:spPr>
              <a:xfrm>
                <a:off x="-36897" y="103950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33"/>
              <p:cNvSpPr/>
              <p:nvPr/>
            </p:nvSpPr>
            <p:spPr>
              <a:xfrm>
                <a:off x="-36897" y="1599280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33"/>
              <p:cNvSpPr/>
              <p:nvPr/>
            </p:nvSpPr>
            <p:spPr>
              <a:xfrm>
                <a:off x="-533809" y="103950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33"/>
              <p:cNvSpPr/>
              <p:nvPr/>
            </p:nvSpPr>
            <p:spPr>
              <a:xfrm>
                <a:off x="-379005" y="88242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33"/>
              <p:cNvSpPr/>
              <p:nvPr/>
            </p:nvSpPr>
            <p:spPr>
              <a:xfrm>
                <a:off x="-57837" y="1944872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33"/>
              <p:cNvSpPr/>
              <p:nvPr/>
            </p:nvSpPr>
            <p:spPr>
              <a:xfrm>
                <a:off x="-36897" y="1272262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33"/>
              <p:cNvSpPr/>
              <p:nvPr/>
            </p:nvSpPr>
            <p:spPr>
              <a:xfrm>
                <a:off x="-36897" y="1928574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33"/>
              <p:cNvSpPr/>
              <p:nvPr/>
            </p:nvSpPr>
            <p:spPr>
              <a:xfrm>
                <a:off x="-554749" y="1928574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33"/>
              <p:cNvSpPr/>
              <p:nvPr/>
            </p:nvSpPr>
            <p:spPr>
              <a:xfrm>
                <a:off x="-554749" y="1599280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33"/>
              <p:cNvSpPr/>
              <p:nvPr/>
            </p:nvSpPr>
            <p:spPr>
              <a:xfrm>
                <a:off x="-545417" y="1133803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2" name="Google Shape;4202;p33"/>
            <p:cNvGrpSpPr/>
            <p:nvPr/>
          </p:nvGrpSpPr>
          <p:grpSpPr>
            <a:xfrm>
              <a:off x="-358737" y="1118769"/>
              <a:ext cx="671833" cy="1378972"/>
              <a:chOff x="-554749" y="4009318"/>
              <a:chExt cx="995014" cy="2042316"/>
            </a:xfrm>
          </p:grpSpPr>
          <p:sp>
            <p:nvSpPr>
              <p:cNvPr id="4203" name="Google Shape;4203;p33"/>
              <p:cNvSpPr/>
              <p:nvPr/>
            </p:nvSpPr>
            <p:spPr>
              <a:xfrm>
                <a:off x="-554749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33"/>
              <p:cNvSpPr/>
              <p:nvPr/>
            </p:nvSpPr>
            <p:spPr>
              <a:xfrm>
                <a:off x="-228892" y="4009318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33"/>
              <p:cNvSpPr/>
              <p:nvPr/>
            </p:nvSpPr>
            <p:spPr>
              <a:xfrm>
                <a:off x="-36897" y="4009318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33"/>
              <p:cNvSpPr/>
              <p:nvPr/>
            </p:nvSpPr>
            <p:spPr>
              <a:xfrm>
                <a:off x="-36897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33"/>
              <p:cNvSpPr/>
              <p:nvPr/>
            </p:nvSpPr>
            <p:spPr>
              <a:xfrm>
                <a:off x="-36897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33"/>
              <p:cNvSpPr/>
              <p:nvPr/>
            </p:nvSpPr>
            <p:spPr>
              <a:xfrm>
                <a:off x="-36897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33"/>
              <p:cNvSpPr/>
              <p:nvPr/>
            </p:nvSpPr>
            <p:spPr>
              <a:xfrm>
                <a:off x="-533809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33"/>
              <p:cNvSpPr/>
              <p:nvPr/>
            </p:nvSpPr>
            <p:spPr>
              <a:xfrm>
                <a:off x="-379005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33"/>
              <p:cNvSpPr/>
              <p:nvPr/>
            </p:nvSpPr>
            <p:spPr>
              <a:xfrm>
                <a:off x="-57837" y="5291715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33"/>
              <p:cNvSpPr/>
              <p:nvPr/>
            </p:nvSpPr>
            <p:spPr>
              <a:xfrm>
                <a:off x="-36897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33"/>
              <p:cNvSpPr/>
              <p:nvPr/>
            </p:nvSpPr>
            <p:spPr>
              <a:xfrm>
                <a:off x="-36897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33"/>
              <p:cNvSpPr/>
              <p:nvPr/>
            </p:nvSpPr>
            <p:spPr>
              <a:xfrm>
                <a:off x="-554749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33"/>
              <p:cNvSpPr/>
              <p:nvPr/>
            </p:nvSpPr>
            <p:spPr>
              <a:xfrm>
                <a:off x="-554749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33"/>
              <p:cNvSpPr/>
              <p:nvPr/>
            </p:nvSpPr>
            <p:spPr>
              <a:xfrm>
                <a:off x="-545417" y="448064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7" name="Google Shape;4217;p33"/>
            <p:cNvGrpSpPr/>
            <p:nvPr/>
          </p:nvGrpSpPr>
          <p:grpSpPr>
            <a:xfrm>
              <a:off x="-358737" y="3399019"/>
              <a:ext cx="671833" cy="1378972"/>
              <a:chOff x="-554749" y="4009318"/>
              <a:chExt cx="995014" cy="2042316"/>
            </a:xfrm>
          </p:grpSpPr>
          <p:sp>
            <p:nvSpPr>
              <p:cNvPr id="4218" name="Google Shape;4218;p33"/>
              <p:cNvSpPr/>
              <p:nvPr/>
            </p:nvSpPr>
            <p:spPr>
              <a:xfrm>
                <a:off x="-554749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33"/>
              <p:cNvSpPr/>
              <p:nvPr/>
            </p:nvSpPr>
            <p:spPr>
              <a:xfrm>
                <a:off x="-228892" y="4009318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33"/>
              <p:cNvSpPr/>
              <p:nvPr/>
            </p:nvSpPr>
            <p:spPr>
              <a:xfrm>
                <a:off x="-36897" y="4009318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33"/>
              <p:cNvSpPr/>
              <p:nvPr/>
            </p:nvSpPr>
            <p:spPr>
              <a:xfrm>
                <a:off x="-36897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33"/>
              <p:cNvSpPr/>
              <p:nvPr/>
            </p:nvSpPr>
            <p:spPr>
              <a:xfrm>
                <a:off x="-36897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33"/>
              <p:cNvSpPr/>
              <p:nvPr/>
            </p:nvSpPr>
            <p:spPr>
              <a:xfrm>
                <a:off x="-36897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33"/>
              <p:cNvSpPr/>
              <p:nvPr/>
            </p:nvSpPr>
            <p:spPr>
              <a:xfrm>
                <a:off x="-533809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33"/>
              <p:cNvSpPr/>
              <p:nvPr/>
            </p:nvSpPr>
            <p:spPr>
              <a:xfrm>
                <a:off x="-379005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33"/>
              <p:cNvSpPr/>
              <p:nvPr/>
            </p:nvSpPr>
            <p:spPr>
              <a:xfrm>
                <a:off x="-57837" y="5291715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33"/>
              <p:cNvSpPr/>
              <p:nvPr/>
            </p:nvSpPr>
            <p:spPr>
              <a:xfrm>
                <a:off x="-36897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33"/>
              <p:cNvSpPr/>
              <p:nvPr/>
            </p:nvSpPr>
            <p:spPr>
              <a:xfrm>
                <a:off x="-36897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33"/>
              <p:cNvSpPr/>
              <p:nvPr/>
            </p:nvSpPr>
            <p:spPr>
              <a:xfrm>
                <a:off x="-554749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33"/>
              <p:cNvSpPr/>
              <p:nvPr/>
            </p:nvSpPr>
            <p:spPr>
              <a:xfrm>
                <a:off x="-554749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33"/>
              <p:cNvSpPr/>
              <p:nvPr/>
            </p:nvSpPr>
            <p:spPr>
              <a:xfrm>
                <a:off x="-545417" y="448064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32" name="Google Shape;4232;p33"/>
          <p:cNvGrpSpPr/>
          <p:nvPr/>
        </p:nvGrpSpPr>
        <p:grpSpPr>
          <a:xfrm>
            <a:off x="8379551" y="-5563"/>
            <a:ext cx="1037492" cy="4789116"/>
            <a:chOff x="8441402" y="-5563"/>
            <a:chExt cx="1037492" cy="4789116"/>
          </a:xfrm>
        </p:grpSpPr>
        <p:grpSp>
          <p:nvGrpSpPr>
            <p:cNvPr id="4233" name="Google Shape;4233;p33"/>
            <p:cNvGrpSpPr/>
            <p:nvPr/>
          </p:nvGrpSpPr>
          <p:grpSpPr>
            <a:xfrm flipH="1">
              <a:off x="8441402" y="2254226"/>
              <a:ext cx="671833" cy="1378972"/>
              <a:chOff x="-554749" y="4009318"/>
              <a:chExt cx="995014" cy="2042316"/>
            </a:xfrm>
          </p:grpSpPr>
          <p:sp>
            <p:nvSpPr>
              <p:cNvPr id="4234" name="Google Shape;4234;p33"/>
              <p:cNvSpPr/>
              <p:nvPr/>
            </p:nvSpPr>
            <p:spPr>
              <a:xfrm>
                <a:off x="-554749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33"/>
              <p:cNvSpPr/>
              <p:nvPr/>
            </p:nvSpPr>
            <p:spPr>
              <a:xfrm>
                <a:off x="-228892" y="4009318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33"/>
              <p:cNvSpPr/>
              <p:nvPr/>
            </p:nvSpPr>
            <p:spPr>
              <a:xfrm>
                <a:off x="-36897" y="4009318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33"/>
              <p:cNvSpPr/>
              <p:nvPr/>
            </p:nvSpPr>
            <p:spPr>
              <a:xfrm>
                <a:off x="-36897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33"/>
              <p:cNvSpPr/>
              <p:nvPr/>
            </p:nvSpPr>
            <p:spPr>
              <a:xfrm>
                <a:off x="-36897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33"/>
              <p:cNvSpPr/>
              <p:nvPr/>
            </p:nvSpPr>
            <p:spPr>
              <a:xfrm>
                <a:off x="-36897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33"/>
              <p:cNvSpPr/>
              <p:nvPr/>
            </p:nvSpPr>
            <p:spPr>
              <a:xfrm>
                <a:off x="-533809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33"/>
              <p:cNvSpPr/>
              <p:nvPr/>
            </p:nvSpPr>
            <p:spPr>
              <a:xfrm>
                <a:off x="-379005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33"/>
              <p:cNvSpPr/>
              <p:nvPr/>
            </p:nvSpPr>
            <p:spPr>
              <a:xfrm>
                <a:off x="-57837" y="5291715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33"/>
              <p:cNvSpPr/>
              <p:nvPr/>
            </p:nvSpPr>
            <p:spPr>
              <a:xfrm>
                <a:off x="-36897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33"/>
              <p:cNvSpPr/>
              <p:nvPr/>
            </p:nvSpPr>
            <p:spPr>
              <a:xfrm>
                <a:off x="-36897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33"/>
              <p:cNvSpPr/>
              <p:nvPr/>
            </p:nvSpPr>
            <p:spPr>
              <a:xfrm>
                <a:off x="-554749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33"/>
              <p:cNvSpPr/>
              <p:nvPr/>
            </p:nvSpPr>
            <p:spPr>
              <a:xfrm>
                <a:off x="-554749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33"/>
              <p:cNvSpPr/>
              <p:nvPr/>
            </p:nvSpPr>
            <p:spPr>
              <a:xfrm>
                <a:off x="-545417" y="448064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8" name="Google Shape;4248;p33"/>
            <p:cNvGrpSpPr/>
            <p:nvPr/>
          </p:nvGrpSpPr>
          <p:grpSpPr>
            <a:xfrm flipH="1">
              <a:off x="8441402" y="-5563"/>
              <a:ext cx="671833" cy="1378972"/>
              <a:chOff x="-554749" y="662474"/>
              <a:chExt cx="995014" cy="2042316"/>
            </a:xfrm>
          </p:grpSpPr>
          <p:sp>
            <p:nvSpPr>
              <p:cNvPr id="4249" name="Google Shape;4249;p33"/>
              <p:cNvSpPr/>
              <p:nvPr/>
            </p:nvSpPr>
            <p:spPr>
              <a:xfrm>
                <a:off x="-554749" y="1272262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33"/>
              <p:cNvSpPr/>
              <p:nvPr/>
            </p:nvSpPr>
            <p:spPr>
              <a:xfrm>
                <a:off x="-228892" y="662474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33"/>
              <p:cNvSpPr/>
              <p:nvPr/>
            </p:nvSpPr>
            <p:spPr>
              <a:xfrm>
                <a:off x="-36897" y="662474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33"/>
              <p:cNvSpPr/>
              <p:nvPr/>
            </p:nvSpPr>
            <p:spPr>
              <a:xfrm>
                <a:off x="-36897" y="88242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33"/>
              <p:cNvSpPr/>
              <p:nvPr/>
            </p:nvSpPr>
            <p:spPr>
              <a:xfrm>
                <a:off x="-36897" y="103950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33"/>
              <p:cNvSpPr/>
              <p:nvPr/>
            </p:nvSpPr>
            <p:spPr>
              <a:xfrm>
                <a:off x="-36897" y="1599280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33"/>
              <p:cNvSpPr/>
              <p:nvPr/>
            </p:nvSpPr>
            <p:spPr>
              <a:xfrm>
                <a:off x="-533809" y="103950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33"/>
              <p:cNvSpPr/>
              <p:nvPr/>
            </p:nvSpPr>
            <p:spPr>
              <a:xfrm>
                <a:off x="-379005" y="88242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33"/>
              <p:cNvSpPr/>
              <p:nvPr/>
            </p:nvSpPr>
            <p:spPr>
              <a:xfrm>
                <a:off x="-57837" y="1944872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33"/>
              <p:cNvSpPr/>
              <p:nvPr/>
            </p:nvSpPr>
            <p:spPr>
              <a:xfrm>
                <a:off x="-36897" y="1272262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33"/>
              <p:cNvSpPr/>
              <p:nvPr/>
            </p:nvSpPr>
            <p:spPr>
              <a:xfrm>
                <a:off x="-36897" y="1928574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33"/>
              <p:cNvSpPr/>
              <p:nvPr/>
            </p:nvSpPr>
            <p:spPr>
              <a:xfrm>
                <a:off x="-554749" y="1928574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33"/>
              <p:cNvSpPr/>
              <p:nvPr/>
            </p:nvSpPr>
            <p:spPr>
              <a:xfrm>
                <a:off x="-554749" y="1599280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33"/>
              <p:cNvSpPr/>
              <p:nvPr/>
            </p:nvSpPr>
            <p:spPr>
              <a:xfrm>
                <a:off x="-545417" y="1133803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3" name="Google Shape;4263;p33"/>
            <p:cNvGrpSpPr/>
            <p:nvPr/>
          </p:nvGrpSpPr>
          <p:grpSpPr>
            <a:xfrm flipH="1">
              <a:off x="8807061" y="1124332"/>
              <a:ext cx="671833" cy="1378972"/>
              <a:chOff x="-554749" y="4009318"/>
              <a:chExt cx="995014" cy="2042316"/>
            </a:xfrm>
          </p:grpSpPr>
          <p:sp>
            <p:nvSpPr>
              <p:cNvPr id="4264" name="Google Shape;4264;p33"/>
              <p:cNvSpPr/>
              <p:nvPr/>
            </p:nvSpPr>
            <p:spPr>
              <a:xfrm>
                <a:off x="-554749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33"/>
              <p:cNvSpPr/>
              <p:nvPr/>
            </p:nvSpPr>
            <p:spPr>
              <a:xfrm>
                <a:off x="-228892" y="4009318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33"/>
              <p:cNvSpPr/>
              <p:nvPr/>
            </p:nvSpPr>
            <p:spPr>
              <a:xfrm>
                <a:off x="-36897" y="4009318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33"/>
              <p:cNvSpPr/>
              <p:nvPr/>
            </p:nvSpPr>
            <p:spPr>
              <a:xfrm>
                <a:off x="-36897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33"/>
              <p:cNvSpPr/>
              <p:nvPr/>
            </p:nvSpPr>
            <p:spPr>
              <a:xfrm>
                <a:off x="-36897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33"/>
              <p:cNvSpPr/>
              <p:nvPr/>
            </p:nvSpPr>
            <p:spPr>
              <a:xfrm>
                <a:off x="-36897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33"/>
              <p:cNvSpPr/>
              <p:nvPr/>
            </p:nvSpPr>
            <p:spPr>
              <a:xfrm>
                <a:off x="-533809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33"/>
              <p:cNvSpPr/>
              <p:nvPr/>
            </p:nvSpPr>
            <p:spPr>
              <a:xfrm>
                <a:off x="-379005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33"/>
              <p:cNvSpPr/>
              <p:nvPr/>
            </p:nvSpPr>
            <p:spPr>
              <a:xfrm>
                <a:off x="-57837" y="5291715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33"/>
              <p:cNvSpPr/>
              <p:nvPr/>
            </p:nvSpPr>
            <p:spPr>
              <a:xfrm>
                <a:off x="-36897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33"/>
              <p:cNvSpPr/>
              <p:nvPr/>
            </p:nvSpPr>
            <p:spPr>
              <a:xfrm>
                <a:off x="-36897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33"/>
              <p:cNvSpPr/>
              <p:nvPr/>
            </p:nvSpPr>
            <p:spPr>
              <a:xfrm>
                <a:off x="-554749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33"/>
              <p:cNvSpPr/>
              <p:nvPr/>
            </p:nvSpPr>
            <p:spPr>
              <a:xfrm>
                <a:off x="-554749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33"/>
              <p:cNvSpPr/>
              <p:nvPr/>
            </p:nvSpPr>
            <p:spPr>
              <a:xfrm>
                <a:off x="-545417" y="448064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8" name="Google Shape;4278;p33"/>
            <p:cNvGrpSpPr/>
            <p:nvPr/>
          </p:nvGrpSpPr>
          <p:grpSpPr>
            <a:xfrm flipH="1">
              <a:off x="8807061" y="3404582"/>
              <a:ext cx="671833" cy="1378972"/>
              <a:chOff x="-554749" y="4009318"/>
              <a:chExt cx="995014" cy="2042316"/>
            </a:xfrm>
          </p:grpSpPr>
          <p:sp>
            <p:nvSpPr>
              <p:cNvPr id="4279" name="Google Shape;4279;p33"/>
              <p:cNvSpPr/>
              <p:nvPr/>
            </p:nvSpPr>
            <p:spPr>
              <a:xfrm>
                <a:off x="-554749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33"/>
              <p:cNvSpPr/>
              <p:nvPr/>
            </p:nvSpPr>
            <p:spPr>
              <a:xfrm>
                <a:off x="-228892" y="4009318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33"/>
              <p:cNvSpPr/>
              <p:nvPr/>
            </p:nvSpPr>
            <p:spPr>
              <a:xfrm>
                <a:off x="-36897" y="4009318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33"/>
              <p:cNvSpPr/>
              <p:nvPr/>
            </p:nvSpPr>
            <p:spPr>
              <a:xfrm>
                <a:off x="-36897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33"/>
              <p:cNvSpPr/>
              <p:nvPr/>
            </p:nvSpPr>
            <p:spPr>
              <a:xfrm>
                <a:off x="-36897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33"/>
              <p:cNvSpPr/>
              <p:nvPr/>
            </p:nvSpPr>
            <p:spPr>
              <a:xfrm>
                <a:off x="-36897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33"/>
              <p:cNvSpPr/>
              <p:nvPr/>
            </p:nvSpPr>
            <p:spPr>
              <a:xfrm>
                <a:off x="-533809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33"/>
              <p:cNvSpPr/>
              <p:nvPr/>
            </p:nvSpPr>
            <p:spPr>
              <a:xfrm>
                <a:off x="-379005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33"/>
              <p:cNvSpPr/>
              <p:nvPr/>
            </p:nvSpPr>
            <p:spPr>
              <a:xfrm>
                <a:off x="-57837" y="5291715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33"/>
              <p:cNvSpPr/>
              <p:nvPr/>
            </p:nvSpPr>
            <p:spPr>
              <a:xfrm>
                <a:off x="-36897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33"/>
              <p:cNvSpPr/>
              <p:nvPr/>
            </p:nvSpPr>
            <p:spPr>
              <a:xfrm>
                <a:off x="-36897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33"/>
              <p:cNvSpPr/>
              <p:nvPr/>
            </p:nvSpPr>
            <p:spPr>
              <a:xfrm>
                <a:off x="-554749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33"/>
              <p:cNvSpPr/>
              <p:nvPr/>
            </p:nvSpPr>
            <p:spPr>
              <a:xfrm>
                <a:off x="-554749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33"/>
              <p:cNvSpPr/>
              <p:nvPr/>
            </p:nvSpPr>
            <p:spPr>
              <a:xfrm>
                <a:off x="-545417" y="448064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93" name="Google Shape;4293;p33"/>
          <p:cNvSpPr/>
          <p:nvPr/>
        </p:nvSpPr>
        <p:spPr>
          <a:xfrm rot="10800000" flipH="1">
            <a:off x="8379550" y="-89575"/>
            <a:ext cx="840000" cy="5373600"/>
          </a:xfrm>
          <a:prstGeom prst="rect">
            <a:avLst/>
          </a:prstGeom>
          <a:solidFill>
            <a:srgbClr val="686B62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5" name="Google Shape;4295;p34"/>
          <p:cNvGrpSpPr/>
          <p:nvPr/>
        </p:nvGrpSpPr>
        <p:grpSpPr>
          <a:xfrm>
            <a:off x="-174075" y="-121125"/>
            <a:ext cx="740767" cy="5329800"/>
            <a:chOff x="-174075" y="-121125"/>
            <a:chExt cx="740767" cy="5329800"/>
          </a:xfrm>
        </p:grpSpPr>
        <p:grpSp>
          <p:nvGrpSpPr>
            <p:cNvPr id="4296" name="Google Shape;4296;p34"/>
            <p:cNvGrpSpPr/>
            <p:nvPr/>
          </p:nvGrpSpPr>
          <p:grpSpPr>
            <a:xfrm>
              <a:off x="-124538" y="-11015"/>
              <a:ext cx="691231" cy="5143196"/>
              <a:chOff x="-174069" y="-11015"/>
              <a:chExt cx="691231" cy="5143196"/>
            </a:xfrm>
          </p:grpSpPr>
          <p:grpSp>
            <p:nvGrpSpPr>
              <p:cNvPr id="4297" name="Google Shape;4297;p34"/>
              <p:cNvGrpSpPr/>
              <p:nvPr/>
            </p:nvGrpSpPr>
            <p:grpSpPr>
              <a:xfrm>
                <a:off x="6194" y="1642788"/>
                <a:ext cx="331141" cy="679887"/>
                <a:chOff x="-554749" y="4009318"/>
                <a:chExt cx="995014" cy="2042316"/>
              </a:xfrm>
            </p:grpSpPr>
            <p:sp>
              <p:nvSpPr>
                <p:cNvPr id="4298" name="Google Shape;4298;p34"/>
                <p:cNvSpPr/>
                <p:nvPr/>
              </p:nvSpPr>
              <p:spPr>
                <a:xfrm>
                  <a:off x="-554749" y="4619105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26" y="1"/>
                      </a:moveTo>
                      <a:cubicBezTo>
                        <a:pt x="51" y="427"/>
                        <a:pt x="1" y="878"/>
                        <a:pt x="1" y="1304"/>
                      </a:cubicBezTo>
                      <a:lnTo>
                        <a:pt x="1" y="1780"/>
                      </a:lnTo>
                      <a:lnTo>
                        <a:pt x="1" y="4311"/>
                      </a:lnTo>
                      <a:cubicBezTo>
                        <a:pt x="1" y="5364"/>
                        <a:pt x="402" y="6341"/>
                        <a:pt x="1128" y="7068"/>
                      </a:cubicBezTo>
                      <a:lnTo>
                        <a:pt x="9750" y="15690"/>
                      </a:lnTo>
                      <a:cubicBezTo>
                        <a:pt x="9951" y="15890"/>
                        <a:pt x="10126" y="16091"/>
                        <a:pt x="10276" y="16316"/>
                      </a:cubicBezTo>
                      <a:lnTo>
                        <a:pt x="10276" y="14487"/>
                      </a:lnTo>
                      <a:lnTo>
                        <a:pt x="10276" y="11981"/>
                      </a:lnTo>
                      <a:cubicBezTo>
                        <a:pt x="10276" y="10928"/>
                        <a:pt x="9875" y="9950"/>
                        <a:pt x="9148" y="9224"/>
                      </a:cubicBezTo>
                      <a:lnTo>
                        <a:pt x="652" y="727"/>
                      </a:lnTo>
                      <a:cubicBezTo>
                        <a:pt x="427" y="527"/>
                        <a:pt x="251" y="276"/>
                        <a:pt x="1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9" name="Google Shape;4299;p34"/>
                <p:cNvSpPr/>
                <p:nvPr/>
              </p:nvSpPr>
              <p:spPr>
                <a:xfrm>
                  <a:off x="-228892" y="4009318"/>
                  <a:ext cx="151315" cy="38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197" extrusionOk="0">
                      <a:moveTo>
                        <a:pt x="3258" y="1"/>
                      </a:moveTo>
                      <a:cubicBezTo>
                        <a:pt x="2832" y="953"/>
                        <a:pt x="2206" y="1805"/>
                        <a:pt x="1454" y="2557"/>
                      </a:cubicBezTo>
                      <a:lnTo>
                        <a:pt x="501" y="3509"/>
                      </a:lnTo>
                      <a:cubicBezTo>
                        <a:pt x="0" y="4011"/>
                        <a:pt x="0" y="4838"/>
                        <a:pt x="501" y="5339"/>
                      </a:cubicBezTo>
                      <a:lnTo>
                        <a:pt x="2732" y="7570"/>
                      </a:lnTo>
                      <a:cubicBezTo>
                        <a:pt x="2933" y="7770"/>
                        <a:pt x="3108" y="7996"/>
                        <a:pt x="3258" y="8196"/>
                      </a:cubicBezTo>
                      <a:lnTo>
                        <a:pt x="325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0" name="Google Shape;4300;p34"/>
                <p:cNvSpPr/>
                <p:nvPr/>
              </p:nvSpPr>
              <p:spPr>
                <a:xfrm>
                  <a:off x="-36897" y="4009318"/>
                  <a:ext cx="151315" cy="38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222" extrusionOk="0">
                      <a:moveTo>
                        <a:pt x="1" y="1"/>
                      </a:moveTo>
                      <a:lnTo>
                        <a:pt x="1" y="8221"/>
                      </a:lnTo>
                      <a:cubicBezTo>
                        <a:pt x="151" y="7996"/>
                        <a:pt x="326" y="7770"/>
                        <a:pt x="527" y="7570"/>
                      </a:cubicBezTo>
                      <a:lnTo>
                        <a:pt x="2732" y="5339"/>
                      </a:lnTo>
                      <a:cubicBezTo>
                        <a:pt x="3259" y="4838"/>
                        <a:pt x="3259" y="4011"/>
                        <a:pt x="2757" y="3509"/>
                      </a:cubicBezTo>
                      <a:lnTo>
                        <a:pt x="1780" y="2557"/>
                      </a:lnTo>
                      <a:cubicBezTo>
                        <a:pt x="1028" y="1805"/>
                        <a:pt x="427" y="95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1" name="Google Shape;4301;p34"/>
                <p:cNvSpPr/>
                <p:nvPr/>
              </p:nvSpPr>
              <p:spPr>
                <a:xfrm>
                  <a:off x="-36897" y="4229265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3960" y="0"/>
                      </a:moveTo>
                      <a:cubicBezTo>
                        <a:pt x="3910" y="452"/>
                        <a:pt x="3710" y="878"/>
                        <a:pt x="3359" y="1229"/>
                      </a:cubicBezTo>
                      <a:lnTo>
                        <a:pt x="1128" y="3459"/>
                      </a:lnTo>
                      <a:cubicBezTo>
                        <a:pt x="402" y="4186"/>
                        <a:pt x="1" y="5163"/>
                        <a:pt x="1" y="6191"/>
                      </a:cubicBezTo>
                      <a:lnTo>
                        <a:pt x="1" y="8722"/>
                      </a:lnTo>
                      <a:lnTo>
                        <a:pt x="1" y="10552"/>
                      </a:lnTo>
                      <a:cubicBezTo>
                        <a:pt x="151" y="10326"/>
                        <a:pt x="326" y="10126"/>
                        <a:pt x="527" y="9925"/>
                      </a:cubicBezTo>
                      <a:lnTo>
                        <a:pt x="5991" y="4462"/>
                      </a:lnTo>
                      <a:cubicBezTo>
                        <a:pt x="6316" y="4136"/>
                        <a:pt x="6492" y="3710"/>
                        <a:pt x="6492" y="3234"/>
                      </a:cubicBezTo>
                      <a:cubicBezTo>
                        <a:pt x="6492" y="2782"/>
                        <a:pt x="6316" y="2331"/>
                        <a:pt x="5991" y="2006"/>
                      </a:cubicBezTo>
                      <a:lnTo>
                        <a:pt x="39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2" name="Google Shape;4302;p34"/>
                <p:cNvSpPr/>
                <p:nvPr/>
              </p:nvSpPr>
              <p:spPr>
                <a:xfrm>
                  <a:off x="-36897" y="4386343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7344" y="1"/>
                      </a:moveTo>
                      <a:cubicBezTo>
                        <a:pt x="7319" y="628"/>
                        <a:pt x="7043" y="1229"/>
                        <a:pt x="6592" y="1680"/>
                      </a:cubicBezTo>
                      <a:lnTo>
                        <a:pt x="1128" y="7144"/>
                      </a:lnTo>
                      <a:cubicBezTo>
                        <a:pt x="402" y="7871"/>
                        <a:pt x="1" y="8848"/>
                        <a:pt x="1" y="9901"/>
                      </a:cubicBezTo>
                      <a:lnTo>
                        <a:pt x="1" y="12432"/>
                      </a:lnTo>
                      <a:lnTo>
                        <a:pt x="1" y="14262"/>
                      </a:lnTo>
                      <a:cubicBezTo>
                        <a:pt x="151" y="14036"/>
                        <a:pt x="326" y="13811"/>
                        <a:pt x="527" y="13610"/>
                      </a:cubicBezTo>
                      <a:lnTo>
                        <a:pt x="8998" y="5139"/>
                      </a:lnTo>
                      <a:cubicBezTo>
                        <a:pt x="9650" y="4487"/>
                        <a:pt x="9825" y="3510"/>
                        <a:pt x="9449" y="2733"/>
                      </a:cubicBezTo>
                      <a:cubicBezTo>
                        <a:pt x="9073" y="1956"/>
                        <a:pt x="8572" y="1254"/>
                        <a:pt x="7970" y="628"/>
                      </a:cubicBezTo>
                      <a:cubicBezTo>
                        <a:pt x="7945" y="602"/>
                        <a:pt x="7895" y="552"/>
                        <a:pt x="7870" y="502"/>
                      </a:cubicBezTo>
                      <a:lnTo>
                        <a:pt x="734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3" name="Google Shape;4303;p34"/>
                <p:cNvSpPr/>
                <p:nvPr/>
              </p:nvSpPr>
              <p:spPr>
                <a:xfrm>
                  <a:off x="-36897" y="4946124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0276" y="0"/>
                      </a:moveTo>
                      <a:cubicBezTo>
                        <a:pt x="10101" y="226"/>
                        <a:pt x="9950" y="451"/>
                        <a:pt x="9750" y="652"/>
                      </a:cubicBezTo>
                      <a:lnTo>
                        <a:pt x="1128" y="9248"/>
                      </a:lnTo>
                      <a:cubicBezTo>
                        <a:pt x="402" y="10000"/>
                        <a:pt x="1" y="10978"/>
                        <a:pt x="1" y="12005"/>
                      </a:cubicBezTo>
                      <a:lnTo>
                        <a:pt x="1" y="14537"/>
                      </a:lnTo>
                      <a:lnTo>
                        <a:pt x="1" y="16366"/>
                      </a:lnTo>
                      <a:cubicBezTo>
                        <a:pt x="151" y="16141"/>
                        <a:pt x="326" y="15915"/>
                        <a:pt x="527" y="15715"/>
                      </a:cubicBezTo>
                      <a:lnTo>
                        <a:pt x="9123" y="7118"/>
                      </a:lnTo>
                      <a:cubicBezTo>
                        <a:pt x="9875" y="6391"/>
                        <a:pt x="10276" y="5389"/>
                        <a:pt x="10276" y="4361"/>
                      </a:cubicBezTo>
                      <a:lnTo>
                        <a:pt x="10276" y="4311"/>
                      </a:lnTo>
                      <a:lnTo>
                        <a:pt x="10276" y="1830"/>
                      </a:lnTo>
                      <a:lnTo>
                        <a:pt x="10276" y="276"/>
                      </a:lnTo>
                      <a:lnTo>
                        <a:pt x="1027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4" name="Google Shape;4304;p34"/>
                <p:cNvSpPr/>
                <p:nvPr/>
              </p:nvSpPr>
              <p:spPr>
                <a:xfrm>
                  <a:off x="-533809" y="4386343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2482" y="1"/>
                      </a:moveTo>
                      <a:lnTo>
                        <a:pt x="1956" y="502"/>
                      </a:lnTo>
                      <a:cubicBezTo>
                        <a:pt x="1905" y="552"/>
                        <a:pt x="1880" y="602"/>
                        <a:pt x="1855" y="628"/>
                      </a:cubicBezTo>
                      <a:lnTo>
                        <a:pt x="1830" y="628"/>
                      </a:lnTo>
                      <a:cubicBezTo>
                        <a:pt x="1254" y="1254"/>
                        <a:pt x="753" y="1956"/>
                        <a:pt x="377" y="2733"/>
                      </a:cubicBezTo>
                      <a:cubicBezTo>
                        <a:pt x="1" y="3510"/>
                        <a:pt x="176" y="4487"/>
                        <a:pt x="828" y="5139"/>
                      </a:cubicBezTo>
                      <a:lnTo>
                        <a:pt x="9299" y="13610"/>
                      </a:lnTo>
                      <a:cubicBezTo>
                        <a:pt x="9500" y="13811"/>
                        <a:pt x="9675" y="14036"/>
                        <a:pt x="9825" y="14262"/>
                      </a:cubicBezTo>
                      <a:lnTo>
                        <a:pt x="9825" y="12432"/>
                      </a:lnTo>
                      <a:lnTo>
                        <a:pt x="9825" y="9901"/>
                      </a:lnTo>
                      <a:cubicBezTo>
                        <a:pt x="9825" y="8848"/>
                        <a:pt x="9424" y="7871"/>
                        <a:pt x="8697" y="7144"/>
                      </a:cubicBezTo>
                      <a:lnTo>
                        <a:pt x="3234" y="1680"/>
                      </a:lnTo>
                      <a:cubicBezTo>
                        <a:pt x="2783" y="1229"/>
                        <a:pt x="2507" y="628"/>
                        <a:pt x="2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5" name="Google Shape;4305;p34"/>
                <p:cNvSpPr/>
                <p:nvPr/>
              </p:nvSpPr>
              <p:spPr>
                <a:xfrm>
                  <a:off x="-379005" y="4229265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2531" y="0"/>
                      </a:moveTo>
                      <a:lnTo>
                        <a:pt x="1754" y="777"/>
                      </a:lnTo>
                      <a:lnTo>
                        <a:pt x="1128" y="1404"/>
                      </a:lnTo>
                      <a:lnTo>
                        <a:pt x="501" y="2006"/>
                      </a:lnTo>
                      <a:cubicBezTo>
                        <a:pt x="175" y="2331"/>
                        <a:pt x="0" y="2782"/>
                        <a:pt x="0" y="3234"/>
                      </a:cubicBezTo>
                      <a:cubicBezTo>
                        <a:pt x="0" y="3710"/>
                        <a:pt x="175" y="4136"/>
                        <a:pt x="501" y="4462"/>
                      </a:cubicBezTo>
                      <a:lnTo>
                        <a:pt x="5965" y="9925"/>
                      </a:lnTo>
                      <a:cubicBezTo>
                        <a:pt x="6166" y="10126"/>
                        <a:pt x="6341" y="10326"/>
                        <a:pt x="6491" y="10552"/>
                      </a:cubicBezTo>
                      <a:lnTo>
                        <a:pt x="6491" y="8722"/>
                      </a:lnTo>
                      <a:lnTo>
                        <a:pt x="6491" y="6191"/>
                      </a:lnTo>
                      <a:cubicBezTo>
                        <a:pt x="6491" y="5163"/>
                        <a:pt x="6090" y="4186"/>
                        <a:pt x="5363" y="3459"/>
                      </a:cubicBezTo>
                      <a:lnTo>
                        <a:pt x="3133" y="1229"/>
                      </a:lnTo>
                      <a:cubicBezTo>
                        <a:pt x="2782" y="878"/>
                        <a:pt x="2582" y="452"/>
                        <a:pt x="253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6" name="Google Shape;4306;p34"/>
                <p:cNvSpPr/>
                <p:nvPr/>
              </p:nvSpPr>
              <p:spPr>
                <a:xfrm>
                  <a:off x="-57837" y="5291715"/>
                  <a:ext cx="46" cy="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7" name="Google Shape;4307;p34"/>
                <p:cNvSpPr/>
                <p:nvPr/>
              </p:nvSpPr>
              <p:spPr>
                <a:xfrm>
                  <a:off x="-36897" y="4619105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0151" y="1"/>
                      </a:moveTo>
                      <a:cubicBezTo>
                        <a:pt x="10026" y="276"/>
                        <a:pt x="9825" y="527"/>
                        <a:pt x="9600" y="727"/>
                      </a:cubicBezTo>
                      <a:lnTo>
                        <a:pt x="1128" y="9224"/>
                      </a:lnTo>
                      <a:cubicBezTo>
                        <a:pt x="402" y="9950"/>
                        <a:pt x="1" y="10928"/>
                        <a:pt x="1" y="11981"/>
                      </a:cubicBezTo>
                      <a:lnTo>
                        <a:pt x="1" y="14487"/>
                      </a:lnTo>
                      <a:lnTo>
                        <a:pt x="1" y="16316"/>
                      </a:lnTo>
                      <a:cubicBezTo>
                        <a:pt x="151" y="16091"/>
                        <a:pt x="326" y="15890"/>
                        <a:pt x="527" y="15690"/>
                      </a:cubicBezTo>
                      <a:lnTo>
                        <a:pt x="9123" y="7068"/>
                      </a:lnTo>
                      <a:cubicBezTo>
                        <a:pt x="9875" y="6341"/>
                        <a:pt x="10276" y="5364"/>
                        <a:pt x="10276" y="4311"/>
                      </a:cubicBezTo>
                      <a:lnTo>
                        <a:pt x="10276" y="1780"/>
                      </a:lnTo>
                      <a:lnTo>
                        <a:pt x="10276" y="1304"/>
                      </a:lnTo>
                      <a:cubicBezTo>
                        <a:pt x="10276" y="878"/>
                        <a:pt x="10226" y="427"/>
                        <a:pt x="1015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8" name="Google Shape;4308;p34"/>
                <p:cNvSpPr/>
                <p:nvPr/>
              </p:nvSpPr>
              <p:spPr>
                <a:xfrm>
                  <a:off x="-36897" y="5275417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0276" y="1"/>
                      </a:moveTo>
                      <a:cubicBezTo>
                        <a:pt x="10101" y="226"/>
                        <a:pt x="9950" y="427"/>
                        <a:pt x="9750" y="627"/>
                      </a:cubicBezTo>
                      <a:lnTo>
                        <a:pt x="1128" y="9249"/>
                      </a:lnTo>
                      <a:cubicBezTo>
                        <a:pt x="402" y="9976"/>
                        <a:pt x="1" y="10953"/>
                        <a:pt x="1" y="12006"/>
                      </a:cubicBezTo>
                      <a:lnTo>
                        <a:pt x="1" y="14512"/>
                      </a:lnTo>
                      <a:lnTo>
                        <a:pt x="1" y="16718"/>
                      </a:lnTo>
                      <a:cubicBezTo>
                        <a:pt x="176" y="16342"/>
                        <a:pt x="376" y="15966"/>
                        <a:pt x="627" y="15615"/>
                      </a:cubicBezTo>
                      <a:cubicBezTo>
                        <a:pt x="627" y="15590"/>
                        <a:pt x="652" y="15565"/>
                        <a:pt x="677" y="15540"/>
                      </a:cubicBezTo>
                      <a:cubicBezTo>
                        <a:pt x="828" y="15314"/>
                        <a:pt x="978" y="15089"/>
                        <a:pt x="1153" y="14888"/>
                      </a:cubicBezTo>
                      <a:cubicBezTo>
                        <a:pt x="1178" y="14863"/>
                        <a:pt x="1204" y="14838"/>
                        <a:pt x="1229" y="14813"/>
                      </a:cubicBezTo>
                      <a:lnTo>
                        <a:pt x="1254" y="14788"/>
                      </a:lnTo>
                      <a:cubicBezTo>
                        <a:pt x="1254" y="14763"/>
                        <a:pt x="1279" y="14738"/>
                        <a:pt x="1304" y="14713"/>
                      </a:cubicBezTo>
                      <a:cubicBezTo>
                        <a:pt x="1454" y="14537"/>
                        <a:pt x="1605" y="14362"/>
                        <a:pt x="1780" y="14186"/>
                      </a:cubicBezTo>
                      <a:lnTo>
                        <a:pt x="7870" y="8096"/>
                      </a:lnTo>
                      <a:cubicBezTo>
                        <a:pt x="9424" y="6542"/>
                        <a:pt x="10276" y="4487"/>
                        <a:pt x="10276" y="2282"/>
                      </a:cubicBezTo>
                      <a:lnTo>
                        <a:pt x="102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9" name="Google Shape;4309;p34"/>
                <p:cNvSpPr/>
                <p:nvPr/>
              </p:nvSpPr>
              <p:spPr>
                <a:xfrm>
                  <a:off x="-554749" y="5275417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" y="1"/>
                      </a:moveTo>
                      <a:lnTo>
                        <a:pt x="1" y="2282"/>
                      </a:lnTo>
                      <a:cubicBezTo>
                        <a:pt x="1" y="4487"/>
                        <a:pt x="853" y="6542"/>
                        <a:pt x="2407" y="8096"/>
                      </a:cubicBezTo>
                      <a:lnTo>
                        <a:pt x="8472" y="14186"/>
                      </a:lnTo>
                      <a:cubicBezTo>
                        <a:pt x="8647" y="14337"/>
                        <a:pt x="8823" y="14537"/>
                        <a:pt x="8973" y="14713"/>
                      </a:cubicBezTo>
                      <a:cubicBezTo>
                        <a:pt x="8998" y="14738"/>
                        <a:pt x="8998" y="14763"/>
                        <a:pt x="9023" y="14788"/>
                      </a:cubicBezTo>
                      <a:cubicBezTo>
                        <a:pt x="9048" y="14788"/>
                        <a:pt x="9048" y="14788"/>
                        <a:pt x="9048" y="14813"/>
                      </a:cubicBezTo>
                      <a:cubicBezTo>
                        <a:pt x="9073" y="14838"/>
                        <a:pt x="9098" y="14863"/>
                        <a:pt x="9123" y="14888"/>
                      </a:cubicBezTo>
                      <a:cubicBezTo>
                        <a:pt x="9299" y="15089"/>
                        <a:pt x="9449" y="15314"/>
                        <a:pt x="9600" y="15540"/>
                      </a:cubicBezTo>
                      <a:cubicBezTo>
                        <a:pt x="9625" y="15565"/>
                        <a:pt x="9625" y="15590"/>
                        <a:pt x="9650" y="15615"/>
                      </a:cubicBezTo>
                      <a:cubicBezTo>
                        <a:pt x="9900" y="15966"/>
                        <a:pt x="10101" y="16342"/>
                        <a:pt x="10276" y="16718"/>
                      </a:cubicBezTo>
                      <a:lnTo>
                        <a:pt x="10276" y="14512"/>
                      </a:lnTo>
                      <a:lnTo>
                        <a:pt x="10276" y="12006"/>
                      </a:lnTo>
                      <a:cubicBezTo>
                        <a:pt x="10276" y="10953"/>
                        <a:pt x="9875" y="9976"/>
                        <a:pt x="9148" y="9249"/>
                      </a:cubicBezTo>
                      <a:lnTo>
                        <a:pt x="527" y="627"/>
                      </a:lnTo>
                      <a:cubicBezTo>
                        <a:pt x="326" y="427"/>
                        <a:pt x="151" y="22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0" name="Google Shape;4310;p34"/>
                <p:cNvSpPr/>
                <p:nvPr/>
              </p:nvSpPr>
              <p:spPr>
                <a:xfrm>
                  <a:off x="-554749" y="4946124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1" y="1830"/>
                      </a:lnTo>
                      <a:lnTo>
                        <a:pt x="1" y="4311"/>
                      </a:lnTo>
                      <a:lnTo>
                        <a:pt x="1" y="4361"/>
                      </a:lnTo>
                      <a:cubicBezTo>
                        <a:pt x="1" y="5389"/>
                        <a:pt x="402" y="6391"/>
                        <a:pt x="1128" y="7118"/>
                      </a:cubicBezTo>
                      <a:lnTo>
                        <a:pt x="9750" y="15715"/>
                      </a:lnTo>
                      <a:cubicBezTo>
                        <a:pt x="9951" y="15915"/>
                        <a:pt x="10126" y="16141"/>
                        <a:pt x="10276" y="16366"/>
                      </a:cubicBezTo>
                      <a:lnTo>
                        <a:pt x="10276" y="14537"/>
                      </a:lnTo>
                      <a:lnTo>
                        <a:pt x="10276" y="12005"/>
                      </a:lnTo>
                      <a:cubicBezTo>
                        <a:pt x="10276" y="10978"/>
                        <a:pt x="9875" y="10000"/>
                        <a:pt x="9148" y="9248"/>
                      </a:cubicBezTo>
                      <a:lnTo>
                        <a:pt x="527" y="652"/>
                      </a:lnTo>
                      <a:cubicBezTo>
                        <a:pt x="326" y="451"/>
                        <a:pt x="151" y="226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1" name="Google Shape;4311;p34"/>
                <p:cNvSpPr/>
                <p:nvPr/>
              </p:nvSpPr>
              <p:spPr>
                <a:xfrm>
                  <a:off x="-545417" y="4480646"/>
                  <a:ext cx="46" cy="1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" extrusionOk="0">
                      <a:moveTo>
                        <a:pt x="0" y="25"/>
                      </a:moveTo>
                      <a:cubicBezTo>
                        <a:pt x="0" y="25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12" name="Google Shape;4312;p34"/>
              <p:cNvSpPr/>
              <p:nvPr/>
            </p:nvSpPr>
            <p:spPr>
              <a:xfrm rot="10800000" flipH="1">
                <a:off x="366755" y="3315554"/>
                <a:ext cx="15" cy="417"/>
              </a:xfrm>
              <a:custGeom>
                <a:avLst/>
                <a:gdLst/>
                <a:ahLst/>
                <a:cxnLst/>
                <a:rect l="l" t="t" r="r" b="b"/>
                <a:pathLst>
                  <a:path w="1" h="27" extrusionOk="0">
                    <a:moveTo>
                      <a:pt x="0" y="26"/>
                    </a:move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34"/>
              <p:cNvSpPr/>
              <p:nvPr/>
            </p:nvSpPr>
            <p:spPr>
              <a:xfrm rot="10800000" flipH="1">
                <a:off x="366755" y="4429561"/>
                <a:ext cx="15" cy="417"/>
              </a:xfrm>
              <a:custGeom>
                <a:avLst/>
                <a:gdLst/>
                <a:ahLst/>
                <a:cxnLst/>
                <a:rect l="l" t="t" r="r" b="b"/>
                <a:pathLst>
                  <a:path w="1" h="27" extrusionOk="0">
                    <a:moveTo>
                      <a:pt x="0" y="26"/>
                    </a:move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14" name="Google Shape;4314;p34"/>
              <p:cNvGrpSpPr/>
              <p:nvPr/>
            </p:nvGrpSpPr>
            <p:grpSpPr>
              <a:xfrm>
                <a:off x="6194" y="528624"/>
                <a:ext cx="331141" cy="679887"/>
                <a:chOff x="-554749" y="662474"/>
                <a:chExt cx="995014" cy="2042316"/>
              </a:xfrm>
            </p:grpSpPr>
            <p:sp>
              <p:nvSpPr>
                <p:cNvPr id="4315" name="Google Shape;4315;p34"/>
                <p:cNvSpPr/>
                <p:nvPr/>
              </p:nvSpPr>
              <p:spPr>
                <a:xfrm>
                  <a:off x="-554749" y="1272262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26" y="1"/>
                      </a:moveTo>
                      <a:cubicBezTo>
                        <a:pt x="51" y="427"/>
                        <a:pt x="1" y="878"/>
                        <a:pt x="1" y="1304"/>
                      </a:cubicBezTo>
                      <a:lnTo>
                        <a:pt x="1" y="1780"/>
                      </a:lnTo>
                      <a:lnTo>
                        <a:pt x="1" y="4311"/>
                      </a:lnTo>
                      <a:cubicBezTo>
                        <a:pt x="1" y="5364"/>
                        <a:pt x="402" y="6341"/>
                        <a:pt x="1128" y="7068"/>
                      </a:cubicBezTo>
                      <a:lnTo>
                        <a:pt x="9750" y="15690"/>
                      </a:lnTo>
                      <a:cubicBezTo>
                        <a:pt x="9951" y="15890"/>
                        <a:pt x="10126" y="16091"/>
                        <a:pt x="10276" y="16316"/>
                      </a:cubicBezTo>
                      <a:lnTo>
                        <a:pt x="10276" y="14487"/>
                      </a:lnTo>
                      <a:lnTo>
                        <a:pt x="10276" y="11981"/>
                      </a:lnTo>
                      <a:cubicBezTo>
                        <a:pt x="10276" y="10928"/>
                        <a:pt x="9875" y="9950"/>
                        <a:pt x="9148" y="9224"/>
                      </a:cubicBezTo>
                      <a:lnTo>
                        <a:pt x="652" y="727"/>
                      </a:lnTo>
                      <a:cubicBezTo>
                        <a:pt x="427" y="527"/>
                        <a:pt x="251" y="276"/>
                        <a:pt x="1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6" name="Google Shape;4316;p34"/>
                <p:cNvSpPr/>
                <p:nvPr/>
              </p:nvSpPr>
              <p:spPr>
                <a:xfrm>
                  <a:off x="-228892" y="662474"/>
                  <a:ext cx="151315" cy="38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197" extrusionOk="0">
                      <a:moveTo>
                        <a:pt x="3258" y="1"/>
                      </a:moveTo>
                      <a:cubicBezTo>
                        <a:pt x="2832" y="953"/>
                        <a:pt x="2206" y="1805"/>
                        <a:pt x="1454" y="2557"/>
                      </a:cubicBezTo>
                      <a:lnTo>
                        <a:pt x="501" y="3509"/>
                      </a:lnTo>
                      <a:cubicBezTo>
                        <a:pt x="0" y="4011"/>
                        <a:pt x="0" y="4838"/>
                        <a:pt x="501" y="5339"/>
                      </a:cubicBezTo>
                      <a:lnTo>
                        <a:pt x="2732" y="7570"/>
                      </a:lnTo>
                      <a:cubicBezTo>
                        <a:pt x="2933" y="7770"/>
                        <a:pt x="3108" y="7996"/>
                        <a:pt x="3258" y="8196"/>
                      </a:cubicBezTo>
                      <a:lnTo>
                        <a:pt x="32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7" name="Google Shape;4317;p34"/>
                <p:cNvSpPr/>
                <p:nvPr/>
              </p:nvSpPr>
              <p:spPr>
                <a:xfrm>
                  <a:off x="-36897" y="662474"/>
                  <a:ext cx="151315" cy="38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222" extrusionOk="0">
                      <a:moveTo>
                        <a:pt x="1" y="1"/>
                      </a:moveTo>
                      <a:lnTo>
                        <a:pt x="1" y="8221"/>
                      </a:lnTo>
                      <a:cubicBezTo>
                        <a:pt x="151" y="7996"/>
                        <a:pt x="326" y="7770"/>
                        <a:pt x="527" y="7570"/>
                      </a:cubicBezTo>
                      <a:lnTo>
                        <a:pt x="2732" y="5339"/>
                      </a:lnTo>
                      <a:cubicBezTo>
                        <a:pt x="3259" y="4838"/>
                        <a:pt x="3259" y="4011"/>
                        <a:pt x="2757" y="3509"/>
                      </a:cubicBezTo>
                      <a:lnTo>
                        <a:pt x="1780" y="2557"/>
                      </a:lnTo>
                      <a:cubicBezTo>
                        <a:pt x="1028" y="1805"/>
                        <a:pt x="427" y="95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8" name="Google Shape;4318;p34"/>
                <p:cNvSpPr/>
                <p:nvPr/>
              </p:nvSpPr>
              <p:spPr>
                <a:xfrm>
                  <a:off x="-36897" y="882421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3960" y="0"/>
                      </a:moveTo>
                      <a:cubicBezTo>
                        <a:pt x="3910" y="452"/>
                        <a:pt x="3710" y="878"/>
                        <a:pt x="3359" y="1229"/>
                      </a:cubicBezTo>
                      <a:lnTo>
                        <a:pt x="1128" y="3459"/>
                      </a:lnTo>
                      <a:cubicBezTo>
                        <a:pt x="402" y="4186"/>
                        <a:pt x="1" y="5163"/>
                        <a:pt x="1" y="6191"/>
                      </a:cubicBezTo>
                      <a:lnTo>
                        <a:pt x="1" y="8722"/>
                      </a:lnTo>
                      <a:lnTo>
                        <a:pt x="1" y="10552"/>
                      </a:lnTo>
                      <a:cubicBezTo>
                        <a:pt x="151" y="10326"/>
                        <a:pt x="326" y="10126"/>
                        <a:pt x="527" y="9925"/>
                      </a:cubicBezTo>
                      <a:lnTo>
                        <a:pt x="5991" y="4462"/>
                      </a:lnTo>
                      <a:cubicBezTo>
                        <a:pt x="6316" y="4136"/>
                        <a:pt x="6492" y="3710"/>
                        <a:pt x="6492" y="3234"/>
                      </a:cubicBezTo>
                      <a:cubicBezTo>
                        <a:pt x="6492" y="2782"/>
                        <a:pt x="6316" y="2331"/>
                        <a:pt x="5991" y="2006"/>
                      </a:cubicBezTo>
                      <a:lnTo>
                        <a:pt x="39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9" name="Google Shape;4319;p34"/>
                <p:cNvSpPr/>
                <p:nvPr/>
              </p:nvSpPr>
              <p:spPr>
                <a:xfrm>
                  <a:off x="-36897" y="1039500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7344" y="1"/>
                      </a:moveTo>
                      <a:cubicBezTo>
                        <a:pt x="7319" y="628"/>
                        <a:pt x="7043" y="1229"/>
                        <a:pt x="6592" y="1680"/>
                      </a:cubicBezTo>
                      <a:lnTo>
                        <a:pt x="1128" y="7144"/>
                      </a:lnTo>
                      <a:cubicBezTo>
                        <a:pt x="402" y="7871"/>
                        <a:pt x="1" y="8848"/>
                        <a:pt x="1" y="9901"/>
                      </a:cubicBezTo>
                      <a:lnTo>
                        <a:pt x="1" y="12432"/>
                      </a:lnTo>
                      <a:lnTo>
                        <a:pt x="1" y="14262"/>
                      </a:lnTo>
                      <a:cubicBezTo>
                        <a:pt x="151" y="14036"/>
                        <a:pt x="326" y="13811"/>
                        <a:pt x="527" y="13610"/>
                      </a:cubicBezTo>
                      <a:lnTo>
                        <a:pt x="8998" y="5139"/>
                      </a:lnTo>
                      <a:cubicBezTo>
                        <a:pt x="9650" y="4487"/>
                        <a:pt x="9825" y="3510"/>
                        <a:pt x="9449" y="2733"/>
                      </a:cubicBezTo>
                      <a:cubicBezTo>
                        <a:pt x="9073" y="1956"/>
                        <a:pt x="8572" y="1254"/>
                        <a:pt x="7970" y="628"/>
                      </a:cubicBezTo>
                      <a:cubicBezTo>
                        <a:pt x="7945" y="602"/>
                        <a:pt x="7895" y="552"/>
                        <a:pt x="7870" y="502"/>
                      </a:cubicBezTo>
                      <a:lnTo>
                        <a:pt x="734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0" name="Google Shape;4320;p34"/>
                <p:cNvSpPr/>
                <p:nvPr/>
              </p:nvSpPr>
              <p:spPr>
                <a:xfrm>
                  <a:off x="-36897" y="1599280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0276" y="0"/>
                      </a:moveTo>
                      <a:cubicBezTo>
                        <a:pt x="10101" y="226"/>
                        <a:pt x="9950" y="451"/>
                        <a:pt x="9750" y="652"/>
                      </a:cubicBezTo>
                      <a:lnTo>
                        <a:pt x="1128" y="9248"/>
                      </a:lnTo>
                      <a:cubicBezTo>
                        <a:pt x="402" y="10000"/>
                        <a:pt x="1" y="10978"/>
                        <a:pt x="1" y="12005"/>
                      </a:cubicBezTo>
                      <a:lnTo>
                        <a:pt x="1" y="14537"/>
                      </a:lnTo>
                      <a:lnTo>
                        <a:pt x="1" y="16366"/>
                      </a:lnTo>
                      <a:cubicBezTo>
                        <a:pt x="151" y="16141"/>
                        <a:pt x="326" y="15915"/>
                        <a:pt x="527" y="15715"/>
                      </a:cubicBezTo>
                      <a:lnTo>
                        <a:pt x="9123" y="7118"/>
                      </a:lnTo>
                      <a:cubicBezTo>
                        <a:pt x="9875" y="6391"/>
                        <a:pt x="10276" y="5389"/>
                        <a:pt x="10276" y="4361"/>
                      </a:cubicBezTo>
                      <a:lnTo>
                        <a:pt x="10276" y="4311"/>
                      </a:lnTo>
                      <a:lnTo>
                        <a:pt x="10276" y="1830"/>
                      </a:lnTo>
                      <a:lnTo>
                        <a:pt x="10276" y="276"/>
                      </a:lnTo>
                      <a:lnTo>
                        <a:pt x="102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1" name="Google Shape;4321;p34"/>
                <p:cNvSpPr/>
                <p:nvPr/>
              </p:nvSpPr>
              <p:spPr>
                <a:xfrm>
                  <a:off x="-533809" y="1039500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2482" y="1"/>
                      </a:moveTo>
                      <a:lnTo>
                        <a:pt x="1956" y="502"/>
                      </a:lnTo>
                      <a:cubicBezTo>
                        <a:pt x="1905" y="552"/>
                        <a:pt x="1880" y="602"/>
                        <a:pt x="1855" y="628"/>
                      </a:cubicBezTo>
                      <a:lnTo>
                        <a:pt x="1830" y="628"/>
                      </a:lnTo>
                      <a:cubicBezTo>
                        <a:pt x="1254" y="1254"/>
                        <a:pt x="753" y="1956"/>
                        <a:pt x="377" y="2733"/>
                      </a:cubicBezTo>
                      <a:cubicBezTo>
                        <a:pt x="1" y="3510"/>
                        <a:pt x="176" y="4487"/>
                        <a:pt x="828" y="5139"/>
                      </a:cubicBezTo>
                      <a:lnTo>
                        <a:pt x="9299" y="13610"/>
                      </a:lnTo>
                      <a:cubicBezTo>
                        <a:pt x="9500" y="13811"/>
                        <a:pt x="9675" y="14036"/>
                        <a:pt x="9825" y="14262"/>
                      </a:cubicBezTo>
                      <a:lnTo>
                        <a:pt x="9825" y="12432"/>
                      </a:lnTo>
                      <a:lnTo>
                        <a:pt x="9825" y="9901"/>
                      </a:lnTo>
                      <a:cubicBezTo>
                        <a:pt x="9825" y="8848"/>
                        <a:pt x="9424" y="7871"/>
                        <a:pt x="8697" y="7144"/>
                      </a:cubicBezTo>
                      <a:lnTo>
                        <a:pt x="3234" y="1680"/>
                      </a:lnTo>
                      <a:cubicBezTo>
                        <a:pt x="2783" y="1229"/>
                        <a:pt x="2507" y="628"/>
                        <a:pt x="248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2" name="Google Shape;4322;p34"/>
                <p:cNvSpPr/>
                <p:nvPr/>
              </p:nvSpPr>
              <p:spPr>
                <a:xfrm>
                  <a:off x="-379005" y="882421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2531" y="0"/>
                      </a:moveTo>
                      <a:lnTo>
                        <a:pt x="1754" y="777"/>
                      </a:lnTo>
                      <a:lnTo>
                        <a:pt x="1128" y="1404"/>
                      </a:lnTo>
                      <a:lnTo>
                        <a:pt x="501" y="2006"/>
                      </a:lnTo>
                      <a:cubicBezTo>
                        <a:pt x="175" y="2331"/>
                        <a:pt x="0" y="2782"/>
                        <a:pt x="0" y="3234"/>
                      </a:cubicBezTo>
                      <a:cubicBezTo>
                        <a:pt x="0" y="3710"/>
                        <a:pt x="175" y="4136"/>
                        <a:pt x="501" y="4462"/>
                      </a:cubicBezTo>
                      <a:lnTo>
                        <a:pt x="5965" y="9925"/>
                      </a:lnTo>
                      <a:cubicBezTo>
                        <a:pt x="6166" y="10126"/>
                        <a:pt x="6341" y="10326"/>
                        <a:pt x="6491" y="10552"/>
                      </a:cubicBezTo>
                      <a:lnTo>
                        <a:pt x="6491" y="8722"/>
                      </a:lnTo>
                      <a:lnTo>
                        <a:pt x="6491" y="6191"/>
                      </a:lnTo>
                      <a:cubicBezTo>
                        <a:pt x="6491" y="5163"/>
                        <a:pt x="6090" y="4186"/>
                        <a:pt x="5363" y="3459"/>
                      </a:cubicBezTo>
                      <a:lnTo>
                        <a:pt x="3133" y="1229"/>
                      </a:lnTo>
                      <a:cubicBezTo>
                        <a:pt x="2782" y="878"/>
                        <a:pt x="2582" y="452"/>
                        <a:pt x="25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3" name="Google Shape;4323;p34"/>
                <p:cNvSpPr/>
                <p:nvPr/>
              </p:nvSpPr>
              <p:spPr>
                <a:xfrm>
                  <a:off x="-57837" y="1944872"/>
                  <a:ext cx="46" cy="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4" name="Google Shape;4324;p34"/>
                <p:cNvSpPr/>
                <p:nvPr/>
              </p:nvSpPr>
              <p:spPr>
                <a:xfrm>
                  <a:off x="-36897" y="1272262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0151" y="1"/>
                      </a:moveTo>
                      <a:cubicBezTo>
                        <a:pt x="10026" y="276"/>
                        <a:pt x="9825" y="527"/>
                        <a:pt x="9600" y="727"/>
                      </a:cubicBezTo>
                      <a:lnTo>
                        <a:pt x="1128" y="9224"/>
                      </a:lnTo>
                      <a:cubicBezTo>
                        <a:pt x="402" y="9950"/>
                        <a:pt x="1" y="10928"/>
                        <a:pt x="1" y="11981"/>
                      </a:cubicBezTo>
                      <a:lnTo>
                        <a:pt x="1" y="14487"/>
                      </a:lnTo>
                      <a:lnTo>
                        <a:pt x="1" y="16316"/>
                      </a:lnTo>
                      <a:cubicBezTo>
                        <a:pt x="151" y="16091"/>
                        <a:pt x="326" y="15890"/>
                        <a:pt x="527" y="15690"/>
                      </a:cubicBezTo>
                      <a:lnTo>
                        <a:pt x="9123" y="7068"/>
                      </a:lnTo>
                      <a:cubicBezTo>
                        <a:pt x="9875" y="6341"/>
                        <a:pt x="10276" y="5364"/>
                        <a:pt x="10276" y="4311"/>
                      </a:cubicBezTo>
                      <a:lnTo>
                        <a:pt x="10276" y="1780"/>
                      </a:lnTo>
                      <a:lnTo>
                        <a:pt x="10276" y="1304"/>
                      </a:lnTo>
                      <a:cubicBezTo>
                        <a:pt x="10276" y="878"/>
                        <a:pt x="10226" y="427"/>
                        <a:pt x="101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5" name="Google Shape;4325;p34"/>
                <p:cNvSpPr/>
                <p:nvPr/>
              </p:nvSpPr>
              <p:spPr>
                <a:xfrm>
                  <a:off x="-36897" y="1928574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0276" y="1"/>
                      </a:moveTo>
                      <a:cubicBezTo>
                        <a:pt x="10101" y="226"/>
                        <a:pt x="9950" y="427"/>
                        <a:pt x="9750" y="627"/>
                      </a:cubicBezTo>
                      <a:lnTo>
                        <a:pt x="1128" y="9249"/>
                      </a:lnTo>
                      <a:cubicBezTo>
                        <a:pt x="402" y="9976"/>
                        <a:pt x="1" y="10953"/>
                        <a:pt x="1" y="12006"/>
                      </a:cubicBezTo>
                      <a:lnTo>
                        <a:pt x="1" y="14512"/>
                      </a:lnTo>
                      <a:lnTo>
                        <a:pt x="1" y="16718"/>
                      </a:lnTo>
                      <a:cubicBezTo>
                        <a:pt x="176" y="16342"/>
                        <a:pt x="376" y="15966"/>
                        <a:pt x="627" y="15615"/>
                      </a:cubicBezTo>
                      <a:cubicBezTo>
                        <a:pt x="627" y="15590"/>
                        <a:pt x="652" y="15565"/>
                        <a:pt x="677" y="15540"/>
                      </a:cubicBezTo>
                      <a:cubicBezTo>
                        <a:pt x="828" y="15314"/>
                        <a:pt x="978" y="15089"/>
                        <a:pt x="1153" y="14888"/>
                      </a:cubicBezTo>
                      <a:cubicBezTo>
                        <a:pt x="1178" y="14863"/>
                        <a:pt x="1204" y="14838"/>
                        <a:pt x="1229" y="14813"/>
                      </a:cubicBezTo>
                      <a:lnTo>
                        <a:pt x="1254" y="14788"/>
                      </a:lnTo>
                      <a:cubicBezTo>
                        <a:pt x="1254" y="14763"/>
                        <a:pt x="1279" y="14738"/>
                        <a:pt x="1304" y="14713"/>
                      </a:cubicBezTo>
                      <a:cubicBezTo>
                        <a:pt x="1454" y="14537"/>
                        <a:pt x="1605" y="14362"/>
                        <a:pt x="1780" y="14186"/>
                      </a:cubicBezTo>
                      <a:lnTo>
                        <a:pt x="7870" y="8096"/>
                      </a:lnTo>
                      <a:cubicBezTo>
                        <a:pt x="9424" y="6542"/>
                        <a:pt x="10276" y="4487"/>
                        <a:pt x="10276" y="2282"/>
                      </a:cubicBezTo>
                      <a:lnTo>
                        <a:pt x="102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6" name="Google Shape;4326;p34"/>
                <p:cNvSpPr/>
                <p:nvPr/>
              </p:nvSpPr>
              <p:spPr>
                <a:xfrm>
                  <a:off x="-554749" y="1928574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" y="1"/>
                      </a:moveTo>
                      <a:lnTo>
                        <a:pt x="1" y="2282"/>
                      </a:lnTo>
                      <a:cubicBezTo>
                        <a:pt x="1" y="4487"/>
                        <a:pt x="853" y="6542"/>
                        <a:pt x="2407" y="8096"/>
                      </a:cubicBezTo>
                      <a:lnTo>
                        <a:pt x="8472" y="14186"/>
                      </a:lnTo>
                      <a:cubicBezTo>
                        <a:pt x="8647" y="14337"/>
                        <a:pt x="8823" y="14537"/>
                        <a:pt x="8973" y="14713"/>
                      </a:cubicBezTo>
                      <a:cubicBezTo>
                        <a:pt x="8998" y="14738"/>
                        <a:pt x="8998" y="14763"/>
                        <a:pt x="9023" y="14788"/>
                      </a:cubicBezTo>
                      <a:cubicBezTo>
                        <a:pt x="9048" y="14788"/>
                        <a:pt x="9048" y="14788"/>
                        <a:pt x="9048" y="14813"/>
                      </a:cubicBezTo>
                      <a:cubicBezTo>
                        <a:pt x="9073" y="14838"/>
                        <a:pt x="9098" y="14863"/>
                        <a:pt x="9123" y="14888"/>
                      </a:cubicBezTo>
                      <a:cubicBezTo>
                        <a:pt x="9299" y="15089"/>
                        <a:pt x="9449" y="15314"/>
                        <a:pt x="9600" y="15540"/>
                      </a:cubicBezTo>
                      <a:cubicBezTo>
                        <a:pt x="9625" y="15565"/>
                        <a:pt x="9625" y="15590"/>
                        <a:pt x="9650" y="15615"/>
                      </a:cubicBezTo>
                      <a:cubicBezTo>
                        <a:pt x="9900" y="15966"/>
                        <a:pt x="10101" y="16342"/>
                        <a:pt x="10276" y="16718"/>
                      </a:cubicBezTo>
                      <a:lnTo>
                        <a:pt x="10276" y="14512"/>
                      </a:lnTo>
                      <a:lnTo>
                        <a:pt x="10276" y="12006"/>
                      </a:lnTo>
                      <a:cubicBezTo>
                        <a:pt x="10276" y="10953"/>
                        <a:pt x="9875" y="9976"/>
                        <a:pt x="9148" y="9249"/>
                      </a:cubicBezTo>
                      <a:lnTo>
                        <a:pt x="527" y="627"/>
                      </a:lnTo>
                      <a:cubicBezTo>
                        <a:pt x="326" y="427"/>
                        <a:pt x="151" y="226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7" name="Google Shape;4327;p34"/>
                <p:cNvSpPr/>
                <p:nvPr/>
              </p:nvSpPr>
              <p:spPr>
                <a:xfrm>
                  <a:off x="-554749" y="1599280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1" y="1830"/>
                      </a:lnTo>
                      <a:lnTo>
                        <a:pt x="1" y="4311"/>
                      </a:lnTo>
                      <a:lnTo>
                        <a:pt x="1" y="4361"/>
                      </a:lnTo>
                      <a:cubicBezTo>
                        <a:pt x="1" y="5389"/>
                        <a:pt x="402" y="6391"/>
                        <a:pt x="1128" y="7118"/>
                      </a:cubicBezTo>
                      <a:lnTo>
                        <a:pt x="9750" y="15715"/>
                      </a:lnTo>
                      <a:cubicBezTo>
                        <a:pt x="9951" y="15915"/>
                        <a:pt x="10126" y="16141"/>
                        <a:pt x="10276" y="16366"/>
                      </a:cubicBezTo>
                      <a:lnTo>
                        <a:pt x="10276" y="14537"/>
                      </a:lnTo>
                      <a:lnTo>
                        <a:pt x="10276" y="12005"/>
                      </a:lnTo>
                      <a:cubicBezTo>
                        <a:pt x="10276" y="10978"/>
                        <a:pt x="9875" y="10000"/>
                        <a:pt x="9148" y="9248"/>
                      </a:cubicBezTo>
                      <a:lnTo>
                        <a:pt x="527" y="652"/>
                      </a:lnTo>
                      <a:cubicBezTo>
                        <a:pt x="326" y="451"/>
                        <a:pt x="151" y="22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8" name="Google Shape;4328;p34"/>
                <p:cNvSpPr/>
                <p:nvPr/>
              </p:nvSpPr>
              <p:spPr>
                <a:xfrm>
                  <a:off x="-545417" y="1133803"/>
                  <a:ext cx="46" cy="1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" extrusionOk="0">
                      <a:moveTo>
                        <a:pt x="0" y="25"/>
                      </a:moveTo>
                      <a:cubicBezTo>
                        <a:pt x="0" y="25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29" name="Google Shape;4329;p34"/>
              <p:cNvGrpSpPr/>
              <p:nvPr/>
            </p:nvGrpSpPr>
            <p:grpSpPr>
              <a:xfrm>
                <a:off x="184346" y="-11015"/>
                <a:ext cx="331141" cy="680273"/>
                <a:chOff x="-19438" y="-958549"/>
                <a:chExt cx="995014" cy="2043477"/>
              </a:xfrm>
            </p:grpSpPr>
            <p:sp>
              <p:nvSpPr>
                <p:cNvPr id="4330" name="Google Shape;4330;p34"/>
                <p:cNvSpPr/>
                <p:nvPr/>
              </p:nvSpPr>
              <p:spPr>
                <a:xfrm>
                  <a:off x="-19438" y="-348761"/>
                  <a:ext cx="477161" cy="75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6" extrusionOk="0">
                      <a:moveTo>
                        <a:pt x="101" y="0"/>
                      </a:moveTo>
                      <a:cubicBezTo>
                        <a:pt x="51" y="426"/>
                        <a:pt x="0" y="877"/>
                        <a:pt x="0" y="1303"/>
                      </a:cubicBezTo>
                      <a:lnTo>
                        <a:pt x="0" y="1779"/>
                      </a:lnTo>
                      <a:lnTo>
                        <a:pt x="0" y="4336"/>
                      </a:lnTo>
                      <a:cubicBezTo>
                        <a:pt x="0" y="5363"/>
                        <a:pt x="401" y="6341"/>
                        <a:pt x="1128" y="7068"/>
                      </a:cubicBezTo>
                      <a:lnTo>
                        <a:pt x="9750" y="15689"/>
                      </a:lnTo>
                      <a:cubicBezTo>
                        <a:pt x="9950" y="15890"/>
                        <a:pt x="10126" y="16090"/>
                        <a:pt x="10276" y="16316"/>
                      </a:cubicBezTo>
                      <a:lnTo>
                        <a:pt x="10276" y="14486"/>
                      </a:lnTo>
                      <a:lnTo>
                        <a:pt x="10276" y="11980"/>
                      </a:lnTo>
                      <a:cubicBezTo>
                        <a:pt x="10276" y="10927"/>
                        <a:pt x="9875" y="9950"/>
                        <a:pt x="9148" y="9223"/>
                      </a:cubicBezTo>
                      <a:lnTo>
                        <a:pt x="652" y="752"/>
                      </a:lnTo>
                      <a:cubicBezTo>
                        <a:pt x="427" y="526"/>
                        <a:pt x="251" y="276"/>
                        <a:pt x="1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1" name="Google Shape;4331;p34"/>
                <p:cNvSpPr/>
                <p:nvPr/>
              </p:nvSpPr>
              <p:spPr>
                <a:xfrm>
                  <a:off x="306419" y="-958549"/>
                  <a:ext cx="151315" cy="381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221" extrusionOk="0">
                      <a:moveTo>
                        <a:pt x="3258" y="0"/>
                      </a:moveTo>
                      <a:cubicBezTo>
                        <a:pt x="2807" y="953"/>
                        <a:pt x="2206" y="1805"/>
                        <a:pt x="1454" y="2557"/>
                      </a:cubicBezTo>
                      <a:lnTo>
                        <a:pt x="501" y="3509"/>
                      </a:lnTo>
                      <a:cubicBezTo>
                        <a:pt x="0" y="4035"/>
                        <a:pt x="0" y="4837"/>
                        <a:pt x="501" y="5364"/>
                      </a:cubicBezTo>
                      <a:lnTo>
                        <a:pt x="2732" y="7569"/>
                      </a:lnTo>
                      <a:cubicBezTo>
                        <a:pt x="2932" y="7770"/>
                        <a:pt x="3108" y="7995"/>
                        <a:pt x="3258" y="8221"/>
                      </a:cubicBezTo>
                      <a:lnTo>
                        <a:pt x="325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2" name="Google Shape;4332;p34"/>
                <p:cNvSpPr/>
                <p:nvPr/>
              </p:nvSpPr>
              <p:spPr>
                <a:xfrm>
                  <a:off x="498415" y="-958549"/>
                  <a:ext cx="151315" cy="381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221" extrusionOk="0">
                      <a:moveTo>
                        <a:pt x="0" y="0"/>
                      </a:moveTo>
                      <a:lnTo>
                        <a:pt x="0" y="8221"/>
                      </a:lnTo>
                      <a:cubicBezTo>
                        <a:pt x="151" y="7995"/>
                        <a:pt x="326" y="7770"/>
                        <a:pt x="527" y="7569"/>
                      </a:cubicBezTo>
                      <a:lnTo>
                        <a:pt x="2732" y="5364"/>
                      </a:lnTo>
                      <a:cubicBezTo>
                        <a:pt x="3259" y="4837"/>
                        <a:pt x="3259" y="4035"/>
                        <a:pt x="2732" y="3509"/>
                      </a:cubicBezTo>
                      <a:lnTo>
                        <a:pt x="1780" y="2557"/>
                      </a:lnTo>
                      <a:cubicBezTo>
                        <a:pt x="1028" y="1805"/>
                        <a:pt x="426" y="953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3" name="Google Shape;4333;p34"/>
                <p:cNvSpPr/>
                <p:nvPr/>
              </p:nvSpPr>
              <p:spPr>
                <a:xfrm>
                  <a:off x="498415" y="-738602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3960" y="0"/>
                      </a:moveTo>
                      <a:cubicBezTo>
                        <a:pt x="3885" y="451"/>
                        <a:pt x="3710" y="877"/>
                        <a:pt x="3359" y="1228"/>
                      </a:cubicBezTo>
                      <a:lnTo>
                        <a:pt x="1128" y="3459"/>
                      </a:lnTo>
                      <a:cubicBezTo>
                        <a:pt x="401" y="4185"/>
                        <a:pt x="0" y="5163"/>
                        <a:pt x="0" y="6216"/>
                      </a:cubicBezTo>
                      <a:lnTo>
                        <a:pt x="0" y="8722"/>
                      </a:lnTo>
                      <a:lnTo>
                        <a:pt x="0" y="10551"/>
                      </a:lnTo>
                      <a:cubicBezTo>
                        <a:pt x="151" y="10326"/>
                        <a:pt x="326" y="10125"/>
                        <a:pt x="527" y="9925"/>
                      </a:cubicBezTo>
                      <a:lnTo>
                        <a:pt x="5965" y="4461"/>
                      </a:lnTo>
                      <a:cubicBezTo>
                        <a:pt x="6316" y="4135"/>
                        <a:pt x="6492" y="3709"/>
                        <a:pt x="6492" y="3233"/>
                      </a:cubicBezTo>
                      <a:cubicBezTo>
                        <a:pt x="6492" y="2782"/>
                        <a:pt x="6316" y="2331"/>
                        <a:pt x="5965" y="2005"/>
                      </a:cubicBezTo>
                      <a:lnTo>
                        <a:pt x="39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4" name="Google Shape;4334;p34"/>
                <p:cNvSpPr/>
                <p:nvPr/>
              </p:nvSpPr>
              <p:spPr>
                <a:xfrm>
                  <a:off x="498415" y="-581524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7344" y="0"/>
                      </a:moveTo>
                      <a:cubicBezTo>
                        <a:pt x="7319" y="627"/>
                        <a:pt x="7043" y="1229"/>
                        <a:pt x="6592" y="1680"/>
                      </a:cubicBezTo>
                      <a:lnTo>
                        <a:pt x="1128" y="7143"/>
                      </a:lnTo>
                      <a:cubicBezTo>
                        <a:pt x="401" y="7895"/>
                        <a:pt x="0" y="8873"/>
                        <a:pt x="0" y="9900"/>
                      </a:cubicBezTo>
                      <a:lnTo>
                        <a:pt x="0" y="12432"/>
                      </a:lnTo>
                      <a:lnTo>
                        <a:pt x="0" y="14261"/>
                      </a:lnTo>
                      <a:cubicBezTo>
                        <a:pt x="151" y="14036"/>
                        <a:pt x="326" y="13810"/>
                        <a:pt x="527" y="13610"/>
                      </a:cubicBezTo>
                      <a:lnTo>
                        <a:pt x="8998" y="5138"/>
                      </a:lnTo>
                      <a:cubicBezTo>
                        <a:pt x="9650" y="4487"/>
                        <a:pt x="9825" y="3509"/>
                        <a:pt x="9449" y="2732"/>
                      </a:cubicBezTo>
                      <a:cubicBezTo>
                        <a:pt x="9073" y="1955"/>
                        <a:pt x="8572" y="1254"/>
                        <a:pt x="7970" y="627"/>
                      </a:cubicBezTo>
                      <a:lnTo>
                        <a:pt x="7970" y="652"/>
                      </a:lnTo>
                      <a:cubicBezTo>
                        <a:pt x="7945" y="602"/>
                        <a:pt x="7895" y="552"/>
                        <a:pt x="7870" y="527"/>
                      </a:cubicBezTo>
                      <a:lnTo>
                        <a:pt x="734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5" name="Google Shape;4335;p34"/>
                <p:cNvSpPr/>
                <p:nvPr/>
              </p:nvSpPr>
              <p:spPr>
                <a:xfrm>
                  <a:off x="498415" y="-20629"/>
                  <a:ext cx="477161" cy="758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42" extrusionOk="0">
                      <a:moveTo>
                        <a:pt x="10276" y="1"/>
                      </a:moveTo>
                      <a:cubicBezTo>
                        <a:pt x="10101" y="201"/>
                        <a:pt x="9925" y="427"/>
                        <a:pt x="9750" y="627"/>
                      </a:cubicBezTo>
                      <a:lnTo>
                        <a:pt x="1128" y="9224"/>
                      </a:lnTo>
                      <a:cubicBezTo>
                        <a:pt x="401" y="9976"/>
                        <a:pt x="0" y="10953"/>
                        <a:pt x="0" y="11981"/>
                      </a:cubicBezTo>
                      <a:lnTo>
                        <a:pt x="0" y="14512"/>
                      </a:lnTo>
                      <a:lnTo>
                        <a:pt x="0" y="16342"/>
                      </a:lnTo>
                      <a:cubicBezTo>
                        <a:pt x="151" y="16116"/>
                        <a:pt x="326" y="15891"/>
                        <a:pt x="527" y="15690"/>
                      </a:cubicBezTo>
                      <a:lnTo>
                        <a:pt x="9123" y="7094"/>
                      </a:lnTo>
                      <a:cubicBezTo>
                        <a:pt x="9875" y="6367"/>
                        <a:pt x="10276" y="5389"/>
                        <a:pt x="10276" y="4337"/>
                      </a:cubicBezTo>
                      <a:lnTo>
                        <a:pt x="10276" y="4286"/>
                      </a:lnTo>
                      <a:lnTo>
                        <a:pt x="10276" y="1805"/>
                      </a:lnTo>
                      <a:lnTo>
                        <a:pt x="10276" y="251"/>
                      </a:lnTo>
                      <a:lnTo>
                        <a:pt x="102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6" name="Google Shape;4336;p34"/>
                <p:cNvSpPr/>
                <p:nvPr/>
              </p:nvSpPr>
              <p:spPr>
                <a:xfrm>
                  <a:off x="1502" y="-581524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2482" y="0"/>
                      </a:moveTo>
                      <a:lnTo>
                        <a:pt x="1955" y="527"/>
                      </a:lnTo>
                      <a:cubicBezTo>
                        <a:pt x="1905" y="552"/>
                        <a:pt x="1880" y="602"/>
                        <a:pt x="1830" y="652"/>
                      </a:cubicBezTo>
                      <a:lnTo>
                        <a:pt x="1830" y="627"/>
                      </a:lnTo>
                      <a:cubicBezTo>
                        <a:pt x="1254" y="1254"/>
                        <a:pt x="752" y="1955"/>
                        <a:pt x="377" y="2732"/>
                      </a:cubicBezTo>
                      <a:cubicBezTo>
                        <a:pt x="1" y="3509"/>
                        <a:pt x="176" y="4487"/>
                        <a:pt x="828" y="5138"/>
                      </a:cubicBezTo>
                      <a:lnTo>
                        <a:pt x="9299" y="13610"/>
                      </a:lnTo>
                      <a:cubicBezTo>
                        <a:pt x="9499" y="13810"/>
                        <a:pt x="9675" y="14036"/>
                        <a:pt x="9825" y="14261"/>
                      </a:cubicBezTo>
                      <a:lnTo>
                        <a:pt x="9825" y="12432"/>
                      </a:lnTo>
                      <a:lnTo>
                        <a:pt x="9825" y="9900"/>
                      </a:lnTo>
                      <a:cubicBezTo>
                        <a:pt x="9825" y="8873"/>
                        <a:pt x="9424" y="7895"/>
                        <a:pt x="8697" y="7143"/>
                      </a:cubicBezTo>
                      <a:lnTo>
                        <a:pt x="3234" y="1680"/>
                      </a:lnTo>
                      <a:cubicBezTo>
                        <a:pt x="2757" y="1229"/>
                        <a:pt x="2507" y="627"/>
                        <a:pt x="248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7" name="Google Shape;4337;p34"/>
                <p:cNvSpPr/>
                <p:nvPr/>
              </p:nvSpPr>
              <p:spPr>
                <a:xfrm>
                  <a:off x="156259" y="-738602"/>
                  <a:ext cx="301470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3" h="10552" extrusionOk="0">
                      <a:moveTo>
                        <a:pt x="2532" y="0"/>
                      </a:moveTo>
                      <a:lnTo>
                        <a:pt x="1730" y="777"/>
                      </a:lnTo>
                      <a:lnTo>
                        <a:pt x="1129" y="1404"/>
                      </a:lnTo>
                      <a:lnTo>
                        <a:pt x="502" y="2005"/>
                      </a:lnTo>
                      <a:cubicBezTo>
                        <a:pt x="176" y="2331"/>
                        <a:pt x="1" y="2782"/>
                        <a:pt x="1" y="3233"/>
                      </a:cubicBezTo>
                      <a:cubicBezTo>
                        <a:pt x="1" y="3709"/>
                        <a:pt x="176" y="4135"/>
                        <a:pt x="502" y="4461"/>
                      </a:cubicBezTo>
                      <a:lnTo>
                        <a:pt x="5966" y="9925"/>
                      </a:lnTo>
                      <a:cubicBezTo>
                        <a:pt x="6166" y="10125"/>
                        <a:pt x="6342" y="10326"/>
                        <a:pt x="6492" y="10551"/>
                      </a:cubicBezTo>
                      <a:lnTo>
                        <a:pt x="6492" y="8722"/>
                      </a:lnTo>
                      <a:lnTo>
                        <a:pt x="6492" y="6216"/>
                      </a:lnTo>
                      <a:cubicBezTo>
                        <a:pt x="6492" y="5163"/>
                        <a:pt x="6091" y="4185"/>
                        <a:pt x="5364" y="3459"/>
                      </a:cubicBezTo>
                      <a:lnTo>
                        <a:pt x="3134" y="1228"/>
                      </a:lnTo>
                      <a:cubicBezTo>
                        <a:pt x="2783" y="877"/>
                        <a:pt x="2582" y="451"/>
                        <a:pt x="25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8" name="Google Shape;4338;p34"/>
                <p:cNvSpPr/>
                <p:nvPr/>
              </p:nvSpPr>
              <p:spPr>
                <a:xfrm>
                  <a:off x="477474" y="323848"/>
                  <a:ext cx="46" cy="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9" name="Google Shape;4339;p34"/>
                <p:cNvSpPr/>
                <p:nvPr/>
              </p:nvSpPr>
              <p:spPr>
                <a:xfrm>
                  <a:off x="498415" y="-348761"/>
                  <a:ext cx="477161" cy="75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6" extrusionOk="0">
                      <a:moveTo>
                        <a:pt x="10151" y="0"/>
                      </a:moveTo>
                      <a:cubicBezTo>
                        <a:pt x="10026" y="276"/>
                        <a:pt x="9825" y="526"/>
                        <a:pt x="9599" y="752"/>
                      </a:cubicBezTo>
                      <a:lnTo>
                        <a:pt x="1128" y="9223"/>
                      </a:lnTo>
                      <a:cubicBezTo>
                        <a:pt x="401" y="9950"/>
                        <a:pt x="0" y="10927"/>
                        <a:pt x="0" y="11980"/>
                      </a:cubicBezTo>
                      <a:lnTo>
                        <a:pt x="0" y="14486"/>
                      </a:lnTo>
                      <a:lnTo>
                        <a:pt x="0" y="16316"/>
                      </a:lnTo>
                      <a:cubicBezTo>
                        <a:pt x="151" y="16090"/>
                        <a:pt x="326" y="15890"/>
                        <a:pt x="527" y="15689"/>
                      </a:cubicBezTo>
                      <a:lnTo>
                        <a:pt x="9123" y="7068"/>
                      </a:lnTo>
                      <a:cubicBezTo>
                        <a:pt x="9875" y="6341"/>
                        <a:pt x="10276" y="5363"/>
                        <a:pt x="10276" y="4336"/>
                      </a:cubicBezTo>
                      <a:lnTo>
                        <a:pt x="10276" y="1779"/>
                      </a:lnTo>
                      <a:lnTo>
                        <a:pt x="10276" y="1303"/>
                      </a:lnTo>
                      <a:cubicBezTo>
                        <a:pt x="10276" y="877"/>
                        <a:pt x="10226" y="426"/>
                        <a:pt x="1015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0" name="Google Shape;4340;p34"/>
                <p:cNvSpPr/>
                <p:nvPr/>
              </p:nvSpPr>
              <p:spPr>
                <a:xfrm>
                  <a:off x="498415" y="307551"/>
                  <a:ext cx="477161" cy="777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43" extrusionOk="0">
                      <a:moveTo>
                        <a:pt x="10276" y="0"/>
                      </a:moveTo>
                      <a:cubicBezTo>
                        <a:pt x="10101" y="226"/>
                        <a:pt x="9925" y="427"/>
                        <a:pt x="9750" y="627"/>
                      </a:cubicBezTo>
                      <a:lnTo>
                        <a:pt x="1128" y="9249"/>
                      </a:lnTo>
                      <a:cubicBezTo>
                        <a:pt x="401" y="9975"/>
                        <a:pt x="0" y="10953"/>
                        <a:pt x="0" y="12006"/>
                      </a:cubicBezTo>
                      <a:lnTo>
                        <a:pt x="0" y="14512"/>
                      </a:lnTo>
                      <a:lnTo>
                        <a:pt x="0" y="16742"/>
                      </a:lnTo>
                      <a:cubicBezTo>
                        <a:pt x="176" y="16341"/>
                        <a:pt x="376" y="15965"/>
                        <a:pt x="627" y="15615"/>
                      </a:cubicBezTo>
                      <a:cubicBezTo>
                        <a:pt x="627" y="15590"/>
                        <a:pt x="652" y="15564"/>
                        <a:pt x="677" y="15539"/>
                      </a:cubicBezTo>
                      <a:cubicBezTo>
                        <a:pt x="827" y="15314"/>
                        <a:pt x="978" y="15088"/>
                        <a:pt x="1153" y="14888"/>
                      </a:cubicBezTo>
                      <a:cubicBezTo>
                        <a:pt x="1178" y="14863"/>
                        <a:pt x="1203" y="14838"/>
                        <a:pt x="1203" y="14813"/>
                      </a:cubicBezTo>
                      <a:lnTo>
                        <a:pt x="1254" y="14788"/>
                      </a:lnTo>
                      <a:cubicBezTo>
                        <a:pt x="1254" y="14762"/>
                        <a:pt x="1279" y="14737"/>
                        <a:pt x="1304" y="14712"/>
                      </a:cubicBezTo>
                      <a:cubicBezTo>
                        <a:pt x="1454" y="14537"/>
                        <a:pt x="1604" y="14361"/>
                        <a:pt x="1780" y="14186"/>
                      </a:cubicBezTo>
                      <a:lnTo>
                        <a:pt x="7870" y="8096"/>
                      </a:lnTo>
                      <a:cubicBezTo>
                        <a:pt x="9424" y="6567"/>
                        <a:pt x="10276" y="4487"/>
                        <a:pt x="10276" y="2306"/>
                      </a:cubicBezTo>
                      <a:lnTo>
                        <a:pt x="102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1" name="Google Shape;4341;p34"/>
                <p:cNvSpPr/>
                <p:nvPr/>
              </p:nvSpPr>
              <p:spPr>
                <a:xfrm>
                  <a:off x="-19438" y="307551"/>
                  <a:ext cx="477161" cy="777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43" extrusionOk="0">
                      <a:moveTo>
                        <a:pt x="0" y="0"/>
                      </a:moveTo>
                      <a:lnTo>
                        <a:pt x="0" y="2306"/>
                      </a:lnTo>
                      <a:cubicBezTo>
                        <a:pt x="0" y="4487"/>
                        <a:pt x="853" y="6567"/>
                        <a:pt x="2406" y="8096"/>
                      </a:cubicBezTo>
                      <a:lnTo>
                        <a:pt x="8472" y="14186"/>
                      </a:lnTo>
                      <a:cubicBezTo>
                        <a:pt x="8647" y="14361"/>
                        <a:pt x="8798" y="14537"/>
                        <a:pt x="8973" y="14712"/>
                      </a:cubicBezTo>
                      <a:cubicBezTo>
                        <a:pt x="8973" y="14737"/>
                        <a:pt x="8998" y="14762"/>
                        <a:pt x="9023" y="14788"/>
                      </a:cubicBezTo>
                      <a:cubicBezTo>
                        <a:pt x="9023" y="14788"/>
                        <a:pt x="9048" y="14813"/>
                        <a:pt x="9048" y="14813"/>
                      </a:cubicBezTo>
                      <a:cubicBezTo>
                        <a:pt x="9073" y="14838"/>
                        <a:pt x="9098" y="14863"/>
                        <a:pt x="9123" y="14888"/>
                      </a:cubicBezTo>
                      <a:cubicBezTo>
                        <a:pt x="9274" y="15088"/>
                        <a:pt x="9449" y="15314"/>
                        <a:pt x="9600" y="15539"/>
                      </a:cubicBezTo>
                      <a:cubicBezTo>
                        <a:pt x="9625" y="15564"/>
                        <a:pt x="9625" y="15590"/>
                        <a:pt x="9650" y="15615"/>
                      </a:cubicBezTo>
                      <a:cubicBezTo>
                        <a:pt x="9875" y="15991"/>
                        <a:pt x="10101" y="16341"/>
                        <a:pt x="10276" y="16742"/>
                      </a:cubicBezTo>
                      <a:lnTo>
                        <a:pt x="10276" y="14512"/>
                      </a:lnTo>
                      <a:lnTo>
                        <a:pt x="10276" y="12006"/>
                      </a:lnTo>
                      <a:cubicBezTo>
                        <a:pt x="10276" y="10953"/>
                        <a:pt x="9875" y="9975"/>
                        <a:pt x="9148" y="9249"/>
                      </a:cubicBezTo>
                      <a:lnTo>
                        <a:pt x="527" y="627"/>
                      </a:lnTo>
                      <a:cubicBezTo>
                        <a:pt x="326" y="427"/>
                        <a:pt x="151" y="226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2" name="Google Shape;4342;p34"/>
                <p:cNvSpPr/>
                <p:nvPr/>
              </p:nvSpPr>
              <p:spPr>
                <a:xfrm>
                  <a:off x="-19438" y="-20629"/>
                  <a:ext cx="477161" cy="758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42" extrusionOk="0">
                      <a:moveTo>
                        <a:pt x="0" y="1"/>
                      </a:moveTo>
                      <a:lnTo>
                        <a:pt x="0" y="251"/>
                      </a:lnTo>
                      <a:lnTo>
                        <a:pt x="0" y="1805"/>
                      </a:lnTo>
                      <a:lnTo>
                        <a:pt x="0" y="4286"/>
                      </a:lnTo>
                      <a:lnTo>
                        <a:pt x="0" y="4337"/>
                      </a:lnTo>
                      <a:cubicBezTo>
                        <a:pt x="0" y="5389"/>
                        <a:pt x="401" y="6367"/>
                        <a:pt x="1128" y="7094"/>
                      </a:cubicBezTo>
                      <a:lnTo>
                        <a:pt x="9750" y="15690"/>
                      </a:lnTo>
                      <a:cubicBezTo>
                        <a:pt x="9950" y="15891"/>
                        <a:pt x="10126" y="16116"/>
                        <a:pt x="10276" y="16342"/>
                      </a:cubicBezTo>
                      <a:lnTo>
                        <a:pt x="10276" y="14512"/>
                      </a:lnTo>
                      <a:lnTo>
                        <a:pt x="10276" y="11981"/>
                      </a:lnTo>
                      <a:cubicBezTo>
                        <a:pt x="10276" y="10953"/>
                        <a:pt x="9875" y="9976"/>
                        <a:pt x="9148" y="9224"/>
                      </a:cubicBezTo>
                      <a:lnTo>
                        <a:pt x="527" y="627"/>
                      </a:lnTo>
                      <a:cubicBezTo>
                        <a:pt x="326" y="427"/>
                        <a:pt x="151" y="201"/>
                        <a:pt x="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3" name="Google Shape;4343;p34"/>
                <p:cNvSpPr/>
                <p:nvPr/>
              </p:nvSpPr>
              <p:spPr>
                <a:xfrm>
                  <a:off x="-10152" y="-487267"/>
                  <a:ext cx="46" cy="1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" extrusionOk="0">
                      <a:moveTo>
                        <a:pt x="1" y="26"/>
                      </a:moveTo>
                      <a:cubicBezTo>
                        <a:pt x="1" y="26"/>
                        <a:pt x="1" y="1"/>
                        <a:pt x="1" y="1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44" name="Google Shape;4344;p34"/>
              <p:cNvGrpSpPr/>
              <p:nvPr/>
            </p:nvGrpSpPr>
            <p:grpSpPr>
              <a:xfrm>
                <a:off x="-174069" y="-11015"/>
                <a:ext cx="331141" cy="680273"/>
                <a:chOff x="-19438" y="-958549"/>
                <a:chExt cx="995014" cy="2043477"/>
              </a:xfrm>
            </p:grpSpPr>
            <p:sp>
              <p:nvSpPr>
                <p:cNvPr id="4345" name="Google Shape;4345;p34"/>
                <p:cNvSpPr/>
                <p:nvPr/>
              </p:nvSpPr>
              <p:spPr>
                <a:xfrm>
                  <a:off x="-19438" y="-348761"/>
                  <a:ext cx="477161" cy="75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6" extrusionOk="0">
                      <a:moveTo>
                        <a:pt x="101" y="0"/>
                      </a:moveTo>
                      <a:cubicBezTo>
                        <a:pt x="51" y="426"/>
                        <a:pt x="0" y="877"/>
                        <a:pt x="0" y="1303"/>
                      </a:cubicBezTo>
                      <a:lnTo>
                        <a:pt x="0" y="1779"/>
                      </a:lnTo>
                      <a:lnTo>
                        <a:pt x="0" y="4336"/>
                      </a:lnTo>
                      <a:cubicBezTo>
                        <a:pt x="0" y="5363"/>
                        <a:pt x="401" y="6341"/>
                        <a:pt x="1128" y="7068"/>
                      </a:cubicBezTo>
                      <a:lnTo>
                        <a:pt x="9750" y="15689"/>
                      </a:lnTo>
                      <a:cubicBezTo>
                        <a:pt x="9950" y="15890"/>
                        <a:pt x="10126" y="16090"/>
                        <a:pt x="10276" y="16316"/>
                      </a:cubicBezTo>
                      <a:lnTo>
                        <a:pt x="10276" y="14486"/>
                      </a:lnTo>
                      <a:lnTo>
                        <a:pt x="10276" y="11980"/>
                      </a:lnTo>
                      <a:cubicBezTo>
                        <a:pt x="10276" y="10927"/>
                        <a:pt x="9875" y="9950"/>
                        <a:pt x="9148" y="9223"/>
                      </a:cubicBezTo>
                      <a:lnTo>
                        <a:pt x="652" y="752"/>
                      </a:lnTo>
                      <a:cubicBezTo>
                        <a:pt x="427" y="526"/>
                        <a:pt x="251" y="276"/>
                        <a:pt x="101" y="0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6" name="Google Shape;4346;p34"/>
                <p:cNvSpPr/>
                <p:nvPr/>
              </p:nvSpPr>
              <p:spPr>
                <a:xfrm>
                  <a:off x="306419" y="-958549"/>
                  <a:ext cx="151315" cy="381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221" extrusionOk="0">
                      <a:moveTo>
                        <a:pt x="3258" y="0"/>
                      </a:moveTo>
                      <a:cubicBezTo>
                        <a:pt x="2807" y="953"/>
                        <a:pt x="2206" y="1805"/>
                        <a:pt x="1454" y="2557"/>
                      </a:cubicBezTo>
                      <a:lnTo>
                        <a:pt x="501" y="3509"/>
                      </a:lnTo>
                      <a:cubicBezTo>
                        <a:pt x="0" y="4035"/>
                        <a:pt x="0" y="4837"/>
                        <a:pt x="501" y="5364"/>
                      </a:cubicBezTo>
                      <a:lnTo>
                        <a:pt x="2732" y="7569"/>
                      </a:lnTo>
                      <a:cubicBezTo>
                        <a:pt x="2932" y="7770"/>
                        <a:pt x="3108" y="7995"/>
                        <a:pt x="3258" y="8221"/>
                      </a:cubicBezTo>
                      <a:lnTo>
                        <a:pt x="3258" y="0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7" name="Google Shape;4347;p34"/>
                <p:cNvSpPr/>
                <p:nvPr/>
              </p:nvSpPr>
              <p:spPr>
                <a:xfrm>
                  <a:off x="498415" y="-958549"/>
                  <a:ext cx="151315" cy="381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221" extrusionOk="0">
                      <a:moveTo>
                        <a:pt x="0" y="0"/>
                      </a:moveTo>
                      <a:lnTo>
                        <a:pt x="0" y="8221"/>
                      </a:lnTo>
                      <a:cubicBezTo>
                        <a:pt x="151" y="7995"/>
                        <a:pt x="326" y="7770"/>
                        <a:pt x="527" y="7569"/>
                      </a:cubicBezTo>
                      <a:lnTo>
                        <a:pt x="2732" y="5364"/>
                      </a:lnTo>
                      <a:cubicBezTo>
                        <a:pt x="3259" y="4837"/>
                        <a:pt x="3259" y="4035"/>
                        <a:pt x="2732" y="3509"/>
                      </a:cubicBezTo>
                      <a:lnTo>
                        <a:pt x="1780" y="2557"/>
                      </a:lnTo>
                      <a:cubicBezTo>
                        <a:pt x="1028" y="1805"/>
                        <a:pt x="426" y="953"/>
                        <a:pt x="0" y="0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8" name="Google Shape;4348;p34"/>
                <p:cNvSpPr/>
                <p:nvPr/>
              </p:nvSpPr>
              <p:spPr>
                <a:xfrm>
                  <a:off x="498415" y="-738602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3960" y="0"/>
                      </a:moveTo>
                      <a:cubicBezTo>
                        <a:pt x="3885" y="451"/>
                        <a:pt x="3710" y="877"/>
                        <a:pt x="3359" y="1228"/>
                      </a:cubicBezTo>
                      <a:lnTo>
                        <a:pt x="1128" y="3459"/>
                      </a:lnTo>
                      <a:cubicBezTo>
                        <a:pt x="401" y="4185"/>
                        <a:pt x="0" y="5163"/>
                        <a:pt x="0" y="6216"/>
                      </a:cubicBezTo>
                      <a:lnTo>
                        <a:pt x="0" y="8722"/>
                      </a:lnTo>
                      <a:lnTo>
                        <a:pt x="0" y="10551"/>
                      </a:lnTo>
                      <a:cubicBezTo>
                        <a:pt x="151" y="10326"/>
                        <a:pt x="326" y="10125"/>
                        <a:pt x="527" y="9925"/>
                      </a:cubicBezTo>
                      <a:lnTo>
                        <a:pt x="5965" y="4461"/>
                      </a:lnTo>
                      <a:cubicBezTo>
                        <a:pt x="6316" y="4135"/>
                        <a:pt x="6492" y="3709"/>
                        <a:pt x="6492" y="3233"/>
                      </a:cubicBezTo>
                      <a:cubicBezTo>
                        <a:pt x="6492" y="2782"/>
                        <a:pt x="6316" y="2331"/>
                        <a:pt x="5965" y="2005"/>
                      </a:cubicBezTo>
                      <a:lnTo>
                        <a:pt x="3960" y="0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9" name="Google Shape;4349;p34"/>
                <p:cNvSpPr/>
                <p:nvPr/>
              </p:nvSpPr>
              <p:spPr>
                <a:xfrm>
                  <a:off x="498415" y="-581524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7344" y="0"/>
                      </a:moveTo>
                      <a:cubicBezTo>
                        <a:pt x="7319" y="627"/>
                        <a:pt x="7043" y="1229"/>
                        <a:pt x="6592" y="1680"/>
                      </a:cubicBezTo>
                      <a:lnTo>
                        <a:pt x="1128" y="7143"/>
                      </a:lnTo>
                      <a:cubicBezTo>
                        <a:pt x="401" y="7895"/>
                        <a:pt x="0" y="8873"/>
                        <a:pt x="0" y="9900"/>
                      </a:cubicBezTo>
                      <a:lnTo>
                        <a:pt x="0" y="12432"/>
                      </a:lnTo>
                      <a:lnTo>
                        <a:pt x="0" y="14261"/>
                      </a:lnTo>
                      <a:cubicBezTo>
                        <a:pt x="151" y="14036"/>
                        <a:pt x="326" y="13810"/>
                        <a:pt x="527" y="13610"/>
                      </a:cubicBezTo>
                      <a:lnTo>
                        <a:pt x="8998" y="5138"/>
                      </a:lnTo>
                      <a:cubicBezTo>
                        <a:pt x="9650" y="4487"/>
                        <a:pt x="9825" y="3509"/>
                        <a:pt x="9449" y="2732"/>
                      </a:cubicBezTo>
                      <a:cubicBezTo>
                        <a:pt x="9073" y="1955"/>
                        <a:pt x="8572" y="1254"/>
                        <a:pt x="7970" y="627"/>
                      </a:cubicBezTo>
                      <a:lnTo>
                        <a:pt x="7970" y="652"/>
                      </a:lnTo>
                      <a:cubicBezTo>
                        <a:pt x="7945" y="602"/>
                        <a:pt x="7895" y="552"/>
                        <a:pt x="7870" y="527"/>
                      </a:cubicBezTo>
                      <a:lnTo>
                        <a:pt x="7344" y="0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0" name="Google Shape;4350;p34"/>
                <p:cNvSpPr/>
                <p:nvPr/>
              </p:nvSpPr>
              <p:spPr>
                <a:xfrm>
                  <a:off x="498415" y="-20629"/>
                  <a:ext cx="477161" cy="758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42" extrusionOk="0">
                      <a:moveTo>
                        <a:pt x="10276" y="1"/>
                      </a:moveTo>
                      <a:cubicBezTo>
                        <a:pt x="10101" y="201"/>
                        <a:pt x="9925" y="427"/>
                        <a:pt x="9750" y="627"/>
                      </a:cubicBezTo>
                      <a:lnTo>
                        <a:pt x="1128" y="9224"/>
                      </a:lnTo>
                      <a:cubicBezTo>
                        <a:pt x="401" y="9976"/>
                        <a:pt x="0" y="10953"/>
                        <a:pt x="0" y="11981"/>
                      </a:cubicBezTo>
                      <a:lnTo>
                        <a:pt x="0" y="14512"/>
                      </a:lnTo>
                      <a:lnTo>
                        <a:pt x="0" y="16342"/>
                      </a:lnTo>
                      <a:cubicBezTo>
                        <a:pt x="151" y="16116"/>
                        <a:pt x="326" y="15891"/>
                        <a:pt x="527" y="15690"/>
                      </a:cubicBezTo>
                      <a:lnTo>
                        <a:pt x="9123" y="7094"/>
                      </a:lnTo>
                      <a:cubicBezTo>
                        <a:pt x="9875" y="6367"/>
                        <a:pt x="10276" y="5389"/>
                        <a:pt x="10276" y="4337"/>
                      </a:cubicBezTo>
                      <a:lnTo>
                        <a:pt x="10276" y="4286"/>
                      </a:lnTo>
                      <a:lnTo>
                        <a:pt x="10276" y="1805"/>
                      </a:lnTo>
                      <a:lnTo>
                        <a:pt x="10276" y="251"/>
                      </a:lnTo>
                      <a:lnTo>
                        <a:pt x="10276" y="1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1" name="Google Shape;4351;p34"/>
                <p:cNvSpPr/>
                <p:nvPr/>
              </p:nvSpPr>
              <p:spPr>
                <a:xfrm>
                  <a:off x="1502" y="-581524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2482" y="0"/>
                      </a:moveTo>
                      <a:lnTo>
                        <a:pt x="1955" y="527"/>
                      </a:lnTo>
                      <a:cubicBezTo>
                        <a:pt x="1905" y="552"/>
                        <a:pt x="1880" y="602"/>
                        <a:pt x="1830" y="652"/>
                      </a:cubicBezTo>
                      <a:lnTo>
                        <a:pt x="1830" y="627"/>
                      </a:lnTo>
                      <a:cubicBezTo>
                        <a:pt x="1254" y="1254"/>
                        <a:pt x="752" y="1955"/>
                        <a:pt x="377" y="2732"/>
                      </a:cubicBezTo>
                      <a:cubicBezTo>
                        <a:pt x="1" y="3509"/>
                        <a:pt x="176" y="4487"/>
                        <a:pt x="828" y="5138"/>
                      </a:cubicBezTo>
                      <a:lnTo>
                        <a:pt x="9299" y="13610"/>
                      </a:lnTo>
                      <a:cubicBezTo>
                        <a:pt x="9499" y="13810"/>
                        <a:pt x="9675" y="14036"/>
                        <a:pt x="9825" y="14261"/>
                      </a:cubicBezTo>
                      <a:lnTo>
                        <a:pt x="9825" y="12432"/>
                      </a:lnTo>
                      <a:lnTo>
                        <a:pt x="9825" y="9900"/>
                      </a:lnTo>
                      <a:cubicBezTo>
                        <a:pt x="9825" y="8873"/>
                        <a:pt x="9424" y="7895"/>
                        <a:pt x="8697" y="7143"/>
                      </a:cubicBezTo>
                      <a:lnTo>
                        <a:pt x="3234" y="1680"/>
                      </a:lnTo>
                      <a:cubicBezTo>
                        <a:pt x="2757" y="1229"/>
                        <a:pt x="2507" y="627"/>
                        <a:pt x="2482" y="0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2" name="Google Shape;4352;p34"/>
                <p:cNvSpPr/>
                <p:nvPr/>
              </p:nvSpPr>
              <p:spPr>
                <a:xfrm>
                  <a:off x="156259" y="-738602"/>
                  <a:ext cx="301470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3" h="10552" extrusionOk="0">
                      <a:moveTo>
                        <a:pt x="2532" y="0"/>
                      </a:moveTo>
                      <a:lnTo>
                        <a:pt x="1730" y="777"/>
                      </a:lnTo>
                      <a:lnTo>
                        <a:pt x="1129" y="1404"/>
                      </a:lnTo>
                      <a:lnTo>
                        <a:pt x="502" y="2005"/>
                      </a:lnTo>
                      <a:cubicBezTo>
                        <a:pt x="176" y="2331"/>
                        <a:pt x="1" y="2782"/>
                        <a:pt x="1" y="3233"/>
                      </a:cubicBezTo>
                      <a:cubicBezTo>
                        <a:pt x="1" y="3709"/>
                        <a:pt x="176" y="4135"/>
                        <a:pt x="502" y="4461"/>
                      </a:cubicBezTo>
                      <a:lnTo>
                        <a:pt x="5966" y="9925"/>
                      </a:lnTo>
                      <a:cubicBezTo>
                        <a:pt x="6166" y="10125"/>
                        <a:pt x="6342" y="10326"/>
                        <a:pt x="6492" y="10551"/>
                      </a:cubicBezTo>
                      <a:lnTo>
                        <a:pt x="6492" y="8722"/>
                      </a:lnTo>
                      <a:lnTo>
                        <a:pt x="6492" y="6216"/>
                      </a:lnTo>
                      <a:cubicBezTo>
                        <a:pt x="6492" y="5163"/>
                        <a:pt x="6091" y="4185"/>
                        <a:pt x="5364" y="3459"/>
                      </a:cubicBezTo>
                      <a:lnTo>
                        <a:pt x="3134" y="1228"/>
                      </a:lnTo>
                      <a:cubicBezTo>
                        <a:pt x="2783" y="877"/>
                        <a:pt x="2582" y="451"/>
                        <a:pt x="2532" y="0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3" name="Google Shape;4353;p34"/>
                <p:cNvSpPr/>
                <p:nvPr/>
              </p:nvSpPr>
              <p:spPr>
                <a:xfrm>
                  <a:off x="477474" y="323848"/>
                  <a:ext cx="46" cy="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4" name="Google Shape;4354;p34"/>
                <p:cNvSpPr/>
                <p:nvPr/>
              </p:nvSpPr>
              <p:spPr>
                <a:xfrm>
                  <a:off x="498415" y="-348761"/>
                  <a:ext cx="477161" cy="75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6" extrusionOk="0">
                      <a:moveTo>
                        <a:pt x="10151" y="0"/>
                      </a:moveTo>
                      <a:cubicBezTo>
                        <a:pt x="10026" y="276"/>
                        <a:pt x="9825" y="526"/>
                        <a:pt x="9599" y="752"/>
                      </a:cubicBezTo>
                      <a:lnTo>
                        <a:pt x="1128" y="9223"/>
                      </a:lnTo>
                      <a:cubicBezTo>
                        <a:pt x="401" y="9950"/>
                        <a:pt x="0" y="10927"/>
                        <a:pt x="0" y="11980"/>
                      </a:cubicBezTo>
                      <a:lnTo>
                        <a:pt x="0" y="14486"/>
                      </a:lnTo>
                      <a:lnTo>
                        <a:pt x="0" y="16316"/>
                      </a:lnTo>
                      <a:cubicBezTo>
                        <a:pt x="151" y="16090"/>
                        <a:pt x="326" y="15890"/>
                        <a:pt x="527" y="15689"/>
                      </a:cubicBezTo>
                      <a:lnTo>
                        <a:pt x="9123" y="7068"/>
                      </a:lnTo>
                      <a:cubicBezTo>
                        <a:pt x="9875" y="6341"/>
                        <a:pt x="10276" y="5363"/>
                        <a:pt x="10276" y="4336"/>
                      </a:cubicBezTo>
                      <a:lnTo>
                        <a:pt x="10276" y="1779"/>
                      </a:lnTo>
                      <a:lnTo>
                        <a:pt x="10276" y="1303"/>
                      </a:lnTo>
                      <a:cubicBezTo>
                        <a:pt x="10276" y="877"/>
                        <a:pt x="10226" y="426"/>
                        <a:pt x="10151" y="0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5" name="Google Shape;4355;p34"/>
                <p:cNvSpPr/>
                <p:nvPr/>
              </p:nvSpPr>
              <p:spPr>
                <a:xfrm>
                  <a:off x="498415" y="307551"/>
                  <a:ext cx="477161" cy="777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43" extrusionOk="0">
                      <a:moveTo>
                        <a:pt x="10276" y="0"/>
                      </a:moveTo>
                      <a:cubicBezTo>
                        <a:pt x="10101" y="226"/>
                        <a:pt x="9925" y="427"/>
                        <a:pt x="9750" y="627"/>
                      </a:cubicBezTo>
                      <a:lnTo>
                        <a:pt x="1128" y="9249"/>
                      </a:lnTo>
                      <a:cubicBezTo>
                        <a:pt x="401" y="9975"/>
                        <a:pt x="0" y="10953"/>
                        <a:pt x="0" y="12006"/>
                      </a:cubicBezTo>
                      <a:lnTo>
                        <a:pt x="0" y="14512"/>
                      </a:lnTo>
                      <a:lnTo>
                        <a:pt x="0" y="16742"/>
                      </a:lnTo>
                      <a:cubicBezTo>
                        <a:pt x="176" y="16341"/>
                        <a:pt x="376" y="15965"/>
                        <a:pt x="627" y="15615"/>
                      </a:cubicBezTo>
                      <a:cubicBezTo>
                        <a:pt x="627" y="15590"/>
                        <a:pt x="652" y="15564"/>
                        <a:pt x="677" y="15539"/>
                      </a:cubicBezTo>
                      <a:cubicBezTo>
                        <a:pt x="827" y="15314"/>
                        <a:pt x="978" y="15088"/>
                        <a:pt x="1153" y="14888"/>
                      </a:cubicBezTo>
                      <a:cubicBezTo>
                        <a:pt x="1178" y="14863"/>
                        <a:pt x="1203" y="14838"/>
                        <a:pt x="1203" y="14813"/>
                      </a:cubicBezTo>
                      <a:lnTo>
                        <a:pt x="1254" y="14788"/>
                      </a:lnTo>
                      <a:cubicBezTo>
                        <a:pt x="1254" y="14762"/>
                        <a:pt x="1279" y="14737"/>
                        <a:pt x="1304" y="14712"/>
                      </a:cubicBezTo>
                      <a:cubicBezTo>
                        <a:pt x="1454" y="14537"/>
                        <a:pt x="1604" y="14361"/>
                        <a:pt x="1780" y="14186"/>
                      </a:cubicBezTo>
                      <a:lnTo>
                        <a:pt x="7870" y="8096"/>
                      </a:lnTo>
                      <a:cubicBezTo>
                        <a:pt x="9424" y="6567"/>
                        <a:pt x="10276" y="4487"/>
                        <a:pt x="10276" y="2306"/>
                      </a:cubicBezTo>
                      <a:lnTo>
                        <a:pt x="10276" y="0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6" name="Google Shape;4356;p34"/>
                <p:cNvSpPr/>
                <p:nvPr/>
              </p:nvSpPr>
              <p:spPr>
                <a:xfrm>
                  <a:off x="-19438" y="307551"/>
                  <a:ext cx="477161" cy="777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43" extrusionOk="0">
                      <a:moveTo>
                        <a:pt x="0" y="0"/>
                      </a:moveTo>
                      <a:lnTo>
                        <a:pt x="0" y="2306"/>
                      </a:lnTo>
                      <a:cubicBezTo>
                        <a:pt x="0" y="4487"/>
                        <a:pt x="853" y="6567"/>
                        <a:pt x="2406" y="8096"/>
                      </a:cubicBezTo>
                      <a:lnTo>
                        <a:pt x="8472" y="14186"/>
                      </a:lnTo>
                      <a:cubicBezTo>
                        <a:pt x="8647" y="14361"/>
                        <a:pt x="8798" y="14537"/>
                        <a:pt x="8973" y="14712"/>
                      </a:cubicBezTo>
                      <a:cubicBezTo>
                        <a:pt x="8973" y="14737"/>
                        <a:pt x="8998" y="14762"/>
                        <a:pt x="9023" y="14788"/>
                      </a:cubicBezTo>
                      <a:cubicBezTo>
                        <a:pt x="9023" y="14788"/>
                        <a:pt x="9048" y="14813"/>
                        <a:pt x="9048" y="14813"/>
                      </a:cubicBezTo>
                      <a:cubicBezTo>
                        <a:pt x="9073" y="14838"/>
                        <a:pt x="9098" y="14863"/>
                        <a:pt x="9123" y="14888"/>
                      </a:cubicBezTo>
                      <a:cubicBezTo>
                        <a:pt x="9274" y="15088"/>
                        <a:pt x="9449" y="15314"/>
                        <a:pt x="9600" y="15539"/>
                      </a:cubicBezTo>
                      <a:cubicBezTo>
                        <a:pt x="9625" y="15564"/>
                        <a:pt x="9625" y="15590"/>
                        <a:pt x="9650" y="15615"/>
                      </a:cubicBezTo>
                      <a:cubicBezTo>
                        <a:pt x="9875" y="15991"/>
                        <a:pt x="10101" y="16341"/>
                        <a:pt x="10276" y="16742"/>
                      </a:cubicBezTo>
                      <a:lnTo>
                        <a:pt x="10276" y="14512"/>
                      </a:lnTo>
                      <a:lnTo>
                        <a:pt x="10276" y="12006"/>
                      </a:lnTo>
                      <a:cubicBezTo>
                        <a:pt x="10276" y="10953"/>
                        <a:pt x="9875" y="9975"/>
                        <a:pt x="9148" y="9249"/>
                      </a:cubicBezTo>
                      <a:lnTo>
                        <a:pt x="527" y="627"/>
                      </a:lnTo>
                      <a:cubicBezTo>
                        <a:pt x="326" y="427"/>
                        <a:pt x="151" y="226"/>
                        <a:pt x="0" y="0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7" name="Google Shape;4357;p34"/>
                <p:cNvSpPr/>
                <p:nvPr/>
              </p:nvSpPr>
              <p:spPr>
                <a:xfrm>
                  <a:off x="-19438" y="-20629"/>
                  <a:ext cx="477161" cy="758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42" extrusionOk="0">
                      <a:moveTo>
                        <a:pt x="0" y="1"/>
                      </a:moveTo>
                      <a:lnTo>
                        <a:pt x="0" y="251"/>
                      </a:lnTo>
                      <a:lnTo>
                        <a:pt x="0" y="1805"/>
                      </a:lnTo>
                      <a:lnTo>
                        <a:pt x="0" y="4286"/>
                      </a:lnTo>
                      <a:lnTo>
                        <a:pt x="0" y="4337"/>
                      </a:lnTo>
                      <a:cubicBezTo>
                        <a:pt x="0" y="5389"/>
                        <a:pt x="401" y="6367"/>
                        <a:pt x="1128" y="7094"/>
                      </a:cubicBezTo>
                      <a:lnTo>
                        <a:pt x="9750" y="15690"/>
                      </a:lnTo>
                      <a:cubicBezTo>
                        <a:pt x="9950" y="15891"/>
                        <a:pt x="10126" y="16116"/>
                        <a:pt x="10276" y="16342"/>
                      </a:cubicBezTo>
                      <a:lnTo>
                        <a:pt x="10276" y="14512"/>
                      </a:lnTo>
                      <a:lnTo>
                        <a:pt x="10276" y="11981"/>
                      </a:lnTo>
                      <a:cubicBezTo>
                        <a:pt x="10276" y="10953"/>
                        <a:pt x="9875" y="9976"/>
                        <a:pt x="9148" y="9224"/>
                      </a:cubicBezTo>
                      <a:lnTo>
                        <a:pt x="527" y="627"/>
                      </a:lnTo>
                      <a:cubicBezTo>
                        <a:pt x="326" y="427"/>
                        <a:pt x="151" y="201"/>
                        <a:pt x="0" y="1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8" name="Google Shape;4358;p34"/>
                <p:cNvSpPr/>
                <p:nvPr/>
              </p:nvSpPr>
              <p:spPr>
                <a:xfrm>
                  <a:off x="-10152" y="-487267"/>
                  <a:ext cx="46" cy="1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" extrusionOk="0">
                      <a:moveTo>
                        <a:pt x="1" y="26"/>
                      </a:moveTo>
                      <a:cubicBezTo>
                        <a:pt x="1" y="26"/>
                        <a:pt x="1" y="1"/>
                        <a:pt x="1" y="1"/>
                      </a:cubicBezTo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59" name="Google Shape;4359;p34"/>
              <p:cNvSpPr/>
              <p:nvPr/>
            </p:nvSpPr>
            <p:spPr>
              <a:xfrm rot="10800000" flipH="1">
                <a:off x="368430" y="1080803"/>
                <a:ext cx="15" cy="417"/>
              </a:xfrm>
              <a:custGeom>
                <a:avLst/>
                <a:gdLst/>
                <a:ahLst/>
                <a:cxnLst/>
                <a:rect l="l" t="t" r="r" b="b"/>
                <a:pathLst>
                  <a:path w="1" h="27" extrusionOk="0">
                    <a:moveTo>
                      <a:pt x="0" y="26"/>
                    </a:move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60" name="Google Shape;4360;p34"/>
              <p:cNvGrpSpPr/>
              <p:nvPr/>
            </p:nvGrpSpPr>
            <p:grpSpPr>
              <a:xfrm>
                <a:off x="186021" y="4451907"/>
                <a:ext cx="331141" cy="680274"/>
                <a:chOff x="-19438" y="2388294"/>
                <a:chExt cx="995014" cy="2043477"/>
              </a:xfrm>
            </p:grpSpPr>
            <p:sp>
              <p:nvSpPr>
                <p:cNvPr id="4361" name="Google Shape;4361;p34"/>
                <p:cNvSpPr/>
                <p:nvPr/>
              </p:nvSpPr>
              <p:spPr>
                <a:xfrm>
                  <a:off x="-19438" y="2998082"/>
                  <a:ext cx="477161" cy="75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6" extrusionOk="0">
                      <a:moveTo>
                        <a:pt x="101" y="0"/>
                      </a:moveTo>
                      <a:cubicBezTo>
                        <a:pt x="51" y="426"/>
                        <a:pt x="0" y="877"/>
                        <a:pt x="0" y="1303"/>
                      </a:cubicBezTo>
                      <a:lnTo>
                        <a:pt x="0" y="1779"/>
                      </a:lnTo>
                      <a:lnTo>
                        <a:pt x="0" y="4336"/>
                      </a:lnTo>
                      <a:cubicBezTo>
                        <a:pt x="0" y="5363"/>
                        <a:pt x="401" y="6341"/>
                        <a:pt x="1128" y="7068"/>
                      </a:cubicBezTo>
                      <a:lnTo>
                        <a:pt x="9750" y="15689"/>
                      </a:lnTo>
                      <a:cubicBezTo>
                        <a:pt x="9950" y="15890"/>
                        <a:pt x="10126" y="16090"/>
                        <a:pt x="10276" y="16316"/>
                      </a:cubicBezTo>
                      <a:lnTo>
                        <a:pt x="10276" y="14486"/>
                      </a:lnTo>
                      <a:lnTo>
                        <a:pt x="10276" y="11980"/>
                      </a:lnTo>
                      <a:cubicBezTo>
                        <a:pt x="10276" y="10927"/>
                        <a:pt x="9875" y="9950"/>
                        <a:pt x="9148" y="9223"/>
                      </a:cubicBezTo>
                      <a:lnTo>
                        <a:pt x="652" y="752"/>
                      </a:lnTo>
                      <a:cubicBezTo>
                        <a:pt x="427" y="526"/>
                        <a:pt x="251" y="276"/>
                        <a:pt x="101" y="0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2" name="Google Shape;4362;p34"/>
                <p:cNvSpPr/>
                <p:nvPr/>
              </p:nvSpPr>
              <p:spPr>
                <a:xfrm>
                  <a:off x="306419" y="2388294"/>
                  <a:ext cx="151315" cy="381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221" extrusionOk="0">
                      <a:moveTo>
                        <a:pt x="3258" y="0"/>
                      </a:moveTo>
                      <a:cubicBezTo>
                        <a:pt x="2807" y="953"/>
                        <a:pt x="2206" y="1805"/>
                        <a:pt x="1454" y="2557"/>
                      </a:cubicBezTo>
                      <a:lnTo>
                        <a:pt x="501" y="3509"/>
                      </a:lnTo>
                      <a:cubicBezTo>
                        <a:pt x="0" y="4035"/>
                        <a:pt x="0" y="4837"/>
                        <a:pt x="501" y="5364"/>
                      </a:cubicBezTo>
                      <a:lnTo>
                        <a:pt x="2732" y="7569"/>
                      </a:lnTo>
                      <a:cubicBezTo>
                        <a:pt x="2932" y="7770"/>
                        <a:pt x="3108" y="7995"/>
                        <a:pt x="3258" y="8221"/>
                      </a:cubicBezTo>
                      <a:lnTo>
                        <a:pt x="3258" y="0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3" name="Google Shape;4363;p34"/>
                <p:cNvSpPr/>
                <p:nvPr/>
              </p:nvSpPr>
              <p:spPr>
                <a:xfrm>
                  <a:off x="498415" y="2388294"/>
                  <a:ext cx="151315" cy="381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221" extrusionOk="0">
                      <a:moveTo>
                        <a:pt x="0" y="0"/>
                      </a:moveTo>
                      <a:lnTo>
                        <a:pt x="0" y="8221"/>
                      </a:lnTo>
                      <a:cubicBezTo>
                        <a:pt x="151" y="7995"/>
                        <a:pt x="326" y="7770"/>
                        <a:pt x="527" y="7569"/>
                      </a:cubicBezTo>
                      <a:lnTo>
                        <a:pt x="2732" y="5364"/>
                      </a:lnTo>
                      <a:cubicBezTo>
                        <a:pt x="3259" y="4837"/>
                        <a:pt x="3259" y="4035"/>
                        <a:pt x="2732" y="3509"/>
                      </a:cubicBezTo>
                      <a:lnTo>
                        <a:pt x="1780" y="2557"/>
                      </a:lnTo>
                      <a:cubicBezTo>
                        <a:pt x="1028" y="1805"/>
                        <a:pt x="426" y="953"/>
                        <a:pt x="0" y="0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4" name="Google Shape;4364;p34"/>
                <p:cNvSpPr/>
                <p:nvPr/>
              </p:nvSpPr>
              <p:spPr>
                <a:xfrm>
                  <a:off x="498415" y="2608241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3960" y="0"/>
                      </a:moveTo>
                      <a:cubicBezTo>
                        <a:pt x="3885" y="451"/>
                        <a:pt x="3710" y="877"/>
                        <a:pt x="3359" y="1228"/>
                      </a:cubicBezTo>
                      <a:lnTo>
                        <a:pt x="1128" y="3459"/>
                      </a:lnTo>
                      <a:cubicBezTo>
                        <a:pt x="401" y="4185"/>
                        <a:pt x="0" y="5163"/>
                        <a:pt x="0" y="6216"/>
                      </a:cubicBezTo>
                      <a:lnTo>
                        <a:pt x="0" y="8722"/>
                      </a:lnTo>
                      <a:lnTo>
                        <a:pt x="0" y="10551"/>
                      </a:lnTo>
                      <a:cubicBezTo>
                        <a:pt x="151" y="10326"/>
                        <a:pt x="326" y="10125"/>
                        <a:pt x="527" y="9925"/>
                      </a:cubicBezTo>
                      <a:lnTo>
                        <a:pt x="5965" y="4461"/>
                      </a:lnTo>
                      <a:cubicBezTo>
                        <a:pt x="6316" y="4135"/>
                        <a:pt x="6492" y="3709"/>
                        <a:pt x="6492" y="3233"/>
                      </a:cubicBezTo>
                      <a:cubicBezTo>
                        <a:pt x="6492" y="2782"/>
                        <a:pt x="6316" y="2331"/>
                        <a:pt x="5965" y="2005"/>
                      </a:cubicBezTo>
                      <a:lnTo>
                        <a:pt x="3960" y="0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5" name="Google Shape;4365;p34"/>
                <p:cNvSpPr/>
                <p:nvPr/>
              </p:nvSpPr>
              <p:spPr>
                <a:xfrm>
                  <a:off x="498415" y="2765320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7344" y="0"/>
                      </a:moveTo>
                      <a:cubicBezTo>
                        <a:pt x="7319" y="627"/>
                        <a:pt x="7043" y="1229"/>
                        <a:pt x="6592" y="1680"/>
                      </a:cubicBezTo>
                      <a:lnTo>
                        <a:pt x="1128" y="7143"/>
                      </a:lnTo>
                      <a:cubicBezTo>
                        <a:pt x="401" y="7895"/>
                        <a:pt x="0" y="8873"/>
                        <a:pt x="0" y="9900"/>
                      </a:cubicBezTo>
                      <a:lnTo>
                        <a:pt x="0" y="12432"/>
                      </a:lnTo>
                      <a:lnTo>
                        <a:pt x="0" y="14261"/>
                      </a:lnTo>
                      <a:cubicBezTo>
                        <a:pt x="151" y="14036"/>
                        <a:pt x="326" y="13810"/>
                        <a:pt x="527" y="13610"/>
                      </a:cubicBezTo>
                      <a:lnTo>
                        <a:pt x="8998" y="5138"/>
                      </a:lnTo>
                      <a:cubicBezTo>
                        <a:pt x="9650" y="4487"/>
                        <a:pt x="9825" y="3509"/>
                        <a:pt x="9449" y="2732"/>
                      </a:cubicBezTo>
                      <a:cubicBezTo>
                        <a:pt x="9073" y="1955"/>
                        <a:pt x="8572" y="1254"/>
                        <a:pt x="7970" y="627"/>
                      </a:cubicBezTo>
                      <a:lnTo>
                        <a:pt x="7970" y="652"/>
                      </a:lnTo>
                      <a:cubicBezTo>
                        <a:pt x="7945" y="602"/>
                        <a:pt x="7895" y="552"/>
                        <a:pt x="7870" y="527"/>
                      </a:cubicBezTo>
                      <a:lnTo>
                        <a:pt x="7344" y="0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6" name="Google Shape;4366;p34"/>
                <p:cNvSpPr/>
                <p:nvPr/>
              </p:nvSpPr>
              <p:spPr>
                <a:xfrm>
                  <a:off x="498415" y="3326215"/>
                  <a:ext cx="477161" cy="758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42" extrusionOk="0">
                      <a:moveTo>
                        <a:pt x="10276" y="1"/>
                      </a:moveTo>
                      <a:cubicBezTo>
                        <a:pt x="10101" y="201"/>
                        <a:pt x="9925" y="427"/>
                        <a:pt x="9750" y="627"/>
                      </a:cubicBezTo>
                      <a:lnTo>
                        <a:pt x="1128" y="9224"/>
                      </a:lnTo>
                      <a:cubicBezTo>
                        <a:pt x="401" y="9976"/>
                        <a:pt x="0" y="10953"/>
                        <a:pt x="0" y="11981"/>
                      </a:cubicBezTo>
                      <a:lnTo>
                        <a:pt x="0" y="14512"/>
                      </a:lnTo>
                      <a:lnTo>
                        <a:pt x="0" y="16342"/>
                      </a:lnTo>
                      <a:cubicBezTo>
                        <a:pt x="151" y="16116"/>
                        <a:pt x="326" y="15891"/>
                        <a:pt x="527" y="15690"/>
                      </a:cubicBezTo>
                      <a:lnTo>
                        <a:pt x="9123" y="7094"/>
                      </a:lnTo>
                      <a:cubicBezTo>
                        <a:pt x="9875" y="6367"/>
                        <a:pt x="10276" y="5389"/>
                        <a:pt x="10276" y="4337"/>
                      </a:cubicBezTo>
                      <a:lnTo>
                        <a:pt x="10276" y="4286"/>
                      </a:lnTo>
                      <a:lnTo>
                        <a:pt x="10276" y="1805"/>
                      </a:lnTo>
                      <a:lnTo>
                        <a:pt x="10276" y="251"/>
                      </a:lnTo>
                      <a:lnTo>
                        <a:pt x="10276" y="1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7" name="Google Shape;4367;p34"/>
                <p:cNvSpPr/>
                <p:nvPr/>
              </p:nvSpPr>
              <p:spPr>
                <a:xfrm>
                  <a:off x="1502" y="2765320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2482" y="0"/>
                      </a:moveTo>
                      <a:lnTo>
                        <a:pt x="1955" y="527"/>
                      </a:lnTo>
                      <a:cubicBezTo>
                        <a:pt x="1905" y="552"/>
                        <a:pt x="1880" y="602"/>
                        <a:pt x="1830" y="652"/>
                      </a:cubicBezTo>
                      <a:lnTo>
                        <a:pt x="1830" y="627"/>
                      </a:lnTo>
                      <a:cubicBezTo>
                        <a:pt x="1254" y="1254"/>
                        <a:pt x="752" y="1955"/>
                        <a:pt x="377" y="2732"/>
                      </a:cubicBezTo>
                      <a:cubicBezTo>
                        <a:pt x="1" y="3509"/>
                        <a:pt x="176" y="4487"/>
                        <a:pt x="828" y="5138"/>
                      </a:cubicBezTo>
                      <a:lnTo>
                        <a:pt x="9299" y="13610"/>
                      </a:lnTo>
                      <a:cubicBezTo>
                        <a:pt x="9499" y="13810"/>
                        <a:pt x="9675" y="14036"/>
                        <a:pt x="9825" y="14261"/>
                      </a:cubicBezTo>
                      <a:lnTo>
                        <a:pt x="9825" y="12432"/>
                      </a:lnTo>
                      <a:lnTo>
                        <a:pt x="9825" y="9900"/>
                      </a:lnTo>
                      <a:cubicBezTo>
                        <a:pt x="9825" y="8873"/>
                        <a:pt x="9424" y="7895"/>
                        <a:pt x="8697" y="7143"/>
                      </a:cubicBezTo>
                      <a:lnTo>
                        <a:pt x="3234" y="1680"/>
                      </a:lnTo>
                      <a:cubicBezTo>
                        <a:pt x="2757" y="1229"/>
                        <a:pt x="2507" y="627"/>
                        <a:pt x="2482" y="0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8" name="Google Shape;4368;p34"/>
                <p:cNvSpPr/>
                <p:nvPr/>
              </p:nvSpPr>
              <p:spPr>
                <a:xfrm>
                  <a:off x="156259" y="2608241"/>
                  <a:ext cx="301470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3" h="10552" extrusionOk="0">
                      <a:moveTo>
                        <a:pt x="2532" y="0"/>
                      </a:moveTo>
                      <a:lnTo>
                        <a:pt x="1730" y="777"/>
                      </a:lnTo>
                      <a:lnTo>
                        <a:pt x="1129" y="1404"/>
                      </a:lnTo>
                      <a:lnTo>
                        <a:pt x="502" y="2005"/>
                      </a:lnTo>
                      <a:cubicBezTo>
                        <a:pt x="176" y="2331"/>
                        <a:pt x="1" y="2782"/>
                        <a:pt x="1" y="3233"/>
                      </a:cubicBezTo>
                      <a:cubicBezTo>
                        <a:pt x="1" y="3709"/>
                        <a:pt x="176" y="4135"/>
                        <a:pt x="502" y="4461"/>
                      </a:cubicBezTo>
                      <a:lnTo>
                        <a:pt x="5966" y="9925"/>
                      </a:lnTo>
                      <a:cubicBezTo>
                        <a:pt x="6166" y="10125"/>
                        <a:pt x="6342" y="10326"/>
                        <a:pt x="6492" y="10551"/>
                      </a:cubicBezTo>
                      <a:lnTo>
                        <a:pt x="6492" y="8722"/>
                      </a:lnTo>
                      <a:lnTo>
                        <a:pt x="6492" y="6216"/>
                      </a:lnTo>
                      <a:cubicBezTo>
                        <a:pt x="6492" y="5163"/>
                        <a:pt x="6091" y="4185"/>
                        <a:pt x="5364" y="3459"/>
                      </a:cubicBezTo>
                      <a:lnTo>
                        <a:pt x="3134" y="1228"/>
                      </a:lnTo>
                      <a:cubicBezTo>
                        <a:pt x="2783" y="877"/>
                        <a:pt x="2582" y="451"/>
                        <a:pt x="2532" y="0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9" name="Google Shape;4369;p34"/>
                <p:cNvSpPr/>
                <p:nvPr/>
              </p:nvSpPr>
              <p:spPr>
                <a:xfrm>
                  <a:off x="477474" y="3670691"/>
                  <a:ext cx="46" cy="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0" name="Google Shape;4370;p34"/>
                <p:cNvSpPr/>
                <p:nvPr/>
              </p:nvSpPr>
              <p:spPr>
                <a:xfrm>
                  <a:off x="498415" y="2998082"/>
                  <a:ext cx="477161" cy="757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6" extrusionOk="0">
                      <a:moveTo>
                        <a:pt x="10151" y="0"/>
                      </a:moveTo>
                      <a:cubicBezTo>
                        <a:pt x="10026" y="276"/>
                        <a:pt x="9825" y="526"/>
                        <a:pt x="9599" y="752"/>
                      </a:cubicBezTo>
                      <a:lnTo>
                        <a:pt x="1128" y="9223"/>
                      </a:lnTo>
                      <a:cubicBezTo>
                        <a:pt x="401" y="9950"/>
                        <a:pt x="0" y="10927"/>
                        <a:pt x="0" y="11980"/>
                      </a:cubicBezTo>
                      <a:lnTo>
                        <a:pt x="0" y="14486"/>
                      </a:lnTo>
                      <a:lnTo>
                        <a:pt x="0" y="16316"/>
                      </a:lnTo>
                      <a:cubicBezTo>
                        <a:pt x="151" y="16090"/>
                        <a:pt x="326" y="15890"/>
                        <a:pt x="527" y="15689"/>
                      </a:cubicBezTo>
                      <a:lnTo>
                        <a:pt x="9123" y="7068"/>
                      </a:lnTo>
                      <a:cubicBezTo>
                        <a:pt x="9875" y="6341"/>
                        <a:pt x="10276" y="5363"/>
                        <a:pt x="10276" y="4336"/>
                      </a:cubicBezTo>
                      <a:lnTo>
                        <a:pt x="10276" y="1779"/>
                      </a:lnTo>
                      <a:lnTo>
                        <a:pt x="10276" y="1303"/>
                      </a:lnTo>
                      <a:cubicBezTo>
                        <a:pt x="10276" y="877"/>
                        <a:pt x="10226" y="426"/>
                        <a:pt x="10151" y="0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1" name="Google Shape;4371;p34"/>
                <p:cNvSpPr/>
                <p:nvPr/>
              </p:nvSpPr>
              <p:spPr>
                <a:xfrm>
                  <a:off x="498415" y="3654394"/>
                  <a:ext cx="477161" cy="777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43" extrusionOk="0">
                      <a:moveTo>
                        <a:pt x="10276" y="0"/>
                      </a:moveTo>
                      <a:cubicBezTo>
                        <a:pt x="10101" y="226"/>
                        <a:pt x="9925" y="427"/>
                        <a:pt x="9750" y="627"/>
                      </a:cubicBezTo>
                      <a:lnTo>
                        <a:pt x="1128" y="9249"/>
                      </a:lnTo>
                      <a:cubicBezTo>
                        <a:pt x="401" y="9975"/>
                        <a:pt x="0" y="10953"/>
                        <a:pt x="0" y="12006"/>
                      </a:cubicBezTo>
                      <a:lnTo>
                        <a:pt x="0" y="14512"/>
                      </a:lnTo>
                      <a:lnTo>
                        <a:pt x="0" y="16742"/>
                      </a:lnTo>
                      <a:cubicBezTo>
                        <a:pt x="176" y="16341"/>
                        <a:pt x="376" y="15965"/>
                        <a:pt x="627" y="15615"/>
                      </a:cubicBezTo>
                      <a:cubicBezTo>
                        <a:pt x="627" y="15590"/>
                        <a:pt x="652" y="15564"/>
                        <a:pt x="677" y="15539"/>
                      </a:cubicBezTo>
                      <a:cubicBezTo>
                        <a:pt x="827" y="15314"/>
                        <a:pt x="978" y="15088"/>
                        <a:pt x="1153" y="14888"/>
                      </a:cubicBezTo>
                      <a:cubicBezTo>
                        <a:pt x="1178" y="14863"/>
                        <a:pt x="1203" y="14838"/>
                        <a:pt x="1203" y="14813"/>
                      </a:cubicBezTo>
                      <a:lnTo>
                        <a:pt x="1254" y="14788"/>
                      </a:lnTo>
                      <a:cubicBezTo>
                        <a:pt x="1254" y="14762"/>
                        <a:pt x="1279" y="14737"/>
                        <a:pt x="1304" y="14712"/>
                      </a:cubicBezTo>
                      <a:cubicBezTo>
                        <a:pt x="1454" y="14537"/>
                        <a:pt x="1604" y="14361"/>
                        <a:pt x="1780" y="14186"/>
                      </a:cubicBezTo>
                      <a:lnTo>
                        <a:pt x="7870" y="8096"/>
                      </a:lnTo>
                      <a:cubicBezTo>
                        <a:pt x="9424" y="6567"/>
                        <a:pt x="10276" y="4487"/>
                        <a:pt x="10276" y="2306"/>
                      </a:cubicBezTo>
                      <a:lnTo>
                        <a:pt x="10276" y="0"/>
                      </a:ln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2" name="Google Shape;4372;p34"/>
                <p:cNvSpPr/>
                <p:nvPr/>
              </p:nvSpPr>
              <p:spPr>
                <a:xfrm>
                  <a:off x="-19438" y="3654394"/>
                  <a:ext cx="477161" cy="777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43" extrusionOk="0">
                      <a:moveTo>
                        <a:pt x="0" y="0"/>
                      </a:moveTo>
                      <a:lnTo>
                        <a:pt x="0" y="2306"/>
                      </a:lnTo>
                      <a:cubicBezTo>
                        <a:pt x="0" y="4487"/>
                        <a:pt x="853" y="6567"/>
                        <a:pt x="2406" y="8096"/>
                      </a:cubicBezTo>
                      <a:lnTo>
                        <a:pt x="8472" y="14186"/>
                      </a:lnTo>
                      <a:cubicBezTo>
                        <a:pt x="8647" y="14361"/>
                        <a:pt x="8798" y="14537"/>
                        <a:pt x="8973" y="14712"/>
                      </a:cubicBezTo>
                      <a:cubicBezTo>
                        <a:pt x="8973" y="14737"/>
                        <a:pt x="8998" y="14762"/>
                        <a:pt x="9023" y="14788"/>
                      </a:cubicBezTo>
                      <a:cubicBezTo>
                        <a:pt x="9023" y="14788"/>
                        <a:pt x="9048" y="14813"/>
                        <a:pt x="9048" y="14813"/>
                      </a:cubicBezTo>
                      <a:cubicBezTo>
                        <a:pt x="9073" y="14838"/>
                        <a:pt x="9098" y="14863"/>
                        <a:pt x="9123" y="14888"/>
                      </a:cubicBezTo>
                      <a:cubicBezTo>
                        <a:pt x="9274" y="15088"/>
                        <a:pt x="9449" y="15314"/>
                        <a:pt x="9600" y="15539"/>
                      </a:cubicBezTo>
                      <a:cubicBezTo>
                        <a:pt x="9625" y="15564"/>
                        <a:pt x="9625" y="15590"/>
                        <a:pt x="9650" y="15615"/>
                      </a:cubicBezTo>
                      <a:cubicBezTo>
                        <a:pt x="9875" y="15991"/>
                        <a:pt x="10101" y="16341"/>
                        <a:pt x="10276" y="16742"/>
                      </a:cubicBezTo>
                      <a:lnTo>
                        <a:pt x="10276" y="14512"/>
                      </a:lnTo>
                      <a:lnTo>
                        <a:pt x="10276" y="12006"/>
                      </a:lnTo>
                      <a:cubicBezTo>
                        <a:pt x="10276" y="10953"/>
                        <a:pt x="9875" y="9975"/>
                        <a:pt x="9148" y="9249"/>
                      </a:cubicBezTo>
                      <a:lnTo>
                        <a:pt x="527" y="627"/>
                      </a:lnTo>
                      <a:cubicBezTo>
                        <a:pt x="326" y="427"/>
                        <a:pt x="151" y="226"/>
                        <a:pt x="0" y="0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3" name="Google Shape;4373;p34"/>
                <p:cNvSpPr/>
                <p:nvPr/>
              </p:nvSpPr>
              <p:spPr>
                <a:xfrm>
                  <a:off x="-19438" y="3326215"/>
                  <a:ext cx="477161" cy="758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42" extrusionOk="0">
                      <a:moveTo>
                        <a:pt x="0" y="1"/>
                      </a:moveTo>
                      <a:lnTo>
                        <a:pt x="0" y="251"/>
                      </a:lnTo>
                      <a:lnTo>
                        <a:pt x="0" y="1805"/>
                      </a:lnTo>
                      <a:lnTo>
                        <a:pt x="0" y="4286"/>
                      </a:lnTo>
                      <a:lnTo>
                        <a:pt x="0" y="4337"/>
                      </a:lnTo>
                      <a:cubicBezTo>
                        <a:pt x="0" y="5389"/>
                        <a:pt x="401" y="6367"/>
                        <a:pt x="1128" y="7094"/>
                      </a:cubicBezTo>
                      <a:lnTo>
                        <a:pt x="9750" y="15690"/>
                      </a:lnTo>
                      <a:cubicBezTo>
                        <a:pt x="9950" y="15891"/>
                        <a:pt x="10126" y="16116"/>
                        <a:pt x="10276" y="16342"/>
                      </a:cubicBezTo>
                      <a:lnTo>
                        <a:pt x="10276" y="14512"/>
                      </a:lnTo>
                      <a:lnTo>
                        <a:pt x="10276" y="11981"/>
                      </a:lnTo>
                      <a:cubicBezTo>
                        <a:pt x="10276" y="10953"/>
                        <a:pt x="9875" y="9976"/>
                        <a:pt x="9148" y="9224"/>
                      </a:cubicBezTo>
                      <a:lnTo>
                        <a:pt x="527" y="627"/>
                      </a:lnTo>
                      <a:cubicBezTo>
                        <a:pt x="326" y="427"/>
                        <a:pt x="151" y="201"/>
                        <a:pt x="0" y="1"/>
                      </a:cubicBezTo>
                      <a:close/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4" name="Google Shape;4374;p34"/>
                <p:cNvSpPr/>
                <p:nvPr/>
              </p:nvSpPr>
              <p:spPr>
                <a:xfrm>
                  <a:off x="-10152" y="2859576"/>
                  <a:ext cx="46" cy="1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" extrusionOk="0">
                      <a:moveTo>
                        <a:pt x="1" y="26"/>
                      </a:moveTo>
                      <a:cubicBezTo>
                        <a:pt x="1" y="26"/>
                        <a:pt x="1" y="1"/>
                        <a:pt x="1" y="1"/>
                      </a:cubicBezTo>
                    </a:path>
                  </a:pathLst>
                </a:custGeom>
                <a:solidFill>
                  <a:srgbClr val="ACB0A1">
                    <a:alpha val="43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75" name="Google Shape;4375;p34"/>
              <p:cNvGrpSpPr/>
              <p:nvPr/>
            </p:nvGrpSpPr>
            <p:grpSpPr>
              <a:xfrm>
                <a:off x="7869" y="3877382"/>
                <a:ext cx="331141" cy="679887"/>
                <a:chOff x="-554749" y="662474"/>
                <a:chExt cx="995014" cy="2042316"/>
              </a:xfrm>
            </p:grpSpPr>
            <p:sp>
              <p:nvSpPr>
                <p:cNvPr id="4376" name="Google Shape;4376;p34"/>
                <p:cNvSpPr/>
                <p:nvPr/>
              </p:nvSpPr>
              <p:spPr>
                <a:xfrm>
                  <a:off x="-554749" y="1272262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26" y="1"/>
                      </a:moveTo>
                      <a:cubicBezTo>
                        <a:pt x="51" y="427"/>
                        <a:pt x="1" y="878"/>
                        <a:pt x="1" y="1304"/>
                      </a:cubicBezTo>
                      <a:lnTo>
                        <a:pt x="1" y="1780"/>
                      </a:lnTo>
                      <a:lnTo>
                        <a:pt x="1" y="4311"/>
                      </a:lnTo>
                      <a:cubicBezTo>
                        <a:pt x="1" y="5364"/>
                        <a:pt x="402" y="6341"/>
                        <a:pt x="1128" y="7068"/>
                      </a:cubicBezTo>
                      <a:lnTo>
                        <a:pt x="9750" y="15690"/>
                      </a:lnTo>
                      <a:cubicBezTo>
                        <a:pt x="9951" y="15890"/>
                        <a:pt x="10126" y="16091"/>
                        <a:pt x="10276" y="16316"/>
                      </a:cubicBezTo>
                      <a:lnTo>
                        <a:pt x="10276" y="14487"/>
                      </a:lnTo>
                      <a:lnTo>
                        <a:pt x="10276" y="11981"/>
                      </a:lnTo>
                      <a:cubicBezTo>
                        <a:pt x="10276" y="10928"/>
                        <a:pt x="9875" y="9950"/>
                        <a:pt x="9148" y="9224"/>
                      </a:cubicBezTo>
                      <a:lnTo>
                        <a:pt x="652" y="727"/>
                      </a:lnTo>
                      <a:cubicBezTo>
                        <a:pt x="427" y="527"/>
                        <a:pt x="251" y="276"/>
                        <a:pt x="12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7" name="Google Shape;4377;p34"/>
                <p:cNvSpPr/>
                <p:nvPr/>
              </p:nvSpPr>
              <p:spPr>
                <a:xfrm>
                  <a:off x="-228892" y="662474"/>
                  <a:ext cx="151315" cy="38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197" extrusionOk="0">
                      <a:moveTo>
                        <a:pt x="3258" y="1"/>
                      </a:moveTo>
                      <a:cubicBezTo>
                        <a:pt x="2832" y="953"/>
                        <a:pt x="2206" y="1805"/>
                        <a:pt x="1454" y="2557"/>
                      </a:cubicBezTo>
                      <a:lnTo>
                        <a:pt x="501" y="3509"/>
                      </a:lnTo>
                      <a:cubicBezTo>
                        <a:pt x="0" y="4011"/>
                        <a:pt x="0" y="4838"/>
                        <a:pt x="501" y="5339"/>
                      </a:cubicBezTo>
                      <a:lnTo>
                        <a:pt x="2732" y="7570"/>
                      </a:lnTo>
                      <a:cubicBezTo>
                        <a:pt x="2933" y="7770"/>
                        <a:pt x="3108" y="7996"/>
                        <a:pt x="3258" y="8196"/>
                      </a:cubicBezTo>
                      <a:lnTo>
                        <a:pt x="32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8" name="Google Shape;4378;p34"/>
                <p:cNvSpPr/>
                <p:nvPr/>
              </p:nvSpPr>
              <p:spPr>
                <a:xfrm>
                  <a:off x="-36897" y="662474"/>
                  <a:ext cx="151315" cy="38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8222" extrusionOk="0">
                      <a:moveTo>
                        <a:pt x="1" y="1"/>
                      </a:moveTo>
                      <a:lnTo>
                        <a:pt x="1" y="8221"/>
                      </a:lnTo>
                      <a:cubicBezTo>
                        <a:pt x="151" y="7996"/>
                        <a:pt x="326" y="7770"/>
                        <a:pt x="527" y="7570"/>
                      </a:cubicBezTo>
                      <a:lnTo>
                        <a:pt x="2732" y="5339"/>
                      </a:lnTo>
                      <a:cubicBezTo>
                        <a:pt x="3259" y="4838"/>
                        <a:pt x="3259" y="4011"/>
                        <a:pt x="2757" y="3509"/>
                      </a:cubicBezTo>
                      <a:lnTo>
                        <a:pt x="1780" y="2557"/>
                      </a:lnTo>
                      <a:cubicBezTo>
                        <a:pt x="1028" y="1805"/>
                        <a:pt x="427" y="953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9" name="Google Shape;4379;p34"/>
                <p:cNvSpPr/>
                <p:nvPr/>
              </p:nvSpPr>
              <p:spPr>
                <a:xfrm>
                  <a:off x="-36897" y="882421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3960" y="0"/>
                      </a:moveTo>
                      <a:cubicBezTo>
                        <a:pt x="3910" y="452"/>
                        <a:pt x="3710" y="878"/>
                        <a:pt x="3359" y="1229"/>
                      </a:cubicBezTo>
                      <a:lnTo>
                        <a:pt x="1128" y="3459"/>
                      </a:lnTo>
                      <a:cubicBezTo>
                        <a:pt x="402" y="4186"/>
                        <a:pt x="1" y="5163"/>
                        <a:pt x="1" y="6191"/>
                      </a:cubicBezTo>
                      <a:lnTo>
                        <a:pt x="1" y="8722"/>
                      </a:lnTo>
                      <a:lnTo>
                        <a:pt x="1" y="10552"/>
                      </a:lnTo>
                      <a:cubicBezTo>
                        <a:pt x="151" y="10326"/>
                        <a:pt x="326" y="10126"/>
                        <a:pt x="527" y="9925"/>
                      </a:cubicBezTo>
                      <a:lnTo>
                        <a:pt x="5991" y="4462"/>
                      </a:lnTo>
                      <a:cubicBezTo>
                        <a:pt x="6316" y="4136"/>
                        <a:pt x="6492" y="3710"/>
                        <a:pt x="6492" y="3234"/>
                      </a:cubicBezTo>
                      <a:cubicBezTo>
                        <a:pt x="6492" y="2782"/>
                        <a:pt x="6316" y="2331"/>
                        <a:pt x="5991" y="2006"/>
                      </a:cubicBezTo>
                      <a:lnTo>
                        <a:pt x="39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0" name="Google Shape;4380;p34"/>
                <p:cNvSpPr/>
                <p:nvPr/>
              </p:nvSpPr>
              <p:spPr>
                <a:xfrm>
                  <a:off x="-36897" y="1039500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7344" y="1"/>
                      </a:moveTo>
                      <a:cubicBezTo>
                        <a:pt x="7319" y="628"/>
                        <a:pt x="7043" y="1229"/>
                        <a:pt x="6592" y="1680"/>
                      </a:cubicBezTo>
                      <a:lnTo>
                        <a:pt x="1128" y="7144"/>
                      </a:lnTo>
                      <a:cubicBezTo>
                        <a:pt x="402" y="7871"/>
                        <a:pt x="1" y="8848"/>
                        <a:pt x="1" y="9901"/>
                      </a:cubicBezTo>
                      <a:lnTo>
                        <a:pt x="1" y="12432"/>
                      </a:lnTo>
                      <a:lnTo>
                        <a:pt x="1" y="14262"/>
                      </a:lnTo>
                      <a:cubicBezTo>
                        <a:pt x="151" y="14036"/>
                        <a:pt x="326" y="13811"/>
                        <a:pt x="527" y="13610"/>
                      </a:cubicBezTo>
                      <a:lnTo>
                        <a:pt x="8998" y="5139"/>
                      </a:lnTo>
                      <a:cubicBezTo>
                        <a:pt x="9650" y="4487"/>
                        <a:pt x="9825" y="3510"/>
                        <a:pt x="9449" y="2733"/>
                      </a:cubicBezTo>
                      <a:cubicBezTo>
                        <a:pt x="9073" y="1956"/>
                        <a:pt x="8572" y="1254"/>
                        <a:pt x="7970" y="628"/>
                      </a:cubicBezTo>
                      <a:cubicBezTo>
                        <a:pt x="7945" y="602"/>
                        <a:pt x="7895" y="552"/>
                        <a:pt x="7870" y="502"/>
                      </a:cubicBezTo>
                      <a:lnTo>
                        <a:pt x="734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1" name="Google Shape;4381;p34"/>
                <p:cNvSpPr/>
                <p:nvPr/>
              </p:nvSpPr>
              <p:spPr>
                <a:xfrm>
                  <a:off x="-36897" y="1599280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0276" y="0"/>
                      </a:moveTo>
                      <a:cubicBezTo>
                        <a:pt x="10101" y="226"/>
                        <a:pt x="9950" y="451"/>
                        <a:pt x="9750" y="652"/>
                      </a:cubicBezTo>
                      <a:lnTo>
                        <a:pt x="1128" y="9248"/>
                      </a:lnTo>
                      <a:cubicBezTo>
                        <a:pt x="402" y="10000"/>
                        <a:pt x="1" y="10978"/>
                        <a:pt x="1" y="12005"/>
                      </a:cubicBezTo>
                      <a:lnTo>
                        <a:pt x="1" y="14537"/>
                      </a:lnTo>
                      <a:lnTo>
                        <a:pt x="1" y="16366"/>
                      </a:lnTo>
                      <a:cubicBezTo>
                        <a:pt x="151" y="16141"/>
                        <a:pt x="326" y="15915"/>
                        <a:pt x="527" y="15715"/>
                      </a:cubicBezTo>
                      <a:lnTo>
                        <a:pt x="9123" y="7118"/>
                      </a:lnTo>
                      <a:cubicBezTo>
                        <a:pt x="9875" y="6391"/>
                        <a:pt x="10276" y="5389"/>
                        <a:pt x="10276" y="4361"/>
                      </a:cubicBezTo>
                      <a:lnTo>
                        <a:pt x="10276" y="4311"/>
                      </a:lnTo>
                      <a:lnTo>
                        <a:pt x="10276" y="1830"/>
                      </a:lnTo>
                      <a:lnTo>
                        <a:pt x="10276" y="276"/>
                      </a:lnTo>
                      <a:lnTo>
                        <a:pt x="102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2" name="Google Shape;4382;p34"/>
                <p:cNvSpPr/>
                <p:nvPr/>
              </p:nvSpPr>
              <p:spPr>
                <a:xfrm>
                  <a:off x="-533809" y="1039500"/>
                  <a:ext cx="456221" cy="662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14262" extrusionOk="0">
                      <a:moveTo>
                        <a:pt x="2482" y="1"/>
                      </a:moveTo>
                      <a:lnTo>
                        <a:pt x="1956" y="502"/>
                      </a:lnTo>
                      <a:cubicBezTo>
                        <a:pt x="1905" y="552"/>
                        <a:pt x="1880" y="602"/>
                        <a:pt x="1855" y="628"/>
                      </a:cubicBezTo>
                      <a:lnTo>
                        <a:pt x="1830" y="628"/>
                      </a:lnTo>
                      <a:cubicBezTo>
                        <a:pt x="1254" y="1254"/>
                        <a:pt x="753" y="1956"/>
                        <a:pt x="377" y="2733"/>
                      </a:cubicBezTo>
                      <a:cubicBezTo>
                        <a:pt x="1" y="3510"/>
                        <a:pt x="176" y="4487"/>
                        <a:pt x="828" y="5139"/>
                      </a:cubicBezTo>
                      <a:lnTo>
                        <a:pt x="9299" y="13610"/>
                      </a:lnTo>
                      <a:cubicBezTo>
                        <a:pt x="9500" y="13811"/>
                        <a:pt x="9675" y="14036"/>
                        <a:pt x="9825" y="14262"/>
                      </a:cubicBezTo>
                      <a:lnTo>
                        <a:pt x="9825" y="12432"/>
                      </a:lnTo>
                      <a:lnTo>
                        <a:pt x="9825" y="9901"/>
                      </a:lnTo>
                      <a:cubicBezTo>
                        <a:pt x="9825" y="8848"/>
                        <a:pt x="9424" y="7871"/>
                        <a:pt x="8697" y="7144"/>
                      </a:cubicBezTo>
                      <a:lnTo>
                        <a:pt x="3234" y="1680"/>
                      </a:lnTo>
                      <a:cubicBezTo>
                        <a:pt x="2783" y="1229"/>
                        <a:pt x="2507" y="628"/>
                        <a:pt x="248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3" name="Google Shape;4383;p34"/>
                <p:cNvSpPr/>
                <p:nvPr/>
              </p:nvSpPr>
              <p:spPr>
                <a:xfrm>
                  <a:off x="-379005" y="882421"/>
                  <a:ext cx="301424" cy="48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2" h="10552" extrusionOk="0">
                      <a:moveTo>
                        <a:pt x="2531" y="0"/>
                      </a:moveTo>
                      <a:lnTo>
                        <a:pt x="1754" y="777"/>
                      </a:lnTo>
                      <a:lnTo>
                        <a:pt x="1128" y="1404"/>
                      </a:lnTo>
                      <a:lnTo>
                        <a:pt x="501" y="2006"/>
                      </a:lnTo>
                      <a:cubicBezTo>
                        <a:pt x="175" y="2331"/>
                        <a:pt x="0" y="2782"/>
                        <a:pt x="0" y="3234"/>
                      </a:cubicBezTo>
                      <a:cubicBezTo>
                        <a:pt x="0" y="3710"/>
                        <a:pt x="175" y="4136"/>
                        <a:pt x="501" y="4462"/>
                      </a:cubicBezTo>
                      <a:lnTo>
                        <a:pt x="5965" y="9925"/>
                      </a:lnTo>
                      <a:cubicBezTo>
                        <a:pt x="6166" y="10126"/>
                        <a:pt x="6341" y="10326"/>
                        <a:pt x="6491" y="10552"/>
                      </a:cubicBezTo>
                      <a:lnTo>
                        <a:pt x="6491" y="8722"/>
                      </a:lnTo>
                      <a:lnTo>
                        <a:pt x="6491" y="6191"/>
                      </a:lnTo>
                      <a:cubicBezTo>
                        <a:pt x="6491" y="5163"/>
                        <a:pt x="6090" y="4186"/>
                        <a:pt x="5363" y="3459"/>
                      </a:cubicBezTo>
                      <a:lnTo>
                        <a:pt x="3133" y="1229"/>
                      </a:lnTo>
                      <a:cubicBezTo>
                        <a:pt x="2782" y="878"/>
                        <a:pt x="2582" y="452"/>
                        <a:pt x="253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4" name="Google Shape;4384;p34"/>
                <p:cNvSpPr/>
                <p:nvPr/>
              </p:nvSpPr>
              <p:spPr>
                <a:xfrm>
                  <a:off x="-57837" y="1944872"/>
                  <a:ext cx="46" cy="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5" name="Google Shape;4385;p34"/>
                <p:cNvSpPr/>
                <p:nvPr/>
              </p:nvSpPr>
              <p:spPr>
                <a:xfrm>
                  <a:off x="-36897" y="1272262"/>
                  <a:ext cx="477161" cy="757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17" extrusionOk="0">
                      <a:moveTo>
                        <a:pt x="10151" y="1"/>
                      </a:moveTo>
                      <a:cubicBezTo>
                        <a:pt x="10026" y="276"/>
                        <a:pt x="9825" y="527"/>
                        <a:pt x="9600" y="727"/>
                      </a:cubicBezTo>
                      <a:lnTo>
                        <a:pt x="1128" y="9224"/>
                      </a:lnTo>
                      <a:cubicBezTo>
                        <a:pt x="402" y="9950"/>
                        <a:pt x="1" y="10928"/>
                        <a:pt x="1" y="11981"/>
                      </a:cubicBezTo>
                      <a:lnTo>
                        <a:pt x="1" y="14487"/>
                      </a:lnTo>
                      <a:lnTo>
                        <a:pt x="1" y="16316"/>
                      </a:lnTo>
                      <a:cubicBezTo>
                        <a:pt x="151" y="16091"/>
                        <a:pt x="326" y="15890"/>
                        <a:pt x="527" y="15690"/>
                      </a:cubicBezTo>
                      <a:lnTo>
                        <a:pt x="9123" y="7068"/>
                      </a:lnTo>
                      <a:cubicBezTo>
                        <a:pt x="9875" y="6341"/>
                        <a:pt x="10276" y="5364"/>
                        <a:pt x="10276" y="4311"/>
                      </a:cubicBezTo>
                      <a:lnTo>
                        <a:pt x="10276" y="1780"/>
                      </a:lnTo>
                      <a:lnTo>
                        <a:pt x="10276" y="1304"/>
                      </a:lnTo>
                      <a:cubicBezTo>
                        <a:pt x="10276" y="878"/>
                        <a:pt x="10226" y="427"/>
                        <a:pt x="101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6" name="Google Shape;4386;p34"/>
                <p:cNvSpPr/>
                <p:nvPr/>
              </p:nvSpPr>
              <p:spPr>
                <a:xfrm>
                  <a:off x="-36897" y="1928574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0276" y="1"/>
                      </a:moveTo>
                      <a:cubicBezTo>
                        <a:pt x="10101" y="226"/>
                        <a:pt x="9950" y="427"/>
                        <a:pt x="9750" y="627"/>
                      </a:cubicBezTo>
                      <a:lnTo>
                        <a:pt x="1128" y="9249"/>
                      </a:lnTo>
                      <a:cubicBezTo>
                        <a:pt x="402" y="9976"/>
                        <a:pt x="1" y="10953"/>
                        <a:pt x="1" y="12006"/>
                      </a:cubicBezTo>
                      <a:lnTo>
                        <a:pt x="1" y="14512"/>
                      </a:lnTo>
                      <a:lnTo>
                        <a:pt x="1" y="16718"/>
                      </a:lnTo>
                      <a:cubicBezTo>
                        <a:pt x="176" y="16342"/>
                        <a:pt x="376" y="15966"/>
                        <a:pt x="627" y="15615"/>
                      </a:cubicBezTo>
                      <a:cubicBezTo>
                        <a:pt x="627" y="15590"/>
                        <a:pt x="652" y="15565"/>
                        <a:pt x="677" y="15540"/>
                      </a:cubicBezTo>
                      <a:cubicBezTo>
                        <a:pt x="828" y="15314"/>
                        <a:pt x="978" y="15089"/>
                        <a:pt x="1153" y="14888"/>
                      </a:cubicBezTo>
                      <a:cubicBezTo>
                        <a:pt x="1178" y="14863"/>
                        <a:pt x="1204" y="14838"/>
                        <a:pt x="1229" y="14813"/>
                      </a:cubicBezTo>
                      <a:lnTo>
                        <a:pt x="1254" y="14788"/>
                      </a:lnTo>
                      <a:cubicBezTo>
                        <a:pt x="1254" y="14763"/>
                        <a:pt x="1279" y="14738"/>
                        <a:pt x="1304" y="14713"/>
                      </a:cubicBezTo>
                      <a:cubicBezTo>
                        <a:pt x="1454" y="14537"/>
                        <a:pt x="1605" y="14362"/>
                        <a:pt x="1780" y="14186"/>
                      </a:cubicBezTo>
                      <a:lnTo>
                        <a:pt x="7870" y="8096"/>
                      </a:lnTo>
                      <a:cubicBezTo>
                        <a:pt x="9424" y="6542"/>
                        <a:pt x="10276" y="4487"/>
                        <a:pt x="10276" y="2282"/>
                      </a:cubicBezTo>
                      <a:lnTo>
                        <a:pt x="102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7" name="Google Shape;4387;p34"/>
                <p:cNvSpPr/>
                <p:nvPr/>
              </p:nvSpPr>
              <p:spPr>
                <a:xfrm>
                  <a:off x="-554749" y="1928574"/>
                  <a:ext cx="477161" cy="77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718" extrusionOk="0">
                      <a:moveTo>
                        <a:pt x="1" y="1"/>
                      </a:moveTo>
                      <a:lnTo>
                        <a:pt x="1" y="2282"/>
                      </a:lnTo>
                      <a:cubicBezTo>
                        <a:pt x="1" y="4487"/>
                        <a:pt x="853" y="6542"/>
                        <a:pt x="2407" y="8096"/>
                      </a:cubicBezTo>
                      <a:lnTo>
                        <a:pt x="8472" y="14186"/>
                      </a:lnTo>
                      <a:cubicBezTo>
                        <a:pt x="8647" y="14337"/>
                        <a:pt x="8823" y="14537"/>
                        <a:pt x="8973" y="14713"/>
                      </a:cubicBezTo>
                      <a:cubicBezTo>
                        <a:pt x="8998" y="14738"/>
                        <a:pt x="8998" y="14763"/>
                        <a:pt x="9023" y="14788"/>
                      </a:cubicBezTo>
                      <a:cubicBezTo>
                        <a:pt x="9048" y="14788"/>
                        <a:pt x="9048" y="14788"/>
                        <a:pt x="9048" y="14813"/>
                      </a:cubicBezTo>
                      <a:cubicBezTo>
                        <a:pt x="9073" y="14838"/>
                        <a:pt x="9098" y="14863"/>
                        <a:pt x="9123" y="14888"/>
                      </a:cubicBezTo>
                      <a:cubicBezTo>
                        <a:pt x="9299" y="15089"/>
                        <a:pt x="9449" y="15314"/>
                        <a:pt x="9600" y="15540"/>
                      </a:cubicBezTo>
                      <a:cubicBezTo>
                        <a:pt x="9625" y="15565"/>
                        <a:pt x="9625" y="15590"/>
                        <a:pt x="9650" y="15615"/>
                      </a:cubicBezTo>
                      <a:cubicBezTo>
                        <a:pt x="9900" y="15966"/>
                        <a:pt x="10101" y="16342"/>
                        <a:pt x="10276" y="16718"/>
                      </a:cubicBezTo>
                      <a:lnTo>
                        <a:pt x="10276" y="14512"/>
                      </a:lnTo>
                      <a:lnTo>
                        <a:pt x="10276" y="12006"/>
                      </a:lnTo>
                      <a:cubicBezTo>
                        <a:pt x="10276" y="10953"/>
                        <a:pt x="9875" y="9976"/>
                        <a:pt x="9148" y="9249"/>
                      </a:cubicBezTo>
                      <a:lnTo>
                        <a:pt x="527" y="627"/>
                      </a:lnTo>
                      <a:cubicBezTo>
                        <a:pt x="326" y="427"/>
                        <a:pt x="151" y="226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8" name="Google Shape;4388;p34"/>
                <p:cNvSpPr/>
                <p:nvPr/>
              </p:nvSpPr>
              <p:spPr>
                <a:xfrm>
                  <a:off x="-554749" y="1599280"/>
                  <a:ext cx="477161" cy="75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7" h="16367" extrusionOk="0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1" y="1830"/>
                      </a:lnTo>
                      <a:lnTo>
                        <a:pt x="1" y="4311"/>
                      </a:lnTo>
                      <a:lnTo>
                        <a:pt x="1" y="4361"/>
                      </a:lnTo>
                      <a:cubicBezTo>
                        <a:pt x="1" y="5389"/>
                        <a:pt x="402" y="6391"/>
                        <a:pt x="1128" y="7118"/>
                      </a:cubicBezTo>
                      <a:lnTo>
                        <a:pt x="9750" y="15715"/>
                      </a:lnTo>
                      <a:cubicBezTo>
                        <a:pt x="9951" y="15915"/>
                        <a:pt x="10126" y="16141"/>
                        <a:pt x="10276" y="16366"/>
                      </a:cubicBezTo>
                      <a:lnTo>
                        <a:pt x="10276" y="14537"/>
                      </a:lnTo>
                      <a:lnTo>
                        <a:pt x="10276" y="12005"/>
                      </a:lnTo>
                      <a:cubicBezTo>
                        <a:pt x="10276" y="10978"/>
                        <a:pt x="9875" y="10000"/>
                        <a:pt x="9148" y="9248"/>
                      </a:cubicBezTo>
                      <a:lnTo>
                        <a:pt x="527" y="652"/>
                      </a:lnTo>
                      <a:cubicBezTo>
                        <a:pt x="326" y="451"/>
                        <a:pt x="151" y="226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9" name="Google Shape;4389;p34"/>
                <p:cNvSpPr/>
                <p:nvPr/>
              </p:nvSpPr>
              <p:spPr>
                <a:xfrm>
                  <a:off x="-545417" y="1133803"/>
                  <a:ext cx="46" cy="1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6" extrusionOk="0">
                      <a:moveTo>
                        <a:pt x="0" y="25"/>
                      </a:moveTo>
                      <a:cubicBezTo>
                        <a:pt x="0" y="25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390" name="Google Shape;4390;p34"/>
            <p:cNvSpPr/>
            <p:nvPr/>
          </p:nvSpPr>
          <p:spPr>
            <a:xfrm>
              <a:off x="-174075" y="-121125"/>
              <a:ext cx="740700" cy="5329800"/>
            </a:xfrm>
            <a:prstGeom prst="rect">
              <a:avLst/>
            </a:prstGeom>
            <a:solidFill>
              <a:srgbClr val="686B62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1" name="Google Shape;4391;p34"/>
          <p:cNvGrpSpPr/>
          <p:nvPr/>
        </p:nvGrpSpPr>
        <p:grpSpPr>
          <a:xfrm>
            <a:off x="8577330" y="-125450"/>
            <a:ext cx="691231" cy="5409600"/>
            <a:chOff x="8577330" y="-125450"/>
            <a:chExt cx="691231" cy="5409600"/>
          </a:xfrm>
        </p:grpSpPr>
        <p:sp>
          <p:nvSpPr>
            <p:cNvPr id="4392" name="Google Shape;4392;p34"/>
            <p:cNvSpPr/>
            <p:nvPr/>
          </p:nvSpPr>
          <p:spPr>
            <a:xfrm flipH="1">
              <a:off x="8577350" y="-125450"/>
              <a:ext cx="691200" cy="5409600"/>
            </a:xfrm>
            <a:prstGeom prst="rect">
              <a:avLst/>
            </a:prstGeom>
            <a:solidFill>
              <a:srgbClr val="686B62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4"/>
            <p:cNvSpPr/>
            <p:nvPr/>
          </p:nvSpPr>
          <p:spPr>
            <a:xfrm flipH="1">
              <a:off x="8727721" y="691271"/>
              <a:ext cx="15" cy="417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26"/>
                  </a:move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94" name="Google Shape;4394;p34"/>
            <p:cNvGrpSpPr/>
            <p:nvPr/>
          </p:nvGrpSpPr>
          <p:grpSpPr>
            <a:xfrm flipH="1">
              <a:off x="8757157" y="528624"/>
              <a:ext cx="331141" cy="679887"/>
              <a:chOff x="-554749" y="662474"/>
              <a:chExt cx="995014" cy="2042316"/>
            </a:xfrm>
          </p:grpSpPr>
          <p:sp>
            <p:nvSpPr>
              <p:cNvPr id="4395" name="Google Shape;4395;p34"/>
              <p:cNvSpPr/>
              <p:nvPr/>
            </p:nvSpPr>
            <p:spPr>
              <a:xfrm>
                <a:off x="-554749" y="1272262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34"/>
              <p:cNvSpPr/>
              <p:nvPr/>
            </p:nvSpPr>
            <p:spPr>
              <a:xfrm>
                <a:off x="-228892" y="662474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34"/>
              <p:cNvSpPr/>
              <p:nvPr/>
            </p:nvSpPr>
            <p:spPr>
              <a:xfrm>
                <a:off x="-36897" y="662474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34"/>
              <p:cNvSpPr/>
              <p:nvPr/>
            </p:nvSpPr>
            <p:spPr>
              <a:xfrm>
                <a:off x="-36897" y="88242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34"/>
              <p:cNvSpPr/>
              <p:nvPr/>
            </p:nvSpPr>
            <p:spPr>
              <a:xfrm>
                <a:off x="-36897" y="103950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34"/>
              <p:cNvSpPr/>
              <p:nvPr/>
            </p:nvSpPr>
            <p:spPr>
              <a:xfrm>
                <a:off x="-36897" y="1599280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34"/>
              <p:cNvSpPr/>
              <p:nvPr/>
            </p:nvSpPr>
            <p:spPr>
              <a:xfrm>
                <a:off x="-533809" y="103950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34"/>
              <p:cNvSpPr/>
              <p:nvPr/>
            </p:nvSpPr>
            <p:spPr>
              <a:xfrm>
                <a:off x="-379005" y="88242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34"/>
              <p:cNvSpPr/>
              <p:nvPr/>
            </p:nvSpPr>
            <p:spPr>
              <a:xfrm>
                <a:off x="-57837" y="1944872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34"/>
              <p:cNvSpPr/>
              <p:nvPr/>
            </p:nvSpPr>
            <p:spPr>
              <a:xfrm>
                <a:off x="-36897" y="1272262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34"/>
              <p:cNvSpPr/>
              <p:nvPr/>
            </p:nvSpPr>
            <p:spPr>
              <a:xfrm>
                <a:off x="-36897" y="1928574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34"/>
              <p:cNvSpPr/>
              <p:nvPr/>
            </p:nvSpPr>
            <p:spPr>
              <a:xfrm>
                <a:off x="-554749" y="1928574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34"/>
              <p:cNvSpPr/>
              <p:nvPr/>
            </p:nvSpPr>
            <p:spPr>
              <a:xfrm>
                <a:off x="-554749" y="1599280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34"/>
              <p:cNvSpPr/>
              <p:nvPr/>
            </p:nvSpPr>
            <p:spPr>
              <a:xfrm>
                <a:off x="-545417" y="1133803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9" name="Google Shape;4409;p34"/>
            <p:cNvGrpSpPr/>
            <p:nvPr/>
          </p:nvGrpSpPr>
          <p:grpSpPr>
            <a:xfrm flipH="1">
              <a:off x="8579005" y="-11015"/>
              <a:ext cx="331141" cy="680273"/>
              <a:chOff x="-19438" y="-958549"/>
              <a:chExt cx="995014" cy="2043477"/>
            </a:xfrm>
          </p:grpSpPr>
          <p:sp>
            <p:nvSpPr>
              <p:cNvPr id="4410" name="Google Shape;4410;p34"/>
              <p:cNvSpPr/>
              <p:nvPr/>
            </p:nvSpPr>
            <p:spPr>
              <a:xfrm>
                <a:off x="-19438" y="-348761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" y="0"/>
                    </a:moveTo>
                    <a:cubicBezTo>
                      <a:pt x="51" y="426"/>
                      <a:pt x="0" y="877"/>
                      <a:pt x="0" y="1303"/>
                    </a:cubicBezTo>
                    <a:lnTo>
                      <a:pt x="0" y="1779"/>
                    </a:lnTo>
                    <a:lnTo>
                      <a:pt x="0" y="4336"/>
                    </a:lnTo>
                    <a:cubicBezTo>
                      <a:pt x="0" y="5363"/>
                      <a:pt x="401" y="6341"/>
                      <a:pt x="1128" y="7068"/>
                    </a:cubicBezTo>
                    <a:lnTo>
                      <a:pt x="9750" y="15689"/>
                    </a:lnTo>
                    <a:cubicBezTo>
                      <a:pt x="9950" y="15890"/>
                      <a:pt x="10126" y="16090"/>
                      <a:pt x="10276" y="16316"/>
                    </a:cubicBezTo>
                    <a:lnTo>
                      <a:pt x="10276" y="14486"/>
                    </a:lnTo>
                    <a:lnTo>
                      <a:pt x="10276" y="11980"/>
                    </a:lnTo>
                    <a:cubicBezTo>
                      <a:pt x="10276" y="10927"/>
                      <a:pt x="9875" y="9950"/>
                      <a:pt x="9148" y="9223"/>
                    </a:cubicBezTo>
                    <a:lnTo>
                      <a:pt x="652" y="752"/>
                    </a:lnTo>
                    <a:cubicBezTo>
                      <a:pt x="427" y="526"/>
                      <a:pt x="251" y="276"/>
                      <a:pt x="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34"/>
              <p:cNvSpPr/>
              <p:nvPr/>
            </p:nvSpPr>
            <p:spPr>
              <a:xfrm>
                <a:off x="306419" y="-958549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3258" y="0"/>
                    </a:moveTo>
                    <a:cubicBezTo>
                      <a:pt x="2807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35"/>
                      <a:pt x="0" y="4837"/>
                      <a:pt x="501" y="5364"/>
                    </a:cubicBezTo>
                    <a:lnTo>
                      <a:pt x="2732" y="7569"/>
                    </a:lnTo>
                    <a:cubicBezTo>
                      <a:pt x="2932" y="7770"/>
                      <a:pt x="3108" y="7995"/>
                      <a:pt x="3258" y="8221"/>
                    </a:cubicBezTo>
                    <a:lnTo>
                      <a:pt x="32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34"/>
              <p:cNvSpPr/>
              <p:nvPr/>
            </p:nvSpPr>
            <p:spPr>
              <a:xfrm>
                <a:off x="498415" y="-958549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0" y="0"/>
                    </a:moveTo>
                    <a:lnTo>
                      <a:pt x="0" y="8221"/>
                    </a:lnTo>
                    <a:cubicBezTo>
                      <a:pt x="151" y="7995"/>
                      <a:pt x="326" y="7770"/>
                      <a:pt x="527" y="7569"/>
                    </a:cubicBezTo>
                    <a:lnTo>
                      <a:pt x="2732" y="5364"/>
                    </a:lnTo>
                    <a:cubicBezTo>
                      <a:pt x="3259" y="4837"/>
                      <a:pt x="3259" y="4035"/>
                      <a:pt x="2732" y="3509"/>
                    </a:cubicBezTo>
                    <a:lnTo>
                      <a:pt x="1780" y="2557"/>
                    </a:lnTo>
                    <a:cubicBezTo>
                      <a:pt x="1028" y="1805"/>
                      <a:pt x="426" y="953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34"/>
              <p:cNvSpPr/>
              <p:nvPr/>
            </p:nvSpPr>
            <p:spPr>
              <a:xfrm>
                <a:off x="498415" y="-738602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885" y="451"/>
                      <a:pt x="3710" y="877"/>
                      <a:pt x="3359" y="1228"/>
                    </a:cubicBezTo>
                    <a:lnTo>
                      <a:pt x="1128" y="3459"/>
                    </a:lnTo>
                    <a:cubicBezTo>
                      <a:pt x="401" y="4185"/>
                      <a:pt x="0" y="5163"/>
                      <a:pt x="0" y="6216"/>
                    </a:cubicBezTo>
                    <a:lnTo>
                      <a:pt x="0" y="8722"/>
                    </a:lnTo>
                    <a:lnTo>
                      <a:pt x="0" y="10551"/>
                    </a:lnTo>
                    <a:cubicBezTo>
                      <a:pt x="151" y="10326"/>
                      <a:pt x="326" y="10125"/>
                      <a:pt x="527" y="9925"/>
                    </a:cubicBezTo>
                    <a:lnTo>
                      <a:pt x="5965" y="4461"/>
                    </a:lnTo>
                    <a:cubicBezTo>
                      <a:pt x="6316" y="4135"/>
                      <a:pt x="6492" y="3709"/>
                      <a:pt x="6492" y="3233"/>
                    </a:cubicBezTo>
                    <a:cubicBezTo>
                      <a:pt x="6492" y="2782"/>
                      <a:pt x="6316" y="2331"/>
                      <a:pt x="5965" y="2005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34"/>
              <p:cNvSpPr/>
              <p:nvPr/>
            </p:nvSpPr>
            <p:spPr>
              <a:xfrm>
                <a:off x="498415" y="-581524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0"/>
                    </a:moveTo>
                    <a:cubicBezTo>
                      <a:pt x="7319" y="627"/>
                      <a:pt x="7043" y="1229"/>
                      <a:pt x="6592" y="1680"/>
                    </a:cubicBezTo>
                    <a:lnTo>
                      <a:pt x="1128" y="7143"/>
                    </a:lnTo>
                    <a:cubicBezTo>
                      <a:pt x="401" y="7895"/>
                      <a:pt x="0" y="8873"/>
                      <a:pt x="0" y="9900"/>
                    </a:cubicBezTo>
                    <a:lnTo>
                      <a:pt x="0" y="12432"/>
                    </a:lnTo>
                    <a:lnTo>
                      <a:pt x="0" y="14261"/>
                    </a:lnTo>
                    <a:cubicBezTo>
                      <a:pt x="151" y="14036"/>
                      <a:pt x="326" y="13810"/>
                      <a:pt x="527" y="13610"/>
                    </a:cubicBezTo>
                    <a:lnTo>
                      <a:pt x="8998" y="5138"/>
                    </a:lnTo>
                    <a:cubicBezTo>
                      <a:pt x="9650" y="4487"/>
                      <a:pt x="9825" y="3509"/>
                      <a:pt x="9449" y="2732"/>
                    </a:cubicBezTo>
                    <a:cubicBezTo>
                      <a:pt x="9073" y="1955"/>
                      <a:pt x="8572" y="1254"/>
                      <a:pt x="7970" y="627"/>
                    </a:cubicBezTo>
                    <a:lnTo>
                      <a:pt x="7970" y="652"/>
                    </a:lnTo>
                    <a:cubicBezTo>
                      <a:pt x="7945" y="602"/>
                      <a:pt x="7895" y="552"/>
                      <a:pt x="7870" y="527"/>
                    </a:cubicBezTo>
                    <a:lnTo>
                      <a:pt x="73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34"/>
              <p:cNvSpPr/>
              <p:nvPr/>
            </p:nvSpPr>
            <p:spPr>
              <a:xfrm>
                <a:off x="498415" y="-2062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10276" y="1"/>
                    </a:moveTo>
                    <a:cubicBezTo>
                      <a:pt x="10101" y="201"/>
                      <a:pt x="9925" y="427"/>
                      <a:pt x="9750" y="627"/>
                    </a:cubicBezTo>
                    <a:lnTo>
                      <a:pt x="1128" y="9224"/>
                    </a:lnTo>
                    <a:cubicBezTo>
                      <a:pt x="401" y="9976"/>
                      <a:pt x="0" y="10953"/>
                      <a:pt x="0" y="11981"/>
                    </a:cubicBezTo>
                    <a:lnTo>
                      <a:pt x="0" y="14512"/>
                    </a:lnTo>
                    <a:lnTo>
                      <a:pt x="0" y="16342"/>
                    </a:lnTo>
                    <a:cubicBezTo>
                      <a:pt x="151" y="16116"/>
                      <a:pt x="326" y="15891"/>
                      <a:pt x="527" y="15690"/>
                    </a:cubicBezTo>
                    <a:lnTo>
                      <a:pt x="9123" y="7094"/>
                    </a:lnTo>
                    <a:cubicBezTo>
                      <a:pt x="9875" y="6367"/>
                      <a:pt x="10276" y="5389"/>
                      <a:pt x="10276" y="4337"/>
                    </a:cubicBezTo>
                    <a:lnTo>
                      <a:pt x="10276" y="4286"/>
                    </a:lnTo>
                    <a:lnTo>
                      <a:pt x="10276" y="1805"/>
                    </a:lnTo>
                    <a:lnTo>
                      <a:pt x="10276" y="251"/>
                    </a:ln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34"/>
              <p:cNvSpPr/>
              <p:nvPr/>
            </p:nvSpPr>
            <p:spPr>
              <a:xfrm>
                <a:off x="1502" y="-581524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0"/>
                    </a:moveTo>
                    <a:lnTo>
                      <a:pt x="1955" y="527"/>
                    </a:lnTo>
                    <a:cubicBezTo>
                      <a:pt x="1905" y="552"/>
                      <a:pt x="1880" y="602"/>
                      <a:pt x="1830" y="652"/>
                    </a:cubicBezTo>
                    <a:lnTo>
                      <a:pt x="1830" y="627"/>
                    </a:lnTo>
                    <a:cubicBezTo>
                      <a:pt x="1254" y="1254"/>
                      <a:pt x="752" y="1955"/>
                      <a:pt x="377" y="2732"/>
                    </a:cubicBezTo>
                    <a:cubicBezTo>
                      <a:pt x="1" y="3509"/>
                      <a:pt x="176" y="4487"/>
                      <a:pt x="828" y="5138"/>
                    </a:cubicBezTo>
                    <a:lnTo>
                      <a:pt x="9299" y="13610"/>
                    </a:lnTo>
                    <a:cubicBezTo>
                      <a:pt x="9499" y="13810"/>
                      <a:pt x="9675" y="14036"/>
                      <a:pt x="9825" y="14261"/>
                    </a:cubicBezTo>
                    <a:lnTo>
                      <a:pt x="9825" y="12432"/>
                    </a:lnTo>
                    <a:lnTo>
                      <a:pt x="9825" y="9900"/>
                    </a:lnTo>
                    <a:cubicBezTo>
                      <a:pt x="9825" y="8873"/>
                      <a:pt x="9424" y="7895"/>
                      <a:pt x="8697" y="7143"/>
                    </a:cubicBezTo>
                    <a:lnTo>
                      <a:pt x="3234" y="1680"/>
                    </a:lnTo>
                    <a:cubicBezTo>
                      <a:pt x="2757" y="1229"/>
                      <a:pt x="2507" y="627"/>
                      <a:pt x="24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34"/>
              <p:cNvSpPr/>
              <p:nvPr/>
            </p:nvSpPr>
            <p:spPr>
              <a:xfrm>
                <a:off x="156259" y="-738602"/>
                <a:ext cx="301470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10552" extrusionOk="0">
                    <a:moveTo>
                      <a:pt x="2532" y="0"/>
                    </a:moveTo>
                    <a:lnTo>
                      <a:pt x="1730" y="777"/>
                    </a:lnTo>
                    <a:lnTo>
                      <a:pt x="1129" y="1404"/>
                    </a:lnTo>
                    <a:lnTo>
                      <a:pt x="502" y="2005"/>
                    </a:lnTo>
                    <a:cubicBezTo>
                      <a:pt x="176" y="2331"/>
                      <a:pt x="1" y="2782"/>
                      <a:pt x="1" y="3233"/>
                    </a:cubicBezTo>
                    <a:cubicBezTo>
                      <a:pt x="1" y="3709"/>
                      <a:pt x="176" y="4135"/>
                      <a:pt x="502" y="4461"/>
                    </a:cubicBezTo>
                    <a:lnTo>
                      <a:pt x="5966" y="9925"/>
                    </a:lnTo>
                    <a:cubicBezTo>
                      <a:pt x="6166" y="10125"/>
                      <a:pt x="6342" y="10326"/>
                      <a:pt x="6492" y="10551"/>
                    </a:cubicBezTo>
                    <a:lnTo>
                      <a:pt x="6492" y="8722"/>
                    </a:lnTo>
                    <a:lnTo>
                      <a:pt x="6492" y="6216"/>
                    </a:lnTo>
                    <a:cubicBezTo>
                      <a:pt x="6492" y="5163"/>
                      <a:pt x="6091" y="4185"/>
                      <a:pt x="5364" y="3459"/>
                    </a:cubicBezTo>
                    <a:lnTo>
                      <a:pt x="3134" y="1228"/>
                    </a:lnTo>
                    <a:cubicBezTo>
                      <a:pt x="2783" y="877"/>
                      <a:pt x="2582" y="451"/>
                      <a:pt x="2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34"/>
              <p:cNvSpPr/>
              <p:nvPr/>
            </p:nvSpPr>
            <p:spPr>
              <a:xfrm>
                <a:off x="477474" y="323848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34"/>
              <p:cNvSpPr/>
              <p:nvPr/>
            </p:nvSpPr>
            <p:spPr>
              <a:xfrm>
                <a:off x="498415" y="-348761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51" y="0"/>
                    </a:moveTo>
                    <a:cubicBezTo>
                      <a:pt x="10026" y="276"/>
                      <a:pt x="9825" y="526"/>
                      <a:pt x="9599" y="752"/>
                    </a:cubicBezTo>
                    <a:lnTo>
                      <a:pt x="1128" y="9223"/>
                    </a:lnTo>
                    <a:cubicBezTo>
                      <a:pt x="401" y="9950"/>
                      <a:pt x="0" y="10927"/>
                      <a:pt x="0" y="11980"/>
                    </a:cubicBezTo>
                    <a:lnTo>
                      <a:pt x="0" y="14486"/>
                    </a:lnTo>
                    <a:lnTo>
                      <a:pt x="0" y="16316"/>
                    </a:lnTo>
                    <a:cubicBezTo>
                      <a:pt x="151" y="16090"/>
                      <a:pt x="326" y="15890"/>
                      <a:pt x="527" y="15689"/>
                    </a:cubicBezTo>
                    <a:lnTo>
                      <a:pt x="9123" y="7068"/>
                    </a:lnTo>
                    <a:cubicBezTo>
                      <a:pt x="9875" y="6341"/>
                      <a:pt x="10276" y="5363"/>
                      <a:pt x="10276" y="4336"/>
                    </a:cubicBezTo>
                    <a:lnTo>
                      <a:pt x="10276" y="1779"/>
                    </a:lnTo>
                    <a:lnTo>
                      <a:pt x="10276" y="1303"/>
                    </a:lnTo>
                    <a:cubicBezTo>
                      <a:pt x="10276" y="877"/>
                      <a:pt x="10226" y="426"/>
                      <a:pt x="101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34"/>
              <p:cNvSpPr/>
              <p:nvPr/>
            </p:nvSpPr>
            <p:spPr>
              <a:xfrm>
                <a:off x="498415" y="307551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10276" y="0"/>
                    </a:moveTo>
                    <a:cubicBezTo>
                      <a:pt x="10101" y="226"/>
                      <a:pt x="9925" y="427"/>
                      <a:pt x="9750" y="627"/>
                    </a:cubicBezTo>
                    <a:lnTo>
                      <a:pt x="1128" y="9249"/>
                    </a:lnTo>
                    <a:cubicBezTo>
                      <a:pt x="401" y="9975"/>
                      <a:pt x="0" y="10953"/>
                      <a:pt x="0" y="12006"/>
                    </a:cubicBezTo>
                    <a:lnTo>
                      <a:pt x="0" y="14512"/>
                    </a:lnTo>
                    <a:lnTo>
                      <a:pt x="0" y="16742"/>
                    </a:lnTo>
                    <a:cubicBezTo>
                      <a:pt x="176" y="16341"/>
                      <a:pt x="376" y="15965"/>
                      <a:pt x="627" y="15615"/>
                    </a:cubicBezTo>
                    <a:cubicBezTo>
                      <a:pt x="627" y="15590"/>
                      <a:pt x="652" y="15564"/>
                      <a:pt x="677" y="15539"/>
                    </a:cubicBezTo>
                    <a:cubicBezTo>
                      <a:pt x="827" y="15314"/>
                      <a:pt x="978" y="15088"/>
                      <a:pt x="1153" y="14888"/>
                    </a:cubicBezTo>
                    <a:cubicBezTo>
                      <a:pt x="1178" y="14863"/>
                      <a:pt x="1203" y="14838"/>
                      <a:pt x="1203" y="14813"/>
                    </a:cubicBezTo>
                    <a:lnTo>
                      <a:pt x="1254" y="14788"/>
                    </a:lnTo>
                    <a:cubicBezTo>
                      <a:pt x="1254" y="14762"/>
                      <a:pt x="1279" y="14737"/>
                      <a:pt x="1304" y="14712"/>
                    </a:cubicBezTo>
                    <a:cubicBezTo>
                      <a:pt x="1454" y="14537"/>
                      <a:pt x="1604" y="14361"/>
                      <a:pt x="1780" y="14186"/>
                    </a:cubicBezTo>
                    <a:lnTo>
                      <a:pt x="7870" y="8096"/>
                    </a:lnTo>
                    <a:cubicBezTo>
                      <a:pt x="9424" y="6567"/>
                      <a:pt x="10276" y="4487"/>
                      <a:pt x="10276" y="2306"/>
                    </a:cubicBez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34"/>
              <p:cNvSpPr/>
              <p:nvPr/>
            </p:nvSpPr>
            <p:spPr>
              <a:xfrm>
                <a:off x="-19438" y="307551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0" y="0"/>
                    </a:moveTo>
                    <a:lnTo>
                      <a:pt x="0" y="2306"/>
                    </a:lnTo>
                    <a:cubicBezTo>
                      <a:pt x="0" y="4487"/>
                      <a:pt x="853" y="6567"/>
                      <a:pt x="2406" y="8096"/>
                    </a:cubicBezTo>
                    <a:lnTo>
                      <a:pt x="8472" y="14186"/>
                    </a:lnTo>
                    <a:cubicBezTo>
                      <a:pt x="8647" y="14361"/>
                      <a:pt x="8798" y="14537"/>
                      <a:pt x="8973" y="14712"/>
                    </a:cubicBezTo>
                    <a:cubicBezTo>
                      <a:pt x="8973" y="14737"/>
                      <a:pt x="8998" y="14762"/>
                      <a:pt x="9023" y="14788"/>
                    </a:cubicBezTo>
                    <a:cubicBezTo>
                      <a:pt x="9023" y="14788"/>
                      <a:pt x="9048" y="14813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74" y="15088"/>
                      <a:pt x="9449" y="15314"/>
                      <a:pt x="9600" y="15539"/>
                    </a:cubicBezTo>
                    <a:cubicBezTo>
                      <a:pt x="9625" y="15564"/>
                      <a:pt x="9625" y="15590"/>
                      <a:pt x="9650" y="15615"/>
                    </a:cubicBezTo>
                    <a:cubicBezTo>
                      <a:pt x="9875" y="15991"/>
                      <a:pt x="10101" y="16341"/>
                      <a:pt x="10276" y="16742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5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34"/>
              <p:cNvSpPr/>
              <p:nvPr/>
            </p:nvSpPr>
            <p:spPr>
              <a:xfrm>
                <a:off x="-19438" y="-2062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0" y="1"/>
                    </a:moveTo>
                    <a:lnTo>
                      <a:pt x="0" y="251"/>
                    </a:lnTo>
                    <a:lnTo>
                      <a:pt x="0" y="1805"/>
                    </a:lnTo>
                    <a:lnTo>
                      <a:pt x="0" y="4286"/>
                    </a:lnTo>
                    <a:lnTo>
                      <a:pt x="0" y="4337"/>
                    </a:lnTo>
                    <a:cubicBezTo>
                      <a:pt x="0" y="5389"/>
                      <a:pt x="401" y="6367"/>
                      <a:pt x="1128" y="7094"/>
                    </a:cubicBezTo>
                    <a:lnTo>
                      <a:pt x="9750" y="15690"/>
                    </a:lnTo>
                    <a:cubicBezTo>
                      <a:pt x="9950" y="15891"/>
                      <a:pt x="10126" y="16116"/>
                      <a:pt x="10276" y="16342"/>
                    </a:cubicBezTo>
                    <a:lnTo>
                      <a:pt x="10276" y="14512"/>
                    </a:lnTo>
                    <a:lnTo>
                      <a:pt x="10276" y="11981"/>
                    </a:lnTo>
                    <a:cubicBezTo>
                      <a:pt x="10276" y="10953"/>
                      <a:pt x="9875" y="9976"/>
                      <a:pt x="9148" y="9224"/>
                    </a:cubicBezTo>
                    <a:lnTo>
                      <a:pt x="527" y="627"/>
                    </a:lnTo>
                    <a:cubicBezTo>
                      <a:pt x="326" y="427"/>
                      <a:pt x="151" y="20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34"/>
              <p:cNvSpPr/>
              <p:nvPr/>
            </p:nvSpPr>
            <p:spPr>
              <a:xfrm>
                <a:off x="-10152" y="-487267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cubicBezTo>
                      <a:pt x="1" y="26"/>
                      <a:pt x="1" y="1"/>
                      <a:pt x="1" y="1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4" name="Google Shape;4424;p34"/>
            <p:cNvGrpSpPr/>
            <p:nvPr/>
          </p:nvGrpSpPr>
          <p:grpSpPr>
            <a:xfrm flipH="1">
              <a:off x="8937420" y="-11015"/>
              <a:ext cx="331141" cy="680273"/>
              <a:chOff x="-19438" y="-958549"/>
              <a:chExt cx="995014" cy="2043477"/>
            </a:xfrm>
          </p:grpSpPr>
          <p:sp>
            <p:nvSpPr>
              <p:cNvPr id="4425" name="Google Shape;4425;p34"/>
              <p:cNvSpPr/>
              <p:nvPr/>
            </p:nvSpPr>
            <p:spPr>
              <a:xfrm>
                <a:off x="-19438" y="-348761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" y="0"/>
                    </a:moveTo>
                    <a:cubicBezTo>
                      <a:pt x="51" y="426"/>
                      <a:pt x="0" y="877"/>
                      <a:pt x="0" y="1303"/>
                    </a:cubicBezTo>
                    <a:lnTo>
                      <a:pt x="0" y="1779"/>
                    </a:lnTo>
                    <a:lnTo>
                      <a:pt x="0" y="4336"/>
                    </a:lnTo>
                    <a:cubicBezTo>
                      <a:pt x="0" y="5363"/>
                      <a:pt x="401" y="6341"/>
                      <a:pt x="1128" y="7068"/>
                    </a:cubicBezTo>
                    <a:lnTo>
                      <a:pt x="9750" y="15689"/>
                    </a:lnTo>
                    <a:cubicBezTo>
                      <a:pt x="9950" y="15890"/>
                      <a:pt x="10126" y="16090"/>
                      <a:pt x="10276" y="16316"/>
                    </a:cubicBezTo>
                    <a:lnTo>
                      <a:pt x="10276" y="14486"/>
                    </a:lnTo>
                    <a:lnTo>
                      <a:pt x="10276" y="11980"/>
                    </a:lnTo>
                    <a:cubicBezTo>
                      <a:pt x="10276" y="10927"/>
                      <a:pt x="9875" y="9950"/>
                      <a:pt x="9148" y="9223"/>
                    </a:cubicBezTo>
                    <a:lnTo>
                      <a:pt x="652" y="752"/>
                    </a:lnTo>
                    <a:cubicBezTo>
                      <a:pt x="427" y="526"/>
                      <a:pt x="251" y="276"/>
                      <a:pt x="10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34"/>
              <p:cNvSpPr/>
              <p:nvPr/>
            </p:nvSpPr>
            <p:spPr>
              <a:xfrm>
                <a:off x="306419" y="-958549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3258" y="0"/>
                    </a:moveTo>
                    <a:cubicBezTo>
                      <a:pt x="2807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35"/>
                      <a:pt x="0" y="4837"/>
                      <a:pt x="501" y="5364"/>
                    </a:cubicBezTo>
                    <a:lnTo>
                      <a:pt x="2732" y="7569"/>
                    </a:lnTo>
                    <a:cubicBezTo>
                      <a:pt x="2932" y="7770"/>
                      <a:pt x="3108" y="7995"/>
                      <a:pt x="3258" y="8221"/>
                    </a:cubicBezTo>
                    <a:lnTo>
                      <a:pt x="3258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34"/>
              <p:cNvSpPr/>
              <p:nvPr/>
            </p:nvSpPr>
            <p:spPr>
              <a:xfrm>
                <a:off x="498415" y="-958549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0" y="0"/>
                    </a:moveTo>
                    <a:lnTo>
                      <a:pt x="0" y="8221"/>
                    </a:lnTo>
                    <a:cubicBezTo>
                      <a:pt x="151" y="7995"/>
                      <a:pt x="326" y="7770"/>
                      <a:pt x="527" y="7569"/>
                    </a:cubicBezTo>
                    <a:lnTo>
                      <a:pt x="2732" y="5364"/>
                    </a:lnTo>
                    <a:cubicBezTo>
                      <a:pt x="3259" y="4837"/>
                      <a:pt x="3259" y="4035"/>
                      <a:pt x="2732" y="3509"/>
                    </a:cubicBezTo>
                    <a:lnTo>
                      <a:pt x="1780" y="2557"/>
                    </a:lnTo>
                    <a:cubicBezTo>
                      <a:pt x="1028" y="1805"/>
                      <a:pt x="426" y="953"/>
                      <a:pt x="0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34"/>
              <p:cNvSpPr/>
              <p:nvPr/>
            </p:nvSpPr>
            <p:spPr>
              <a:xfrm>
                <a:off x="498415" y="-738602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885" y="451"/>
                      <a:pt x="3710" y="877"/>
                      <a:pt x="3359" y="1228"/>
                    </a:cubicBezTo>
                    <a:lnTo>
                      <a:pt x="1128" y="3459"/>
                    </a:lnTo>
                    <a:cubicBezTo>
                      <a:pt x="401" y="4185"/>
                      <a:pt x="0" y="5163"/>
                      <a:pt x="0" y="6216"/>
                    </a:cubicBezTo>
                    <a:lnTo>
                      <a:pt x="0" y="8722"/>
                    </a:lnTo>
                    <a:lnTo>
                      <a:pt x="0" y="10551"/>
                    </a:lnTo>
                    <a:cubicBezTo>
                      <a:pt x="151" y="10326"/>
                      <a:pt x="326" y="10125"/>
                      <a:pt x="527" y="9925"/>
                    </a:cubicBezTo>
                    <a:lnTo>
                      <a:pt x="5965" y="4461"/>
                    </a:lnTo>
                    <a:cubicBezTo>
                      <a:pt x="6316" y="4135"/>
                      <a:pt x="6492" y="3709"/>
                      <a:pt x="6492" y="3233"/>
                    </a:cubicBezTo>
                    <a:cubicBezTo>
                      <a:pt x="6492" y="2782"/>
                      <a:pt x="6316" y="2331"/>
                      <a:pt x="5965" y="2005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34"/>
              <p:cNvSpPr/>
              <p:nvPr/>
            </p:nvSpPr>
            <p:spPr>
              <a:xfrm>
                <a:off x="498415" y="-581524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0"/>
                    </a:moveTo>
                    <a:cubicBezTo>
                      <a:pt x="7319" y="627"/>
                      <a:pt x="7043" y="1229"/>
                      <a:pt x="6592" y="1680"/>
                    </a:cubicBezTo>
                    <a:lnTo>
                      <a:pt x="1128" y="7143"/>
                    </a:lnTo>
                    <a:cubicBezTo>
                      <a:pt x="401" y="7895"/>
                      <a:pt x="0" y="8873"/>
                      <a:pt x="0" y="9900"/>
                    </a:cubicBezTo>
                    <a:lnTo>
                      <a:pt x="0" y="12432"/>
                    </a:lnTo>
                    <a:lnTo>
                      <a:pt x="0" y="14261"/>
                    </a:lnTo>
                    <a:cubicBezTo>
                      <a:pt x="151" y="14036"/>
                      <a:pt x="326" y="13810"/>
                      <a:pt x="527" y="13610"/>
                    </a:cubicBezTo>
                    <a:lnTo>
                      <a:pt x="8998" y="5138"/>
                    </a:lnTo>
                    <a:cubicBezTo>
                      <a:pt x="9650" y="4487"/>
                      <a:pt x="9825" y="3509"/>
                      <a:pt x="9449" y="2732"/>
                    </a:cubicBezTo>
                    <a:cubicBezTo>
                      <a:pt x="9073" y="1955"/>
                      <a:pt x="8572" y="1254"/>
                      <a:pt x="7970" y="627"/>
                    </a:cubicBezTo>
                    <a:lnTo>
                      <a:pt x="7970" y="652"/>
                    </a:lnTo>
                    <a:cubicBezTo>
                      <a:pt x="7945" y="602"/>
                      <a:pt x="7895" y="552"/>
                      <a:pt x="7870" y="527"/>
                    </a:cubicBezTo>
                    <a:lnTo>
                      <a:pt x="7344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34"/>
              <p:cNvSpPr/>
              <p:nvPr/>
            </p:nvSpPr>
            <p:spPr>
              <a:xfrm>
                <a:off x="498415" y="-2062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10276" y="1"/>
                    </a:moveTo>
                    <a:cubicBezTo>
                      <a:pt x="10101" y="201"/>
                      <a:pt x="9925" y="427"/>
                      <a:pt x="9750" y="627"/>
                    </a:cubicBezTo>
                    <a:lnTo>
                      <a:pt x="1128" y="9224"/>
                    </a:lnTo>
                    <a:cubicBezTo>
                      <a:pt x="401" y="9976"/>
                      <a:pt x="0" y="10953"/>
                      <a:pt x="0" y="11981"/>
                    </a:cubicBezTo>
                    <a:lnTo>
                      <a:pt x="0" y="14512"/>
                    </a:lnTo>
                    <a:lnTo>
                      <a:pt x="0" y="16342"/>
                    </a:lnTo>
                    <a:cubicBezTo>
                      <a:pt x="151" y="16116"/>
                      <a:pt x="326" y="15891"/>
                      <a:pt x="527" y="15690"/>
                    </a:cubicBezTo>
                    <a:lnTo>
                      <a:pt x="9123" y="7094"/>
                    </a:lnTo>
                    <a:cubicBezTo>
                      <a:pt x="9875" y="6367"/>
                      <a:pt x="10276" y="5389"/>
                      <a:pt x="10276" y="4337"/>
                    </a:cubicBezTo>
                    <a:lnTo>
                      <a:pt x="10276" y="4286"/>
                    </a:lnTo>
                    <a:lnTo>
                      <a:pt x="10276" y="1805"/>
                    </a:lnTo>
                    <a:lnTo>
                      <a:pt x="10276" y="251"/>
                    </a:lnTo>
                    <a:lnTo>
                      <a:pt x="10276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34"/>
              <p:cNvSpPr/>
              <p:nvPr/>
            </p:nvSpPr>
            <p:spPr>
              <a:xfrm>
                <a:off x="1502" y="-581524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0"/>
                    </a:moveTo>
                    <a:lnTo>
                      <a:pt x="1955" y="527"/>
                    </a:lnTo>
                    <a:cubicBezTo>
                      <a:pt x="1905" y="552"/>
                      <a:pt x="1880" y="602"/>
                      <a:pt x="1830" y="652"/>
                    </a:cubicBezTo>
                    <a:lnTo>
                      <a:pt x="1830" y="627"/>
                    </a:lnTo>
                    <a:cubicBezTo>
                      <a:pt x="1254" y="1254"/>
                      <a:pt x="752" y="1955"/>
                      <a:pt x="377" y="2732"/>
                    </a:cubicBezTo>
                    <a:cubicBezTo>
                      <a:pt x="1" y="3509"/>
                      <a:pt x="176" y="4487"/>
                      <a:pt x="828" y="5138"/>
                    </a:cubicBezTo>
                    <a:lnTo>
                      <a:pt x="9299" y="13610"/>
                    </a:lnTo>
                    <a:cubicBezTo>
                      <a:pt x="9499" y="13810"/>
                      <a:pt x="9675" y="14036"/>
                      <a:pt x="9825" y="14261"/>
                    </a:cubicBezTo>
                    <a:lnTo>
                      <a:pt x="9825" y="12432"/>
                    </a:lnTo>
                    <a:lnTo>
                      <a:pt x="9825" y="9900"/>
                    </a:lnTo>
                    <a:cubicBezTo>
                      <a:pt x="9825" y="8873"/>
                      <a:pt x="9424" y="7895"/>
                      <a:pt x="8697" y="7143"/>
                    </a:cubicBezTo>
                    <a:lnTo>
                      <a:pt x="3234" y="1680"/>
                    </a:lnTo>
                    <a:cubicBezTo>
                      <a:pt x="2757" y="1229"/>
                      <a:pt x="2507" y="627"/>
                      <a:pt x="2482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34"/>
              <p:cNvSpPr/>
              <p:nvPr/>
            </p:nvSpPr>
            <p:spPr>
              <a:xfrm>
                <a:off x="156259" y="-738602"/>
                <a:ext cx="301470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10552" extrusionOk="0">
                    <a:moveTo>
                      <a:pt x="2532" y="0"/>
                    </a:moveTo>
                    <a:lnTo>
                      <a:pt x="1730" y="777"/>
                    </a:lnTo>
                    <a:lnTo>
                      <a:pt x="1129" y="1404"/>
                    </a:lnTo>
                    <a:lnTo>
                      <a:pt x="502" y="2005"/>
                    </a:lnTo>
                    <a:cubicBezTo>
                      <a:pt x="176" y="2331"/>
                      <a:pt x="1" y="2782"/>
                      <a:pt x="1" y="3233"/>
                    </a:cubicBezTo>
                    <a:cubicBezTo>
                      <a:pt x="1" y="3709"/>
                      <a:pt x="176" y="4135"/>
                      <a:pt x="502" y="4461"/>
                    </a:cubicBezTo>
                    <a:lnTo>
                      <a:pt x="5966" y="9925"/>
                    </a:lnTo>
                    <a:cubicBezTo>
                      <a:pt x="6166" y="10125"/>
                      <a:pt x="6342" y="10326"/>
                      <a:pt x="6492" y="10551"/>
                    </a:cubicBezTo>
                    <a:lnTo>
                      <a:pt x="6492" y="8722"/>
                    </a:lnTo>
                    <a:lnTo>
                      <a:pt x="6492" y="6216"/>
                    </a:lnTo>
                    <a:cubicBezTo>
                      <a:pt x="6492" y="5163"/>
                      <a:pt x="6091" y="4185"/>
                      <a:pt x="5364" y="3459"/>
                    </a:cubicBezTo>
                    <a:lnTo>
                      <a:pt x="3134" y="1228"/>
                    </a:lnTo>
                    <a:cubicBezTo>
                      <a:pt x="2783" y="877"/>
                      <a:pt x="2582" y="451"/>
                      <a:pt x="2532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34"/>
              <p:cNvSpPr/>
              <p:nvPr/>
            </p:nvSpPr>
            <p:spPr>
              <a:xfrm>
                <a:off x="477474" y="323848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34"/>
              <p:cNvSpPr/>
              <p:nvPr/>
            </p:nvSpPr>
            <p:spPr>
              <a:xfrm>
                <a:off x="498415" y="-348761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51" y="0"/>
                    </a:moveTo>
                    <a:cubicBezTo>
                      <a:pt x="10026" y="276"/>
                      <a:pt x="9825" y="526"/>
                      <a:pt x="9599" y="752"/>
                    </a:cubicBezTo>
                    <a:lnTo>
                      <a:pt x="1128" y="9223"/>
                    </a:lnTo>
                    <a:cubicBezTo>
                      <a:pt x="401" y="9950"/>
                      <a:pt x="0" y="10927"/>
                      <a:pt x="0" y="11980"/>
                    </a:cubicBezTo>
                    <a:lnTo>
                      <a:pt x="0" y="14486"/>
                    </a:lnTo>
                    <a:lnTo>
                      <a:pt x="0" y="16316"/>
                    </a:lnTo>
                    <a:cubicBezTo>
                      <a:pt x="151" y="16090"/>
                      <a:pt x="326" y="15890"/>
                      <a:pt x="527" y="15689"/>
                    </a:cubicBezTo>
                    <a:lnTo>
                      <a:pt x="9123" y="7068"/>
                    </a:lnTo>
                    <a:cubicBezTo>
                      <a:pt x="9875" y="6341"/>
                      <a:pt x="10276" y="5363"/>
                      <a:pt x="10276" y="4336"/>
                    </a:cubicBezTo>
                    <a:lnTo>
                      <a:pt x="10276" y="1779"/>
                    </a:lnTo>
                    <a:lnTo>
                      <a:pt x="10276" y="1303"/>
                    </a:lnTo>
                    <a:cubicBezTo>
                      <a:pt x="10276" y="877"/>
                      <a:pt x="10226" y="426"/>
                      <a:pt x="1015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34"/>
              <p:cNvSpPr/>
              <p:nvPr/>
            </p:nvSpPr>
            <p:spPr>
              <a:xfrm>
                <a:off x="498415" y="307551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10276" y="0"/>
                    </a:moveTo>
                    <a:cubicBezTo>
                      <a:pt x="10101" y="226"/>
                      <a:pt x="9925" y="427"/>
                      <a:pt x="9750" y="627"/>
                    </a:cubicBezTo>
                    <a:lnTo>
                      <a:pt x="1128" y="9249"/>
                    </a:lnTo>
                    <a:cubicBezTo>
                      <a:pt x="401" y="9975"/>
                      <a:pt x="0" y="10953"/>
                      <a:pt x="0" y="12006"/>
                    </a:cubicBezTo>
                    <a:lnTo>
                      <a:pt x="0" y="14512"/>
                    </a:lnTo>
                    <a:lnTo>
                      <a:pt x="0" y="16742"/>
                    </a:lnTo>
                    <a:cubicBezTo>
                      <a:pt x="176" y="16341"/>
                      <a:pt x="376" y="15965"/>
                      <a:pt x="627" y="15615"/>
                    </a:cubicBezTo>
                    <a:cubicBezTo>
                      <a:pt x="627" y="15590"/>
                      <a:pt x="652" y="15564"/>
                      <a:pt x="677" y="15539"/>
                    </a:cubicBezTo>
                    <a:cubicBezTo>
                      <a:pt x="827" y="15314"/>
                      <a:pt x="978" y="15088"/>
                      <a:pt x="1153" y="14888"/>
                    </a:cubicBezTo>
                    <a:cubicBezTo>
                      <a:pt x="1178" y="14863"/>
                      <a:pt x="1203" y="14838"/>
                      <a:pt x="1203" y="14813"/>
                    </a:cubicBezTo>
                    <a:lnTo>
                      <a:pt x="1254" y="14788"/>
                    </a:lnTo>
                    <a:cubicBezTo>
                      <a:pt x="1254" y="14762"/>
                      <a:pt x="1279" y="14737"/>
                      <a:pt x="1304" y="14712"/>
                    </a:cubicBezTo>
                    <a:cubicBezTo>
                      <a:pt x="1454" y="14537"/>
                      <a:pt x="1604" y="14361"/>
                      <a:pt x="1780" y="14186"/>
                    </a:cubicBezTo>
                    <a:lnTo>
                      <a:pt x="7870" y="8096"/>
                    </a:lnTo>
                    <a:cubicBezTo>
                      <a:pt x="9424" y="6567"/>
                      <a:pt x="10276" y="4487"/>
                      <a:pt x="10276" y="2306"/>
                    </a:cubicBezTo>
                    <a:lnTo>
                      <a:pt x="10276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34"/>
              <p:cNvSpPr/>
              <p:nvPr/>
            </p:nvSpPr>
            <p:spPr>
              <a:xfrm>
                <a:off x="-19438" y="307551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0" y="0"/>
                    </a:moveTo>
                    <a:lnTo>
                      <a:pt x="0" y="2306"/>
                    </a:lnTo>
                    <a:cubicBezTo>
                      <a:pt x="0" y="4487"/>
                      <a:pt x="853" y="6567"/>
                      <a:pt x="2406" y="8096"/>
                    </a:cubicBezTo>
                    <a:lnTo>
                      <a:pt x="8472" y="14186"/>
                    </a:lnTo>
                    <a:cubicBezTo>
                      <a:pt x="8647" y="14361"/>
                      <a:pt x="8798" y="14537"/>
                      <a:pt x="8973" y="14712"/>
                    </a:cubicBezTo>
                    <a:cubicBezTo>
                      <a:pt x="8973" y="14737"/>
                      <a:pt x="8998" y="14762"/>
                      <a:pt x="9023" y="14788"/>
                    </a:cubicBezTo>
                    <a:cubicBezTo>
                      <a:pt x="9023" y="14788"/>
                      <a:pt x="9048" y="14813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74" y="15088"/>
                      <a:pt x="9449" y="15314"/>
                      <a:pt x="9600" y="15539"/>
                    </a:cubicBezTo>
                    <a:cubicBezTo>
                      <a:pt x="9625" y="15564"/>
                      <a:pt x="9625" y="15590"/>
                      <a:pt x="9650" y="15615"/>
                    </a:cubicBezTo>
                    <a:cubicBezTo>
                      <a:pt x="9875" y="15991"/>
                      <a:pt x="10101" y="16341"/>
                      <a:pt x="10276" y="16742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5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0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34"/>
              <p:cNvSpPr/>
              <p:nvPr/>
            </p:nvSpPr>
            <p:spPr>
              <a:xfrm>
                <a:off x="-19438" y="-2062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0" y="1"/>
                    </a:moveTo>
                    <a:lnTo>
                      <a:pt x="0" y="251"/>
                    </a:lnTo>
                    <a:lnTo>
                      <a:pt x="0" y="1805"/>
                    </a:lnTo>
                    <a:lnTo>
                      <a:pt x="0" y="4286"/>
                    </a:lnTo>
                    <a:lnTo>
                      <a:pt x="0" y="4337"/>
                    </a:lnTo>
                    <a:cubicBezTo>
                      <a:pt x="0" y="5389"/>
                      <a:pt x="401" y="6367"/>
                      <a:pt x="1128" y="7094"/>
                    </a:cubicBezTo>
                    <a:lnTo>
                      <a:pt x="9750" y="15690"/>
                    </a:lnTo>
                    <a:cubicBezTo>
                      <a:pt x="9950" y="15891"/>
                      <a:pt x="10126" y="16116"/>
                      <a:pt x="10276" y="16342"/>
                    </a:cubicBezTo>
                    <a:lnTo>
                      <a:pt x="10276" y="14512"/>
                    </a:lnTo>
                    <a:lnTo>
                      <a:pt x="10276" y="11981"/>
                    </a:lnTo>
                    <a:cubicBezTo>
                      <a:pt x="10276" y="10953"/>
                      <a:pt x="9875" y="9976"/>
                      <a:pt x="9148" y="9224"/>
                    </a:cubicBezTo>
                    <a:lnTo>
                      <a:pt x="527" y="627"/>
                    </a:lnTo>
                    <a:cubicBezTo>
                      <a:pt x="326" y="427"/>
                      <a:pt x="151" y="201"/>
                      <a:pt x="0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34"/>
              <p:cNvSpPr/>
              <p:nvPr/>
            </p:nvSpPr>
            <p:spPr>
              <a:xfrm>
                <a:off x="-10152" y="-487267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cubicBezTo>
                      <a:pt x="1" y="26"/>
                      <a:pt x="1" y="1"/>
                      <a:pt x="1" y="1"/>
                    </a:cubicBezTo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39" name="Google Shape;4439;p34"/>
            <p:cNvSpPr/>
            <p:nvPr/>
          </p:nvSpPr>
          <p:spPr>
            <a:xfrm flipH="1">
              <a:off x="8726046" y="4040029"/>
              <a:ext cx="15" cy="417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0" y="26"/>
                  </a:move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0" name="Google Shape;4440;p34"/>
            <p:cNvGrpSpPr/>
            <p:nvPr/>
          </p:nvGrpSpPr>
          <p:grpSpPr>
            <a:xfrm flipH="1">
              <a:off x="8577330" y="4451907"/>
              <a:ext cx="331141" cy="680274"/>
              <a:chOff x="-19438" y="2388294"/>
              <a:chExt cx="995014" cy="2043477"/>
            </a:xfrm>
          </p:grpSpPr>
          <p:sp>
            <p:nvSpPr>
              <p:cNvPr id="4441" name="Google Shape;4441;p34"/>
              <p:cNvSpPr/>
              <p:nvPr/>
            </p:nvSpPr>
            <p:spPr>
              <a:xfrm>
                <a:off x="-19438" y="2998082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" y="0"/>
                    </a:moveTo>
                    <a:cubicBezTo>
                      <a:pt x="51" y="426"/>
                      <a:pt x="0" y="877"/>
                      <a:pt x="0" y="1303"/>
                    </a:cubicBezTo>
                    <a:lnTo>
                      <a:pt x="0" y="1779"/>
                    </a:lnTo>
                    <a:lnTo>
                      <a:pt x="0" y="4336"/>
                    </a:lnTo>
                    <a:cubicBezTo>
                      <a:pt x="0" y="5363"/>
                      <a:pt x="401" y="6341"/>
                      <a:pt x="1128" y="7068"/>
                    </a:cubicBezTo>
                    <a:lnTo>
                      <a:pt x="9750" y="15689"/>
                    </a:lnTo>
                    <a:cubicBezTo>
                      <a:pt x="9950" y="15890"/>
                      <a:pt x="10126" y="16090"/>
                      <a:pt x="10276" y="16316"/>
                    </a:cubicBezTo>
                    <a:lnTo>
                      <a:pt x="10276" y="14486"/>
                    </a:lnTo>
                    <a:lnTo>
                      <a:pt x="10276" y="11980"/>
                    </a:lnTo>
                    <a:cubicBezTo>
                      <a:pt x="10276" y="10927"/>
                      <a:pt x="9875" y="9950"/>
                      <a:pt x="9148" y="9223"/>
                    </a:cubicBezTo>
                    <a:lnTo>
                      <a:pt x="652" y="752"/>
                    </a:lnTo>
                    <a:cubicBezTo>
                      <a:pt x="427" y="526"/>
                      <a:pt x="251" y="276"/>
                      <a:pt x="10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34"/>
              <p:cNvSpPr/>
              <p:nvPr/>
            </p:nvSpPr>
            <p:spPr>
              <a:xfrm>
                <a:off x="306419" y="2388294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3258" y="0"/>
                    </a:moveTo>
                    <a:cubicBezTo>
                      <a:pt x="2807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35"/>
                      <a:pt x="0" y="4837"/>
                      <a:pt x="501" y="5364"/>
                    </a:cubicBezTo>
                    <a:lnTo>
                      <a:pt x="2732" y="7569"/>
                    </a:lnTo>
                    <a:cubicBezTo>
                      <a:pt x="2932" y="7770"/>
                      <a:pt x="3108" y="7995"/>
                      <a:pt x="3258" y="8221"/>
                    </a:cubicBezTo>
                    <a:lnTo>
                      <a:pt x="3258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34"/>
              <p:cNvSpPr/>
              <p:nvPr/>
            </p:nvSpPr>
            <p:spPr>
              <a:xfrm>
                <a:off x="498415" y="2388294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0" y="0"/>
                    </a:moveTo>
                    <a:lnTo>
                      <a:pt x="0" y="8221"/>
                    </a:lnTo>
                    <a:cubicBezTo>
                      <a:pt x="151" y="7995"/>
                      <a:pt x="326" y="7770"/>
                      <a:pt x="527" y="7569"/>
                    </a:cubicBezTo>
                    <a:lnTo>
                      <a:pt x="2732" y="5364"/>
                    </a:lnTo>
                    <a:cubicBezTo>
                      <a:pt x="3259" y="4837"/>
                      <a:pt x="3259" y="4035"/>
                      <a:pt x="2732" y="3509"/>
                    </a:cubicBezTo>
                    <a:lnTo>
                      <a:pt x="1780" y="2557"/>
                    </a:lnTo>
                    <a:cubicBezTo>
                      <a:pt x="1028" y="1805"/>
                      <a:pt x="426" y="953"/>
                      <a:pt x="0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34"/>
              <p:cNvSpPr/>
              <p:nvPr/>
            </p:nvSpPr>
            <p:spPr>
              <a:xfrm>
                <a:off x="498415" y="260824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885" y="451"/>
                      <a:pt x="3710" y="877"/>
                      <a:pt x="3359" y="1228"/>
                    </a:cubicBezTo>
                    <a:lnTo>
                      <a:pt x="1128" y="3459"/>
                    </a:lnTo>
                    <a:cubicBezTo>
                      <a:pt x="401" y="4185"/>
                      <a:pt x="0" y="5163"/>
                      <a:pt x="0" y="6216"/>
                    </a:cubicBezTo>
                    <a:lnTo>
                      <a:pt x="0" y="8722"/>
                    </a:lnTo>
                    <a:lnTo>
                      <a:pt x="0" y="10551"/>
                    </a:lnTo>
                    <a:cubicBezTo>
                      <a:pt x="151" y="10326"/>
                      <a:pt x="326" y="10125"/>
                      <a:pt x="527" y="9925"/>
                    </a:cubicBezTo>
                    <a:lnTo>
                      <a:pt x="5965" y="4461"/>
                    </a:lnTo>
                    <a:cubicBezTo>
                      <a:pt x="6316" y="4135"/>
                      <a:pt x="6492" y="3709"/>
                      <a:pt x="6492" y="3233"/>
                    </a:cubicBezTo>
                    <a:cubicBezTo>
                      <a:pt x="6492" y="2782"/>
                      <a:pt x="6316" y="2331"/>
                      <a:pt x="5965" y="2005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34"/>
              <p:cNvSpPr/>
              <p:nvPr/>
            </p:nvSpPr>
            <p:spPr>
              <a:xfrm>
                <a:off x="498415" y="276532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0"/>
                    </a:moveTo>
                    <a:cubicBezTo>
                      <a:pt x="7319" y="627"/>
                      <a:pt x="7043" y="1229"/>
                      <a:pt x="6592" y="1680"/>
                    </a:cubicBezTo>
                    <a:lnTo>
                      <a:pt x="1128" y="7143"/>
                    </a:lnTo>
                    <a:cubicBezTo>
                      <a:pt x="401" y="7895"/>
                      <a:pt x="0" y="8873"/>
                      <a:pt x="0" y="9900"/>
                    </a:cubicBezTo>
                    <a:lnTo>
                      <a:pt x="0" y="12432"/>
                    </a:lnTo>
                    <a:lnTo>
                      <a:pt x="0" y="14261"/>
                    </a:lnTo>
                    <a:cubicBezTo>
                      <a:pt x="151" y="14036"/>
                      <a:pt x="326" y="13810"/>
                      <a:pt x="527" y="13610"/>
                    </a:cubicBezTo>
                    <a:lnTo>
                      <a:pt x="8998" y="5138"/>
                    </a:lnTo>
                    <a:cubicBezTo>
                      <a:pt x="9650" y="4487"/>
                      <a:pt x="9825" y="3509"/>
                      <a:pt x="9449" y="2732"/>
                    </a:cubicBezTo>
                    <a:cubicBezTo>
                      <a:pt x="9073" y="1955"/>
                      <a:pt x="8572" y="1254"/>
                      <a:pt x="7970" y="627"/>
                    </a:cubicBezTo>
                    <a:lnTo>
                      <a:pt x="7970" y="652"/>
                    </a:lnTo>
                    <a:cubicBezTo>
                      <a:pt x="7945" y="602"/>
                      <a:pt x="7895" y="552"/>
                      <a:pt x="7870" y="527"/>
                    </a:cubicBezTo>
                    <a:lnTo>
                      <a:pt x="7344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34"/>
              <p:cNvSpPr/>
              <p:nvPr/>
            </p:nvSpPr>
            <p:spPr>
              <a:xfrm>
                <a:off x="498415" y="3326215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10276" y="1"/>
                    </a:moveTo>
                    <a:cubicBezTo>
                      <a:pt x="10101" y="201"/>
                      <a:pt x="9925" y="427"/>
                      <a:pt x="9750" y="627"/>
                    </a:cubicBezTo>
                    <a:lnTo>
                      <a:pt x="1128" y="9224"/>
                    </a:lnTo>
                    <a:cubicBezTo>
                      <a:pt x="401" y="9976"/>
                      <a:pt x="0" y="10953"/>
                      <a:pt x="0" y="11981"/>
                    </a:cubicBezTo>
                    <a:lnTo>
                      <a:pt x="0" y="14512"/>
                    </a:lnTo>
                    <a:lnTo>
                      <a:pt x="0" y="16342"/>
                    </a:lnTo>
                    <a:cubicBezTo>
                      <a:pt x="151" y="16116"/>
                      <a:pt x="326" y="15891"/>
                      <a:pt x="527" y="15690"/>
                    </a:cubicBezTo>
                    <a:lnTo>
                      <a:pt x="9123" y="7094"/>
                    </a:lnTo>
                    <a:cubicBezTo>
                      <a:pt x="9875" y="6367"/>
                      <a:pt x="10276" y="5389"/>
                      <a:pt x="10276" y="4337"/>
                    </a:cubicBezTo>
                    <a:lnTo>
                      <a:pt x="10276" y="4286"/>
                    </a:lnTo>
                    <a:lnTo>
                      <a:pt x="10276" y="1805"/>
                    </a:lnTo>
                    <a:lnTo>
                      <a:pt x="10276" y="251"/>
                    </a:lnTo>
                    <a:lnTo>
                      <a:pt x="10276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34"/>
              <p:cNvSpPr/>
              <p:nvPr/>
            </p:nvSpPr>
            <p:spPr>
              <a:xfrm>
                <a:off x="1502" y="276532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0"/>
                    </a:moveTo>
                    <a:lnTo>
                      <a:pt x="1955" y="527"/>
                    </a:lnTo>
                    <a:cubicBezTo>
                      <a:pt x="1905" y="552"/>
                      <a:pt x="1880" y="602"/>
                      <a:pt x="1830" y="652"/>
                    </a:cubicBezTo>
                    <a:lnTo>
                      <a:pt x="1830" y="627"/>
                    </a:lnTo>
                    <a:cubicBezTo>
                      <a:pt x="1254" y="1254"/>
                      <a:pt x="752" y="1955"/>
                      <a:pt x="377" y="2732"/>
                    </a:cubicBezTo>
                    <a:cubicBezTo>
                      <a:pt x="1" y="3509"/>
                      <a:pt x="176" y="4487"/>
                      <a:pt x="828" y="5138"/>
                    </a:cubicBezTo>
                    <a:lnTo>
                      <a:pt x="9299" y="13610"/>
                    </a:lnTo>
                    <a:cubicBezTo>
                      <a:pt x="9499" y="13810"/>
                      <a:pt x="9675" y="14036"/>
                      <a:pt x="9825" y="14261"/>
                    </a:cubicBezTo>
                    <a:lnTo>
                      <a:pt x="9825" y="12432"/>
                    </a:lnTo>
                    <a:lnTo>
                      <a:pt x="9825" y="9900"/>
                    </a:lnTo>
                    <a:cubicBezTo>
                      <a:pt x="9825" y="8873"/>
                      <a:pt x="9424" y="7895"/>
                      <a:pt x="8697" y="7143"/>
                    </a:cubicBezTo>
                    <a:lnTo>
                      <a:pt x="3234" y="1680"/>
                    </a:lnTo>
                    <a:cubicBezTo>
                      <a:pt x="2757" y="1229"/>
                      <a:pt x="2507" y="627"/>
                      <a:pt x="2482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34"/>
              <p:cNvSpPr/>
              <p:nvPr/>
            </p:nvSpPr>
            <p:spPr>
              <a:xfrm>
                <a:off x="156259" y="2608241"/>
                <a:ext cx="301470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10552" extrusionOk="0">
                    <a:moveTo>
                      <a:pt x="2532" y="0"/>
                    </a:moveTo>
                    <a:lnTo>
                      <a:pt x="1730" y="777"/>
                    </a:lnTo>
                    <a:lnTo>
                      <a:pt x="1129" y="1404"/>
                    </a:lnTo>
                    <a:lnTo>
                      <a:pt x="502" y="2005"/>
                    </a:lnTo>
                    <a:cubicBezTo>
                      <a:pt x="176" y="2331"/>
                      <a:pt x="1" y="2782"/>
                      <a:pt x="1" y="3233"/>
                    </a:cubicBezTo>
                    <a:cubicBezTo>
                      <a:pt x="1" y="3709"/>
                      <a:pt x="176" y="4135"/>
                      <a:pt x="502" y="4461"/>
                    </a:cubicBezTo>
                    <a:lnTo>
                      <a:pt x="5966" y="9925"/>
                    </a:lnTo>
                    <a:cubicBezTo>
                      <a:pt x="6166" y="10125"/>
                      <a:pt x="6342" y="10326"/>
                      <a:pt x="6492" y="10551"/>
                    </a:cubicBezTo>
                    <a:lnTo>
                      <a:pt x="6492" y="8722"/>
                    </a:lnTo>
                    <a:lnTo>
                      <a:pt x="6492" y="6216"/>
                    </a:lnTo>
                    <a:cubicBezTo>
                      <a:pt x="6492" y="5163"/>
                      <a:pt x="6091" y="4185"/>
                      <a:pt x="5364" y="3459"/>
                    </a:cubicBezTo>
                    <a:lnTo>
                      <a:pt x="3134" y="1228"/>
                    </a:lnTo>
                    <a:cubicBezTo>
                      <a:pt x="2783" y="877"/>
                      <a:pt x="2582" y="451"/>
                      <a:pt x="2532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34"/>
              <p:cNvSpPr/>
              <p:nvPr/>
            </p:nvSpPr>
            <p:spPr>
              <a:xfrm>
                <a:off x="477474" y="3670691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34"/>
              <p:cNvSpPr/>
              <p:nvPr/>
            </p:nvSpPr>
            <p:spPr>
              <a:xfrm>
                <a:off x="498415" y="2998082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51" y="0"/>
                    </a:moveTo>
                    <a:cubicBezTo>
                      <a:pt x="10026" y="276"/>
                      <a:pt x="9825" y="526"/>
                      <a:pt x="9599" y="752"/>
                    </a:cubicBezTo>
                    <a:lnTo>
                      <a:pt x="1128" y="9223"/>
                    </a:lnTo>
                    <a:cubicBezTo>
                      <a:pt x="401" y="9950"/>
                      <a:pt x="0" y="10927"/>
                      <a:pt x="0" y="11980"/>
                    </a:cubicBezTo>
                    <a:lnTo>
                      <a:pt x="0" y="14486"/>
                    </a:lnTo>
                    <a:lnTo>
                      <a:pt x="0" y="16316"/>
                    </a:lnTo>
                    <a:cubicBezTo>
                      <a:pt x="151" y="16090"/>
                      <a:pt x="326" y="15890"/>
                      <a:pt x="527" y="15689"/>
                    </a:cubicBezTo>
                    <a:lnTo>
                      <a:pt x="9123" y="7068"/>
                    </a:lnTo>
                    <a:cubicBezTo>
                      <a:pt x="9875" y="6341"/>
                      <a:pt x="10276" y="5363"/>
                      <a:pt x="10276" y="4336"/>
                    </a:cubicBezTo>
                    <a:lnTo>
                      <a:pt x="10276" y="1779"/>
                    </a:lnTo>
                    <a:lnTo>
                      <a:pt x="10276" y="1303"/>
                    </a:lnTo>
                    <a:cubicBezTo>
                      <a:pt x="10276" y="877"/>
                      <a:pt x="10226" y="426"/>
                      <a:pt x="1015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34"/>
              <p:cNvSpPr/>
              <p:nvPr/>
            </p:nvSpPr>
            <p:spPr>
              <a:xfrm>
                <a:off x="498415" y="3654394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10276" y="0"/>
                    </a:moveTo>
                    <a:cubicBezTo>
                      <a:pt x="10101" y="226"/>
                      <a:pt x="9925" y="427"/>
                      <a:pt x="9750" y="627"/>
                    </a:cubicBezTo>
                    <a:lnTo>
                      <a:pt x="1128" y="9249"/>
                    </a:lnTo>
                    <a:cubicBezTo>
                      <a:pt x="401" y="9975"/>
                      <a:pt x="0" y="10953"/>
                      <a:pt x="0" y="12006"/>
                    </a:cubicBezTo>
                    <a:lnTo>
                      <a:pt x="0" y="14512"/>
                    </a:lnTo>
                    <a:lnTo>
                      <a:pt x="0" y="16742"/>
                    </a:lnTo>
                    <a:cubicBezTo>
                      <a:pt x="176" y="16341"/>
                      <a:pt x="376" y="15965"/>
                      <a:pt x="627" y="15615"/>
                    </a:cubicBezTo>
                    <a:cubicBezTo>
                      <a:pt x="627" y="15590"/>
                      <a:pt x="652" y="15564"/>
                      <a:pt x="677" y="15539"/>
                    </a:cubicBezTo>
                    <a:cubicBezTo>
                      <a:pt x="827" y="15314"/>
                      <a:pt x="978" y="15088"/>
                      <a:pt x="1153" y="14888"/>
                    </a:cubicBezTo>
                    <a:cubicBezTo>
                      <a:pt x="1178" y="14863"/>
                      <a:pt x="1203" y="14838"/>
                      <a:pt x="1203" y="14813"/>
                    </a:cubicBezTo>
                    <a:lnTo>
                      <a:pt x="1254" y="14788"/>
                    </a:lnTo>
                    <a:cubicBezTo>
                      <a:pt x="1254" y="14762"/>
                      <a:pt x="1279" y="14737"/>
                      <a:pt x="1304" y="14712"/>
                    </a:cubicBezTo>
                    <a:cubicBezTo>
                      <a:pt x="1454" y="14537"/>
                      <a:pt x="1604" y="14361"/>
                      <a:pt x="1780" y="14186"/>
                    </a:cubicBezTo>
                    <a:lnTo>
                      <a:pt x="7870" y="8096"/>
                    </a:lnTo>
                    <a:cubicBezTo>
                      <a:pt x="9424" y="6567"/>
                      <a:pt x="10276" y="4487"/>
                      <a:pt x="10276" y="2306"/>
                    </a:cubicBezTo>
                    <a:lnTo>
                      <a:pt x="10276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34"/>
              <p:cNvSpPr/>
              <p:nvPr/>
            </p:nvSpPr>
            <p:spPr>
              <a:xfrm>
                <a:off x="-19438" y="3654394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0" y="0"/>
                    </a:moveTo>
                    <a:lnTo>
                      <a:pt x="0" y="2306"/>
                    </a:lnTo>
                    <a:cubicBezTo>
                      <a:pt x="0" y="4487"/>
                      <a:pt x="853" y="6567"/>
                      <a:pt x="2406" y="8096"/>
                    </a:cubicBezTo>
                    <a:lnTo>
                      <a:pt x="8472" y="14186"/>
                    </a:lnTo>
                    <a:cubicBezTo>
                      <a:pt x="8647" y="14361"/>
                      <a:pt x="8798" y="14537"/>
                      <a:pt x="8973" y="14712"/>
                    </a:cubicBezTo>
                    <a:cubicBezTo>
                      <a:pt x="8973" y="14737"/>
                      <a:pt x="8998" y="14762"/>
                      <a:pt x="9023" y="14788"/>
                    </a:cubicBezTo>
                    <a:cubicBezTo>
                      <a:pt x="9023" y="14788"/>
                      <a:pt x="9048" y="14813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74" y="15088"/>
                      <a:pt x="9449" y="15314"/>
                      <a:pt x="9600" y="15539"/>
                    </a:cubicBezTo>
                    <a:cubicBezTo>
                      <a:pt x="9625" y="15564"/>
                      <a:pt x="9625" y="15590"/>
                      <a:pt x="9650" y="15615"/>
                    </a:cubicBezTo>
                    <a:cubicBezTo>
                      <a:pt x="9875" y="15991"/>
                      <a:pt x="10101" y="16341"/>
                      <a:pt x="10276" y="16742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5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0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34"/>
              <p:cNvSpPr/>
              <p:nvPr/>
            </p:nvSpPr>
            <p:spPr>
              <a:xfrm>
                <a:off x="-19438" y="3326215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0" y="1"/>
                    </a:moveTo>
                    <a:lnTo>
                      <a:pt x="0" y="251"/>
                    </a:lnTo>
                    <a:lnTo>
                      <a:pt x="0" y="1805"/>
                    </a:lnTo>
                    <a:lnTo>
                      <a:pt x="0" y="4286"/>
                    </a:lnTo>
                    <a:lnTo>
                      <a:pt x="0" y="4337"/>
                    </a:lnTo>
                    <a:cubicBezTo>
                      <a:pt x="0" y="5389"/>
                      <a:pt x="401" y="6367"/>
                      <a:pt x="1128" y="7094"/>
                    </a:cubicBezTo>
                    <a:lnTo>
                      <a:pt x="9750" y="15690"/>
                    </a:lnTo>
                    <a:cubicBezTo>
                      <a:pt x="9950" y="15891"/>
                      <a:pt x="10126" y="16116"/>
                      <a:pt x="10276" y="16342"/>
                    </a:cubicBezTo>
                    <a:lnTo>
                      <a:pt x="10276" y="14512"/>
                    </a:lnTo>
                    <a:lnTo>
                      <a:pt x="10276" y="11981"/>
                    </a:lnTo>
                    <a:cubicBezTo>
                      <a:pt x="10276" y="10953"/>
                      <a:pt x="9875" y="9976"/>
                      <a:pt x="9148" y="9224"/>
                    </a:cubicBezTo>
                    <a:lnTo>
                      <a:pt x="527" y="627"/>
                    </a:lnTo>
                    <a:cubicBezTo>
                      <a:pt x="326" y="427"/>
                      <a:pt x="151" y="201"/>
                      <a:pt x="0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34"/>
              <p:cNvSpPr/>
              <p:nvPr/>
            </p:nvSpPr>
            <p:spPr>
              <a:xfrm>
                <a:off x="-10152" y="285957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cubicBezTo>
                      <a:pt x="1" y="26"/>
                      <a:pt x="1" y="1"/>
                      <a:pt x="1" y="1"/>
                    </a:cubicBezTo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5" name="Google Shape;4455;p34"/>
            <p:cNvGrpSpPr/>
            <p:nvPr/>
          </p:nvGrpSpPr>
          <p:grpSpPr>
            <a:xfrm flipH="1">
              <a:off x="8755482" y="3877382"/>
              <a:ext cx="331141" cy="679887"/>
              <a:chOff x="-554749" y="662474"/>
              <a:chExt cx="995014" cy="2042316"/>
            </a:xfrm>
          </p:grpSpPr>
          <p:sp>
            <p:nvSpPr>
              <p:cNvPr id="4456" name="Google Shape;4456;p34"/>
              <p:cNvSpPr/>
              <p:nvPr/>
            </p:nvSpPr>
            <p:spPr>
              <a:xfrm>
                <a:off x="-554749" y="1272262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34"/>
              <p:cNvSpPr/>
              <p:nvPr/>
            </p:nvSpPr>
            <p:spPr>
              <a:xfrm>
                <a:off x="-228892" y="662474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34"/>
              <p:cNvSpPr/>
              <p:nvPr/>
            </p:nvSpPr>
            <p:spPr>
              <a:xfrm>
                <a:off x="-36897" y="662474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34"/>
              <p:cNvSpPr/>
              <p:nvPr/>
            </p:nvSpPr>
            <p:spPr>
              <a:xfrm>
                <a:off x="-36897" y="88242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34"/>
              <p:cNvSpPr/>
              <p:nvPr/>
            </p:nvSpPr>
            <p:spPr>
              <a:xfrm>
                <a:off x="-36897" y="103950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34"/>
              <p:cNvSpPr/>
              <p:nvPr/>
            </p:nvSpPr>
            <p:spPr>
              <a:xfrm>
                <a:off x="-36897" y="1599280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34"/>
              <p:cNvSpPr/>
              <p:nvPr/>
            </p:nvSpPr>
            <p:spPr>
              <a:xfrm>
                <a:off x="-533809" y="1039500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34"/>
              <p:cNvSpPr/>
              <p:nvPr/>
            </p:nvSpPr>
            <p:spPr>
              <a:xfrm>
                <a:off x="-379005" y="882421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34"/>
              <p:cNvSpPr/>
              <p:nvPr/>
            </p:nvSpPr>
            <p:spPr>
              <a:xfrm>
                <a:off x="-57837" y="1944872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34"/>
              <p:cNvSpPr/>
              <p:nvPr/>
            </p:nvSpPr>
            <p:spPr>
              <a:xfrm>
                <a:off x="-36897" y="1272262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34"/>
              <p:cNvSpPr/>
              <p:nvPr/>
            </p:nvSpPr>
            <p:spPr>
              <a:xfrm>
                <a:off x="-36897" y="1928574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34"/>
              <p:cNvSpPr/>
              <p:nvPr/>
            </p:nvSpPr>
            <p:spPr>
              <a:xfrm>
                <a:off x="-554749" y="1928574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34"/>
              <p:cNvSpPr/>
              <p:nvPr/>
            </p:nvSpPr>
            <p:spPr>
              <a:xfrm>
                <a:off x="-554749" y="1599280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34"/>
              <p:cNvSpPr/>
              <p:nvPr/>
            </p:nvSpPr>
            <p:spPr>
              <a:xfrm>
                <a:off x="-545417" y="1133803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0" name="Google Shape;4470;p34"/>
            <p:cNvGrpSpPr/>
            <p:nvPr/>
          </p:nvGrpSpPr>
          <p:grpSpPr>
            <a:xfrm flipH="1">
              <a:off x="8935738" y="4447556"/>
              <a:ext cx="331141" cy="679887"/>
              <a:chOff x="-554749" y="4009318"/>
              <a:chExt cx="995014" cy="2042316"/>
            </a:xfrm>
          </p:grpSpPr>
          <p:sp>
            <p:nvSpPr>
              <p:cNvPr id="4471" name="Google Shape;4471;p34"/>
              <p:cNvSpPr/>
              <p:nvPr/>
            </p:nvSpPr>
            <p:spPr>
              <a:xfrm>
                <a:off x="-554749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26" y="1"/>
                    </a:moveTo>
                    <a:cubicBezTo>
                      <a:pt x="51" y="427"/>
                      <a:pt x="1" y="878"/>
                      <a:pt x="1" y="1304"/>
                    </a:cubicBezTo>
                    <a:lnTo>
                      <a:pt x="1" y="1780"/>
                    </a:lnTo>
                    <a:lnTo>
                      <a:pt x="1" y="4311"/>
                    </a:lnTo>
                    <a:cubicBezTo>
                      <a:pt x="1" y="5364"/>
                      <a:pt x="402" y="6341"/>
                      <a:pt x="1128" y="7068"/>
                    </a:cubicBezTo>
                    <a:lnTo>
                      <a:pt x="9750" y="15690"/>
                    </a:lnTo>
                    <a:cubicBezTo>
                      <a:pt x="9951" y="15890"/>
                      <a:pt x="10126" y="16091"/>
                      <a:pt x="10276" y="16316"/>
                    </a:cubicBezTo>
                    <a:lnTo>
                      <a:pt x="10276" y="14487"/>
                    </a:lnTo>
                    <a:lnTo>
                      <a:pt x="10276" y="11981"/>
                    </a:lnTo>
                    <a:cubicBezTo>
                      <a:pt x="10276" y="10928"/>
                      <a:pt x="9875" y="9950"/>
                      <a:pt x="9148" y="9224"/>
                    </a:cubicBezTo>
                    <a:lnTo>
                      <a:pt x="652" y="727"/>
                    </a:lnTo>
                    <a:cubicBezTo>
                      <a:pt x="427" y="527"/>
                      <a:pt x="251" y="276"/>
                      <a:pt x="12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34"/>
              <p:cNvSpPr/>
              <p:nvPr/>
            </p:nvSpPr>
            <p:spPr>
              <a:xfrm>
                <a:off x="-228892" y="4009318"/>
                <a:ext cx="151315" cy="38058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197" extrusionOk="0">
                    <a:moveTo>
                      <a:pt x="3258" y="1"/>
                    </a:moveTo>
                    <a:cubicBezTo>
                      <a:pt x="2832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11"/>
                      <a:pt x="0" y="4838"/>
                      <a:pt x="501" y="5339"/>
                    </a:cubicBezTo>
                    <a:lnTo>
                      <a:pt x="2732" y="7570"/>
                    </a:lnTo>
                    <a:cubicBezTo>
                      <a:pt x="2933" y="7770"/>
                      <a:pt x="3108" y="7996"/>
                      <a:pt x="3258" y="8196"/>
                    </a:cubicBezTo>
                    <a:lnTo>
                      <a:pt x="32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34"/>
              <p:cNvSpPr/>
              <p:nvPr/>
            </p:nvSpPr>
            <p:spPr>
              <a:xfrm>
                <a:off x="-36897" y="4009318"/>
                <a:ext cx="151315" cy="381747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2" extrusionOk="0">
                    <a:moveTo>
                      <a:pt x="1" y="1"/>
                    </a:moveTo>
                    <a:lnTo>
                      <a:pt x="1" y="8221"/>
                    </a:lnTo>
                    <a:cubicBezTo>
                      <a:pt x="151" y="7996"/>
                      <a:pt x="326" y="7770"/>
                      <a:pt x="527" y="7570"/>
                    </a:cubicBezTo>
                    <a:lnTo>
                      <a:pt x="2732" y="5339"/>
                    </a:lnTo>
                    <a:cubicBezTo>
                      <a:pt x="3259" y="4838"/>
                      <a:pt x="3259" y="4011"/>
                      <a:pt x="2757" y="3509"/>
                    </a:cubicBezTo>
                    <a:lnTo>
                      <a:pt x="1780" y="2557"/>
                    </a:lnTo>
                    <a:cubicBezTo>
                      <a:pt x="1028" y="1805"/>
                      <a:pt x="427" y="95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34"/>
              <p:cNvSpPr/>
              <p:nvPr/>
            </p:nvSpPr>
            <p:spPr>
              <a:xfrm>
                <a:off x="-36897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910" y="452"/>
                      <a:pt x="3710" y="878"/>
                      <a:pt x="3359" y="1229"/>
                    </a:cubicBezTo>
                    <a:lnTo>
                      <a:pt x="1128" y="3459"/>
                    </a:lnTo>
                    <a:cubicBezTo>
                      <a:pt x="402" y="4186"/>
                      <a:pt x="1" y="5163"/>
                      <a:pt x="1" y="6191"/>
                    </a:cubicBezTo>
                    <a:lnTo>
                      <a:pt x="1" y="8722"/>
                    </a:lnTo>
                    <a:lnTo>
                      <a:pt x="1" y="10552"/>
                    </a:lnTo>
                    <a:cubicBezTo>
                      <a:pt x="151" y="10326"/>
                      <a:pt x="326" y="10126"/>
                      <a:pt x="527" y="9925"/>
                    </a:cubicBezTo>
                    <a:lnTo>
                      <a:pt x="5991" y="4462"/>
                    </a:lnTo>
                    <a:cubicBezTo>
                      <a:pt x="6316" y="4136"/>
                      <a:pt x="6492" y="3710"/>
                      <a:pt x="6492" y="3234"/>
                    </a:cubicBezTo>
                    <a:cubicBezTo>
                      <a:pt x="6492" y="2782"/>
                      <a:pt x="6316" y="2331"/>
                      <a:pt x="5991" y="2006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34"/>
              <p:cNvSpPr/>
              <p:nvPr/>
            </p:nvSpPr>
            <p:spPr>
              <a:xfrm>
                <a:off x="-36897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1"/>
                    </a:moveTo>
                    <a:cubicBezTo>
                      <a:pt x="7319" y="628"/>
                      <a:pt x="7043" y="1229"/>
                      <a:pt x="6592" y="1680"/>
                    </a:cubicBezTo>
                    <a:lnTo>
                      <a:pt x="1128" y="7144"/>
                    </a:lnTo>
                    <a:cubicBezTo>
                      <a:pt x="402" y="7871"/>
                      <a:pt x="1" y="8848"/>
                      <a:pt x="1" y="9901"/>
                    </a:cubicBezTo>
                    <a:lnTo>
                      <a:pt x="1" y="12432"/>
                    </a:lnTo>
                    <a:lnTo>
                      <a:pt x="1" y="14262"/>
                    </a:lnTo>
                    <a:cubicBezTo>
                      <a:pt x="151" y="14036"/>
                      <a:pt x="326" y="13811"/>
                      <a:pt x="527" y="13610"/>
                    </a:cubicBezTo>
                    <a:lnTo>
                      <a:pt x="8998" y="5139"/>
                    </a:lnTo>
                    <a:cubicBezTo>
                      <a:pt x="9650" y="4487"/>
                      <a:pt x="9825" y="3510"/>
                      <a:pt x="9449" y="2733"/>
                    </a:cubicBezTo>
                    <a:cubicBezTo>
                      <a:pt x="9073" y="1956"/>
                      <a:pt x="8572" y="1254"/>
                      <a:pt x="7970" y="628"/>
                    </a:cubicBezTo>
                    <a:cubicBezTo>
                      <a:pt x="7945" y="602"/>
                      <a:pt x="7895" y="552"/>
                      <a:pt x="7870" y="502"/>
                    </a:cubicBezTo>
                    <a:lnTo>
                      <a:pt x="73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34"/>
              <p:cNvSpPr/>
              <p:nvPr/>
            </p:nvSpPr>
            <p:spPr>
              <a:xfrm>
                <a:off x="-36897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0276" y="0"/>
                    </a:moveTo>
                    <a:cubicBezTo>
                      <a:pt x="10101" y="226"/>
                      <a:pt x="9950" y="451"/>
                      <a:pt x="9750" y="652"/>
                    </a:cubicBezTo>
                    <a:lnTo>
                      <a:pt x="1128" y="9248"/>
                    </a:lnTo>
                    <a:cubicBezTo>
                      <a:pt x="402" y="10000"/>
                      <a:pt x="1" y="10978"/>
                      <a:pt x="1" y="12005"/>
                    </a:cubicBezTo>
                    <a:lnTo>
                      <a:pt x="1" y="14537"/>
                    </a:lnTo>
                    <a:lnTo>
                      <a:pt x="1" y="16366"/>
                    </a:lnTo>
                    <a:cubicBezTo>
                      <a:pt x="151" y="16141"/>
                      <a:pt x="326" y="15915"/>
                      <a:pt x="527" y="15715"/>
                    </a:cubicBezTo>
                    <a:lnTo>
                      <a:pt x="9123" y="7118"/>
                    </a:lnTo>
                    <a:cubicBezTo>
                      <a:pt x="9875" y="6391"/>
                      <a:pt x="10276" y="5389"/>
                      <a:pt x="10276" y="4361"/>
                    </a:cubicBezTo>
                    <a:lnTo>
                      <a:pt x="10276" y="4311"/>
                    </a:lnTo>
                    <a:lnTo>
                      <a:pt x="10276" y="1830"/>
                    </a:lnTo>
                    <a:lnTo>
                      <a:pt x="10276" y="276"/>
                    </a:lnTo>
                    <a:lnTo>
                      <a:pt x="10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34"/>
              <p:cNvSpPr/>
              <p:nvPr/>
            </p:nvSpPr>
            <p:spPr>
              <a:xfrm>
                <a:off x="-533809" y="4386343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1"/>
                    </a:moveTo>
                    <a:lnTo>
                      <a:pt x="1956" y="502"/>
                    </a:lnTo>
                    <a:cubicBezTo>
                      <a:pt x="1905" y="552"/>
                      <a:pt x="1880" y="602"/>
                      <a:pt x="1855" y="628"/>
                    </a:cubicBezTo>
                    <a:lnTo>
                      <a:pt x="1830" y="628"/>
                    </a:lnTo>
                    <a:cubicBezTo>
                      <a:pt x="1254" y="1254"/>
                      <a:pt x="753" y="1956"/>
                      <a:pt x="377" y="2733"/>
                    </a:cubicBezTo>
                    <a:cubicBezTo>
                      <a:pt x="1" y="3510"/>
                      <a:pt x="176" y="4487"/>
                      <a:pt x="828" y="5139"/>
                    </a:cubicBezTo>
                    <a:lnTo>
                      <a:pt x="9299" y="13610"/>
                    </a:lnTo>
                    <a:cubicBezTo>
                      <a:pt x="9500" y="13811"/>
                      <a:pt x="9675" y="14036"/>
                      <a:pt x="9825" y="14262"/>
                    </a:cubicBezTo>
                    <a:lnTo>
                      <a:pt x="9825" y="12432"/>
                    </a:lnTo>
                    <a:lnTo>
                      <a:pt x="9825" y="9901"/>
                    </a:lnTo>
                    <a:cubicBezTo>
                      <a:pt x="9825" y="8848"/>
                      <a:pt x="9424" y="7871"/>
                      <a:pt x="8697" y="7144"/>
                    </a:cubicBezTo>
                    <a:lnTo>
                      <a:pt x="3234" y="1680"/>
                    </a:lnTo>
                    <a:cubicBezTo>
                      <a:pt x="2783" y="1229"/>
                      <a:pt x="2507" y="628"/>
                      <a:pt x="2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34"/>
              <p:cNvSpPr/>
              <p:nvPr/>
            </p:nvSpPr>
            <p:spPr>
              <a:xfrm>
                <a:off x="-379005" y="4229265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2531" y="0"/>
                    </a:moveTo>
                    <a:lnTo>
                      <a:pt x="1754" y="777"/>
                    </a:lnTo>
                    <a:lnTo>
                      <a:pt x="1128" y="1404"/>
                    </a:lnTo>
                    <a:lnTo>
                      <a:pt x="501" y="2006"/>
                    </a:lnTo>
                    <a:cubicBezTo>
                      <a:pt x="175" y="2331"/>
                      <a:pt x="0" y="2782"/>
                      <a:pt x="0" y="3234"/>
                    </a:cubicBezTo>
                    <a:cubicBezTo>
                      <a:pt x="0" y="3710"/>
                      <a:pt x="175" y="4136"/>
                      <a:pt x="501" y="4462"/>
                    </a:cubicBezTo>
                    <a:lnTo>
                      <a:pt x="5965" y="9925"/>
                    </a:lnTo>
                    <a:cubicBezTo>
                      <a:pt x="6166" y="10126"/>
                      <a:pt x="6341" y="10326"/>
                      <a:pt x="6491" y="10552"/>
                    </a:cubicBezTo>
                    <a:lnTo>
                      <a:pt x="6491" y="8722"/>
                    </a:lnTo>
                    <a:lnTo>
                      <a:pt x="6491" y="6191"/>
                    </a:lnTo>
                    <a:cubicBezTo>
                      <a:pt x="6491" y="5163"/>
                      <a:pt x="6090" y="4186"/>
                      <a:pt x="5363" y="3459"/>
                    </a:cubicBezTo>
                    <a:lnTo>
                      <a:pt x="3133" y="1229"/>
                    </a:lnTo>
                    <a:cubicBezTo>
                      <a:pt x="2782" y="878"/>
                      <a:pt x="2582" y="452"/>
                      <a:pt x="2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34"/>
              <p:cNvSpPr/>
              <p:nvPr/>
            </p:nvSpPr>
            <p:spPr>
              <a:xfrm>
                <a:off x="-57837" y="5291715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34"/>
              <p:cNvSpPr/>
              <p:nvPr/>
            </p:nvSpPr>
            <p:spPr>
              <a:xfrm>
                <a:off x="-36897" y="4619105"/>
                <a:ext cx="477161" cy="757598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7" extrusionOk="0">
                    <a:moveTo>
                      <a:pt x="10151" y="1"/>
                    </a:moveTo>
                    <a:cubicBezTo>
                      <a:pt x="10026" y="276"/>
                      <a:pt x="9825" y="527"/>
                      <a:pt x="9600" y="727"/>
                    </a:cubicBezTo>
                    <a:lnTo>
                      <a:pt x="1128" y="9224"/>
                    </a:lnTo>
                    <a:cubicBezTo>
                      <a:pt x="402" y="9950"/>
                      <a:pt x="1" y="10928"/>
                      <a:pt x="1" y="11981"/>
                    </a:cubicBezTo>
                    <a:lnTo>
                      <a:pt x="1" y="14487"/>
                    </a:lnTo>
                    <a:lnTo>
                      <a:pt x="1" y="16316"/>
                    </a:lnTo>
                    <a:cubicBezTo>
                      <a:pt x="151" y="16091"/>
                      <a:pt x="326" y="15890"/>
                      <a:pt x="527" y="15690"/>
                    </a:cubicBezTo>
                    <a:lnTo>
                      <a:pt x="9123" y="7068"/>
                    </a:lnTo>
                    <a:cubicBezTo>
                      <a:pt x="9875" y="6341"/>
                      <a:pt x="10276" y="5364"/>
                      <a:pt x="10276" y="4311"/>
                    </a:cubicBezTo>
                    <a:lnTo>
                      <a:pt x="10276" y="1780"/>
                    </a:lnTo>
                    <a:lnTo>
                      <a:pt x="10276" y="1304"/>
                    </a:lnTo>
                    <a:cubicBezTo>
                      <a:pt x="10276" y="878"/>
                      <a:pt x="10226" y="427"/>
                      <a:pt x="10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34"/>
              <p:cNvSpPr/>
              <p:nvPr/>
            </p:nvSpPr>
            <p:spPr>
              <a:xfrm>
                <a:off x="-36897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0276" y="1"/>
                    </a:moveTo>
                    <a:cubicBezTo>
                      <a:pt x="10101" y="226"/>
                      <a:pt x="9950" y="427"/>
                      <a:pt x="9750" y="627"/>
                    </a:cubicBezTo>
                    <a:lnTo>
                      <a:pt x="1128" y="9249"/>
                    </a:lnTo>
                    <a:cubicBezTo>
                      <a:pt x="402" y="9976"/>
                      <a:pt x="1" y="10953"/>
                      <a:pt x="1" y="12006"/>
                    </a:cubicBezTo>
                    <a:lnTo>
                      <a:pt x="1" y="14512"/>
                    </a:lnTo>
                    <a:lnTo>
                      <a:pt x="1" y="16718"/>
                    </a:lnTo>
                    <a:cubicBezTo>
                      <a:pt x="176" y="16342"/>
                      <a:pt x="376" y="15966"/>
                      <a:pt x="627" y="15615"/>
                    </a:cubicBezTo>
                    <a:cubicBezTo>
                      <a:pt x="627" y="15590"/>
                      <a:pt x="652" y="15565"/>
                      <a:pt x="677" y="15540"/>
                    </a:cubicBezTo>
                    <a:cubicBezTo>
                      <a:pt x="828" y="15314"/>
                      <a:pt x="978" y="15089"/>
                      <a:pt x="1153" y="14888"/>
                    </a:cubicBezTo>
                    <a:cubicBezTo>
                      <a:pt x="1178" y="14863"/>
                      <a:pt x="1204" y="14838"/>
                      <a:pt x="1229" y="14813"/>
                    </a:cubicBezTo>
                    <a:lnTo>
                      <a:pt x="1254" y="14788"/>
                    </a:lnTo>
                    <a:cubicBezTo>
                      <a:pt x="1254" y="14763"/>
                      <a:pt x="1279" y="14738"/>
                      <a:pt x="1304" y="14713"/>
                    </a:cubicBezTo>
                    <a:cubicBezTo>
                      <a:pt x="1454" y="14537"/>
                      <a:pt x="1605" y="14362"/>
                      <a:pt x="1780" y="14186"/>
                    </a:cubicBezTo>
                    <a:lnTo>
                      <a:pt x="7870" y="8096"/>
                    </a:lnTo>
                    <a:cubicBezTo>
                      <a:pt x="9424" y="6542"/>
                      <a:pt x="10276" y="4487"/>
                      <a:pt x="10276" y="2282"/>
                    </a:cubicBezTo>
                    <a:lnTo>
                      <a:pt x="102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34"/>
              <p:cNvSpPr/>
              <p:nvPr/>
            </p:nvSpPr>
            <p:spPr>
              <a:xfrm>
                <a:off x="-554749" y="5275417"/>
                <a:ext cx="477161" cy="77621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18" extrusionOk="0">
                    <a:moveTo>
                      <a:pt x="1" y="1"/>
                    </a:moveTo>
                    <a:lnTo>
                      <a:pt x="1" y="2282"/>
                    </a:lnTo>
                    <a:cubicBezTo>
                      <a:pt x="1" y="4487"/>
                      <a:pt x="853" y="6542"/>
                      <a:pt x="2407" y="8096"/>
                    </a:cubicBezTo>
                    <a:lnTo>
                      <a:pt x="8472" y="14186"/>
                    </a:lnTo>
                    <a:cubicBezTo>
                      <a:pt x="8647" y="14337"/>
                      <a:pt x="8823" y="14537"/>
                      <a:pt x="8973" y="14713"/>
                    </a:cubicBezTo>
                    <a:cubicBezTo>
                      <a:pt x="8998" y="14738"/>
                      <a:pt x="8998" y="14763"/>
                      <a:pt x="9023" y="14788"/>
                    </a:cubicBezTo>
                    <a:cubicBezTo>
                      <a:pt x="9048" y="14788"/>
                      <a:pt x="9048" y="14788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99" y="15089"/>
                      <a:pt x="9449" y="15314"/>
                      <a:pt x="9600" y="15540"/>
                    </a:cubicBezTo>
                    <a:cubicBezTo>
                      <a:pt x="9625" y="15565"/>
                      <a:pt x="9625" y="15590"/>
                      <a:pt x="9650" y="15615"/>
                    </a:cubicBezTo>
                    <a:cubicBezTo>
                      <a:pt x="9900" y="15966"/>
                      <a:pt x="10101" y="16342"/>
                      <a:pt x="10276" y="16718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6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34"/>
              <p:cNvSpPr/>
              <p:nvPr/>
            </p:nvSpPr>
            <p:spPr>
              <a:xfrm>
                <a:off x="-554749" y="4946124"/>
                <a:ext cx="477161" cy="75992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67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1" y="1830"/>
                    </a:lnTo>
                    <a:lnTo>
                      <a:pt x="1" y="4311"/>
                    </a:lnTo>
                    <a:lnTo>
                      <a:pt x="1" y="4361"/>
                    </a:lnTo>
                    <a:cubicBezTo>
                      <a:pt x="1" y="5389"/>
                      <a:pt x="402" y="6391"/>
                      <a:pt x="1128" y="7118"/>
                    </a:cubicBezTo>
                    <a:lnTo>
                      <a:pt x="9750" y="15715"/>
                    </a:lnTo>
                    <a:cubicBezTo>
                      <a:pt x="9951" y="15915"/>
                      <a:pt x="10126" y="16141"/>
                      <a:pt x="10276" y="16366"/>
                    </a:cubicBezTo>
                    <a:lnTo>
                      <a:pt x="10276" y="14537"/>
                    </a:lnTo>
                    <a:lnTo>
                      <a:pt x="10276" y="12005"/>
                    </a:lnTo>
                    <a:cubicBezTo>
                      <a:pt x="10276" y="10978"/>
                      <a:pt x="9875" y="10000"/>
                      <a:pt x="9148" y="9248"/>
                    </a:cubicBezTo>
                    <a:lnTo>
                      <a:pt x="527" y="652"/>
                    </a:lnTo>
                    <a:cubicBezTo>
                      <a:pt x="326" y="451"/>
                      <a:pt x="151" y="226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34"/>
              <p:cNvSpPr/>
              <p:nvPr/>
            </p:nvSpPr>
            <p:spPr>
              <a:xfrm>
                <a:off x="-545417" y="4480646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0" y="25"/>
                    </a:moveTo>
                    <a:cubicBezTo>
                      <a:pt x="0" y="25"/>
                      <a:pt x="0" y="0"/>
                      <a:pt x="0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85" name="Google Shape;4485;p34"/>
            <p:cNvGrpSpPr/>
            <p:nvPr/>
          </p:nvGrpSpPr>
          <p:grpSpPr>
            <a:xfrm flipH="1">
              <a:off x="8935745" y="3337743"/>
              <a:ext cx="331141" cy="680273"/>
              <a:chOff x="-19438" y="-958549"/>
              <a:chExt cx="995014" cy="2043477"/>
            </a:xfrm>
          </p:grpSpPr>
          <p:sp>
            <p:nvSpPr>
              <p:cNvPr id="4486" name="Google Shape;4486;p34"/>
              <p:cNvSpPr/>
              <p:nvPr/>
            </p:nvSpPr>
            <p:spPr>
              <a:xfrm>
                <a:off x="-19438" y="-348761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" y="0"/>
                    </a:moveTo>
                    <a:cubicBezTo>
                      <a:pt x="51" y="426"/>
                      <a:pt x="0" y="877"/>
                      <a:pt x="0" y="1303"/>
                    </a:cubicBezTo>
                    <a:lnTo>
                      <a:pt x="0" y="1779"/>
                    </a:lnTo>
                    <a:lnTo>
                      <a:pt x="0" y="4336"/>
                    </a:lnTo>
                    <a:cubicBezTo>
                      <a:pt x="0" y="5363"/>
                      <a:pt x="401" y="6341"/>
                      <a:pt x="1128" y="7068"/>
                    </a:cubicBezTo>
                    <a:lnTo>
                      <a:pt x="9750" y="15689"/>
                    </a:lnTo>
                    <a:cubicBezTo>
                      <a:pt x="9950" y="15890"/>
                      <a:pt x="10126" y="16090"/>
                      <a:pt x="10276" y="16316"/>
                    </a:cubicBezTo>
                    <a:lnTo>
                      <a:pt x="10276" y="14486"/>
                    </a:lnTo>
                    <a:lnTo>
                      <a:pt x="10276" y="11980"/>
                    </a:lnTo>
                    <a:cubicBezTo>
                      <a:pt x="10276" y="10927"/>
                      <a:pt x="9875" y="9950"/>
                      <a:pt x="9148" y="9223"/>
                    </a:cubicBezTo>
                    <a:lnTo>
                      <a:pt x="652" y="752"/>
                    </a:lnTo>
                    <a:cubicBezTo>
                      <a:pt x="427" y="526"/>
                      <a:pt x="251" y="276"/>
                      <a:pt x="10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34"/>
              <p:cNvSpPr/>
              <p:nvPr/>
            </p:nvSpPr>
            <p:spPr>
              <a:xfrm>
                <a:off x="306419" y="-958549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3258" y="0"/>
                    </a:moveTo>
                    <a:cubicBezTo>
                      <a:pt x="2807" y="953"/>
                      <a:pt x="2206" y="1805"/>
                      <a:pt x="1454" y="2557"/>
                    </a:cubicBezTo>
                    <a:lnTo>
                      <a:pt x="501" y="3509"/>
                    </a:lnTo>
                    <a:cubicBezTo>
                      <a:pt x="0" y="4035"/>
                      <a:pt x="0" y="4837"/>
                      <a:pt x="501" y="5364"/>
                    </a:cubicBezTo>
                    <a:lnTo>
                      <a:pt x="2732" y="7569"/>
                    </a:lnTo>
                    <a:cubicBezTo>
                      <a:pt x="2932" y="7770"/>
                      <a:pt x="3108" y="7995"/>
                      <a:pt x="3258" y="8221"/>
                    </a:cubicBezTo>
                    <a:lnTo>
                      <a:pt x="3258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34"/>
              <p:cNvSpPr/>
              <p:nvPr/>
            </p:nvSpPr>
            <p:spPr>
              <a:xfrm>
                <a:off x="498415" y="-958549"/>
                <a:ext cx="151315" cy="381701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8221" extrusionOk="0">
                    <a:moveTo>
                      <a:pt x="0" y="0"/>
                    </a:moveTo>
                    <a:lnTo>
                      <a:pt x="0" y="8221"/>
                    </a:lnTo>
                    <a:cubicBezTo>
                      <a:pt x="151" y="7995"/>
                      <a:pt x="326" y="7770"/>
                      <a:pt x="527" y="7569"/>
                    </a:cubicBezTo>
                    <a:lnTo>
                      <a:pt x="2732" y="5364"/>
                    </a:lnTo>
                    <a:cubicBezTo>
                      <a:pt x="3259" y="4837"/>
                      <a:pt x="3259" y="4035"/>
                      <a:pt x="2732" y="3509"/>
                    </a:cubicBezTo>
                    <a:lnTo>
                      <a:pt x="1780" y="2557"/>
                    </a:lnTo>
                    <a:cubicBezTo>
                      <a:pt x="1028" y="1805"/>
                      <a:pt x="426" y="953"/>
                      <a:pt x="0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34"/>
              <p:cNvSpPr/>
              <p:nvPr/>
            </p:nvSpPr>
            <p:spPr>
              <a:xfrm>
                <a:off x="498415" y="-738602"/>
                <a:ext cx="301424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10552" extrusionOk="0">
                    <a:moveTo>
                      <a:pt x="3960" y="0"/>
                    </a:moveTo>
                    <a:cubicBezTo>
                      <a:pt x="3885" y="451"/>
                      <a:pt x="3710" y="877"/>
                      <a:pt x="3359" y="1228"/>
                    </a:cubicBezTo>
                    <a:lnTo>
                      <a:pt x="1128" y="3459"/>
                    </a:lnTo>
                    <a:cubicBezTo>
                      <a:pt x="401" y="4185"/>
                      <a:pt x="0" y="5163"/>
                      <a:pt x="0" y="6216"/>
                    </a:cubicBezTo>
                    <a:lnTo>
                      <a:pt x="0" y="8722"/>
                    </a:lnTo>
                    <a:lnTo>
                      <a:pt x="0" y="10551"/>
                    </a:lnTo>
                    <a:cubicBezTo>
                      <a:pt x="151" y="10326"/>
                      <a:pt x="326" y="10125"/>
                      <a:pt x="527" y="9925"/>
                    </a:cubicBezTo>
                    <a:lnTo>
                      <a:pt x="5965" y="4461"/>
                    </a:lnTo>
                    <a:cubicBezTo>
                      <a:pt x="6316" y="4135"/>
                      <a:pt x="6492" y="3709"/>
                      <a:pt x="6492" y="3233"/>
                    </a:cubicBezTo>
                    <a:cubicBezTo>
                      <a:pt x="6492" y="2782"/>
                      <a:pt x="6316" y="2331"/>
                      <a:pt x="5965" y="2005"/>
                    </a:cubicBez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34"/>
              <p:cNvSpPr/>
              <p:nvPr/>
            </p:nvSpPr>
            <p:spPr>
              <a:xfrm>
                <a:off x="498415" y="-581524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7344" y="0"/>
                    </a:moveTo>
                    <a:cubicBezTo>
                      <a:pt x="7319" y="627"/>
                      <a:pt x="7043" y="1229"/>
                      <a:pt x="6592" y="1680"/>
                    </a:cubicBezTo>
                    <a:lnTo>
                      <a:pt x="1128" y="7143"/>
                    </a:lnTo>
                    <a:cubicBezTo>
                      <a:pt x="401" y="7895"/>
                      <a:pt x="0" y="8873"/>
                      <a:pt x="0" y="9900"/>
                    </a:cubicBezTo>
                    <a:lnTo>
                      <a:pt x="0" y="12432"/>
                    </a:lnTo>
                    <a:lnTo>
                      <a:pt x="0" y="14261"/>
                    </a:lnTo>
                    <a:cubicBezTo>
                      <a:pt x="151" y="14036"/>
                      <a:pt x="326" y="13810"/>
                      <a:pt x="527" y="13610"/>
                    </a:cubicBezTo>
                    <a:lnTo>
                      <a:pt x="8998" y="5138"/>
                    </a:lnTo>
                    <a:cubicBezTo>
                      <a:pt x="9650" y="4487"/>
                      <a:pt x="9825" y="3509"/>
                      <a:pt x="9449" y="2732"/>
                    </a:cubicBezTo>
                    <a:cubicBezTo>
                      <a:pt x="9073" y="1955"/>
                      <a:pt x="8572" y="1254"/>
                      <a:pt x="7970" y="627"/>
                    </a:cubicBezTo>
                    <a:lnTo>
                      <a:pt x="7970" y="652"/>
                    </a:lnTo>
                    <a:cubicBezTo>
                      <a:pt x="7945" y="602"/>
                      <a:pt x="7895" y="552"/>
                      <a:pt x="7870" y="527"/>
                    </a:cubicBezTo>
                    <a:lnTo>
                      <a:pt x="7344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34"/>
              <p:cNvSpPr/>
              <p:nvPr/>
            </p:nvSpPr>
            <p:spPr>
              <a:xfrm>
                <a:off x="498415" y="-2062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10276" y="1"/>
                    </a:moveTo>
                    <a:cubicBezTo>
                      <a:pt x="10101" y="201"/>
                      <a:pt x="9925" y="427"/>
                      <a:pt x="9750" y="627"/>
                    </a:cubicBezTo>
                    <a:lnTo>
                      <a:pt x="1128" y="9224"/>
                    </a:lnTo>
                    <a:cubicBezTo>
                      <a:pt x="401" y="9976"/>
                      <a:pt x="0" y="10953"/>
                      <a:pt x="0" y="11981"/>
                    </a:cubicBezTo>
                    <a:lnTo>
                      <a:pt x="0" y="14512"/>
                    </a:lnTo>
                    <a:lnTo>
                      <a:pt x="0" y="16342"/>
                    </a:lnTo>
                    <a:cubicBezTo>
                      <a:pt x="151" y="16116"/>
                      <a:pt x="326" y="15891"/>
                      <a:pt x="527" y="15690"/>
                    </a:cubicBezTo>
                    <a:lnTo>
                      <a:pt x="9123" y="7094"/>
                    </a:lnTo>
                    <a:cubicBezTo>
                      <a:pt x="9875" y="6367"/>
                      <a:pt x="10276" y="5389"/>
                      <a:pt x="10276" y="4337"/>
                    </a:cubicBezTo>
                    <a:lnTo>
                      <a:pt x="10276" y="4286"/>
                    </a:lnTo>
                    <a:lnTo>
                      <a:pt x="10276" y="1805"/>
                    </a:lnTo>
                    <a:lnTo>
                      <a:pt x="10276" y="251"/>
                    </a:lnTo>
                    <a:lnTo>
                      <a:pt x="10276" y="1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34"/>
              <p:cNvSpPr/>
              <p:nvPr/>
            </p:nvSpPr>
            <p:spPr>
              <a:xfrm>
                <a:off x="1502" y="-581524"/>
                <a:ext cx="456221" cy="66218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262" extrusionOk="0">
                    <a:moveTo>
                      <a:pt x="2482" y="0"/>
                    </a:moveTo>
                    <a:lnTo>
                      <a:pt x="1955" y="527"/>
                    </a:lnTo>
                    <a:cubicBezTo>
                      <a:pt x="1905" y="552"/>
                      <a:pt x="1880" y="602"/>
                      <a:pt x="1830" y="652"/>
                    </a:cubicBezTo>
                    <a:lnTo>
                      <a:pt x="1830" y="627"/>
                    </a:lnTo>
                    <a:cubicBezTo>
                      <a:pt x="1254" y="1254"/>
                      <a:pt x="752" y="1955"/>
                      <a:pt x="377" y="2732"/>
                    </a:cubicBezTo>
                    <a:cubicBezTo>
                      <a:pt x="1" y="3509"/>
                      <a:pt x="176" y="4487"/>
                      <a:pt x="828" y="5138"/>
                    </a:cubicBezTo>
                    <a:lnTo>
                      <a:pt x="9299" y="13610"/>
                    </a:lnTo>
                    <a:cubicBezTo>
                      <a:pt x="9499" y="13810"/>
                      <a:pt x="9675" y="14036"/>
                      <a:pt x="9825" y="14261"/>
                    </a:cubicBezTo>
                    <a:lnTo>
                      <a:pt x="9825" y="12432"/>
                    </a:lnTo>
                    <a:lnTo>
                      <a:pt x="9825" y="9900"/>
                    </a:lnTo>
                    <a:cubicBezTo>
                      <a:pt x="9825" y="8873"/>
                      <a:pt x="9424" y="7895"/>
                      <a:pt x="8697" y="7143"/>
                    </a:cubicBezTo>
                    <a:lnTo>
                      <a:pt x="3234" y="1680"/>
                    </a:lnTo>
                    <a:cubicBezTo>
                      <a:pt x="2757" y="1229"/>
                      <a:pt x="2507" y="627"/>
                      <a:pt x="2482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34"/>
              <p:cNvSpPr/>
              <p:nvPr/>
            </p:nvSpPr>
            <p:spPr>
              <a:xfrm>
                <a:off x="156259" y="-738602"/>
                <a:ext cx="301470" cy="489929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10552" extrusionOk="0">
                    <a:moveTo>
                      <a:pt x="2532" y="0"/>
                    </a:moveTo>
                    <a:lnTo>
                      <a:pt x="1730" y="777"/>
                    </a:lnTo>
                    <a:lnTo>
                      <a:pt x="1129" y="1404"/>
                    </a:lnTo>
                    <a:lnTo>
                      <a:pt x="502" y="2005"/>
                    </a:lnTo>
                    <a:cubicBezTo>
                      <a:pt x="176" y="2331"/>
                      <a:pt x="1" y="2782"/>
                      <a:pt x="1" y="3233"/>
                    </a:cubicBezTo>
                    <a:cubicBezTo>
                      <a:pt x="1" y="3709"/>
                      <a:pt x="176" y="4135"/>
                      <a:pt x="502" y="4461"/>
                    </a:cubicBezTo>
                    <a:lnTo>
                      <a:pt x="5966" y="9925"/>
                    </a:lnTo>
                    <a:cubicBezTo>
                      <a:pt x="6166" y="10125"/>
                      <a:pt x="6342" y="10326"/>
                      <a:pt x="6492" y="10551"/>
                    </a:cubicBezTo>
                    <a:lnTo>
                      <a:pt x="6492" y="8722"/>
                    </a:lnTo>
                    <a:lnTo>
                      <a:pt x="6492" y="6216"/>
                    </a:lnTo>
                    <a:cubicBezTo>
                      <a:pt x="6492" y="5163"/>
                      <a:pt x="6091" y="4185"/>
                      <a:pt x="5364" y="3459"/>
                    </a:cubicBezTo>
                    <a:lnTo>
                      <a:pt x="3134" y="1228"/>
                    </a:lnTo>
                    <a:cubicBezTo>
                      <a:pt x="2783" y="877"/>
                      <a:pt x="2582" y="451"/>
                      <a:pt x="2532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34"/>
              <p:cNvSpPr/>
              <p:nvPr/>
            </p:nvSpPr>
            <p:spPr>
              <a:xfrm>
                <a:off x="477474" y="323848"/>
                <a:ext cx="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34"/>
              <p:cNvSpPr/>
              <p:nvPr/>
            </p:nvSpPr>
            <p:spPr>
              <a:xfrm>
                <a:off x="498415" y="-348761"/>
                <a:ext cx="477161" cy="757552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16" extrusionOk="0">
                    <a:moveTo>
                      <a:pt x="10151" y="0"/>
                    </a:moveTo>
                    <a:cubicBezTo>
                      <a:pt x="10026" y="276"/>
                      <a:pt x="9825" y="526"/>
                      <a:pt x="9599" y="752"/>
                    </a:cubicBezTo>
                    <a:lnTo>
                      <a:pt x="1128" y="9223"/>
                    </a:lnTo>
                    <a:cubicBezTo>
                      <a:pt x="401" y="9950"/>
                      <a:pt x="0" y="10927"/>
                      <a:pt x="0" y="11980"/>
                    </a:cubicBezTo>
                    <a:lnTo>
                      <a:pt x="0" y="14486"/>
                    </a:lnTo>
                    <a:lnTo>
                      <a:pt x="0" y="16316"/>
                    </a:lnTo>
                    <a:cubicBezTo>
                      <a:pt x="151" y="16090"/>
                      <a:pt x="326" y="15890"/>
                      <a:pt x="527" y="15689"/>
                    </a:cubicBezTo>
                    <a:lnTo>
                      <a:pt x="9123" y="7068"/>
                    </a:lnTo>
                    <a:cubicBezTo>
                      <a:pt x="9875" y="6341"/>
                      <a:pt x="10276" y="5363"/>
                      <a:pt x="10276" y="4336"/>
                    </a:cubicBezTo>
                    <a:lnTo>
                      <a:pt x="10276" y="1779"/>
                    </a:lnTo>
                    <a:lnTo>
                      <a:pt x="10276" y="1303"/>
                    </a:lnTo>
                    <a:cubicBezTo>
                      <a:pt x="10276" y="877"/>
                      <a:pt x="10226" y="426"/>
                      <a:pt x="10151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34"/>
              <p:cNvSpPr/>
              <p:nvPr/>
            </p:nvSpPr>
            <p:spPr>
              <a:xfrm>
                <a:off x="498415" y="307551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10276" y="0"/>
                    </a:moveTo>
                    <a:cubicBezTo>
                      <a:pt x="10101" y="226"/>
                      <a:pt x="9925" y="427"/>
                      <a:pt x="9750" y="627"/>
                    </a:cubicBezTo>
                    <a:lnTo>
                      <a:pt x="1128" y="9249"/>
                    </a:lnTo>
                    <a:cubicBezTo>
                      <a:pt x="401" y="9975"/>
                      <a:pt x="0" y="10953"/>
                      <a:pt x="0" y="12006"/>
                    </a:cubicBezTo>
                    <a:lnTo>
                      <a:pt x="0" y="14512"/>
                    </a:lnTo>
                    <a:lnTo>
                      <a:pt x="0" y="16742"/>
                    </a:lnTo>
                    <a:cubicBezTo>
                      <a:pt x="176" y="16341"/>
                      <a:pt x="376" y="15965"/>
                      <a:pt x="627" y="15615"/>
                    </a:cubicBezTo>
                    <a:cubicBezTo>
                      <a:pt x="627" y="15590"/>
                      <a:pt x="652" y="15564"/>
                      <a:pt x="677" y="15539"/>
                    </a:cubicBezTo>
                    <a:cubicBezTo>
                      <a:pt x="827" y="15314"/>
                      <a:pt x="978" y="15088"/>
                      <a:pt x="1153" y="14888"/>
                    </a:cubicBezTo>
                    <a:cubicBezTo>
                      <a:pt x="1178" y="14863"/>
                      <a:pt x="1203" y="14838"/>
                      <a:pt x="1203" y="14813"/>
                    </a:cubicBezTo>
                    <a:lnTo>
                      <a:pt x="1254" y="14788"/>
                    </a:lnTo>
                    <a:cubicBezTo>
                      <a:pt x="1254" y="14762"/>
                      <a:pt x="1279" y="14737"/>
                      <a:pt x="1304" y="14712"/>
                    </a:cubicBezTo>
                    <a:cubicBezTo>
                      <a:pt x="1454" y="14537"/>
                      <a:pt x="1604" y="14361"/>
                      <a:pt x="1780" y="14186"/>
                    </a:cubicBezTo>
                    <a:lnTo>
                      <a:pt x="7870" y="8096"/>
                    </a:lnTo>
                    <a:cubicBezTo>
                      <a:pt x="9424" y="6567"/>
                      <a:pt x="10276" y="4487"/>
                      <a:pt x="10276" y="2306"/>
                    </a:cubicBezTo>
                    <a:lnTo>
                      <a:pt x="10276" y="0"/>
                    </a:ln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34"/>
              <p:cNvSpPr/>
              <p:nvPr/>
            </p:nvSpPr>
            <p:spPr>
              <a:xfrm>
                <a:off x="-19438" y="307551"/>
                <a:ext cx="477161" cy="777377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743" extrusionOk="0">
                    <a:moveTo>
                      <a:pt x="0" y="0"/>
                    </a:moveTo>
                    <a:lnTo>
                      <a:pt x="0" y="2306"/>
                    </a:lnTo>
                    <a:cubicBezTo>
                      <a:pt x="0" y="4487"/>
                      <a:pt x="853" y="6567"/>
                      <a:pt x="2406" y="8096"/>
                    </a:cubicBezTo>
                    <a:lnTo>
                      <a:pt x="8472" y="14186"/>
                    </a:lnTo>
                    <a:cubicBezTo>
                      <a:pt x="8647" y="14361"/>
                      <a:pt x="8798" y="14537"/>
                      <a:pt x="8973" y="14712"/>
                    </a:cubicBezTo>
                    <a:cubicBezTo>
                      <a:pt x="8973" y="14737"/>
                      <a:pt x="8998" y="14762"/>
                      <a:pt x="9023" y="14788"/>
                    </a:cubicBezTo>
                    <a:cubicBezTo>
                      <a:pt x="9023" y="14788"/>
                      <a:pt x="9048" y="14813"/>
                      <a:pt x="9048" y="14813"/>
                    </a:cubicBezTo>
                    <a:cubicBezTo>
                      <a:pt x="9073" y="14838"/>
                      <a:pt x="9098" y="14863"/>
                      <a:pt x="9123" y="14888"/>
                    </a:cubicBezTo>
                    <a:cubicBezTo>
                      <a:pt x="9274" y="15088"/>
                      <a:pt x="9449" y="15314"/>
                      <a:pt x="9600" y="15539"/>
                    </a:cubicBezTo>
                    <a:cubicBezTo>
                      <a:pt x="9625" y="15564"/>
                      <a:pt x="9625" y="15590"/>
                      <a:pt x="9650" y="15615"/>
                    </a:cubicBezTo>
                    <a:cubicBezTo>
                      <a:pt x="9875" y="15991"/>
                      <a:pt x="10101" y="16341"/>
                      <a:pt x="10276" y="16742"/>
                    </a:cubicBezTo>
                    <a:lnTo>
                      <a:pt x="10276" y="14512"/>
                    </a:lnTo>
                    <a:lnTo>
                      <a:pt x="10276" y="12006"/>
                    </a:lnTo>
                    <a:cubicBezTo>
                      <a:pt x="10276" y="10953"/>
                      <a:pt x="9875" y="9975"/>
                      <a:pt x="9148" y="9249"/>
                    </a:cubicBezTo>
                    <a:lnTo>
                      <a:pt x="527" y="627"/>
                    </a:lnTo>
                    <a:cubicBezTo>
                      <a:pt x="326" y="427"/>
                      <a:pt x="151" y="226"/>
                      <a:pt x="0" y="0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34"/>
              <p:cNvSpPr/>
              <p:nvPr/>
            </p:nvSpPr>
            <p:spPr>
              <a:xfrm>
                <a:off x="-19438" y="-20629"/>
                <a:ext cx="477161" cy="758759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6342" extrusionOk="0">
                    <a:moveTo>
                      <a:pt x="0" y="1"/>
                    </a:moveTo>
                    <a:lnTo>
                      <a:pt x="0" y="251"/>
                    </a:lnTo>
                    <a:lnTo>
                      <a:pt x="0" y="1805"/>
                    </a:lnTo>
                    <a:lnTo>
                      <a:pt x="0" y="4286"/>
                    </a:lnTo>
                    <a:lnTo>
                      <a:pt x="0" y="4337"/>
                    </a:lnTo>
                    <a:cubicBezTo>
                      <a:pt x="0" y="5389"/>
                      <a:pt x="401" y="6367"/>
                      <a:pt x="1128" y="7094"/>
                    </a:cubicBezTo>
                    <a:lnTo>
                      <a:pt x="9750" y="15690"/>
                    </a:lnTo>
                    <a:cubicBezTo>
                      <a:pt x="9950" y="15891"/>
                      <a:pt x="10126" y="16116"/>
                      <a:pt x="10276" y="16342"/>
                    </a:cubicBezTo>
                    <a:lnTo>
                      <a:pt x="10276" y="14512"/>
                    </a:lnTo>
                    <a:lnTo>
                      <a:pt x="10276" y="11981"/>
                    </a:lnTo>
                    <a:cubicBezTo>
                      <a:pt x="10276" y="10953"/>
                      <a:pt x="9875" y="9976"/>
                      <a:pt x="9148" y="9224"/>
                    </a:cubicBezTo>
                    <a:lnTo>
                      <a:pt x="527" y="627"/>
                    </a:lnTo>
                    <a:cubicBezTo>
                      <a:pt x="326" y="427"/>
                      <a:pt x="151" y="201"/>
                      <a:pt x="0" y="1"/>
                    </a:cubicBezTo>
                    <a:close/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34"/>
              <p:cNvSpPr/>
              <p:nvPr/>
            </p:nvSpPr>
            <p:spPr>
              <a:xfrm>
                <a:off x="-10152" y="-487267"/>
                <a:ext cx="46" cy="1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" extrusionOk="0">
                    <a:moveTo>
                      <a:pt x="1" y="26"/>
                    </a:moveTo>
                    <a:cubicBezTo>
                      <a:pt x="1" y="26"/>
                      <a:pt x="1" y="1"/>
                      <a:pt x="1" y="1"/>
                    </a:cubicBezTo>
                  </a:path>
                </a:pathLst>
              </a:custGeom>
              <a:solidFill>
                <a:srgbClr val="ACB0A1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7" r:id="rId4"/>
    <p:sldLayoutId id="2147483679" r:id="rId5"/>
    <p:sldLayoutId id="214748368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" name="Google Shape;4512;p38"/>
          <p:cNvSpPr txBox="1">
            <a:spLocks noGrp="1"/>
          </p:cNvSpPr>
          <p:nvPr>
            <p:ph type="ctrTitle"/>
          </p:nvPr>
        </p:nvSpPr>
        <p:spPr>
          <a:xfrm>
            <a:off x="1202529" y="2772365"/>
            <a:ext cx="7102500" cy="20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Proyecto Final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sz="1600" dirty="0">
                <a:solidFill>
                  <a:schemeClr val="dk1"/>
                </a:solidFill>
              </a:rPr>
              <a:t>Crisanta Dalila Santiago Alberto 20820017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5" name="Google Shape;4635;p42"/>
          <p:cNvSpPr txBox="1">
            <a:spLocks noGrp="1"/>
          </p:cNvSpPr>
          <p:nvPr>
            <p:ph type="title"/>
          </p:nvPr>
        </p:nvSpPr>
        <p:spPr>
          <a:xfrm>
            <a:off x="1186805" y="412201"/>
            <a:ext cx="5543603" cy="991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Cloud </a:t>
            </a:r>
            <a:r>
              <a:rPr lang="es-MX" dirty="0" err="1"/>
              <a:t>Streaming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94E98E-7A89-15F5-14EA-E97A4532224E}"/>
              </a:ext>
            </a:extLst>
          </p:cNvPr>
          <p:cNvSpPr txBox="1"/>
          <p:nvPr/>
        </p:nvSpPr>
        <p:spPr>
          <a:xfrm>
            <a:off x="1186805" y="2294748"/>
            <a:ext cx="68407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Escogí el proyecto de películas en la nube por la razón que me gusta mucho ver películas y series y me pareció muy interesante poder involucrarme y conocer mas a fondo como es el procedimiento para la creación de paginas de ese ámbito</a:t>
            </a:r>
          </a:p>
          <a:p>
            <a:endParaRPr lang="es-MX" dirty="0"/>
          </a:p>
          <a:p>
            <a:r>
              <a:rPr lang="es-MX" dirty="0"/>
              <a:t>Quería que la pagina fuera intuitiva y fácil de navegar en ella, accesible para el usuario y que no se perdiera dentro de la navegación de la misma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14249-E7BA-AED8-AFE0-1E6A6080DC53}"/>
              </a:ext>
            </a:extLst>
          </p:cNvPr>
          <p:cNvSpPr txBox="1"/>
          <p:nvPr/>
        </p:nvSpPr>
        <p:spPr>
          <a:xfrm>
            <a:off x="1101744" y="1679846"/>
            <a:ext cx="5966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Porque de la pagina y conclusión de como quería la pagina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5" name="Google Shape;4635;p42"/>
          <p:cNvSpPr txBox="1">
            <a:spLocks noGrp="1"/>
          </p:cNvSpPr>
          <p:nvPr>
            <p:ph type="title"/>
          </p:nvPr>
        </p:nvSpPr>
        <p:spPr>
          <a:xfrm>
            <a:off x="1186805" y="412201"/>
            <a:ext cx="5543603" cy="991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Cloud </a:t>
            </a:r>
            <a:r>
              <a:rPr lang="es-MX" dirty="0" err="1"/>
              <a:t>Streaming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94E98E-7A89-15F5-14EA-E97A4532224E}"/>
              </a:ext>
            </a:extLst>
          </p:cNvPr>
          <p:cNvSpPr txBox="1"/>
          <p:nvPr/>
        </p:nvSpPr>
        <p:spPr>
          <a:xfrm>
            <a:off x="1186805" y="2294748"/>
            <a:ext cx="68407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 momento de la creación de la pagina si tuve varias dificultades de la pagina, el asunto de los </a:t>
            </a:r>
            <a:r>
              <a:rPr lang="es-MX" dirty="0" err="1"/>
              <a:t>divs</a:t>
            </a:r>
            <a:r>
              <a:rPr lang="es-MX" dirty="0"/>
              <a:t> y batallar al centrar, o moverlos, comprensión de aprender las diferencias de </a:t>
            </a:r>
            <a:r>
              <a:rPr lang="es-MX" dirty="0" err="1"/>
              <a:t>flex</a:t>
            </a:r>
            <a:r>
              <a:rPr lang="es-MX" dirty="0"/>
              <a:t>, y los posicionamientos como absolute y relative hablando en temas de </a:t>
            </a:r>
            <a:r>
              <a:rPr lang="es-MX" dirty="0" err="1"/>
              <a:t>html</a:t>
            </a:r>
            <a:r>
              <a:rPr lang="es-MX" dirty="0"/>
              <a:t>, fue un reto al momento de posicionar y entenderle, la cuestión de base de datos me pareció un poco mas fácil junto con la conexión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Como conclusión final me gusto mucho como quedo la pagina y la forma en la que se ve la pagina principal, se que se puede mejorar y añadir mas cosas mas adelante,  es un proyecto que se le puede dar seguimiento </a:t>
            </a:r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14249-E7BA-AED8-AFE0-1E6A6080DC53}"/>
              </a:ext>
            </a:extLst>
          </p:cNvPr>
          <p:cNvSpPr txBox="1"/>
          <p:nvPr/>
        </p:nvSpPr>
        <p:spPr>
          <a:xfrm>
            <a:off x="1101744" y="1679846"/>
            <a:ext cx="4533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Dificultades de la pagina  y Conclusión final </a:t>
            </a:r>
          </a:p>
        </p:txBody>
      </p:sp>
    </p:spTree>
    <p:extLst>
      <p:ext uri="{BB962C8B-B14F-4D97-AF65-F5344CB8AC3E}">
        <p14:creationId xmlns:p14="http://schemas.microsoft.com/office/powerpoint/2010/main" val="5455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5" name="Google Shape;4635;p42"/>
          <p:cNvSpPr txBox="1">
            <a:spLocks noGrp="1"/>
          </p:cNvSpPr>
          <p:nvPr>
            <p:ph type="title"/>
          </p:nvPr>
        </p:nvSpPr>
        <p:spPr>
          <a:xfrm>
            <a:off x="1186805" y="412201"/>
            <a:ext cx="5543603" cy="991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Cloud </a:t>
            </a:r>
            <a:r>
              <a:rPr lang="es-MX" dirty="0" err="1"/>
              <a:t>Streaming</a:t>
            </a:r>
            <a:endParaRPr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814249-E7BA-AED8-AFE0-1E6A6080DC53}"/>
              </a:ext>
            </a:extLst>
          </p:cNvPr>
          <p:cNvSpPr txBox="1"/>
          <p:nvPr/>
        </p:nvSpPr>
        <p:spPr>
          <a:xfrm>
            <a:off x="1101744" y="1679846"/>
            <a:ext cx="4038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Manejo de la pagina</a:t>
            </a:r>
          </a:p>
          <a:p>
            <a:endParaRPr lang="es-MX" sz="1600" b="1" dirty="0"/>
          </a:p>
          <a:p>
            <a:r>
              <a:rPr lang="es-MX" sz="1600" dirty="0"/>
              <a:t>El manejo de la pagina se ve en </a:t>
            </a:r>
            <a:r>
              <a:rPr lang="es-MX" sz="1600"/>
              <a:t>el video</a:t>
            </a:r>
            <a:r>
              <a:rPr lang="es-MX" sz="1600">
                <a:sym typeface="Wingdings" panose="05000000000000000000" pitchFamily="2" charset="2"/>
              </a:rPr>
              <a:t>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049942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 Project and Thesis Writing - Language Arts -12th Grade by Slidesgo">
  <a:themeElements>
    <a:clrScheme name="Simple Light">
      <a:dk1>
        <a:srgbClr val="000000"/>
      </a:dk1>
      <a:lt1>
        <a:srgbClr val="EEF1E2"/>
      </a:lt1>
      <a:dk2>
        <a:srgbClr val="ACB0A1"/>
      </a:dk2>
      <a:lt2>
        <a:srgbClr val="686B6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238</Words>
  <Application>Microsoft Office PowerPoint</Application>
  <PresentationFormat>Presentación en pantalla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Wingdings</vt:lpstr>
      <vt:lpstr>Arial</vt:lpstr>
      <vt:lpstr>Krona One</vt:lpstr>
      <vt:lpstr>DM Sans</vt:lpstr>
      <vt:lpstr>Research Project and Thesis Writing - Language Arts -12th Grade by Slidesgo</vt:lpstr>
      <vt:lpstr>Proyecto Final Crisanta Dalila Santiago Alberto 20820017</vt:lpstr>
      <vt:lpstr>Cloud Streaming</vt:lpstr>
      <vt:lpstr>Cloud Streaming</vt:lpstr>
      <vt:lpstr>Cloud Streaming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 Lenguajes y Automatas2</dc:title>
  <dc:creator>Dalila SA</dc:creator>
  <cp:lastModifiedBy>Dalila SA</cp:lastModifiedBy>
  <cp:revision>5</cp:revision>
  <dcterms:modified xsi:type="dcterms:W3CDTF">2024-06-03T01:53:06Z</dcterms:modified>
</cp:coreProperties>
</file>