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adb93b9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adb93b9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adb93b9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adb93b9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adb93b9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adb93b9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adb93b9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adb93b9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af18738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af18738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Occupancy Analysis - Trends and </a:t>
            </a:r>
            <a:r>
              <a:rPr lang="en"/>
              <a:t>Anomalies</a:t>
            </a:r>
            <a:r>
              <a:rPr lang="en"/>
              <a:t>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553" y="2333163"/>
            <a:ext cx="3998348" cy="23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00" y="686236"/>
            <a:ext cx="3637750" cy="179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790" l="0" r="0" t="0"/>
          <a:stretch/>
        </p:blipFill>
        <p:spPr>
          <a:xfrm>
            <a:off x="96225" y="135925"/>
            <a:ext cx="4572001" cy="218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25" y="2551417"/>
            <a:ext cx="4306750" cy="259208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 rot="1933231">
            <a:off x="4320775" y="2455609"/>
            <a:ext cx="652126" cy="5025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671600" y="3093438"/>
            <a:ext cx="3729300" cy="12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34% of buildings running on less than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 capacity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177725" y="592400"/>
            <a:ext cx="3101100" cy="1133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22 is &lt;1% occupied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00" y="2891475"/>
            <a:ext cx="4324424" cy="21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027" y="126548"/>
            <a:ext cx="4041126" cy="199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75" y="56150"/>
            <a:ext cx="3985476" cy="2373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3919025" y="1875525"/>
            <a:ext cx="1368900" cy="12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3780600" y="2121550"/>
            <a:ext cx="17700" cy="66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5"/>
          <p:cNvSpPr/>
          <p:nvPr/>
        </p:nvSpPr>
        <p:spPr>
          <a:xfrm>
            <a:off x="5979175" y="2656225"/>
            <a:ext cx="2416800" cy="1572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Inconsistent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Usage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488" y="84900"/>
            <a:ext cx="4204612" cy="248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6"/>
          <p:cNvCxnSpPr/>
          <p:nvPr/>
        </p:nvCxnSpPr>
        <p:spPr>
          <a:xfrm flipH="1">
            <a:off x="1862850" y="2239800"/>
            <a:ext cx="639600" cy="858900"/>
          </a:xfrm>
          <a:prstGeom prst="straightConnector1">
            <a:avLst/>
          </a:prstGeom>
          <a:noFill/>
          <a:ln cap="flat" cmpd="sng" w="161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5749050" y="2217900"/>
            <a:ext cx="850800" cy="843600"/>
          </a:xfrm>
          <a:prstGeom prst="straightConnector1">
            <a:avLst/>
          </a:prstGeom>
          <a:noFill/>
          <a:ln cap="flat" cmpd="sng" w="161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54706"/>
            <a:ext cx="3563719" cy="1777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950" y="3197163"/>
            <a:ext cx="3869850" cy="18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6182900" y="453400"/>
            <a:ext cx="2138700" cy="1400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Extreme waste of spaces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examples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many more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0250" y="627425"/>
            <a:ext cx="1878600" cy="1226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spaces operating at or over capacity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9413"/>
            <a:ext cx="2573800" cy="239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50" y="0"/>
            <a:ext cx="4347108" cy="25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5147800" y="2955575"/>
            <a:ext cx="2876700" cy="1572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46% of buildings 8am peak entry traffic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22% of buildings 12pm peak entry traffic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1875" y="97163"/>
            <a:ext cx="2573800" cy="2394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 rot="5400000">
            <a:off x="6075950" y="2288400"/>
            <a:ext cx="652200" cy="5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145975" y="2784550"/>
            <a:ext cx="1668300" cy="2224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Noon (Lunch) sees highest exit traffic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Followed 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4pm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707550" y="3575850"/>
            <a:ext cx="438300" cy="5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Key Insights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81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Large share of buildings underutilized (&lt;20%).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Some spaces unused or highly inconsistent.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Clear entry/exit peaks (8am, lunch, 5pm).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