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12" roundtripDataSignature="AMtx7mjVT8XmAX1W4nsUnXFiYJXNLe5I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9" name="Google Shape;19;p12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3" name="Google Shape;2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General Notes</a:t>
            </a:r>
            <a:endParaRPr/>
          </a:p>
        </p:txBody>
      </p:sp>
      <p:sp>
        <p:nvSpPr>
          <p:cNvPr id="55" name="Google Shape;55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occupation reading was reset to 0 at 02:00:00 everyday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had data roughly each hour of the day and night  from saturday to sunday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To simplify analysis I only looked at Monday - Friday. Good to separate work week trends vs weekend trends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4"/>
          <p:cNvSpPr txBox="1"/>
          <p:nvPr>
            <p:ph idx="1" type="body"/>
          </p:nvPr>
        </p:nvSpPr>
        <p:spPr>
          <a:xfrm>
            <a:off x="311700" y="1152475"/>
            <a:ext cx="8520600" cy="410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Created a new metric called flow. flow = people_in - people_out. </a:t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Rolling sum through each day, and compared to occupation measurement.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Discrepancy is small compared to total occupations throughout week.</a:t>
            </a:r>
            <a:endParaRPr sz="1400"/>
          </a:p>
        </p:txBody>
      </p:sp>
      <p:sp>
        <p:nvSpPr>
          <p:cNvPr id="61" name="Google Shape;6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Unified Metric</a:t>
            </a:r>
            <a:endParaRPr/>
          </a:p>
        </p:txBody>
      </p:sp>
      <p:pic>
        <p:nvPicPr>
          <p:cNvPr id="62" name="Google Shape;6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21175" y="1806237"/>
            <a:ext cx="5693275" cy="279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Unified Metric</a:t>
            </a:r>
            <a:endParaRPr/>
          </a:p>
        </p:txBody>
      </p:sp>
      <p:sp>
        <p:nvSpPr>
          <p:cNvPr id="68" name="Google Shape;68;p5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Without further information I must speculate reasons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Multiple entrances flow sensors miss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Occupation sensors mis count when people are close or near irregular objects</a:t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Since we don’t have ground truth, the safest way to reduce bias from either system is to average them. This keeps us from overcommitting to one potentially flawed measurement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Best quick fix: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Average the two to try and limit the flaws of both. 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Roundup to nearest integer so we don't miss people if only 1 person is present.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With more information could assign a weight to sensors depending on reliability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Unified Metric</a:t>
            </a:r>
            <a:endParaRPr/>
          </a:p>
        </p:txBody>
      </p:sp>
      <p:sp>
        <p:nvSpPr>
          <p:cNvPr id="74" name="Google Shape;74;p6"/>
          <p:cNvSpPr txBox="1"/>
          <p:nvPr>
            <p:ph idx="1" type="body"/>
          </p:nvPr>
        </p:nvSpPr>
        <p:spPr>
          <a:xfrm>
            <a:off x="311700" y="1389600"/>
            <a:ext cx="3294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The high traffic time zones are minimally affected, but improved.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Doesn’t completely erase anomalous readings in weird hours when flow sensors don’t catch anyone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Flow calculation resets at midnight (easier to code)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Occupation Sensors reset at 2</a:t>
            </a:r>
            <a:endParaRPr/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Systematic difference of why Flow Occ drops before measured occ </a:t>
            </a:r>
            <a:endParaRPr/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Dip in peak maximums likely due to lunch break</a:t>
            </a:r>
            <a:endParaRPr/>
          </a:p>
        </p:txBody>
      </p:sp>
      <p:pic>
        <p:nvPicPr>
          <p:cNvPr id="75" name="Google Shape;75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12725" y="0"/>
            <a:ext cx="5373325" cy="2634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7738" y="2571747"/>
            <a:ext cx="5263300" cy="25835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Small Occupations</a:t>
            </a:r>
            <a:endParaRPr/>
          </a:p>
        </p:txBody>
      </p:sp>
      <p:sp>
        <p:nvSpPr>
          <p:cNvPr id="82" name="Google Shape;82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This fix greatly improves readings in small buildings where one sensors mistake could be a difference in reading an empty room vs occupied</a:t>
            </a:r>
            <a:endParaRPr/>
          </a:p>
        </p:txBody>
      </p:sp>
      <p:pic>
        <p:nvPicPr>
          <p:cNvPr id="83" name="Google Shape;8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24500" y="505300"/>
            <a:ext cx="5719500" cy="2784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89" name="Google Shape;89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this fix my analysis was straightforward working with one unified metric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lot of fun analysis to do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But because asked for dashboard a thorough analysis is left in notebook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Will have a slide or two replicating interactive dashboard with big picture KPI, visual summaries and highlighting anomalies for problem 4.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