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hrsdgNdgSKxB1arSsbzo0g2yF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General Notes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Sensors ran on two cycles. Occupied and Unoccupied corresponding roughly to working hours in the office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set point temperature was set higher at night presumably to save energy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set point was lower during the day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comfortable but more energy / money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sensors stopped recording at 1:13, but would return a few minutes later. This might be due to a routine system reset. Or perhaps this was from an anomalous event.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Estimated the missing temperature reading by the average of the previous and next measurements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22615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 0 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75525"/>
            <a:ext cx="4356468" cy="259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052" y="675525"/>
            <a:ext cx="4806229" cy="25943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/>
        </p:nvSpPr>
        <p:spPr>
          <a:xfrm>
            <a:off x="344400" y="3394075"/>
            <a:ext cx="87996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Reached setpoint only at end of work day. Never hit equilibrium.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0.5 °C below set point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rate of change: +0.09 °C/hour during the day. But steadily increased as day progressed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Temperatures rose more quickly in the afternoon, possibly due to poor insulation, window placement, or evening sun exposure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22615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 1 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344325" y="3736250"/>
            <a:ext cx="8799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Reached equilibrium 1.1 °C below set point 4 hours after occupant mode switch.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rate of change: +0.035 °C/hour during the day.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Suggests optimal insulation and HVAC performance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2100"/>
            <a:ext cx="4560250" cy="26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050" y="892100"/>
            <a:ext cx="4560250" cy="270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22615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 2 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344325" y="3736250"/>
            <a:ext cx="87996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time readings stayed below set point, but never reached equilibrium.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 decreased as day progressed, with an average of +0.2 °C/hour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 faster rate than Sensor 0 &amp; 1 &amp;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Suggesting differences in insulation or HVAC responsiveness.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of 4.8 °C below set point during day.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2100"/>
            <a:ext cx="4543194" cy="26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4">
            <a:alphaModFix/>
          </a:blip>
          <a:srcRect b="0" l="1244" r="0" t="0"/>
          <a:stretch/>
        </p:blipFill>
        <p:spPr>
          <a:xfrm>
            <a:off x="4899700" y="892100"/>
            <a:ext cx="4489341" cy="2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22615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 3 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344400" y="3394050"/>
            <a:ext cx="87996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3 appears misconfigured (setpoint logged as 0°C). This likely indicates a calibration or repair need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Reached equilibrium 6 hours after occupant mode switch at 23.4°C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 averaged at +0.14°C/hour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increased between 9:23 to 12:23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Possibly due to small time interval of direct sunlight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Suggests optimal insulation and HVAC performance.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75" y="651175"/>
            <a:ext cx="4563466" cy="26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950" y="731700"/>
            <a:ext cx="4275725" cy="253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803850"/>
            <a:ext cx="85206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3 of 4 sensors show stable temperatures below setpoint.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Sensor 1 is optimal; Sensor 2 shows fastest swings; Sensor 0 did not stabilize fully; Sensor 3 misconfigured.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Recommend calibration of Sensor 3 and further investigation of Sensor 0 and 2 for possible improvements in efficiency.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